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notesMasterIdLst>
    <p:notesMasterId r:id="rId29"/>
  </p:notesMasterIdLst>
  <p:sldIdLst>
    <p:sldId id="256" r:id="rId6"/>
    <p:sldId id="257" r:id="rId7"/>
    <p:sldId id="259" r:id="rId8"/>
    <p:sldId id="258"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4" r:id="rId23"/>
    <p:sldId id="435" r:id="rId24"/>
    <p:sldId id="275" r:id="rId25"/>
    <p:sldId id="436" r:id="rId26"/>
    <p:sldId id="273" r:id="rId27"/>
    <p:sldId id="43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C37965-C593-0F8E-723F-7D945E57B375}" name="Lyke, Betheny" initials="BL" userId="S::blyke@air.org::b5321590-885c-4077-97a3-b74b44816af1" providerId="AD"/>
  <p188:author id="{59E6A973-FE4E-8FDC-6FC6-F7EE8BE4CEF0}" name="Marken, Alexandra" initials="AM" userId="S::amarken@air.org::bcef9c5e-2830-4396-8782-3785634af4dc" providerId="AD"/>
  <p188:author id="{978D049A-C52F-A621-5736-D4764ABF37F5}" name="Welch, Matthew" initials="WM" userId="S::mwelch@air.org::e4338eb7-c9e1-4e3c-838b-852f8b5dc8f0" providerId="AD"/>
  <p188:author id="{68AB67F3-2BE3-3605-3720-F095723F5AE5}" name="Kistner, Alex" initials="AK" userId="S::akistner@air.org::bffb3ef9-8c9b-437e-a632-dc5936aec6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4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4EEA3-7D13-409C-8672-6239DB92B95C}" v="1" dt="2025-08-14T14:12:26.304"/>
    <p1510:client id="{D78AC25D-6E99-5115-CD7F-B08D13770174}" v="4" dt="2025-08-13T18:52:17.171"/>
    <p1510:client id="{DB1B238A-6AEE-4C8D-B613-E6D2928E3AC8}" v="1459" dt="2025-08-13T20:23:55.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50" autoAdjust="0"/>
  </p:normalViewPr>
  <p:slideViewPr>
    <p:cSldViewPr snapToGrid="0">
      <p:cViewPr varScale="1">
        <p:scale>
          <a:sx n="87" d="100"/>
          <a:sy n="87" d="100"/>
        </p:scale>
        <p:origin x="9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vdala, Robert J.  (DESE)" userId="4cd687e8-9622-49c1-b2e8-1a2671bc50c8" providerId="ADAL" clId="{DC0F6703-2E29-4DD7-9042-B7FD9ABC57DB}"/>
    <pc:docChg chg="custSel delSld modSld">
      <pc:chgData name="Havdala, Robert J.  (DESE)" userId="4cd687e8-9622-49c1-b2e8-1a2671bc50c8" providerId="ADAL" clId="{DC0F6703-2E29-4DD7-9042-B7FD9ABC57DB}" dt="2025-08-14T15:04:19.855" v="3" actId="47"/>
      <pc:docMkLst>
        <pc:docMk/>
      </pc:docMkLst>
      <pc:sldChg chg="delSp modSp del mod">
        <pc:chgData name="Havdala, Robert J.  (DESE)" userId="4cd687e8-9622-49c1-b2e8-1a2671bc50c8" providerId="ADAL" clId="{DC0F6703-2E29-4DD7-9042-B7FD9ABC57DB}" dt="2025-08-14T15:04:19.855" v="3" actId="47"/>
        <pc:sldMkLst>
          <pc:docMk/>
          <pc:sldMk cId="2517162537" sldId="438"/>
        </pc:sldMkLst>
        <pc:spChg chg="del mod">
          <ac:chgData name="Havdala, Robert J.  (DESE)" userId="4cd687e8-9622-49c1-b2e8-1a2671bc50c8" providerId="ADAL" clId="{DC0F6703-2E29-4DD7-9042-B7FD9ABC57DB}" dt="2025-08-14T15:04:05.209" v="2" actId="478"/>
          <ac:spMkLst>
            <pc:docMk/>
            <pc:sldMk cId="2517162537" sldId="438"/>
            <ac:spMk id="9" creationId="{96800022-9F73-DF57-CB93-52524090538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1C339-7CFD-4985-AD1C-290175797EA7}"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8CE6CCFB-C6AC-4148-A21A-46DEF3CAFE70}">
      <dgm:prSet phldrT="[Text]" custT="1"/>
      <dgm:spPr/>
      <dgm:t>
        <a:bodyPr/>
        <a:lstStyle/>
        <a:p>
          <a:r>
            <a:rPr lang="en-US" sz="2400"/>
            <a:t>Emotional Support</a:t>
          </a:r>
        </a:p>
      </dgm:t>
    </dgm:pt>
    <dgm:pt modelId="{98CFA118-C6B9-4819-AEBB-0A548A4B1805}" type="parTrans" cxnId="{93FC53B0-D861-46E7-B3EE-AF0E4AF90DD7}">
      <dgm:prSet/>
      <dgm:spPr/>
      <dgm:t>
        <a:bodyPr/>
        <a:lstStyle/>
        <a:p>
          <a:endParaRPr lang="en-US" sz="2000"/>
        </a:p>
      </dgm:t>
    </dgm:pt>
    <dgm:pt modelId="{1C4914DD-060F-4542-A02E-9C13F734EC6C}" type="sibTrans" cxnId="{93FC53B0-D861-46E7-B3EE-AF0E4AF90DD7}">
      <dgm:prSet/>
      <dgm:spPr/>
      <dgm:t>
        <a:bodyPr/>
        <a:lstStyle/>
        <a:p>
          <a:endParaRPr lang="en-US" sz="2000"/>
        </a:p>
      </dgm:t>
    </dgm:pt>
    <dgm:pt modelId="{864ABB26-12FC-45DC-B173-235D610A32B4}">
      <dgm:prSet phldrT="[Text]" custT="1"/>
      <dgm:spPr/>
      <dgm:t>
        <a:bodyPr/>
        <a:lstStyle/>
        <a:p>
          <a:r>
            <a:rPr lang="en-US" sz="2000"/>
            <a:t>Positive Climate</a:t>
          </a:r>
        </a:p>
      </dgm:t>
    </dgm:pt>
    <dgm:pt modelId="{B862E156-F1BA-4940-A53E-23FA307D2660}" type="parTrans" cxnId="{91C5B34E-949C-4367-AA4A-1AAF3F162858}">
      <dgm:prSet/>
      <dgm:spPr/>
      <dgm:t>
        <a:bodyPr/>
        <a:lstStyle/>
        <a:p>
          <a:endParaRPr lang="en-US" sz="2000"/>
        </a:p>
      </dgm:t>
    </dgm:pt>
    <dgm:pt modelId="{D80B2C76-0686-46A8-AA69-A1D555682C32}" type="sibTrans" cxnId="{91C5B34E-949C-4367-AA4A-1AAF3F162858}">
      <dgm:prSet/>
      <dgm:spPr/>
      <dgm:t>
        <a:bodyPr/>
        <a:lstStyle/>
        <a:p>
          <a:endParaRPr lang="en-US" sz="2000"/>
        </a:p>
      </dgm:t>
    </dgm:pt>
    <dgm:pt modelId="{704A85EC-756C-483A-9293-D5A6CC466636}">
      <dgm:prSet phldrT="[Text]" custT="1"/>
      <dgm:spPr/>
      <dgm:t>
        <a:bodyPr/>
        <a:lstStyle/>
        <a:p>
          <a:r>
            <a:rPr lang="en-US" sz="2000"/>
            <a:t>Teacher Sensitivity</a:t>
          </a:r>
        </a:p>
      </dgm:t>
    </dgm:pt>
    <dgm:pt modelId="{E8847905-ECB0-4F1B-836B-18128651B7F9}" type="parTrans" cxnId="{51C54494-69DC-47EF-B1AC-D13B513B8BE0}">
      <dgm:prSet/>
      <dgm:spPr/>
      <dgm:t>
        <a:bodyPr/>
        <a:lstStyle/>
        <a:p>
          <a:endParaRPr lang="en-US" sz="2000"/>
        </a:p>
      </dgm:t>
    </dgm:pt>
    <dgm:pt modelId="{9D901D9A-14FF-44B7-B0EC-CC295C26A816}" type="sibTrans" cxnId="{51C54494-69DC-47EF-B1AC-D13B513B8BE0}">
      <dgm:prSet/>
      <dgm:spPr/>
      <dgm:t>
        <a:bodyPr/>
        <a:lstStyle/>
        <a:p>
          <a:endParaRPr lang="en-US" sz="2000"/>
        </a:p>
      </dgm:t>
    </dgm:pt>
    <dgm:pt modelId="{4BD137A5-BDAF-4425-924A-D2B992A0E2F7}">
      <dgm:prSet phldrT="[Text]" custT="1"/>
      <dgm:spPr/>
      <dgm:t>
        <a:bodyPr/>
        <a:lstStyle/>
        <a:p>
          <a:r>
            <a:rPr lang="en-US" sz="2400"/>
            <a:t>Classroom Organization</a:t>
          </a:r>
        </a:p>
      </dgm:t>
    </dgm:pt>
    <dgm:pt modelId="{6D7AAED3-E4CC-4459-A179-F40C58F190BA}" type="parTrans" cxnId="{E62E5305-298F-4ABC-B278-3B89B95B6A13}">
      <dgm:prSet/>
      <dgm:spPr/>
      <dgm:t>
        <a:bodyPr/>
        <a:lstStyle/>
        <a:p>
          <a:endParaRPr lang="en-US" sz="2000"/>
        </a:p>
      </dgm:t>
    </dgm:pt>
    <dgm:pt modelId="{5861F16C-000C-4057-A9AD-CB8934BC6FED}" type="sibTrans" cxnId="{E62E5305-298F-4ABC-B278-3B89B95B6A13}">
      <dgm:prSet/>
      <dgm:spPr/>
      <dgm:t>
        <a:bodyPr/>
        <a:lstStyle/>
        <a:p>
          <a:endParaRPr lang="en-US" sz="2000"/>
        </a:p>
      </dgm:t>
    </dgm:pt>
    <dgm:pt modelId="{44CBA29F-C3C3-4965-A22C-622352E7F489}">
      <dgm:prSet phldrT="[Text]" custT="1"/>
      <dgm:spPr/>
      <dgm:t>
        <a:bodyPr/>
        <a:lstStyle/>
        <a:p>
          <a:pPr marL="228600" lvl="1" indent="-228600" algn="l" defTabSz="977900">
            <a:lnSpc>
              <a:spcPct val="90000"/>
            </a:lnSpc>
            <a:spcBef>
              <a:spcPct val="0"/>
            </a:spcBef>
            <a:spcAft>
              <a:spcPct val="15000"/>
            </a:spcAft>
            <a:buChar char="•"/>
          </a:pPr>
          <a:r>
            <a:rPr lang="en-US" sz="2000" i="0" kern="1200">
              <a:latin typeface="Calibri"/>
              <a:ea typeface="+mn-ea"/>
              <a:cs typeface="+mn-cs"/>
            </a:rPr>
            <a:t>Behavior Management</a:t>
          </a:r>
        </a:p>
      </dgm:t>
    </dgm:pt>
    <dgm:pt modelId="{6360691E-5C4A-4ECB-A9EF-C00CB165C070}" type="parTrans" cxnId="{39EA9C10-FD18-4ECD-B7F8-CD164742E0FC}">
      <dgm:prSet/>
      <dgm:spPr/>
      <dgm:t>
        <a:bodyPr/>
        <a:lstStyle/>
        <a:p>
          <a:endParaRPr lang="en-US" sz="2000"/>
        </a:p>
      </dgm:t>
    </dgm:pt>
    <dgm:pt modelId="{0B07F282-7FBB-4575-8527-F3B8CE5D82EF}" type="sibTrans" cxnId="{39EA9C10-FD18-4ECD-B7F8-CD164742E0FC}">
      <dgm:prSet/>
      <dgm:spPr/>
      <dgm:t>
        <a:bodyPr/>
        <a:lstStyle/>
        <a:p>
          <a:endParaRPr lang="en-US" sz="2000"/>
        </a:p>
      </dgm:t>
    </dgm:pt>
    <dgm:pt modelId="{D624B8E1-41C9-4DA0-A05B-6436651CDB30}">
      <dgm:prSet phldrT="[Text]" custT="1"/>
      <dgm:spPr>
        <a:solidFill>
          <a:srgbClr val="008341"/>
        </a:solidFill>
      </dgm:spPr>
      <dgm:t>
        <a:bodyPr/>
        <a:lstStyle/>
        <a:p>
          <a:r>
            <a:rPr lang="en-US" sz="2400"/>
            <a:t>Instructional Support</a:t>
          </a:r>
        </a:p>
      </dgm:t>
    </dgm:pt>
    <dgm:pt modelId="{7842C04A-D93A-4E75-A3B6-A4B16E93D4A2}" type="parTrans" cxnId="{E4D1C78B-1C51-493C-B8AB-321F380821EB}">
      <dgm:prSet/>
      <dgm:spPr/>
      <dgm:t>
        <a:bodyPr/>
        <a:lstStyle/>
        <a:p>
          <a:endParaRPr lang="en-US" sz="2000"/>
        </a:p>
      </dgm:t>
    </dgm:pt>
    <dgm:pt modelId="{B18837CF-13F8-4B77-BE11-3769C2BE27EB}" type="sibTrans" cxnId="{E4D1C78B-1C51-493C-B8AB-321F380821EB}">
      <dgm:prSet/>
      <dgm:spPr/>
      <dgm:t>
        <a:bodyPr/>
        <a:lstStyle/>
        <a:p>
          <a:endParaRPr lang="en-US" sz="2000"/>
        </a:p>
      </dgm:t>
    </dgm:pt>
    <dgm:pt modelId="{66541017-E671-4AAD-AE00-AEBF179069D6}">
      <dgm:prSet phldrT="[Text]" custT="1"/>
      <dgm:spPr/>
      <dgm:t>
        <a:bodyPr/>
        <a:lstStyle/>
        <a:p>
          <a:r>
            <a:rPr lang="en-US" sz="1800" i="1"/>
            <a:t>Instructional Learning Formats (UE &amp; Secondary)</a:t>
          </a:r>
        </a:p>
      </dgm:t>
    </dgm:pt>
    <dgm:pt modelId="{FDC1B3E6-5C75-4495-A6BD-6615CCA4CCD6}" type="parTrans" cxnId="{5810CA08-5E3D-4D67-ACA2-5D3461E20B72}">
      <dgm:prSet/>
      <dgm:spPr/>
      <dgm:t>
        <a:bodyPr/>
        <a:lstStyle/>
        <a:p>
          <a:endParaRPr lang="en-US" sz="2000"/>
        </a:p>
      </dgm:t>
    </dgm:pt>
    <dgm:pt modelId="{ECE4E658-500C-4276-8168-67CFFF491191}" type="sibTrans" cxnId="{5810CA08-5E3D-4D67-ACA2-5D3461E20B72}">
      <dgm:prSet/>
      <dgm:spPr/>
      <dgm:t>
        <a:bodyPr/>
        <a:lstStyle/>
        <a:p>
          <a:endParaRPr lang="en-US" sz="2000"/>
        </a:p>
      </dgm:t>
    </dgm:pt>
    <dgm:pt modelId="{F09E3AF8-27CA-426B-A084-59C0F87145AA}">
      <dgm:prSet phldrT="[Text]" custT="1"/>
      <dgm:spPr/>
      <dgm:t>
        <a:bodyPr/>
        <a:lstStyle/>
        <a:p>
          <a:r>
            <a:rPr lang="en-US" sz="1800" i="1"/>
            <a:t>Instructional Dialogue (UE &amp; Secondary)</a:t>
          </a:r>
        </a:p>
      </dgm:t>
    </dgm:pt>
    <dgm:pt modelId="{9C6F3D66-C174-42D0-BD4F-20C9B127F4B4}" type="parTrans" cxnId="{5797C956-9E4D-4E86-9C32-1C10C09D413A}">
      <dgm:prSet/>
      <dgm:spPr/>
      <dgm:t>
        <a:bodyPr/>
        <a:lstStyle/>
        <a:p>
          <a:endParaRPr lang="en-US" sz="2000"/>
        </a:p>
      </dgm:t>
    </dgm:pt>
    <dgm:pt modelId="{648A5DBE-2A64-440A-AC8C-9BB428E86C2A}" type="sibTrans" cxnId="{5797C956-9E4D-4E86-9C32-1C10C09D413A}">
      <dgm:prSet/>
      <dgm:spPr/>
      <dgm:t>
        <a:bodyPr/>
        <a:lstStyle/>
        <a:p>
          <a:endParaRPr lang="en-US" sz="2000"/>
        </a:p>
      </dgm:t>
    </dgm:pt>
    <dgm:pt modelId="{8CEAE5AC-A6C5-4022-B145-6C0F9CB88755}">
      <dgm:prSet phldrT="[Text]" custT="1"/>
      <dgm:spPr/>
      <dgm:t>
        <a:bodyPr/>
        <a:lstStyle/>
        <a:p>
          <a:pPr marL="228600" lvl="1" indent="-228600" algn="l" defTabSz="977900">
            <a:lnSpc>
              <a:spcPct val="90000"/>
            </a:lnSpc>
            <a:spcBef>
              <a:spcPct val="0"/>
            </a:spcBef>
            <a:spcAft>
              <a:spcPct val="15000"/>
            </a:spcAft>
            <a:buChar char="•"/>
          </a:pPr>
          <a:r>
            <a:rPr lang="en-US" sz="2000" i="0" kern="1200">
              <a:latin typeface="Calibri"/>
              <a:ea typeface="+mn-ea"/>
              <a:cs typeface="+mn-cs"/>
            </a:rPr>
            <a:t>Productivity</a:t>
          </a:r>
        </a:p>
      </dgm:t>
    </dgm:pt>
    <dgm:pt modelId="{978F1E62-BC9F-485E-B103-8FEED305F9D6}" type="parTrans" cxnId="{69340E0E-BAEC-43E0-9F35-D4F5179923A3}">
      <dgm:prSet/>
      <dgm:spPr/>
      <dgm:t>
        <a:bodyPr/>
        <a:lstStyle/>
        <a:p>
          <a:endParaRPr lang="en-US" sz="2000"/>
        </a:p>
      </dgm:t>
    </dgm:pt>
    <dgm:pt modelId="{D21F213F-B25A-4041-BF42-7B48F7FC7E60}" type="sibTrans" cxnId="{69340E0E-BAEC-43E0-9F35-D4F5179923A3}">
      <dgm:prSet/>
      <dgm:spPr/>
      <dgm:t>
        <a:bodyPr/>
        <a:lstStyle/>
        <a:p>
          <a:endParaRPr lang="en-US" sz="2000"/>
        </a:p>
      </dgm:t>
    </dgm:pt>
    <dgm:pt modelId="{695A56ED-D496-496A-9845-FC79F92B167C}">
      <dgm:prSet phldrT="[Text]" custT="1"/>
      <dgm:spPr/>
      <dgm:t>
        <a:bodyPr/>
        <a:lstStyle/>
        <a:p>
          <a:pPr marL="228600" lvl="1" indent="-228600" algn="l" defTabSz="977900">
            <a:lnSpc>
              <a:spcPct val="90000"/>
            </a:lnSpc>
            <a:spcBef>
              <a:spcPct val="0"/>
            </a:spcBef>
            <a:spcAft>
              <a:spcPct val="15000"/>
            </a:spcAft>
            <a:buChar char="•"/>
          </a:pPr>
          <a:r>
            <a:rPr lang="en-US" sz="2000" i="1" kern="1200">
              <a:latin typeface="Calibri"/>
              <a:ea typeface="+mn-ea"/>
              <a:cs typeface="+mn-cs"/>
            </a:rPr>
            <a:t>Negative Climate (UE &amp; Secondary)</a:t>
          </a:r>
        </a:p>
      </dgm:t>
    </dgm:pt>
    <dgm:pt modelId="{CAE062AE-30EC-4320-9297-56514F62896E}" type="parTrans" cxnId="{187A826A-87B0-496F-8A37-5611770DCE0F}">
      <dgm:prSet/>
      <dgm:spPr/>
      <dgm:t>
        <a:bodyPr/>
        <a:lstStyle/>
        <a:p>
          <a:endParaRPr lang="en-US" sz="2000"/>
        </a:p>
      </dgm:t>
    </dgm:pt>
    <dgm:pt modelId="{46685118-34A5-4B59-A0FF-4DFF9DAE9FD3}" type="sibTrans" cxnId="{187A826A-87B0-496F-8A37-5611770DCE0F}">
      <dgm:prSet/>
      <dgm:spPr/>
      <dgm:t>
        <a:bodyPr/>
        <a:lstStyle/>
        <a:p>
          <a:endParaRPr lang="en-US" sz="2000"/>
        </a:p>
      </dgm:t>
    </dgm:pt>
    <dgm:pt modelId="{3589FBE3-0A15-45D5-8D04-88F53360C998}">
      <dgm:prSet phldrT="[Text]" custT="1"/>
      <dgm:spPr/>
      <dgm:t>
        <a:bodyPr/>
        <a:lstStyle/>
        <a:p>
          <a:r>
            <a:rPr lang="en-US" sz="1800"/>
            <a:t>Concept Development/ Content Understanding</a:t>
          </a:r>
        </a:p>
      </dgm:t>
    </dgm:pt>
    <dgm:pt modelId="{F8A4AD09-E857-4ED8-BEC8-59D8FEE1AD91}" type="parTrans" cxnId="{80C67EBE-C70A-44D4-931C-404D4827CEA4}">
      <dgm:prSet/>
      <dgm:spPr/>
      <dgm:t>
        <a:bodyPr/>
        <a:lstStyle/>
        <a:p>
          <a:endParaRPr lang="en-US"/>
        </a:p>
      </dgm:t>
    </dgm:pt>
    <dgm:pt modelId="{203FF04B-D84C-4A06-A8EB-A434E4EA29EB}" type="sibTrans" cxnId="{80C67EBE-C70A-44D4-931C-404D4827CEA4}">
      <dgm:prSet/>
      <dgm:spPr/>
      <dgm:t>
        <a:bodyPr/>
        <a:lstStyle/>
        <a:p>
          <a:endParaRPr lang="en-US"/>
        </a:p>
      </dgm:t>
    </dgm:pt>
    <dgm:pt modelId="{1F7DD14F-D61A-4A7D-B0A4-A2DF5C929EFA}">
      <dgm:prSet phldrT="[Text]" custT="1"/>
      <dgm:spPr/>
      <dgm:t>
        <a:bodyPr/>
        <a:lstStyle/>
        <a:p>
          <a:r>
            <a:rPr lang="en-US" sz="1800"/>
            <a:t>Quality of Feedback</a:t>
          </a:r>
        </a:p>
      </dgm:t>
    </dgm:pt>
    <dgm:pt modelId="{D1565C0E-01D1-47F8-8700-1EBFEB39E655}" type="parTrans" cxnId="{DF1165B8-E92E-4E66-AA4F-53FDB734D43B}">
      <dgm:prSet/>
      <dgm:spPr/>
      <dgm:t>
        <a:bodyPr/>
        <a:lstStyle/>
        <a:p>
          <a:endParaRPr lang="en-US"/>
        </a:p>
      </dgm:t>
    </dgm:pt>
    <dgm:pt modelId="{539E9AAA-F6FD-422A-9BAD-A4B3940CA5A8}" type="sibTrans" cxnId="{DF1165B8-E92E-4E66-AA4F-53FDB734D43B}">
      <dgm:prSet/>
      <dgm:spPr/>
      <dgm:t>
        <a:bodyPr/>
        <a:lstStyle/>
        <a:p>
          <a:endParaRPr lang="en-US"/>
        </a:p>
      </dgm:t>
    </dgm:pt>
    <dgm:pt modelId="{D4A619A4-24FF-4FDE-990D-E91129C05C84}">
      <dgm:prSet phldrT="[Text]" custT="1"/>
      <dgm:spPr/>
      <dgm:t>
        <a:bodyPr/>
        <a:lstStyle/>
        <a:p>
          <a:r>
            <a:rPr lang="en-US" sz="1800" i="1"/>
            <a:t>Analysis &amp; Inquiry (UE &amp; Secondary)</a:t>
          </a:r>
        </a:p>
      </dgm:t>
    </dgm:pt>
    <dgm:pt modelId="{2B7F78F4-77F8-40DD-BC15-A14EB43814C8}" type="parTrans" cxnId="{0B08B222-9824-4622-B2FE-F571B21DEDC2}">
      <dgm:prSet/>
      <dgm:spPr/>
      <dgm:t>
        <a:bodyPr/>
        <a:lstStyle/>
        <a:p>
          <a:endParaRPr lang="en-US"/>
        </a:p>
      </dgm:t>
    </dgm:pt>
    <dgm:pt modelId="{795E6D29-77C0-42C5-A0FB-5B175C4D86C6}" type="sibTrans" cxnId="{0B08B222-9824-4622-B2FE-F571B21DEDC2}">
      <dgm:prSet/>
      <dgm:spPr/>
      <dgm:t>
        <a:bodyPr/>
        <a:lstStyle/>
        <a:p>
          <a:endParaRPr lang="en-US"/>
        </a:p>
      </dgm:t>
    </dgm:pt>
    <dgm:pt modelId="{21C5D5F5-7C10-45D4-8C52-896D6CBA0521}">
      <dgm:prSet phldrT="[Text]" custT="1"/>
      <dgm:spPr/>
      <dgm:t>
        <a:bodyPr/>
        <a:lstStyle/>
        <a:p>
          <a:r>
            <a:rPr lang="en-US" sz="1800" i="1"/>
            <a:t>Language Modeling (K-3 Only)</a:t>
          </a:r>
        </a:p>
      </dgm:t>
    </dgm:pt>
    <dgm:pt modelId="{255CFDB5-14DC-40BF-B8A4-2CC3F69A5539}" type="parTrans" cxnId="{D9C8ED38-9B45-419B-B94B-D334F2FB1EE6}">
      <dgm:prSet/>
      <dgm:spPr/>
      <dgm:t>
        <a:bodyPr/>
        <a:lstStyle/>
        <a:p>
          <a:endParaRPr lang="en-US"/>
        </a:p>
      </dgm:t>
    </dgm:pt>
    <dgm:pt modelId="{D3ADD6B6-4945-4D61-B38D-386DB3CD559E}" type="sibTrans" cxnId="{D9C8ED38-9B45-419B-B94B-D334F2FB1EE6}">
      <dgm:prSet/>
      <dgm:spPr/>
      <dgm:t>
        <a:bodyPr/>
        <a:lstStyle/>
        <a:p>
          <a:endParaRPr lang="en-US"/>
        </a:p>
      </dgm:t>
    </dgm:pt>
    <dgm:pt modelId="{0190154A-8F6B-40B8-A873-E78736EA252E}">
      <dgm:prSet phldrT="[Text]" custT="1"/>
      <dgm:spPr/>
      <dgm:t>
        <a:bodyPr/>
        <a:lstStyle/>
        <a:p>
          <a:r>
            <a:rPr lang="en-US" sz="2000" i="1"/>
            <a:t>Negative Climate </a:t>
          </a:r>
          <a:br>
            <a:rPr lang="en-US" sz="2000" i="1"/>
          </a:br>
          <a:r>
            <a:rPr lang="en-US" sz="2000" i="1"/>
            <a:t>(K-3 Only)</a:t>
          </a:r>
        </a:p>
      </dgm:t>
    </dgm:pt>
    <dgm:pt modelId="{A789C6A1-A116-47AD-85C1-DABD6288847A}" type="parTrans" cxnId="{36DAF614-26EE-4756-B1BC-425C50A54546}">
      <dgm:prSet/>
      <dgm:spPr/>
      <dgm:t>
        <a:bodyPr/>
        <a:lstStyle/>
        <a:p>
          <a:endParaRPr lang="en-US"/>
        </a:p>
      </dgm:t>
    </dgm:pt>
    <dgm:pt modelId="{395CAA3F-A862-4A38-A801-5713DB918EC0}" type="sibTrans" cxnId="{36DAF614-26EE-4756-B1BC-425C50A54546}">
      <dgm:prSet/>
      <dgm:spPr/>
      <dgm:t>
        <a:bodyPr/>
        <a:lstStyle/>
        <a:p>
          <a:endParaRPr lang="en-US"/>
        </a:p>
      </dgm:t>
    </dgm:pt>
    <dgm:pt modelId="{C2A0F62C-3FE1-4218-A28F-7CAD188859E7}">
      <dgm:prSet phldrT="[Text]" custT="1"/>
      <dgm:spPr/>
      <dgm:t>
        <a:bodyPr/>
        <a:lstStyle/>
        <a:p>
          <a:pPr marL="228600" lvl="1" indent="-228600" algn="l" defTabSz="977900">
            <a:lnSpc>
              <a:spcPct val="90000"/>
            </a:lnSpc>
            <a:spcBef>
              <a:spcPct val="0"/>
            </a:spcBef>
            <a:spcAft>
              <a:spcPct val="15000"/>
            </a:spcAft>
            <a:buChar char="•"/>
          </a:pPr>
          <a:r>
            <a:rPr lang="en-US" sz="2000" i="1" kern="1200">
              <a:latin typeface="Calibri"/>
              <a:ea typeface="+mn-ea"/>
              <a:cs typeface="+mn-cs"/>
            </a:rPr>
            <a:t>Instructional Learning Formats (K-3 Only)</a:t>
          </a:r>
        </a:p>
      </dgm:t>
    </dgm:pt>
    <dgm:pt modelId="{A2478529-7274-4646-85EF-67AB942EDD3E}" type="parTrans" cxnId="{4A5B4C73-4B0C-4EE9-97FA-35770567C881}">
      <dgm:prSet/>
      <dgm:spPr/>
      <dgm:t>
        <a:bodyPr/>
        <a:lstStyle/>
        <a:p>
          <a:endParaRPr lang="en-US"/>
        </a:p>
      </dgm:t>
    </dgm:pt>
    <dgm:pt modelId="{0219B031-6F7F-4A67-9D08-F02BF308B7D8}" type="sibTrans" cxnId="{4A5B4C73-4B0C-4EE9-97FA-35770567C881}">
      <dgm:prSet/>
      <dgm:spPr/>
      <dgm:t>
        <a:bodyPr/>
        <a:lstStyle/>
        <a:p>
          <a:endParaRPr lang="en-US"/>
        </a:p>
      </dgm:t>
    </dgm:pt>
    <dgm:pt modelId="{2456E73B-134D-45F9-AA60-D11237DB415C}">
      <dgm:prSet phldrT="[Text]" custT="1"/>
      <dgm:spPr/>
      <dgm:t>
        <a:bodyPr/>
        <a:lstStyle/>
        <a:p>
          <a:r>
            <a:rPr lang="en-US" sz="2000"/>
            <a:t>Regard for Student Perspectives</a:t>
          </a:r>
        </a:p>
      </dgm:t>
    </dgm:pt>
    <dgm:pt modelId="{AE57CD61-64DF-41B2-B4E9-EE126587D086}" type="sibTrans" cxnId="{DEDB32F6-003F-404A-8647-3EDA485511DF}">
      <dgm:prSet/>
      <dgm:spPr/>
      <dgm:t>
        <a:bodyPr/>
        <a:lstStyle/>
        <a:p>
          <a:endParaRPr lang="en-US" sz="2000"/>
        </a:p>
      </dgm:t>
    </dgm:pt>
    <dgm:pt modelId="{3696D3E1-D018-4369-8FD2-388E5F93B2D7}" type="parTrans" cxnId="{DEDB32F6-003F-404A-8647-3EDA485511DF}">
      <dgm:prSet/>
      <dgm:spPr/>
      <dgm:t>
        <a:bodyPr/>
        <a:lstStyle/>
        <a:p>
          <a:endParaRPr lang="en-US" sz="2000"/>
        </a:p>
      </dgm:t>
    </dgm:pt>
    <dgm:pt modelId="{FD35E2D5-E09B-4CE5-BC09-489162C03B05}" type="pres">
      <dgm:prSet presAssocID="{DD91C339-7CFD-4985-AD1C-290175797EA7}" presName="Name0" presStyleCnt="0">
        <dgm:presLayoutVars>
          <dgm:dir/>
          <dgm:animLvl val="lvl"/>
          <dgm:resizeHandles val="exact"/>
        </dgm:presLayoutVars>
      </dgm:prSet>
      <dgm:spPr/>
    </dgm:pt>
    <dgm:pt modelId="{41A9C2BD-AFAE-4F61-9100-C8D70A24AE6C}" type="pres">
      <dgm:prSet presAssocID="{8CE6CCFB-C6AC-4148-A21A-46DEF3CAFE70}" presName="composite" presStyleCnt="0"/>
      <dgm:spPr/>
    </dgm:pt>
    <dgm:pt modelId="{B0D9D7B8-15B0-4872-849D-48BD8EC22E88}" type="pres">
      <dgm:prSet presAssocID="{8CE6CCFB-C6AC-4148-A21A-46DEF3CAFE70}" presName="parTx" presStyleLbl="alignNode1" presStyleIdx="0" presStyleCnt="3">
        <dgm:presLayoutVars>
          <dgm:chMax val="0"/>
          <dgm:chPref val="0"/>
          <dgm:bulletEnabled val="1"/>
        </dgm:presLayoutVars>
      </dgm:prSet>
      <dgm:spPr/>
    </dgm:pt>
    <dgm:pt modelId="{672E6650-4203-416F-A723-7FF3B1964FA0}" type="pres">
      <dgm:prSet presAssocID="{8CE6CCFB-C6AC-4148-A21A-46DEF3CAFE70}" presName="desTx" presStyleLbl="alignAccFollowNode1" presStyleIdx="0" presStyleCnt="3">
        <dgm:presLayoutVars>
          <dgm:bulletEnabled val="1"/>
        </dgm:presLayoutVars>
      </dgm:prSet>
      <dgm:spPr/>
    </dgm:pt>
    <dgm:pt modelId="{76466767-DE21-4080-9984-C375B70988BF}" type="pres">
      <dgm:prSet presAssocID="{1C4914DD-060F-4542-A02E-9C13F734EC6C}" presName="space" presStyleCnt="0"/>
      <dgm:spPr/>
    </dgm:pt>
    <dgm:pt modelId="{4F072530-423B-4DE9-A28D-3D50529879C8}" type="pres">
      <dgm:prSet presAssocID="{4BD137A5-BDAF-4425-924A-D2B992A0E2F7}" presName="composite" presStyleCnt="0"/>
      <dgm:spPr/>
    </dgm:pt>
    <dgm:pt modelId="{0DC42CBC-EC99-41A2-BAC7-421741ED190E}" type="pres">
      <dgm:prSet presAssocID="{4BD137A5-BDAF-4425-924A-D2B992A0E2F7}" presName="parTx" presStyleLbl="alignNode1" presStyleIdx="1" presStyleCnt="3">
        <dgm:presLayoutVars>
          <dgm:chMax val="0"/>
          <dgm:chPref val="0"/>
          <dgm:bulletEnabled val="1"/>
        </dgm:presLayoutVars>
      </dgm:prSet>
      <dgm:spPr/>
    </dgm:pt>
    <dgm:pt modelId="{B7A94984-158C-47DE-B15A-EBA948A8DF5C}" type="pres">
      <dgm:prSet presAssocID="{4BD137A5-BDAF-4425-924A-D2B992A0E2F7}" presName="desTx" presStyleLbl="alignAccFollowNode1" presStyleIdx="1" presStyleCnt="3">
        <dgm:presLayoutVars>
          <dgm:bulletEnabled val="1"/>
        </dgm:presLayoutVars>
      </dgm:prSet>
      <dgm:spPr/>
    </dgm:pt>
    <dgm:pt modelId="{1D31B512-7344-47C7-A64D-ED11CA12EFDA}" type="pres">
      <dgm:prSet presAssocID="{5861F16C-000C-4057-A9AD-CB8934BC6FED}" presName="space" presStyleCnt="0"/>
      <dgm:spPr/>
    </dgm:pt>
    <dgm:pt modelId="{4A8E7DB9-34C3-4172-A84D-58ED850E8A1B}" type="pres">
      <dgm:prSet presAssocID="{D624B8E1-41C9-4DA0-A05B-6436651CDB30}" presName="composite" presStyleCnt="0"/>
      <dgm:spPr/>
    </dgm:pt>
    <dgm:pt modelId="{A9BA589E-5FF5-4BA9-920B-1A8331C826C3}" type="pres">
      <dgm:prSet presAssocID="{D624B8E1-41C9-4DA0-A05B-6436651CDB30}" presName="parTx" presStyleLbl="alignNode1" presStyleIdx="2" presStyleCnt="3">
        <dgm:presLayoutVars>
          <dgm:chMax val="0"/>
          <dgm:chPref val="0"/>
          <dgm:bulletEnabled val="1"/>
        </dgm:presLayoutVars>
      </dgm:prSet>
      <dgm:spPr/>
    </dgm:pt>
    <dgm:pt modelId="{AF4AFB33-DEDB-4944-9959-F035FEBD4D56}" type="pres">
      <dgm:prSet presAssocID="{D624B8E1-41C9-4DA0-A05B-6436651CDB30}" presName="desTx" presStyleLbl="alignAccFollowNode1" presStyleIdx="2" presStyleCnt="3">
        <dgm:presLayoutVars>
          <dgm:bulletEnabled val="1"/>
        </dgm:presLayoutVars>
      </dgm:prSet>
      <dgm:spPr/>
    </dgm:pt>
  </dgm:ptLst>
  <dgm:cxnLst>
    <dgm:cxn modelId="{558B3903-2CE3-4A50-A825-2A960FC9E1E5}" type="presOf" srcId="{21C5D5F5-7C10-45D4-8C52-896D6CBA0521}" destId="{AF4AFB33-DEDB-4944-9959-F035FEBD4D56}" srcOrd="0" destOrd="5" presId="urn:microsoft.com/office/officeart/2005/8/layout/hList1"/>
    <dgm:cxn modelId="{E62E5305-298F-4ABC-B278-3B89B95B6A13}" srcId="{DD91C339-7CFD-4985-AD1C-290175797EA7}" destId="{4BD137A5-BDAF-4425-924A-D2B992A0E2F7}" srcOrd="1" destOrd="0" parTransId="{6D7AAED3-E4CC-4459-A179-F40C58F190BA}" sibTransId="{5861F16C-000C-4057-A9AD-CB8934BC6FED}"/>
    <dgm:cxn modelId="{8DF97305-15D9-4382-B9FA-48AFE104F642}" type="presOf" srcId="{704A85EC-756C-483A-9293-D5A6CC466636}" destId="{672E6650-4203-416F-A723-7FF3B1964FA0}" srcOrd="0" destOrd="1" presId="urn:microsoft.com/office/officeart/2005/8/layout/hList1"/>
    <dgm:cxn modelId="{5810CA08-5E3D-4D67-ACA2-5D3461E20B72}" srcId="{D624B8E1-41C9-4DA0-A05B-6436651CDB30}" destId="{66541017-E671-4AAD-AE00-AEBF179069D6}" srcOrd="0" destOrd="0" parTransId="{FDC1B3E6-5C75-4495-A6BD-6615CCA4CCD6}" sibTransId="{ECE4E658-500C-4276-8168-67CFFF491191}"/>
    <dgm:cxn modelId="{69340E0E-BAEC-43E0-9F35-D4F5179923A3}" srcId="{4BD137A5-BDAF-4425-924A-D2B992A0E2F7}" destId="{8CEAE5AC-A6C5-4022-B145-6C0F9CB88755}" srcOrd="1" destOrd="0" parTransId="{978F1E62-BC9F-485E-B103-8FEED305F9D6}" sibTransId="{D21F213F-B25A-4041-BF42-7B48F7FC7E60}"/>
    <dgm:cxn modelId="{39EA9C10-FD18-4ECD-B7F8-CD164742E0FC}" srcId="{4BD137A5-BDAF-4425-924A-D2B992A0E2F7}" destId="{44CBA29F-C3C3-4965-A22C-622352E7F489}" srcOrd="0" destOrd="0" parTransId="{6360691E-5C4A-4ECB-A9EF-C00CB165C070}" sibTransId="{0B07F282-7FBB-4575-8527-F3B8CE5D82EF}"/>
    <dgm:cxn modelId="{36DAF614-26EE-4756-B1BC-425C50A54546}" srcId="{8CE6CCFB-C6AC-4148-A21A-46DEF3CAFE70}" destId="{0190154A-8F6B-40B8-A873-E78736EA252E}" srcOrd="2" destOrd="0" parTransId="{A789C6A1-A116-47AD-85C1-DABD6288847A}" sibTransId="{395CAA3F-A862-4A38-A801-5713DB918EC0}"/>
    <dgm:cxn modelId="{A693011D-4C68-4966-BEAF-6E6D74C85F5D}" type="presOf" srcId="{0190154A-8F6B-40B8-A873-E78736EA252E}" destId="{672E6650-4203-416F-A723-7FF3B1964FA0}" srcOrd="0" destOrd="2" presId="urn:microsoft.com/office/officeart/2005/8/layout/hList1"/>
    <dgm:cxn modelId="{0B08B222-9824-4622-B2FE-F571B21DEDC2}" srcId="{D624B8E1-41C9-4DA0-A05B-6436651CDB30}" destId="{D4A619A4-24FF-4FDE-990D-E91129C05C84}" srcOrd="2" destOrd="0" parTransId="{2B7F78F4-77F8-40DD-BC15-A14EB43814C8}" sibTransId="{795E6D29-77C0-42C5-A0FB-5B175C4D86C6}"/>
    <dgm:cxn modelId="{1BF76835-19B3-4513-B11F-27F374C99618}" type="presOf" srcId="{D624B8E1-41C9-4DA0-A05B-6436651CDB30}" destId="{A9BA589E-5FF5-4BA9-920B-1A8331C826C3}" srcOrd="0" destOrd="0" presId="urn:microsoft.com/office/officeart/2005/8/layout/hList1"/>
    <dgm:cxn modelId="{D9C8ED38-9B45-419B-B94B-D334F2FB1EE6}" srcId="{D624B8E1-41C9-4DA0-A05B-6436651CDB30}" destId="{21C5D5F5-7C10-45D4-8C52-896D6CBA0521}" srcOrd="5" destOrd="0" parTransId="{255CFDB5-14DC-40BF-B8A4-2CC3F69A5539}" sibTransId="{D3ADD6B6-4945-4D61-B38D-386DB3CD559E}"/>
    <dgm:cxn modelId="{187A826A-87B0-496F-8A37-5611770DCE0F}" srcId="{4BD137A5-BDAF-4425-924A-D2B992A0E2F7}" destId="{695A56ED-D496-496A-9845-FC79F92B167C}" srcOrd="2" destOrd="0" parTransId="{CAE062AE-30EC-4320-9297-56514F62896E}" sibTransId="{46685118-34A5-4B59-A0FF-4DFF9DAE9FD3}"/>
    <dgm:cxn modelId="{C6EC264C-EB2E-4AB6-A0C2-55204E16E2EC}" type="presOf" srcId="{8CEAE5AC-A6C5-4022-B145-6C0F9CB88755}" destId="{B7A94984-158C-47DE-B15A-EBA948A8DF5C}" srcOrd="0" destOrd="1" presId="urn:microsoft.com/office/officeart/2005/8/layout/hList1"/>
    <dgm:cxn modelId="{8A764A4D-BDDB-4B6A-9BE7-4B3B4EABE2F4}" type="presOf" srcId="{C2A0F62C-3FE1-4218-A28F-7CAD188859E7}" destId="{B7A94984-158C-47DE-B15A-EBA948A8DF5C}" srcOrd="0" destOrd="3" presId="urn:microsoft.com/office/officeart/2005/8/layout/hList1"/>
    <dgm:cxn modelId="{91C5B34E-949C-4367-AA4A-1AAF3F162858}" srcId="{8CE6CCFB-C6AC-4148-A21A-46DEF3CAFE70}" destId="{864ABB26-12FC-45DC-B173-235D610A32B4}" srcOrd="0" destOrd="0" parTransId="{B862E156-F1BA-4940-A53E-23FA307D2660}" sibTransId="{D80B2C76-0686-46A8-AA69-A1D555682C32}"/>
    <dgm:cxn modelId="{4A5B4C73-4B0C-4EE9-97FA-35770567C881}" srcId="{4BD137A5-BDAF-4425-924A-D2B992A0E2F7}" destId="{C2A0F62C-3FE1-4218-A28F-7CAD188859E7}" srcOrd="3" destOrd="0" parTransId="{A2478529-7274-4646-85EF-67AB942EDD3E}" sibTransId="{0219B031-6F7F-4A67-9D08-F02BF308B7D8}"/>
    <dgm:cxn modelId="{5797C956-9E4D-4E86-9C32-1C10C09D413A}" srcId="{D624B8E1-41C9-4DA0-A05B-6436651CDB30}" destId="{F09E3AF8-27CA-426B-A084-59C0F87145AA}" srcOrd="4" destOrd="0" parTransId="{9C6F3D66-C174-42D0-BD4F-20C9B127F4B4}" sibTransId="{648A5DBE-2A64-440A-AC8C-9BB428E86C2A}"/>
    <dgm:cxn modelId="{E7DCCA81-C019-4A7B-8257-E7F4E31FA755}" type="presOf" srcId="{864ABB26-12FC-45DC-B173-235D610A32B4}" destId="{672E6650-4203-416F-A723-7FF3B1964FA0}" srcOrd="0" destOrd="0" presId="urn:microsoft.com/office/officeart/2005/8/layout/hList1"/>
    <dgm:cxn modelId="{3E7E4187-1547-4710-8128-142A9E32DD5A}" type="presOf" srcId="{D4A619A4-24FF-4FDE-990D-E91129C05C84}" destId="{AF4AFB33-DEDB-4944-9959-F035FEBD4D56}" srcOrd="0" destOrd="2" presId="urn:microsoft.com/office/officeart/2005/8/layout/hList1"/>
    <dgm:cxn modelId="{E4D1C78B-1C51-493C-B8AB-321F380821EB}" srcId="{DD91C339-7CFD-4985-AD1C-290175797EA7}" destId="{D624B8E1-41C9-4DA0-A05B-6436651CDB30}" srcOrd="2" destOrd="0" parTransId="{7842C04A-D93A-4E75-A3B6-A4B16E93D4A2}" sibTransId="{B18837CF-13F8-4B77-BE11-3769C2BE27EB}"/>
    <dgm:cxn modelId="{31F3338C-67AC-4665-8AB6-DC908ABAC750}" type="presOf" srcId="{DD91C339-7CFD-4985-AD1C-290175797EA7}" destId="{FD35E2D5-E09B-4CE5-BC09-489162C03B05}" srcOrd="0" destOrd="0" presId="urn:microsoft.com/office/officeart/2005/8/layout/hList1"/>
    <dgm:cxn modelId="{51C54494-69DC-47EF-B1AC-D13B513B8BE0}" srcId="{8CE6CCFB-C6AC-4148-A21A-46DEF3CAFE70}" destId="{704A85EC-756C-483A-9293-D5A6CC466636}" srcOrd="1" destOrd="0" parTransId="{E8847905-ECB0-4F1B-836B-18128651B7F9}" sibTransId="{9D901D9A-14FF-44B7-B0EC-CC295C26A816}"/>
    <dgm:cxn modelId="{4114CA9A-ED8D-4591-8716-C655F9E8AAA0}" type="presOf" srcId="{1F7DD14F-D61A-4A7D-B0A4-A2DF5C929EFA}" destId="{AF4AFB33-DEDB-4944-9959-F035FEBD4D56}" srcOrd="0" destOrd="3" presId="urn:microsoft.com/office/officeart/2005/8/layout/hList1"/>
    <dgm:cxn modelId="{25AA76AC-39EB-4750-BB5A-5B823DC21401}" type="presOf" srcId="{8CE6CCFB-C6AC-4148-A21A-46DEF3CAFE70}" destId="{B0D9D7B8-15B0-4872-849D-48BD8EC22E88}" srcOrd="0" destOrd="0" presId="urn:microsoft.com/office/officeart/2005/8/layout/hList1"/>
    <dgm:cxn modelId="{0BDE9AAF-A943-4437-9CA7-87A68E8F3C55}" type="presOf" srcId="{2456E73B-134D-45F9-AA60-D11237DB415C}" destId="{672E6650-4203-416F-A723-7FF3B1964FA0}" srcOrd="0" destOrd="3" presId="urn:microsoft.com/office/officeart/2005/8/layout/hList1"/>
    <dgm:cxn modelId="{93FC53B0-D861-46E7-B3EE-AF0E4AF90DD7}" srcId="{DD91C339-7CFD-4985-AD1C-290175797EA7}" destId="{8CE6CCFB-C6AC-4148-A21A-46DEF3CAFE70}" srcOrd="0" destOrd="0" parTransId="{98CFA118-C6B9-4819-AEBB-0A548A4B1805}" sibTransId="{1C4914DD-060F-4542-A02E-9C13F734EC6C}"/>
    <dgm:cxn modelId="{DF1165B8-E92E-4E66-AA4F-53FDB734D43B}" srcId="{D624B8E1-41C9-4DA0-A05B-6436651CDB30}" destId="{1F7DD14F-D61A-4A7D-B0A4-A2DF5C929EFA}" srcOrd="3" destOrd="0" parTransId="{D1565C0E-01D1-47F8-8700-1EBFEB39E655}" sibTransId="{539E9AAA-F6FD-422A-9BAD-A4B3940CA5A8}"/>
    <dgm:cxn modelId="{80C67EBE-C70A-44D4-931C-404D4827CEA4}" srcId="{D624B8E1-41C9-4DA0-A05B-6436651CDB30}" destId="{3589FBE3-0A15-45D5-8D04-88F53360C998}" srcOrd="1" destOrd="0" parTransId="{F8A4AD09-E857-4ED8-BEC8-59D8FEE1AD91}" sibTransId="{203FF04B-D84C-4A06-A8EB-A434E4EA29EB}"/>
    <dgm:cxn modelId="{0E859FBE-A377-4D97-96FF-C78C6810E600}" type="presOf" srcId="{66541017-E671-4AAD-AE00-AEBF179069D6}" destId="{AF4AFB33-DEDB-4944-9959-F035FEBD4D56}" srcOrd="0" destOrd="0" presId="urn:microsoft.com/office/officeart/2005/8/layout/hList1"/>
    <dgm:cxn modelId="{897AE5CA-A320-4ACC-B69C-4B709813B926}" type="presOf" srcId="{4BD137A5-BDAF-4425-924A-D2B992A0E2F7}" destId="{0DC42CBC-EC99-41A2-BAC7-421741ED190E}" srcOrd="0" destOrd="0" presId="urn:microsoft.com/office/officeart/2005/8/layout/hList1"/>
    <dgm:cxn modelId="{418E2CD9-BE1D-4DF9-8093-BD3660DC4CA9}" type="presOf" srcId="{695A56ED-D496-496A-9845-FC79F92B167C}" destId="{B7A94984-158C-47DE-B15A-EBA948A8DF5C}" srcOrd="0" destOrd="2" presId="urn:microsoft.com/office/officeart/2005/8/layout/hList1"/>
    <dgm:cxn modelId="{201EDDDE-4DDD-42D3-8A85-7B6FFB5016DA}" type="presOf" srcId="{44CBA29F-C3C3-4965-A22C-622352E7F489}" destId="{B7A94984-158C-47DE-B15A-EBA948A8DF5C}" srcOrd="0" destOrd="0" presId="urn:microsoft.com/office/officeart/2005/8/layout/hList1"/>
    <dgm:cxn modelId="{70FB5CE1-010E-498E-A74F-0CDAC5AE2F45}" type="presOf" srcId="{F09E3AF8-27CA-426B-A084-59C0F87145AA}" destId="{AF4AFB33-DEDB-4944-9959-F035FEBD4D56}" srcOrd="0" destOrd="4" presId="urn:microsoft.com/office/officeart/2005/8/layout/hList1"/>
    <dgm:cxn modelId="{1F82B3F3-BB3E-4A40-9669-E0E2B02F5CA6}" type="presOf" srcId="{3589FBE3-0A15-45D5-8D04-88F53360C998}" destId="{AF4AFB33-DEDB-4944-9959-F035FEBD4D56}" srcOrd="0" destOrd="1" presId="urn:microsoft.com/office/officeart/2005/8/layout/hList1"/>
    <dgm:cxn modelId="{DEDB32F6-003F-404A-8647-3EDA485511DF}" srcId="{8CE6CCFB-C6AC-4148-A21A-46DEF3CAFE70}" destId="{2456E73B-134D-45F9-AA60-D11237DB415C}" srcOrd="3" destOrd="0" parTransId="{3696D3E1-D018-4369-8FD2-388E5F93B2D7}" sibTransId="{AE57CD61-64DF-41B2-B4E9-EE126587D086}"/>
    <dgm:cxn modelId="{780D7411-22C6-4D27-9238-79F051A20CD9}" type="presParOf" srcId="{FD35E2D5-E09B-4CE5-BC09-489162C03B05}" destId="{41A9C2BD-AFAE-4F61-9100-C8D70A24AE6C}" srcOrd="0" destOrd="0" presId="urn:microsoft.com/office/officeart/2005/8/layout/hList1"/>
    <dgm:cxn modelId="{32F8A58D-603A-44C2-B138-017B482445E9}" type="presParOf" srcId="{41A9C2BD-AFAE-4F61-9100-C8D70A24AE6C}" destId="{B0D9D7B8-15B0-4872-849D-48BD8EC22E88}" srcOrd="0" destOrd="0" presId="urn:microsoft.com/office/officeart/2005/8/layout/hList1"/>
    <dgm:cxn modelId="{46FEC5FE-819B-4CE3-AF13-92E13347C4CC}" type="presParOf" srcId="{41A9C2BD-AFAE-4F61-9100-C8D70A24AE6C}" destId="{672E6650-4203-416F-A723-7FF3B1964FA0}" srcOrd="1" destOrd="0" presId="urn:microsoft.com/office/officeart/2005/8/layout/hList1"/>
    <dgm:cxn modelId="{F7B050A3-C0C1-49C3-9717-5BE7BD5AF844}" type="presParOf" srcId="{FD35E2D5-E09B-4CE5-BC09-489162C03B05}" destId="{76466767-DE21-4080-9984-C375B70988BF}" srcOrd="1" destOrd="0" presId="urn:microsoft.com/office/officeart/2005/8/layout/hList1"/>
    <dgm:cxn modelId="{45E8F46A-9325-4109-AFED-33CD2DE15606}" type="presParOf" srcId="{FD35E2D5-E09B-4CE5-BC09-489162C03B05}" destId="{4F072530-423B-4DE9-A28D-3D50529879C8}" srcOrd="2" destOrd="0" presId="urn:microsoft.com/office/officeart/2005/8/layout/hList1"/>
    <dgm:cxn modelId="{A5091A8B-1651-47A0-9CEE-9E2DED0B267A}" type="presParOf" srcId="{4F072530-423B-4DE9-A28D-3D50529879C8}" destId="{0DC42CBC-EC99-41A2-BAC7-421741ED190E}" srcOrd="0" destOrd="0" presId="urn:microsoft.com/office/officeart/2005/8/layout/hList1"/>
    <dgm:cxn modelId="{FCC7A889-52EC-45F6-961C-39E21F72C446}" type="presParOf" srcId="{4F072530-423B-4DE9-A28D-3D50529879C8}" destId="{B7A94984-158C-47DE-B15A-EBA948A8DF5C}" srcOrd="1" destOrd="0" presId="urn:microsoft.com/office/officeart/2005/8/layout/hList1"/>
    <dgm:cxn modelId="{61A8CCFC-251C-4BFB-8E44-F9A975F6C057}" type="presParOf" srcId="{FD35E2D5-E09B-4CE5-BC09-489162C03B05}" destId="{1D31B512-7344-47C7-A64D-ED11CA12EFDA}" srcOrd="3" destOrd="0" presId="urn:microsoft.com/office/officeart/2005/8/layout/hList1"/>
    <dgm:cxn modelId="{6918FA80-791F-4E1E-8E5D-AB875A7C95B0}" type="presParOf" srcId="{FD35E2D5-E09B-4CE5-BC09-489162C03B05}" destId="{4A8E7DB9-34C3-4172-A84D-58ED850E8A1B}" srcOrd="4" destOrd="0" presId="urn:microsoft.com/office/officeart/2005/8/layout/hList1"/>
    <dgm:cxn modelId="{896D4EFA-3B2E-418A-B4EE-E27B1DBBB2EC}" type="presParOf" srcId="{4A8E7DB9-34C3-4172-A84D-58ED850E8A1B}" destId="{A9BA589E-5FF5-4BA9-920B-1A8331C826C3}" srcOrd="0" destOrd="0" presId="urn:microsoft.com/office/officeart/2005/8/layout/hList1"/>
    <dgm:cxn modelId="{F966944C-0A7E-4CDE-8A65-5B9744210B6D}" type="presParOf" srcId="{4A8E7DB9-34C3-4172-A84D-58ED850E8A1B}" destId="{AF4AFB33-DEDB-4944-9959-F035FEBD4D5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91C339-7CFD-4985-AD1C-290175797EA7}"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8CE6CCFB-C6AC-4148-A21A-46DEF3CAFE70}">
      <dgm:prSet phldrT="[Text]" custT="1"/>
      <dgm:spPr/>
      <dgm:t>
        <a:bodyPr/>
        <a:lstStyle/>
        <a:p>
          <a:r>
            <a:rPr lang="en-US" sz="2400"/>
            <a:t>Emotional Support</a:t>
          </a:r>
        </a:p>
      </dgm:t>
    </dgm:pt>
    <dgm:pt modelId="{98CFA118-C6B9-4819-AEBB-0A548A4B1805}" type="parTrans" cxnId="{93FC53B0-D861-46E7-B3EE-AF0E4AF90DD7}">
      <dgm:prSet/>
      <dgm:spPr/>
      <dgm:t>
        <a:bodyPr/>
        <a:lstStyle/>
        <a:p>
          <a:endParaRPr lang="en-US" sz="2000"/>
        </a:p>
      </dgm:t>
    </dgm:pt>
    <dgm:pt modelId="{1C4914DD-060F-4542-A02E-9C13F734EC6C}" type="sibTrans" cxnId="{93FC53B0-D861-46E7-B3EE-AF0E4AF90DD7}">
      <dgm:prSet/>
      <dgm:spPr/>
      <dgm:t>
        <a:bodyPr/>
        <a:lstStyle/>
        <a:p>
          <a:endParaRPr lang="en-US" sz="2000"/>
        </a:p>
      </dgm:t>
    </dgm:pt>
    <dgm:pt modelId="{864ABB26-12FC-45DC-B173-235D610A32B4}">
      <dgm:prSet phldrT="[Text]" custT="1"/>
      <dgm:spPr/>
      <dgm:t>
        <a:bodyPr/>
        <a:lstStyle/>
        <a:p>
          <a:r>
            <a:rPr lang="en-US" sz="2000"/>
            <a:t>Positive Climate</a:t>
          </a:r>
        </a:p>
      </dgm:t>
    </dgm:pt>
    <dgm:pt modelId="{B862E156-F1BA-4940-A53E-23FA307D2660}" type="parTrans" cxnId="{91C5B34E-949C-4367-AA4A-1AAF3F162858}">
      <dgm:prSet/>
      <dgm:spPr/>
      <dgm:t>
        <a:bodyPr/>
        <a:lstStyle/>
        <a:p>
          <a:endParaRPr lang="en-US" sz="2000"/>
        </a:p>
      </dgm:t>
    </dgm:pt>
    <dgm:pt modelId="{D80B2C76-0686-46A8-AA69-A1D555682C32}" type="sibTrans" cxnId="{91C5B34E-949C-4367-AA4A-1AAF3F162858}">
      <dgm:prSet/>
      <dgm:spPr/>
      <dgm:t>
        <a:bodyPr/>
        <a:lstStyle/>
        <a:p>
          <a:endParaRPr lang="en-US" sz="2000"/>
        </a:p>
      </dgm:t>
    </dgm:pt>
    <dgm:pt modelId="{704A85EC-756C-483A-9293-D5A6CC466636}">
      <dgm:prSet phldrT="[Text]" custT="1"/>
      <dgm:spPr/>
      <dgm:t>
        <a:bodyPr/>
        <a:lstStyle/>
        <a:p>
          <a:r>
            <a:rPr lang="en-US" sz="2000"/>
            <a:t>Teacher Sensitivity</a:t>
          </a:r>
        </a:p>
      </dgm:t>
    </dgm:pt>
    <dgm:pt modelId="{E8847905-ECB0-4F1B-836B-18128651B7F9}" type="parTrans" cxnId="{51C54494-69DC-47EF-B1AC-D13B513B8BE0}">
      <dgm:prSet/>
      <dgm:spPr/>
      <dgm:t>
        <a:bodyPr/>
        <a:lstStyle/>
        <a:p>
          <a:endParaRPr lang="en-US" sz="2000"/>
        </a:p>
      </dgm:t>
    </dgm:pt>
    <dgm:pt modelId="{9D901D9A-14FF-44B7-B0EC-CC295C26A816}" type="sibTrans" cxnId="{51C54494-69DC-47EF-B1AC-D13B513B8BE0}">
      <dgm:prSet/>
      <dgm:spPr/>
      <dgm:t>
        <a:bodyPr/>
        <a:lstStyle/>
        <a:p>
          <a:endParaRPr lang="en-US" sz="2000"/>
        </a:p>
      </dgm:t>
    </dgm:pt>
    <dgm:pt modelId="{4BD137A5-BDAF-4425-924A-D2B992A0E2F7}">
      <dgm:prSet phldrT="[Text]" custT="1"/>
      <dgm:spPr/>
      <dgm:t>
        <a:bodyPr/>
        <a:lstStyle/>
        <a:p>
          <a:r>
            <a:rPr lang="en-US" sz="2400"/>
            <a:t>Classroom Organization</a:t>
          </a:r>
        </a:p>
      </dgm:t>
    </dgm:pt>
    <dgm:pt modelId="{6D7AAED3-E4CC-4459-A179-F40C58F190BA}" type="parTrans" cxnId="{E62E5305-298F-4ABC-B278-3B89B95B6A13}">
      <dgm:prSet/>
      <dgm:spPr/>
      <dgm:t>
        <a:bodyPr/>
        <a:lstStyle/>
        <a:p>
          <a:endParaRPr lang="en-US" sz="2000"/>
        </a:p>
      </dgm:t>
    </dgm:pt>
    <dgm:pt modelId="{5861F16C-000C-4057-A9AD-CB8934BC6FED}" type="sibTrans" cxnId="{E62E5305-298F-4ABC-B278-3B89B95B6A13}">
      <dgm:prSet/>
      <dgm:spPr/>
      <dgm:t>
        <a:bodyPr/>
        <a:lstStyle/>
        <a:p>
          <a:endParaRPr lang="en-US" sz="2000"/>
        </a:p>
      </dgm:t>
    </dgm:pt>
    <dgm:pt modelId="{44CBA29F-C3C3-4965-A22C-622352E7F489}">
      <dgm:prSet phldrT="[Text]" custT="1"/>
      <dgm:spPr/>
      <dgm:t>
        <a:bodyPr/>
        <a:lstStyle/>
        <a:p>
          <a:pPr marL="228600" lvl="1" indent="-228600" algn="l" defTabSz="977900">
            <a:lnSpc>
              <a:spcPct val="90000"/>
            </a:lnSpc>
            <a:spcBef>
              <a:spcPct val="0"/>
            </a:spcBef>
            <a:spcAft>
              <a:spcPct val="15000"/>
            </a:spcAft>
            <a:buChar char="•"/>
          </a:pPr>
          <a:r>
            <a:rPr lang="en-US" sz="2000" i="0" kern="1200">
              <a:latin typeface="Calibri"/>
              <a:ea typeface="+mn-ea"/>
              <a:cs typeface="+mn-cs"/>
            </a:rPr>
            <a:t>Behavior Management</a:t>
          </a:r>
        </a:p>
      </dgm:t>
    </dgm:pt>
    <dgm:pt modelId="{6360691E-5C4A-4ECB-A9EF-C00CB165C070}" type="parTrans" cxnId="{39EA9C10-FD18-4ECD-B7F8-CD164742E0FC}">
      <dgm:prSet/>
      <dgm:spPr/>
      <dgm:t>
        <a:bodyPr/>
        <a:lstStyle/>
        <a:p>
          <a:endParaRPr lang="en-US" sz="2000"/>
        </a:p>
      </dgm:t>
    </dgm:pt>
    <dgm:pt modelId="{0B07F282-7FBB-4575-8527-F3B8CE5D82EF}" type="sibTrans" cxnId="{39EA9C10-FD18-4ECD-B7F8-CD164742E0FC}">
      <dgm:prSet/>
      <dgm:spPr/>
      <dgm:t>
        <a:bodyPr/>
        <a:lstStyle/>
        <a:p>
          <a:endParaRPr lang="en-US" sz="2000"/>
        </a:p>
      </dgm:t>
    </dgm:pt>
    <dgm:pt modelId="{D624B8E1-41C9-4DA0-A05B-6436651CDB30}">
      <dgm:prSet phldrT="[Text]" custT="1"/>
      <dgm:spPr>
        <a:solidFill>
          <a:srgbClr val="008341"/>
        </a:solidFill>
      </dgm:spPr>
      <dgm:t>
        <a:bodyPr/>
        <a:lstStyle/>
        <a:p>
          <a:r>
            <a:rPr lang="en-US" sz="2400"/>
            <a:t>Instructional Support</a:t>
          </a:r>
        </a:p>
      </dgm:t>
    </dgm:pt>
    <dgm:pt modelId="{7842C04A-D93A-4E75-A3B6-A4B16E93D4A2}" type="parTrans" cxnId="{E4D1C78B-1C51-493C-B8AB-321F380821EB}">
      <dgm:prSet/>
      <dgm:spPr/>
      <dgm:t>
        <a:bodyPr/>
        <a:lstStyle/>
        <a:p>
          <a:endParaRPr lang="en-US" sz="2000"/>
        </a:p>
      </dgm:t>
    </dgm:pt>
    <dgm:pt modelId="{B18837CF-13F8-4B77-BE11-3769C2BE27EB}" type="sibTrans" cxnId="{E4D1C78B-1C51-493C-B8AB-321F380821EB}">
      <dgm:prSet/>
      <dgm:spPr/>
      <dgm:t>
        <a:bodyPr/>
        <a:lstStyle/>
        <a:p>
          <a:endParaRPr lang="en-US" sz="2000"/>
        </a:p>
      </dgm:t>
    </dgm:pt>
    <dgm:pt modelId="{66541017-E671-4AAD-AE00-AEBF179069D6}">
      <dgm:prSet phldrT="[Text]" custT="1"/>
      <dgm:spPr/>
      <dgm:t>
        <a:bodyPr/>
        <a:lstStyle/>
        <a:p>
          <a:r>
            <a:rPr lang="en-US" sz="1800" i="1"/>
            <a:t>Instructional Learning Formats (UE &amp; Secondary)</a:t>
          </a:r>
        </a:p>
      </dgm:t>
    </dgm:pt>
    <dgm:pt modelId="{FDC1B3E6-5C75-4495-A6BD-6615CCA4CCD6}" type="parTrans" cxnId="{5810CA08-5E3D-4D67-ACA2-5D3461E20B72}">
      <dgm:prSet/>
      <dgm:spPr/>
      <dgm:t>
        <a:bodyPr/>
        <a:lstStyle/>
        <a:p>
          <a:endParaRPr lang="en-US" sz="2000"/>
        </a:p>
      </dgm:t>
    </dgm:pt>
    <dgm:pt modelId="{ECE4E658-500C-4276-8168-67CFFF491191}" type="sibTrans" cxnId="{5810CA08-5E3D-4D67-ACA2-5D3461E20B72}">
      <dgm:prSet/>
      <dgm:spPr/>
      <dgm:t>
        <a:bodyPr/>
        <a:lstStyle/>
        <a:p>
          <a:endParaRPr lang="en-US" sz="2000"/>
        </a:p>
      </dgm:t>
    </dgm:pt>
    <dgm:pt modelId="{F09E3AF8-27CA-426B-A084-59C0F87145AA}">
      <dgm:prSet phldrT="[Text]" custT="1"/>
      <dgm:spPr/>
      <dgm:t>
        <a:bodyPr/>
        <a:lstStyle/>
        <a:p>
          <a:r>
            <a:rPr lang="en-US" sz="1800" i="1"/>
            <a:t>Instructional Dialogue (UE &amp; Secondary)</a:t>
          </a:r>
        </a:p>
      </dgm:t>
    </dgm:pt>
    <dgm:pt modelId="{9C6F3D66-C174-42D0-BD4F-20C9B127F4B4}" type="parTrans" cxnId="{5797C956-9E4D-4E86-9C32-1C10C09D413A}">
      <dgm:prSet/>
      <dgm:spPr/>
      <dgm:t>
        <a:bodyPr/>
        <a:lstStyle/>
        <a:p>
          <a:endParaRPr lang="en-US" sz="2000"/>
        </a:p>
      </dgm:t>
    </dgm:pt>
    <dgm:pt modelId="{648A5DBE-2A64-440A-AC8C-9BB428E86C2A}" type="sibTrans" cxnId="{5797C956-9E4D-4E86-9C32-1C10C09D413A}">
      <dgm:prSet/>
      <dgm:spPr/>
      <dgm:t>
        <a:bodyPr/>
        <a:lstStyle/>
        <a:p>
          <a:endParaRPr lang="en-US" sz="2000"/>
        </a:p>
      </dgm:t>
    </dgm:pt>
    <dgm:pt modelId="{2456E73B-134D-45F9-AA60-D11237DB415C}">
      <dgm:prSet phldrT="[Text]" custT="1"/>
      <dgm:spPr/>
      <dgm:t>
        <a:bodyPr/>
        <a:lstStyle/>
        <a:p>
          <a:r>
            <a:rPr lang="en-US" sz="2000"/>
            <a:t>Regard for Student Perspectives</a:t>
          </a:r>
        </a:p>
      </dgm:t>
    </dgm:pt>
    <dgm:pt modelId="{3696D3E1-D018-4369-8FD2-388E5F93B2D7}" type="parTrans" cxnId="{DEDB32F6-003F-404A-8647-3EDA485511DF}">
      <dgm:prSet/>
      <dgm:spPr/>
      <dgm:t>
        <a:bodyPr/>
        <a:lstStyle/>
        <a:p>
          <a:endParaRPr lang="en-US" sz="2000"/>
        </a:p>
      </dgm:t>
    </dgm:pt>
    <dgm:pt modelId="{AE57CD61-64DF-41B2-B4E9-EE126587D086}" type="sibTrans" cxnId="{DEDB32F6-003F-404A-8647-3EDA485511DF}">
      <dgm:prSet/>
      <dgm:spPr/>
      <dgm:t>
        <a:bodyPr/>
        <a:lstStyle/>
        <a:p>
          <a:endParaRPr lang="en-US" sz="2000"/>
        </a:p>
      </dgm:t>
    </dgm:pt>
    <dgm:pt modelId="{8CEAE5AC-A6C5-4022-B145-6C0F9CB88755}">
      <dgm:prSet phldrT="[Text]" custT="1"/>
      <dgm:spPr/>
      <dgm:t>
        <a:bodyPr/>
        <a:lstStyle/>
        <a:p>
          <a:pPr marL="228600" lvl="1" indent="-228600" algn="l" defTabSz="977900">
            <a:lnSpc>
              <a:spcPct val="90000"/>
            </a:lnSpc>
            <a:spcBef>
              <a:spcPct val="0"/>
            </a:spcBef>
            <a:spcAft>
              <a:spcPct val="15000"/>
            </a:spcAft>
            <a:buChar char="•"/>
          </a:pPr>
          <a:r>
            <a:rPr lang="en-US" sz="2000" i="0" kern="1200">
              <a:latin typeface="Calibri"/>
              <a:ea typeface="+mn-ea"/>
              <a:cs typeface="+mn-cs"/>
            </a:rPr>
            <a:t>Productivity</a:t>
          </a:r>
        </a:p>
      </dgm:t>
    </dgm:pt>
    <dgm:pt modelId="{978F1E62-BC9F-485E-B103-8FEED305F9D6}" type="parTrans" cxnId="{69340E0E-BAEC-43E0-9F35-D4F5179923A3}">
      <dgm:prSet/>
      <dgm:spPr/>
      <dgm:t>
        <a:bodyPr/>
        <a:lstStyle/>
        <a:p>
          <a:endParaRPr lang="en-US" sz="2000"/>
        </a:p>
      </dgm:t>
    </dgm:pt>
    <dgm:pt modelId="{D21F213F-B25A-4041-BF42-7B48F7FC7E60}" type="sibTrans" cxnId="{69340E0E-BAEC-43E0-9F35-D4F5179923A3}">
      <dgm:prSet/>
      <dgm:spPr/>
      <dgm:t>
        <a:bodyPr/>
        <a:lstStyle/>
        <a:p>
          <a:endParaRPr lang="en-US" sz="2000"/>
        </a:p>
      </dgm:t>
    </dgm:pt>
    <dgm:pt modelId="{695A56ED-D496-496A-9845-FC79F92B167C}">
      <dgm:prSet phldrT="[Text]" custT="1"/>
      <dgm:spPr/>
      <dgm:t>
        <a:bodyPr/>
        <a:lstStyle/>
        <a:p>
          <a:pPr marL="228600" lvl="1" indent="-228600" algn="l" defTabSz="977900">
            <a:lnSpc>
              <a:spcPct val="90000"/>
            </a:lnSpc>
            <a:spcBef>
              <a:spcPct val="0"/>
            </a:spcBef>
            <a:spcAft>
              <a:spcPct val="15000"/>
            </a:spcAft>
            <a:buChar char="•"/>
          </a:pPr>
          <a:r>
            <a:rPr lang="en-US" sz="2000" i="1" kern="1200">
              <a:latin typeface="Calibri"/>
              <a:ea typeface="+mn-ea"/>
              <a:cs typeface="+mn-cs"/>
            </a:rPr>
            <a:t>Negative Climate (UE &amp; Secondary)</a:t>
          </a:r>
        </a:p>
      </dgm:t>
    </dgm:pt>
    <dgm:pt modelId="{CAE062AE-30EC-4320-9297-56514F62896E}" type="parTrans" cxnId="{187A826A-87B0-496F-8A37-5611770DCE0F}">
      <dgm:prSet/>
      <dgm:spPr/>
      <dgm:t>
        <a:bodyPr/>
        <a:lstStyle/>
        <a:p>
          <a:endParaRPr lang="en-US" sz="2000"/>
        </a:p>
      </dgm:t>
    </dgm:pt>
    <dgm:pt modelId="{46685118-34A5-4B59-A0FF-4DFF9DAE9FD3}" type="sibTrans" cxnId="{187A826A-87B0-496F-8A37-5611770DCE0F}">
      <dgm:prSet/>
      <dgm:spPr/>
      <dgm:t>
        <a:bodyPr/>
        <a:lstStyle/>
        <a:p>
          <a:endParaRPr lang="en-US" sz="2000"/>
        </a:p>
      </dgm:t>
    </dgm:pt>
    <dgm:pt modelId="{3589FBE3-0A15-45D5-8D04-88F53360C998}">
      <dgm:prSet phldrT="[Text]" custT="1"/>
      <dgm:spPr/>
      <dgm:t>
        <a:bodyPr/>
        <a:lstStyle/>
        <a:p>
          <a:r>
            <a:rPr lang="en-US" sz="1800"/>
            <a:t>Concept Development/ Content Understanding</a:t>
          </a:r>
        </a:p>
      </dgm:t>
    </dgm:pt>
    <dgm:pt modelId="{F8A4AD09-E857-4ED8-BEC8-59D8FEE1AD91}" type="parTrans" cxnId="{80C67EBE-C70A-44D4-931C-404D4827CEA4}">
      <dgm:prSet/>
      <dgm:spPr/>
      <dgm:t>
        <a:bodyPr/>
        <a:lstStyle/>
        <a:p>
          <a:endParaRPr lang="en-US"/>
        </a:p>
      </dgm:t>
    </dgm:pt>
    <dgm:pt modelId="{203FF04B-D84C-4A06-A8EB-A434E4EA29EB}" type="sibTrans" cxnId="{80C67EBE-C70A-44D4-931C-404D4827CEA4}">
      <dgm:prSet/>
      <dgm:spPr/>
      <dgm:t>
        <a:bodyPr/>
        <a:lstStyle/>
        <a:p>
          <a:endParaRPr lang="en-US"/>
        </a:p>
      </dgm:t>
    </dgm:pt>
    <dgm:pt modelId="{1F7DD14F-D61A-4A7D-B0A4-A2DF5C929EFA}">
      <dgm:prSet phldrT="[Text]" custT="1"/>
      <dgm:spPr/>
      <dgm:t>
        <a:bodyPr/>
        <a:lstStyle/>
        <a:p>
          <a:r>
            <a:rPr lang="en-US" sz="1800"/>
            <a:t>Quality of Feedback</a:t>
          </a:r>
        </a:p>
      </dgm:t>
    </dgm:pt>
    <dgm:pt modelId="{D1565C0E-01D1-47F8-8700-1EBFEB39E655}" type="parTrans" cxnId="{DF1165B8-E92E-4E66-AA4F-53FDB734D43B}">
      <dgm:prSet/>
      <dgm:spPr/>
      <dgm:t>
        <a:bodyPr/>
        <a:lstStyle/>
        <a:p>
          <a:endParaRPr lang="en-US"/>
        </a:p>
      </dgm:t>
    </dgm:pt>
    <dgm:pt modelId="{539E9AAA-F6FD-422A-9BAD-A4B3940CA5A8}" type="sibTrans" cxnId="{DF1165B8-E92E-4E66-AA4F-53FDB734D43B}">
      <dgm:prSet/>
      <dgm:spPr/>
      <dgm:t>
        <a:bodyPr/>
        <a:lstStyle/>
        <a:p>
          <a:endParaRPr lang="en-US"/>
        </a:p>
      </dgm:t>
    </dgm:pt>
    <dgm:pt modelId="{D4A619A4-24FF-4FDE-990D-E91129C05C84}">
      <dgm:prSet phldrT="[Text]" custT="1"/>
      <dgm:spPr/>
      <dgm:t>
        <a:bodyPr/>
        <a:lstStyle/>
        <a:p>
          <a:r>
            <a:rPr lang="en-US" sz="1800" i="1"/>
            <a:t>Analysis &amp; Inquiry (UE &amp; Secondary)</a:t>
          </a:r>
        </a:p>
      </dgm:t>
    </dgm:pt>
    <dgm:pt modelId="{2B7F78F4-77F8-40DD-BC15-A14EB43814C8}" type="parTrans" cxnId="{0B08B222-9824-4622-B2FE-F571B21DEDC2}">
      <dgm:prSet/>
      <dgm:spPr/>
      <dgm:t>
        <a:bodyPr/>
        <a:lstStyle/>
        <a:p>
          <a:endParaRPr lang="en-US"/>
        </a:p>
      </dgm:t>
    </dgm:pt>
    <dgm:pt modelId="{795E6D29-77C0-42C5-A0FB-5B175C4D86C6}" type="sibTrans" cxnId="{0B08B222-9824-4622-B2FE-F571B21DEDC2}">
      <dgm:prSet/>
      <dgm:spPr/>
      <dgm:t>
        <a:bodyPr/>
        <a:lstStyle/>
        <a:p>
          <a:endParaRPr lang="en-US"/>
        </a:p>
      </dgm:t>
    </dgm:pt>
    <dgm:pt modelId="{21C5D5F5-7C10-45D4-8C52-896D6CBA0521}">
      <dgm:prSet phldrT="[Text]" custT="1"/>
      <dgm:spPr/>
      <dgm:t>
        <a:bodyPr/>
        <a:lstStyle/>
        <a:p>
          <a:r>
            <a:rPr lang="en-US" sz="1800" i="1"/>
            <a:t>Language Modeling (K–3 Only)</a:t>
          </a:r>
        </a:p>
      </dgm:t>
    </dgm:pt>
    <dgm:pt modelId="{255CFDB5-14DC-40BF-B8A4-2CC3F69A5539}" type="parTrans" cxnId="{D9C8ED38-9B45-419B-B94B-D334F2FB1EE6}">
      <dgm:prSet/>
      <dgm:spPr/>
      <dgm:t>
        <a:bodyPr/>
        <a:lstStyle/>
        <a:p>
          <a:endParaRPr lang="en-US"/>
        </a:p>
      </dgm:t>
    </dgm:pt>
    <dgm:pt modelId="{D3ADD6B6-4945-4D61-B38D-386DB3CD559E}" type="sibTrans" cxnId="{D9C8ED38-9B45-419B-B94B-D334F2FB1EE6}">
      <dgm:prSet/>
      <dgm:spPr/>
      <dgm:t>
        <a:bodyPr/>
        <a:lstStyle/>
        <a:p>
          <a:endParaRPr lang="en-US"/>
        </a:p>
      </dgm:t>
    </dgm:pt>
    <dgm:pt modelId="{0190154A-8F6B-40B8-A873-E78736EA252E}">
      <dgm:prSet phldrT="[Text]" custT="1"/>
      <dgm:spPr/>
      <dgm:t>
        <a:bodyPr/>
        <a:lstStyle/>
        <a:p>
          <a:r>
            <a:rPr lang="en-US" sz="2000" i="1"/>
            <a:t>Negative Climate </a:t>
          </a:r>
          <a:br>
            <a:rPr lang="en-US" sz="2000" i="1"/>
          </a:br>
          <a:r>
            <a:rPr lang="en-US" sz="2000" i="1"/>
            <a:t>(K-3 Only)</a:t>
          </a:r>
        </a:p>
      </dgm:t>
    </dgm:pt>
    <dgm:pt modelId="{A789C6A1-A116-47AD-85C1-DABD6288847A}" type="parTrans" cxnId="{36DAF614-26EE-4756-B1BC-425C50A54546}">
      <dgm:prSet/>
      <dgm:spPr/>
      <dgm:t>
        <a:bodyPr/>
        <a:lstStyle/>
        <a:p>
          <a:endParaRPr lang="en-US"/>
        </a:p>
      </dgm:t>
    </dgm:pt>
    <dgm:pt modelId="{395CAA3F-A862-4A38-A801-5713DB918EC0}" type="sibTrans" cxnId="{36DAF614-26EE-4756-B1BC-425C50A54546}">
      <dgm:prSet/>
      <dgm:spPr/>
      <dgm:t>
        <a:bodyPr/>
        <a:lstStyle/>
        <a:p>
          <a:endParaRPr lang="en-US"/>
        </a:p>
      </dgm:t>
    </dgm:pt>
    <dgm:pt modelId="{C2A0F62C-3FE1-4218-A28F-7CAD188859E7}">
      <dgm:prSet phldrT="[Text]" custT="1"/>
      <dgm:spPr/>
      <dgm:t>
        <a:bodyPr/>
        <a:lstStyle/>
        <a:p>
          <a:pPr marL="228600" lvl="1" indent="-228600" algn="l" defTabSz="977900">
            <a:lnSpc>
              <a:spcPct val="90000"/>
            </a:lnSpc>
            <a:spcBef>
              <a:spcPct val="0"/>
            </a:spcBef>
            <a:spcAft>
              <a:spcPct val="15000"/>
            </a:spcAft>
            <a:buChar char="•"/>
          </a:pPr>
          <a:r>
            <a:rPr lang="en-US" sz="2000" i="1" kern="1200">
              <a:latin typeface="Calibri"/>
              <a:ea typeface="+mn-ea"/>
              <a:cs typeface="+mn-cs"/>
            </a:rPr>
            <a:t>Instructional Learning Formats (K-3 Only)</a:t>
          </a:r>
        </a:p>
      </dgm:t>
    </dgm:pt>
    <dgm:pt modelId="{A2478529-7274-4646-85EF-67AB942EDD3E}" type="parTrans" cxnId="{4A5B4C73-4B0C-4EE9-97FA-35770567C881}">
      <dgm:prSet/>
      <dgm:spPr/>
      <dgm:t>
        <a:bodyPr/>
        <a:lstStyle/>
        <a:p>
          <a:endParaRPr lang="en-US"/>
        </a:p>
      </dgm:t>
    </dgm:pt>
    <dgm:pt modelId="{0219B031-6F7F-4A67-9D08-F02BF308B7D8}" type="sibTrans" cxnId="{4A5B4C73-4B0C-4EE9-97FA-35770567C881}">
      <dgm:prSet/>
      <dgm:spPr/>
      <dgm:t>
        <a:bodyPr/>
        <a:lstStyle/>
        <a:p>
          <a:endParaRPr lang="en-US"/>
        </a:p>
      </dgm:t>
    </dgm:pt>
    <dgm:pt modelId="{FD35E2D5-E09B-4CE5-BC09-489162C03B05}" type="pres">
      <dgm:prSet presAssocID="{DD91C339-7CFD-4985-AD1C-290175797EA7}" presName="Name0" presStyleCnt="0">
        <dgm:presLayoutVars>
          <dgm:dir/>
          <dgm:animLvl val="lvl"/>
          <dgm:resizeHandles val="exact"/>
        </dgm:presLayoutVars>
      </dgm:prSet>
      <dgm:spPr/>
    </dgm:pt>
    <dgm:pt modelId="{41A9C2BD-AFAE-4F61-9100-C8D70A24AE6C}" type="pres">
      <dgm:prSet presAssocID="{8CE6CCFB-C6AC-4148-A21A-46DEF3CAFE70}" presName="composite" presStyleCnt="0"/>
      <dgm:spPr/>
    </dgm:pt>
    <dgm:pt modelId="{B0D9D7B8-15B0-4872-849D-48BD8EC22E88}" type="pres">
      <dgm:prSet presAssocID="{8CE6CCFB-C6AC-4148-A21A-46DEF3CAFE70}" presName="parTx" presStyleLbl="alignNode1" presStyleIdx="0" presStyleCnt="3">
        <dgm:presLayoutVars>
          <dgm:chMax val="0"/>
          <dgm:chPref val="0"/>
          <dgm:bulletEnabled val="1"/>
        </dgm:presLayoutVars>
      </dgm:prSet>
      <dgm:spPr/>
    </dgm:pt>
    <dgm:pt modelId="{672E6650-4203-416F-A723-7FF3B1964FA0}" type="pres">
      <dgm:prSet presAssocID="{8CE6CCFB-C6AC-4148-A21A-46DEF3CAFE70}" presName="desTx" presStyleLbl="alignAccFollowNode1" presStyleIdx="0" presStyleCnt="3">
        <dgm:presLayoutVars>
          <dgm:bulletEnabled val="1"/>
        </dgm:presLayoutVars>
      </dgm:prSet>
      <dgm:spPr/>
    </dgm:pt>
    <dgm:pt modelId="{76466767-DE21-4080-9984-C375B70988BF}" type="pres">
      <dgm:prSet presAssocID="{1C4914DD-060F-4542-A02E-9C13F734EC6C}" presName="space" presStyleCnt="0"/>
      <dgm:spPr/>
    </dgm:pt>
    <dgm:pt modelId="{4F072530-423B-4DE9-A28D-3D50529879C8}" type="pres">
      <dgm:prSet presAssocID="{4BD137A5-BDAF-4425-924A-D2B992A0E2F7}" presName="composite" presStyleCnt="0"/>
      <dgm:spPr/>
    </dgm:pt>
    <dgm:pt modelId="{0DC42CBC-EC99-41A2-BAC7-421741ED190E}" type="pres">
      <dgm:prSet presAssocID="{4BD137A5-BDAF-4425-924A-D2B992A0E2F7}" presName="parTx" presStyleLbl="alignNode1" presStyleIdx="1" presStyleCnt="3">
        <dgm:presLayoutVars>
          <dgm:chMax val="0"/>
          <dgm:chPref val="0"/>
          <dgm:bulletEnabled val="1"/>
        </dgm:presLayoutVars>
      </dgm:prSet>
      <dgm:spPr/>
    </dgm:pt>
    <dgm:pt modelId="{B7A94984-158C-47DE-B15A-EBA948A8DF5C}" type="pres">
      <dgm:prSet presAssocID="{4BD137A5-BDAF-4425-924A-D2B992A0E2F7}" presName="desTx" presStyleLbl="alignAccFollowNode1" presStyleIdx="1" presStyleCnt="3">
        <dgm:presLayoutVars>
          <dgm:bulletEnabled val="1"/>
        </dgm:presLayoutVars>
      </dgm:prSet>
      <dgm:spPr/>
    </dgm:pt>
    <dgm:pt modelId="{1D31B512-7344-47C7-A64D-ED11CA12EFDA}" type="pres">
      <dgm:prSet presAssocID="{5861F16C-000C-4057-A9AD-CB8934BC6FED}" presName="space" presStyleCnt="0"/>
      <dgm:spPr/>
    </dgm:pt>
    <dgm:pt modelId="{4A8E7DB9-34C3-4172-A84D-58ED850E8A1B}" type="pres">
      <dgm:prSet presAssocID="{D624B8E1-41C9-4DA0-A05B-6436651CDB30}" presName="composite" presStyleCnt="0"/>
      <dgm:spPr/>
    </dgm:pt>
    <dgm:pt modelId="{A9BA589E-5FF5-4BA9-920B-1A8331C826C3}" type="pres">
      <dgm:prSet presAssocID="{D624B8E1-41C9-4DA0-A05B-6436651CDB30}" presName="parTx" presStyleLbl="alignNode1" presStyleIdx="2" presStyleCnt="3">
        <dgm:presLayoutVars>
          <dgm:chMax val="0"/>
          <dgm:chPref val="0"/>
          <dgm:bulletEnabled val="1"/>
        </dgm:presLayoutVars>
      </dgm:prSet>
      <dgm:spPr/>
    </dgm:pt>
    <dgm:pt modelId="{AF4AFB33-DEDB-4944-9959-F035FEBD4D56}" type="pres">
      <dgm:prSet presAssocID="{D624B8E1-41C9-4DA0-A05B-6436651CDB30}" presName="desTx" presStyleLbl="alignAccFollowNode1" presStyleIdx="2" presStyleCnt="3">
        <dgm:presLayoutVars>
          <dgm:bulletEnabled val="1"/>
        </dgm:presLayoutVars>
      </dgm:prSet>
      <dgm:spPr/>
    </dgm:pt>
  </dgm:ptLst>
  <dgm:cxnLst>
    <dgm:cxn modelId="{558B3903-2CE3-4A50-A825-2A960FC9E1E5}" type="presOf" srcId="{21C5D5F5-7C10-45D4-8C52-896D6CBA0521}" destId="{AF4AFB33-DEDB-4944-9959-F035FEBD4D56}" srcOrd="0" destOrd="5" presId="urn:microsoft.com/office/officeart/2005/8/layout/hList1"/>
    <dgm:cxn modelId="{E62E5305-298F-4ABC-B278-3B89B95B6A13}" srcId="{DD91C339-7CFD-4985-AD1C-290175797EA7}" destId="{4BD137A5-BDAF-4425-924A-D2B992A0E2F7}" srcOrd="1" destOrd="0" parTransId="{6D7AAED3-E4CC-4459-A179-F40C58F190BA}" sibTransId="{5861F16C-000C-4057-A9AD-CB8934BC6FED}"/>
    <dgm:cxn modelId="{8DF97305-15D9-4382-B9FA-48AFE104F642}" type="presOf" srcId="{704A85EC-756C-483A-9293-D5A6CC466636}" destId="{672E6650-4203-416F-A723-7FF3B1964FA0}" srcOrd="0" destOrd="1" presId="urn:microsoft.com/office/officeart/2005/8/layout/hList1"/>
    <dgm:cxn modelId="{5810CA08-5E3D-4D67-ACA2-5D3461E20B72}" srcId="{D624B8E1-41C9-4DA0-A05B-6436651CDB30}" destId="{66541017-E671-4AAD-AE00-AEBF179069D6}" srcOrd="0" destOrd="0" parTransId="{FDC1B3E6-5C75-4495-A6BD-6615CCA4CCD6}" sibTransId="{ECE4E658-500C-4276-8168-67CFFF491191}"/>
    <dgm:cxn modelId="{69340E0E-BAEC-43E0-9F35-D4F5179923A3}" srcId="{4BD137A5-BDAF-4425-924A-D2B992A0E2F7}" destId="{8CEAE5AC-A6C5-4022-B145-6C0F9CB88755}" srcOrd="1" destOrd="0" parTransId="{978F1E62-BC9F-485E-B103-8FEED305F9D6}" sibTransId="{D21F213F-B25A-4041-BF42-7B48F7FC7E60}"/>
    <dgm:cxn modelId="{39EA9C10-FD18-4ECD-B7F8-CD164742E0FC}" srcId="{4BD137A5-BDAF-4425-924A-D2B992A0E2F7}" destId="{44CBA29F-C3C3-4965-A22C-622352E7F489}" srcOrd="0" destOrd="0" parTransId="{6360691E-5C4A-4ECB-A9EF-C00CB165C070}" sibTransId="{0B07F282-7FBB-4575-8527-F3B8CE5D82EF}"/>
    <dgm:cxn modelId="{36DAF614-26EE-4756-B1BC-425C50A54546}" srcId="{8CE6CCFB-C6AC-4148-A21A-46DEF3CAFE70}" destId="{0190154A-8F6B-40B8-A873-E78736EA252E}" srcOrd="2" destOrd="0" parTransId="{A789C6A1-A116-47AD-85C1-DABD6288847A}" sibTransId="{395CAA3F-A862-4A38-A801-5713DB918EC0}"/>
    <dgm:cxn modelId="{A693011D-4C68-4966-BEAF-6E6D74C85F5D}" type="presOf" srcId="{0190154A-8F6B-40B8-A873-E78736EA252E}" destId="{672E6650-4203-416F-A723-7FF3B1964FA0}" srcOrd="0" destOrd="2" presId="urn:microsoft.com/office/officeart/2005/8/layout/hList1"/>
    <dgm:cxn modelId="{0B08B222-9824-4622-B2FE-F571B21DEDC2}" srcId="{D624B8E1-41C9-4DA0-A05B-6436651CDB30}" destId="{D4A619A4-24FF-4FDE-990D-E91129C05C84}" srcOrd="2" destOrd="0" parTransId="{2B7F78F4-77F8-40DD-BC15-A14EB43814C8}" sibTransId="{795E6D29-77C0-42C5-A0FB-5B175C4D86C6}"/>
    <dgm:cxn modelId="{1BF76835-19B3-4513-B11F-27F374C99618}" type="presOf" srcId="{D624B8E1-41C9-4DA0-A05B-6436651CDB30}" destId="{A9BA589E-5FF5-4BA9-920B-1A8331C826C3}" srcOrd="0" destOrd="0" presId="urn:microsoft.com/office/officeart/2005/8/layout/hList1"/>
    <dgm:cxn modelId="{D9C8ED38-9B45-419B-B94B-D334F2FB1EE6}" srcId="{D624B8E1-41C9-4DA0-A05B-6436651CDB30}" destId="{21C5D5F5-7C10-45D4-8C52-896D6CBA0521}" srcOrd="5" destOrd="0" parTransId="{255CFDB5-14DC-40BF-B8A4-2CC3F69A5539}" sibTransId="{D3ADD6B6-4945-4D61-B38D-386DB3CD559E}"/>
    <dgm:cxn modelId="{187A826A-87B0-496F-8A37-5611770DCE0F}" srcId="{4BD137A5-BDAF-4425-924A-D2B992A0E2F7}" destId="{695A56ED-D496-496A-9845-FC79F92B167C}" srcOrd="2" destOrd="0" parTransId="{CAE062AE-30EC-4320-9297-56514F62896E}" sibTransId="{46685118-34A5-4B59-A0FF-4DFF9DAE9FD3}"/>
    <dgm:cxn modelId="{C6EC264C-EB2E-4AB6-A0C2-55204E16E2EC}" type="presOf" srcId="{8CEAE5AC-A6C5-4022-B145-6C0F9CB88755}" destId="{B7A94984-158C-47DE-B15A-EBA948A8DF5C}" srcOrd="0" destOrd="1" presId="urn:microsoft.com/office/officeart/2005/8/layout/hList1"/>
    <dgm:cxn modelId="{8A764A4D-BDDB-4B6A-9BE7-4B3B4EABE2F4}" type="presOf" srcId="{C2A0F62C-3FE1-4218-A28F-7CAD188859E7}" destId="{B7A94984-158C-47DE-B15A-EBA948A8DF5C}" srcOrd="0" destOrd="3" presId="urn:microsoft.com/office/officeart/2005/8/layout/hList1"/>
    <dgm:cxn modelId="{91C5B34E-949C-4367-AA4A-1AAF3F162858}" srcId="{8CE6CCFB-C6AC-4148-A21A-46DEF3CAFE70}" destId="{864ABB26-12FC-45DC-B173-235D610A32B4}" srcOrd="0" destOrd="0" parTransId="{B862E156-F1BA-4940-A53E-23FA307D2660}" sibTransId="{D80B2C76-0686-46A8-AA69-A1D555682C32}"/>
    <dgm:cxn modelId="{4A5B4C73-4B0C-4EE9-97FA-35770567C881}" srcId="{4BD137A5-BDAF-4425-924A-D2B992A0E2F7}" destId="{C2A0F62C-3FE1-4218-A28F-7CAD188859E7}" srcOrd="3" destOrd="0" parTransId="{A2478529-7274-4646-85EF-67AB942EDD3E}" sibTransId="{0219B031-6F7F-4A67-9D08-F02BF308B7D8}"/>
    <dgm:cxn modelId="{5797C956-9E4D-4E86-9C32-1C10C09D413A}" srcId="{D624B8E1-41C9-4DA0-A05B-6436651CDB30}" destId="{F09E3AF8-27CA-426B-A084-59C0F87145AA}" srcOrd="4" destOrd="0" parTransId="{9C6F3D66-C174-42D0-BD4F-20C9B127F4B4}" sibTransId="{648A5DBE-2A64-440A-AC8C-9BB428E86C2A}"/>
    <dgm:cxn modelId="{E7DCCA81-C019-4A7B-8257-E7F4E31FA755}" type="presOf" srcId="{864ABB26-12FC-45DC-B173-235D610A32B4}" destId="{672E6650-4203-416F-A723-7FF3B1964FA0}" srcOrd="0" destOrd="0" presId="urn:microsoft.com/office/officeart/2005/8/layout/hList1"/>
    <dgm:cxn modelId="{3E7E4187-1547-4710-8128-142A9E32DD5A}" type="presOf" srcId="{D4A619A4-24FF-4FDE-990D-E91129C05C84}" destId="{AF4AFB33-DEDB-4944-9959-F035FEBD4D56}" srcOrd="0" destOrd="2" presId="urn:microsoft.com/office/officeart/2005/8/layout/hList1"/>
    <dgm:cxn modelId="{E4D1C78B-1C51-493C-B8AB-321F380821EB}" srcId="{DD91C339-7CFD-4985-AD1C-290175797EA7}" destId="{D624B8E1-41C9-4DA0-A05B-6436651CDB30}" srcOrd="2" destOrd="0" parTransId="{7842C04A-D93A-4E75-A3B6-A4B16E93D4A2}" sibTransId="{B18837CF-13F8-4B77-BE11-3769C2BE27EB}"/>
    <dgm:cxn modelId="{31F3338C-67AC-4665-8AB6-DC908ABAC750}" type="presOf" srcId="{DD91C339-7CFD-4985-AD1C-290175797EA7}" destId="{FD35E2D5-E09B-4CE5-BC09-489162C03B05}" srcOrd="0" destOrd="0" presId="urn:microsoft.com/office/officeart/2005/8/layout/hList1"/>
    <dgm:cxn modelId="{51C54494-69DC-47EF-B1AC-D13B513B8BE0}" srcId="{8CE6CCFB-C6AC-4148-A21A-46DEF3CAFE70}" destId="{704A85EC-756C-483A-9293-D5A6CC466636}" srcOrd="1" destOrd="0" parTransId="{E8847905-ECB0-4F1B-836B-18128651B7F9}" sibTransId="{9D901D9A-14FF-44B7-B0EC-CC295C26A816}"/>
    <dgm:cxn modelId="{4114CA9A-ED8D-4591-8716-C655F9E8AAA0}" type="presOf" srcId="{1F7DD14F-D61A-4A7D-B0A4-A2DF5C929EFA}" destId="{AF4AFB33-DEDB-4944-9959-F035FEBD4D56}" srcOrd="0" destOrd="3" presId="urn:microsoft.com/office/officeart/2005/8/layout/hList1"/>
    <dgm:cxn modelId="{25AA76AC-39EB-4750-BB5A-5B823DC21401}" type="presOf" srcId="{8CE6CCFB-C6AC-4148-A21A-46DEF3CAFE70}" destId="{B0D9D7B8-15B0-4872-849D-48BD8EC22E88}" srcOrd="0" destOrd="0" presId="urn:microsoft.com/office/officeart/2005/8/layout/hList1"/>
    <dgm:cxn modelId="{0BDE9AAF-A943-4437-9CA7-87A68E8F3C55}" type="presOf" srcId="{2456E73B-134D-45F9-AA60-D11237DB415C}" destId="{672E6650-4203-416F-A723-7FF3B1964FA0}" srcOrd="0" destOrd="3" presId="urn:microsoft.com/office/officeart/2005/8/layout/hList1"/>
    <dgm:cxn modelId="{93FC53B0-D861-46E7-B3EE-AF0E4AF90DD7}" srcId="{DD91C339-7CFD-4985-AD1C-290175797EA7}" destId="{8CE6CCFB-C6AC-4148-A21A-46DEF3CAFE70}" srcOrd="0" destOrd="0" parTransId="{98CFA118-C6B9-4819-AEBB-0A548A4B1805}" sibTransId="{1C4914DD-060F-4542-A02E-9C13F734EC6C}"/>
    <dgm:cxn modelId="{DF1165B8-E92E-4E66-AA4F-53FDB734D43B}" srcId="{D624B8E1-41C9-4DA0-A05B-6436651CDB30}" destId="{1F7DD14F-D61A-4A7D-B0A4-A2DF5C929EFA}" srcOrd="3" destOrd="0" parTransId="{D1565C0E-01D1-47F8-8700-1EBFEB39E655}" sibTransId="{539E9AAA-F6FD-422A-9BAD-A4B3940CA5A8}"/>
    <dgm:cxn modelId="{80C67EBE-C70A-44D4-931C-404D4827CEA4}" srcId="{D624B8E1-41C9-4DA0-A05B-6436651CDB30}" destId="{3589FBE3-0A15-45D5-8D04-88F53360C998}" srcOrd="1" destOrd="0" parTransId="{F8A4AD09-E857-4ED8-BEC8-59D8FEE1AD91}" sibTransId="{203FF04B-D84C-4A06-A8EB-A434E4EA29EB}"/>
    <dgm:cxn modelId="{0E859FBE-A377-4D97-96FF-C78C6810E600}" type="presOf" srcId="{66541017-E671-4AAD-AE00-AEBF179069D6}" destId="{AF4AFB33-DEDB-4944-9959-F035FEBD4D56}" srcOrd="0" destOrd="0" presId="urn:microsoft.com/office/officeart/2005/8/layout/hList1"/>
    <dgm:cxn modelId="{897AE5CA-A320-4ACC-B69C-4B709813B926}" type="presOf" srcId="{4BD137A5-BDAF-4425-924A-D2B992A0E2F7}" destId="{0DC42CBC-EC99-41A2-BAC7-421741ED190E}" srcOrd="0" destOrd="0" presId="urn:microsoft.com/office/officeart/2005/8/layout/hList1"/>
    <dgm:cxn modelId="{418E2CD9-BE1D-4DF9-8093-BD3660DC4CA9}" type="presOf" srcId="{695A56ED-D496-496A-9845-FC79F92B167C}" destId="{B7A94984-158C-47DE-B15A-EBA948A8DF5C}" srcOrd="0" destOrd="2" presId="urn:microsoft.com/office/officeart/2005/8/layout/hList1"/>
    <dgm:cxn modelId="{201EDDDE-4DDD-42D3-8A85-7B6FFB5016DA}" type="presOf" srcId="{44CBA29F-C3C3-4965-A22C-622352E7F489}" destId="{B7A94984-158C-47DE-B15A-EBA948A8DF5C}" srcOrd="0" destOrd="0" presId="urn:microsoft.com/office/officeart/2005/8/layout/hList1"/>
    <dgm:cxn modelId="{70FB5CE1-010E-498E-A74F-0CDAC5AE2F45}" type="presOf" srcId="{F09E3AF8-27CA-426B-A084-59C0F87145AA}" destId="{AF4AFB33-DEDB-4944-9959-F035FEBD4D56}" srcOrd="0" destOrd="4" presId="urn:microsoft.com/office/officeart/2005/8/layout/hList1"/>
    <dgm:cxn modelId="{1F82B3F3-BB3E-4A40-9669-E0E2B02F5CA6}" type="presOf" srcId="{3589FBE3-0A15-45D5-8D04-88F53360C998}" destId="{AF4AFB33-DEDB-4944-9959-F035FEBD4D56}" srcOrd="0" destOrd="1" presId="urn:microsoft.com/office/officeart/2005/8/layout/hList1"/>
    <dgm:cxn modelId="{DEDB32F6-003F-404A-8647-3EDA485511DF}" srcId="{8CE6CCFB-C6AC-4148-A21A-46DEF3CAFE70}" destId="{2456E73B-134D-45F9-AA60-D11237DB415C}" srcOrd="3" destOrd="0" parTransId="{3696D3E1-D018-4369-8FD2-388E5F93B2D7}" sibTransId="{AE57CD61-64DF-41B2-B4E9-EE126587D086}"/>
    <dgm:cxn modelId="{780D7411-22C6-4D27-9238-79F051A20CD9}" type="presParOf" srcId="{FD35E2D5-E09B-4CE5-BC09-489162C03B05}" destId="{41A9C2BD-AFAE-4F61-9100-C8D70A24AE6C}" srcOrd="0" destOrd="0" presId="urn:microsoft.com/office/officeart/2005/8/layout/hList1"/>
    <dgm:cxn modelId="{32F8A58D-603A-44C2-B138-017B482445E9}" type="presParOf" srcId="{41A9C2BD-AFAE-4F61-9100-C8D70A24AE6C}" destId="{B0D9D7B8-15B0-4872-849D-48BD8EC22E88}" srcOrd="0" destOrd="0" presId="urn:microsoft.com/office/officeart/2005/8/layout/hList1"/>
    <dgm:cxn modelId="{46FEC5FE-819B-4CE3-AF13-92E13347C4CC}" type="presParOf" srcId="{41A9C2BD-AFAE-4F61-9100-C8D70A24AE6C}" destId="{672E6650-4203-416F-A723-7FF3B1964FA0}" srcOrd="1" destOrd="0" presId="urn:microsoft.com/office/officeart/2005/8/layout/hList1"/>
    <dgm:cxn modelId="{F7B050A3-C0C1-49C3-9717-5BE7BD5AF844}" type="presParOf" srcId="{FD35E2D5-E09B-4CE5-BC09-489162C03B05}" destId="{76466767-DE21-4080-9984-C375B70988BF}" srcOrd="1" destOrd="0" presId="urn:microsoft.com/office/officeart/2005/8/layout/hList1"/>
    <dgm:cxn modelId="{45E8F46A-9325-4109-AFED-33CD2DE15606}" type="presParOf" srcId="{FD35E2D5-E09B-4CE5-BC09-489162C03B05}" destId="{4F072530-423B-4DE9-A28D-3D50529879C8}" srcOrd="2" destOrd="0" presId="urn:microsoft.com/office/officeart/2005/8/layout/hList1"/>
    <dgm:cxn modelId="{A5091A8B-1651-47A0-9CEE-9E2DED0B267A}" type="presParOf" srcId="{4F072530-423B-4DE9-A28D-3D50529879C8}" destId="{0DC42CBC-EC99-41A2-BAC7-421741ED190E}" srcOrd="0" destOrd="0" presId="urn:microsoft.com/office/officeart/2005/8/layout/hList1"/>
    <dgm:cxn modelId="{FCC7A889-52EC-45F6-961C-39E21F72C446}" type="presParOf" srcId="{4F072530-423B-4DE9-A28D-3D50529879C8}" destId="{B7A94984-158C-47DE-B15A-EBA948A8DF5C}" srcOrd="1" destOrd="0" presId="urn:microsoft.com/office/officeart/2005/8/layout/hList1"/>
    <dgm:cxn modelId="{61A8CCFC-251C-4BFB-8E44-F9A975F6C057}" type="presParOf" srcId="{FD35E2D5-E09B-4CE5-BC09-489162C03B05}" destId="{1D31B512-7344-47C7-A64D-ED11CA12EFDA}" srcOrd="3" destOrd="0" presId="urn:microsoft.com/office/officeart/2005/8/layout/hList1"/>
    <dgm:cxn modelId="{6918FA80-791F-4E1E-8E5D-AB875A7C95B0}" type="presParOf" srcId="{FD35E2D5-E09B-4CE5-BC09-489162C03B05}" destId="{4A8E7DB9-34C3-4172-A84D-58ED850E8A1B}" srcOrd="4" destOrd="0" presId="urn:microsoft.com/office/officeart/2005/8/layout/hList1"/>
    <dgm:cxn modelId="{896D4EFA-3B2E-418A-B4EE-E27B1DBBB2EC}" type="presParOf" srcId="{4A8E7DB9-34C3-4172-A84D-58ED850E8A1B}" destId="{A9BA589E-5FF5-4BA9-920B-1A8331C826C3}" srcOrd="0" destOrd="0" presId="urn:microsoft.com/office/officeart/2005/8/layout/hList1"/>
    <dgm:cxn modelId="{F966944C-0A7E-4CDE-8A65-5B9744210B6D}" type="presParOf" srcId="{4A8E7DB9-34C3-4172-A84D-58ED850E8A1B}" destId="{AF4AFB33-DEDB-4944-9959-F035FEBD4D5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91C339-7CFD-4985-AD1C-290175797EA7}"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8CE6CCFB-C6AC-4148-A21A-46DEF3CAFE70}">
      <dgm:prSet phldrT="[Text]" custT="1"/>
      <dgm:spPr/>
      <dgm:t>
        <a:bodyPr/>
        <a:lstStyle/>
        <a:p>
          <a:r>
            <a:rPr lang="en-US" sz="2400"/>
            <a:t>Emotional Support</a:t>
          </a:r>
        </a:p>
      </dgm:t>
    </dgm:pt>
    <dgm:pt modelId="{98CFA118-C6B9-4819-AEBB-0A548A4B1805}" type="parTrans" cxnId="{93FC53B0-D861-46E7-B3EE-AF0E4AF90DD7}">
      <dgm:prSet/>
      <dgm:spPr/>
      <dgm:t>
        <a:bodyPr/>
        <a:lstStyle/>
        <a:p>
          <a:endParaRPr lang="en-US" sz="2000"/>
        </a:p>
      </dgm:t>
    </dgm:pt>
    <dgm:pt modelId="{1C4914DD-060F-4542-A02E-9C13F734EC6C}" type="sibTrans" cxnId="{93FC53B0-D861-46E7-B3EE-AF0E4AF90DD7}">
      <dgm:prSet/>
      <dgm:spPr/>
      <dgm:t>
        <a:bodyPr/>
        <a:lstStyle/>
        <a:p>
          <a:endParaRPr lang="en-US" sz="2000"/>
        </a:p>
      </dgm:t>
    </dgm:pt>
    <dgm:pt modelId="{864ABB26-12FC-45DC-B173-235D610A32B4}">
      <dgm:prSet phldrT="[Text]" custT="1"/>
      <dgm:spPr/>
      <dgm:t>
        <a:bodyPr/>
        <a:lstStyle/>
        <a:p>
          <a:r>
            <a:rPr lang="en-US" sz="2000"/>
            <a:t>Positive Climate</a:t>
          </a:r>
        </a:p>
      </dgm:t>
    </dgm:pt>
    <dgm:pt modelId="{B862E156-F1BA-4940-A53E-23FA307D2660}" type="parTrans" cxnId="{91C5B34E-949C-4367-AA4A-1AAF3F162858}">
      <dgm:prSet/>
      <dgm:spPr/>
      <dgm:t>
        <a:bodyPr/>
        <a:lstStyle/>
        <a:p>
          <a:endParaRPr lang="en-US" sz="2000"/>
        </a:p>
      </dgm:t>
    </dgm:pt>
    <dgm:pt modelId="{D80B2C76-0686-46A8-AA69-A1D555682C32}" type="sibTrans" cxnId="{91C5B34E-949C-4367-AA4A-1AAF3F162858}">
      <dgm:prSet/>
      <dgm:spPr/>
      <dgm:t>
        <a:bodyPr/>
        <a:lstStyle/>
        <a:p>
          <a:endParaRPr lang="en-US" sz="2000"/>
        </a:p>
      </dgm:t>
    </dgm:pt>
    <dgm:pt modelId="{704A85EC-756C-483A-9293-D5A6CC466636}">
      <dgm:prSet phldrT="[Text]" custT="1"/>
      <dgm:spPr/>
      <dgm:t>
        <a:bodyPr/>
        <a:lstStyle/>
        <a:p>
          <a:r>
            <a:rPr lang="en-US" sz="2000"/>
            <a:t>Teacher Sensitivity</a:t>
          </a:r>
        </a:p>
      </dgm:t>
    </dgm:pt>
    <dgm:pt modelId="{E8847905-ECB0-4F1B-836B-18128651B7F9}" type="parTrans" cxnId="{51C54494-69DC-47EF-B1AC-D13B513B8BE0}">
      <dgm:prSet/>
      <dgm:spPr/>
      <dgm:t>
        <a:bodyPr/>
        <a:lstStyle/>
        <a:p>
          <a:endParaRPr lang="en-US" sz="2000"/>
        </a:p>
      </dgm:t>
    </dgm:pt>
    <dgm:pt modelId="{9D901D9A-14FF-44B7-B0EC-CC295C26A816}" type="sibTrans" cxnId="{51C54494-69DC-47EF-B1AC-D13B513B8BE0}">
      <dgm:prSet/>
      <dgm:spPr/>
      <dgm:t>
        <a:bodyPr/>
        <a:lstStyle/>
        <a:p>
          <a:endParaRPr lang="en-US" sz="2000"/>
        </a:p>
      </dgm:t>
    </dgm:pt>
    <dgm:pt modelId="{4BD137A5-BDAF-4425-924A-D2B992A0E2F7}">
      <dgm:prSet phldrT="[Text]" custT="1"/>
      <dgm:spPr/>
      <dgm:t>
        <a:bodyPr/>
        <a:lstStyle/>
        <a:p>
          <a:r>
            <a:rPr lang="en-US" sz="2400"/>
            <a:t>Classroom Organization</a:t>
          </a:r>
        </a:p>
      </dgm:t>
    </dgm:pt>
    <dgm:pt modelId="{6D7AAED3-E4CC-4459-A179-F40C58F190BA}" type="parTrans" cxnId="{E62E5305-298F-4ABC-B278-3B89B95B6A13}">
      <dgm:prSet/>
      <dgm:spPr/>
      <dgm:t>
        <a:bodyPr/>
        <a:lstStyle/>
        <a:p>
          <a:endParaRPr lang="en-US" sz="2000"/>
        </a:p>
      </dgm:t>
    </dgm:pt>
    <dgm:pt modelId="{5861F16C-000C-4057-A9AD-CB8934BC6FED}" type="sibTrans" cxnId="{E62E5305-298F-4ABC-B278-3B89B95B6A13}">
      <dgm:prSet/>
      <dgm:spPr/>
      <dgm:t>
        <a:bodyPr/>
        <a:lstStyle/>
        <a:p>
          <a:endParaRPr lang="en-US" sz="2000"/>
        </a:p>
      </dgm:t>
    </dgm:pt>
    <dgm:pt modelId="{44CBA29F-C3C3-4965-A22C-622352E7F489}">
      <dgm:prSet phldrT="[Text]" custT="1"/>
      <dgm:spPr/>
      <dgm:t>
        <a:bodyPr/>
        <a:lstStyle/>
        <a:p>
          <a:pPr marL="228600" lvl="1" indent="-228600" algn="l" defTabSz="977900">
            <a:lnSpc>
              <a:spcPct val="90000"/>
            </a:lnSpc>
            <a:spcBef>
              <a:spcPct val="0"/>
            </a:spcBef>
            <a:spcAft>
              <a:spcPct val="15000"/>
            </a:spcAft>
            <a:buChar char="•"/>
          </a:pPr>
          <a:r>
            <a:rPr lang="en-US" sz="2000" i="0" kern="1200">
              <a:latin typeface="Calibri"/>
              <a:ea typeface="+mn-ea"/>
              <a:cs typeface="+mn-cs"/>
            </a:rPr>
            <a:t>Behavior Management</a:t>
          </a:r>
        </a:p>
      </dgm:t>
    </dgm:pt>
    <dgm:pt modelId="{6360691E-5C4A-4ECB-A9EF-C00CB165C070}" type="parTrans" cxnId="{39EA9C10-FD18-4ECD-B7F8-CD164742E0FC}">
      <dgm:prSet/>
      <dgm:spPr/>
      <dgm:t>
        <a:bodyPr/>
        <a:lstStyle/>
        <a:p>
          <a:endParaRPr lang="en-US" sz="2000"/>
        </a:p>
      </dgm:t>
    </dgm:pt>
    <dgm:pt modelId="{0B07F282-7FBB-4575-8527-F3B8CE5D82EF}" type="sibTrans" cxnId="{39EA9C10-FD18-4ECD-B7F8-CD164742E0FC}">
      <dgm:prSet/>
      <dgm:spPr/>
      <dgm:t>
        <a:bodyPr/>
        <a:lstStyle/>
        <a:p>
          <a:endParaRPr lang="en-US" sz="2000"/>
        </a:p>
      </dgm:t>
    </dgm:pt>
    <dgm:pt modelId="{D624B8E1-41C9-4DA0-A05B-6436651CDB30}">
      <dgm:prSet phldrT="[Text]" custT="1"/>
      <dgm:spPr>
        <a:solidFill>
          <a:srgbClr val="008341"/>
        </a:solidFill>
      </dgm:spPr>
      <dgm:t>
        <a:bodyPr/>
        <a:lstStyle/>
        <a:p>
          <a:r>
            <a:rPr lang="en-US" sz="2400"/>
            <a:t>Instructional Support</a:t>
          </a:r>
        </a:p>
      </dgm:t>
    </dgm:pt>
    <dgm:pt modelId="{7842C04A-D93A-4E75-A3B6-A4B16E93D4A2}" type="parTrans" cxnId="{E4D1C78B-1C51-493C-B8AB-321F380821EB}">
      <dgm:prSet/>
      <dgm:spPr/>
      <dgm:t>
        <a:bodyPr/>
        <a:lstStyle/>
        <a:p>
          <a:endParaRPr lang="en-US" sz="2000"/>
        </a:p>
      </dgm:t>
    </dgm:pt>
    <dgm:pt modelId="{B18837CF-13F8-4B77-BE11-3769C2BE27EB}" type="sibTrans" cxnId="{E4D1C78B-1C51-493C-B8AB-321F380821EB}">
      <dgm:prSet/>
      <dgm:spPr/>
      <dgm:t>
        <a:bodyPr/>
        <a:lstStyle/>
        <a:p>
          <a:endParaRPr lang="en-US" sz="2000"/>
        </a:p>
      </dgm:t>
    </dgm:pt>
    <dgm:pt modelId="{66541017-E671-4AAD-AE00-AEBF179069D6}">
      <dgm:prSet phldrT="[Text]" custT="1"/>
      <dgm:spPr/>
      <dgm:t>
        <a:bodyPr/>
        <a:lstStyle/>
        <a:p>
          <a:r>
            <a:rPr lang="en-US" sz="1800" i="1"/>
            <a:t>Instructional Learning Formats (UE &amp; Secondary)</a:t>
          </a:r>
        </a:p>
      </dgm:t>
    </dgm:pt>
    <dgm:pt modelId="{FDC1B3E6-5C75-4495-A6BD-6615CCA4CCD6}" type="parTrans" cxnId="{5810CA08-5E3D-4D67-ACA2-5D3461E20B72}">
      <dgm:prSet/>
      <dgm:spPr/>
      <dgm:t>
        <a:bodyPr/>
        <a:lstStyle/>
        <a:p>
          <a:endParaRPr lang="en-US" sz="2000"/>
        </a:p>
      </dgm:t>
    </dgm:pt>
    <dgm:pt modelId="{ECE4E658-500C-4276-8168-67CFFF491191}" type="sibTrans" cxnId="{5810CA08-5E3D-4D67-ACA2-5D3461E20B72}">
      <dgm:prSet/>
      <dgm:spPr/>
      <dgm:t>
        <a:bodyPr/>
        <a:lstStyle/>
        <a:p>
          <a:endParaRPr lang="en-US" sz="2000"/>
        </a:p>
      </dgm:t>
    </dgm:pt>
    <dgm:pt modelId="{F09E3AF8-27CA-426B-A084-59C0F87145AA}">
      <dgm:prSet phldrT="[Text]" custT="1"/>
      <dgm:spPr/>
      <dgm:t>
        <a:bodyPr/>
        <a:lstStyle/>
        <a:p>
          <a:r>
            <a:rPr lang="en-US" sz="1800" i="1"/>
            <a:t>Instructional Dialogue (UE &amp; Secondary)</a:t>
          </a:r>
        </a:p>
      </dgm:t>
    </dgm:pt>
    <dgm:pt modelId="{9C6F3D66-C174-42D0-BD4F-20C9B127F4B4}" type="parTrans" cxnId="{5797C956-9E4D-4E86-9C32-1C10C09D413A}">
      <dgm:prSet/>
      <dgm:spPr/>
      <dgm:t>
        <a:bodyPr/>
        <a:lstStyle/>
        <a:p>
          <a:endParaRPr lang="en-US" sz="2000"/>
        </a:p>
      </dgm:t>
    </dgm:pt>
    <dgm:pt modelId="{648A5DBE-2A64-440A-AC8C-9BB428E86C2A}" type="sibTrans" cxnId="{5797C956-9E4D-4E86-9C32-1C10C09D413A}">
      <dgm:prSet/>
      <dgm:spPr/>
      <dgm:t>
        <a:bodyPr/>
        <a:lstStyle/>
        <a:p>
          <a:endParaRPr lang="en-US" sz="2000"/>
        </a:p>
      </dgm:t>
    </dgm:pt>
    <dgm:pt modelId="{2456E73B-134D-45F9-AA60-D11237DB415C}">
      <dgm:prSet phldrT="[Text]" custT="1"/>
      <dgm:spPr/>
      <dgm:t>
        <a:bodyPr/>
        <a:lstStyle/>
        <a:p>
          <a:r>
            <a:rPr lang="en-US" sz="2000"/>
            <a:t>Regard for Student Perspectives</a:t>
          </a:r>
        </a:p>
      </dgm:t>
    </dgm:pt>
    <dgm:pt modelId="{3696D3E1-D018-4369-8FD2-388E5F93B2D7}" type="parTrans" cxnId="{DEDB32F6-003F-404A-8647-3EDA485511DF}">
      <dgm:prSet/>
      <dgm:spPr/>
      <dgm:t>
        <a:bodyPr/>
        <a:lstStyle/>
        <a:p>
          <a:endParaRPr lang="en-US" sz="2000"/>
        </a:p>
      </dgm:t>
    </dgm:pt>
    <dgm:pt modelId="{AE57CD61-64DF-41B2-B4E9-EE126587D086}" type="sibTrans" cxnId="{DEDB32F6-003F-404A-8647-3EDA485511DF}">
      <dgm:prSet/>
      <dgm:spPr/>
      <dgm:t>
        <a:bodyPr/>
        <a:lstStyle/>
        <a:p>
          <a:endParaRPr lang="en-US" sz="2000"/>
        </a:p>
      </dgm:t>
    </dgm:pt>
    <dgm:pt modelId="{8CEAE5AC-A6C5-4022-B145-6C0F9CB88755}">
      <dgm:prSet phldrT="[Text]" custT="1"/>
      <dgm:spPr/>
      <dgm:t>
        <a:bodyPr/>
        <a:lstStyle/>
        <a:p>
          <a:pPr marL="228600" lvl="1" indent="-228600" algn="l" defTabSz="977900">
            <a:lnSpc>
              <a:spcPct val="90000"/>
            </a:lnSpc>
            <a:spcBef>
              <a:spcPct val="0"/>
            </a:spcBef>
            <a:spcAft>
              <a:spcPct val="15000"/>
            </a:spcAft>
            <a:buChar char="•"/>
          </a:pPr>
          <a:r>
            <a:rPr lang="en-US" sz="2000" i="0" kern="1200">
              <a:latin typeface="Calibri"/>
              <a:ea typeface="+mn-ea"/>
              <a:cs typeface="+mn-cs"/>
            </a:rPr>
            <a:t>Productivity</a:t>
          </a:r>
        </a:p>
      </dgm:t>
    </dgm:pt>
    <dgm:pt modelId="{978F1E62-BC9F-485E-B103-8FEED305F9D6}" type="parTrans" cxnId="{69340E0E-BAEC-43E0-9F35-D4F5179923A3}">
      <dgm:prSet/>
      <dgm:spPr/>
      <dgm:t>
        <a:bodyPr/>
        <a:lstStyle/>
        <a:p>
          <a:endParaRPr lang="en-US" sz="2000"/>
        </a:p>
      </dgm:t>
    </dgm:pt>
    <dgm:pt modelId="{D21F213F-B25A-4041-BF42-7B48F7FC7E60}" type="sibTrans" cxnId="{69340E0E-BAEC-43E0-9F35-D4F5179923A3}">
      <dgm:prSet/>
      <dgm:spPr/>
      <dgm:t>
        <a:bodyPr/>
        <a:lstStyle/>
        <a:p>
          <a:endParaRPr lang="en-US" sz="2000"/>
        </a:p>
      </dgm:t>
    </dgm:pt>
    <dgm:pt modelId="{695A56ED-D496-496A-9845-FC79F92B167C}">
      <dgm:prSet phldrT="[Text]" custT="1"/>
      <dgm:spPr/>
      <dgm:t>
        <a:bodyPr/>
        <a:lstStyle/>
        <a:p>
          <a:pPr marL="228600" lvl="1" indent="-228600" algn="l" defTabSz="977900">
            <a:lnSpc>
              <a:spcPct val="90000"/>
            </a:lnSpc>
            <a:spcBef>
              <a:spcPct val="0"/>
            </a:spcBef>
            <a:spcAft>
              <a:spcPct val="15000"/>
            </a:spcAft>
            <a:buChar char="•"/>
          </a:pPr>
          <a:r>
            <a:rPr lang="en-US" sz="2000" i="1" kern="1200">
              <a:latin typeface="Calibri"/>
              <a:ea typeface="+mn-ea"/>
              <a:cs typeface="+mn-cs"/>
            </a:rPr>
            <a:t>Negative Climate (UE &amp; Secondary)</a:t>
          </a:r>
        </a:p>
      </dgm:t>
    </dgm:pt>
    <dgm:pt modelId="{CAE062AE-30EC-4320-9297-56514F62896E}" type="parTrans" cxnId="{187A826A-87B0-496F-8A37-5611770DCE0F}">
      <dgm:prSet/>
      <dgm:spPr/>
      <dgm:t>
        <a:bodyPr/>
        <a:lstStyle/>
        <a:p>
          <a:endParaRPr lang="en-US" sz="2000"/>
        </a:p>
      </dgm:t>
    </dgm:pt>
    <dgm:pt modelId="{46685118-34A5-4B59-A0FF-4DFF9DAE9FD3}" type="sibTrans" cxnId="{187A826A-87B0-496F-8A37-5611770DCE0F}">
      <dgm:prSet/>
      <dgm:spPr/>
      <dgm:t>
        <a:bodyPr/>
        <a:lstStyle/>
        <a:p>
          <a:endParaRPr lang="en-US" sz="2000"/>
        </a:p>
      </dgm:t>
    </dgm:pt>
    <dgm:pt modelId="{3589FBE3-0A15-45D5-8D04-88F53360C998}">
      <dgm:prSet phldrT="[Text]" custT="1"/>
      <dgm:spPr/>
      <dgm:t>
        <a:bodyPr/>
        <a:lstStyle/>
        <a:p>
          <a:r>
            <a:rPr lang="en-US" sz="1800"/>
            <a:t>Concept Development/ Content Understanding</a:t>
          </a:r>
        </a:p>
      </dgm:t>
    </dgm:pt>
    <dgm:pt modelId="{F8A4AD09-E857-4ED8-BEC8-59D8FEE1AD91}" type="parTrans" cxnId="{80C67EBE-C70A-44D4-931C-404D4827CEA4}">
      <dgm:prSet/>
      <dgm:spPr/>
      <dgm:t>
        <a:bodyPr/>
        <a:lstStyle/>
        <a:p>
          <a:endParaRPr lang="en-US"/>
        </a:p>
      </dgm:t>
    </dgm:pt>
    <dgm:pt modelId="{203FF04B-D84C-4A06-A8EB-A434E4EA29EB}" type="sibTrans" cxnId="{80C67EBE-C70A-44D4-931C-404D4827CEA4}">
      <dgm:prSet/>
      <dgm:spPr/>
      <dgm:t>
        <a:bodyPr/>
        <a:lstStyle/>
        <a:p>
          <a:endParaRPr lang="en-US"/>
        </a:p>
      </dgm:t>
    </dgm:pt>
    <dgm:pt modelId="{1F7DD14F-D61A-4A7D-B0A4-A2DF5C929EFA}">
      <dgm:prSet phldrT="[Text]" custT="1"/>
      <dgm:spPr/>
      <dgm:t>
        <a:bodyPr/>
        <a:lstStyle/>
        <a:p>
          <a:r>
            <a:rPr lang="en-US" sz="1800"/>
            <a:t>Quality of Feedback</a:t>
          </a:r>
        </a:p>
      </dgm:t>
    </dgm:pt>
    <dgm:pt modelId="{D1565C0E-01D1-47F8-8700-1EBFEB39E655}" type="parTrans" cxnId="{DF1165B8-E92E-4E66-AA4F-53FDB734D43B}">
      <dgm:prSet/>
      <dgm:spPr/>
      <dgm:t>
        <a:bodyPr/>
        <a:lstStyle/>
        <a:p>
          <a:endParaRPr lang="en-US"/>
        </a:p>
      </dgm:t>
    </dgm:pt>
    <dgm:pt modelId="{539E9AAA-F6FD-422A-9BAD-A4B3940CA5A8}" type="sibTrans" cxnId="{DF1165B8-E92E-4E66-AA4F-53FDB734D43B}">
      <dgm:prSet/>
      <dgm:spPr/>
      <dgm:t>
        <a:bodyPr/>
        <a:lstStyle/>
        <a:p>
          <a:endParaRPr lang="en-US"/>
        </a:p>
      </dgm:t>
    </dgm:pt>
    <dgm:pt modelId="{D4A619A4-24FF-4FDE-990D-E91129C05C84}">
      <dgm:prSet phldrT="[Text]" custT="1"/>
      <dgm:spPr/>
      <dgm:t>
        <a:bodyPr/>
        <a:lstStyle/>
        <a:p>
          <a:r>
            <a:rPr lang="en-US" sz="1800" i="1"/>
            <a:t>Analysis &amp; Inquiry (UE &amp; Secondary)</a:t>
          </a:r>
        </a:p>
      </dgm:t>
    </dgm:pt>
    <dgm:pt modelId="{2B7F78F4-77F8-40DD-BC15-A14EB43814C8}" type="parTrans" cxnId="{0B08B222-9824-4622-B2FE-F571B21DEDC2}">
      <dgm:prSet/>
      <dgm:spPr/>
      <dgm:t>
        <a:bodyPr/>
        <a:lstStyle/>
        <a:p>
          <a:endParaRPr lang="en-US"/>
        </a:p>
      </dgm:t>
    </dgm:pt>
    <dgm:pt modelId="{795E6D29-77C0-42C5-A0FB-5B175C4D86C6}" type="sibTrans" cxnId="{0B08B222-9824-4622-B2FE-F571B21DEDC2}">
      <dgm:prSet/>
      <dgm:spPr/>
      <dgm:t>
        <a:bodyPr/>
        <a:lstStyle/>
        <a:p>
          <a:endParaRPr lang="en-US"/>
        </a:p>
      </dgm:t>
    </dgm:pt>
    <dgm:pt modelId="{21C5D5F5-7C10-45D4-8C52-896D6CBA0521}">
      <dgm:prSet phldrT="[Text]" custT="1"/>
      <dgm:spPr/>
      <dgm:t>
        <a:bodyPr/>
        <a:lstStyle/>
        <a:p>
          <a:r>
            <a:rPr lang="en-US" sz="1800" i="1"/>
            <a:t>Language Modeling (K–3 Only)</a:t>
          </a:r>
        </a:p>
      </dgm:t>
    </dgm:pt>
    <dgm:pt modelId="{255CFDB5-14DC-40BF-B8A4-2CC3F69A5539}" type="parTrans" cxnId="{D9C8ED38-9B45-419B-B94B-D334F2FB1EE6}">
      <dgm:prSet/>
      <dgm:spPr/>
      <dgm:t>
        <a:bodyPr/>
        <a:lstStyle/>
        <a:p>
          <a:endParaRPr lang="en-US"/>
        </a:p>
      </dgm:t>
    </dgm:pt>
    <dgm:pt modelId="{D3ADD6B6-4945-4D61-B38D-386DB3CD559E}" type="sibTrans" cxnId="{D9C8ED38-9B45-419B-B94B-D334F2FB1EE6}">
      <dgm:prSet/>
      <dgm:spPr/>
      <dgm:t>
        <a:bodyPr/>
        <a:lstStyle/>
        <a:p>
          <a:endParaRPr lang="en-US"/>
        </a:p>
      </dgm:t>
    </dgm:pt>
    <dgm:pt modelId="{0190154A-8F6B-40B8-A873-E78736EA252E}">
      <dgm:prSet phldrT="[Text]" custT="1"/>
      <dgm:spPr/>
      <dgm:t>
        <a:bodyPr/>
        <a:lstStyle/>
        <a:p>
          <a:r>
            <a:rPr lang="en-US" sz="2000" i="1"/>
            <a:t>Negative Climate </a:t>
          </a:r>
          <a:br>
            <a:rPr lang="en-US" sz="2000" i="1"/>
          </a:br>
          <a:r>
            <a:rPr lang="en-US" sz="2000" i="1"/>
            <a:t>(K-3 Only)</a:t>
          </a:r>
        </a:p>
      </dgm:t>
    </dgm:pt>
    <dgm:pt modelId="{A789C6A1-A116-47AD-85C1-DABD6288847A}" type="parTrans" cxnId="{36DAF614-26EE-4756-B1BC-425C50A54546}">
      <dgm:prSet/>
      <dgm:spPr/>
      <dgm:t>
        <a:bodyPr/>
        <a:lstStyle/>
        <a:p>
          <a:endParaRPr lang="en-US"/>
        </a:p>
      </dgm:t>
    </dgm:pt>
    <dgm:pt modelId="{395CAA3F-A862-4A38-A801-5713DB918EC0}" type="sibTrans" cxnId="{36DAF614-26EE-4756-B1BC-425C50A54546}">
      <dgm:prSet/>
      <dgm:spPr/>
      <dgm:t>
        <a:bodyPr/>
        <a:lstStyle/>
        <a:p>
          <a:endParaRPr lang="en-US"/>
        </a:p>
      </dgm:t>
    </dgm:pt>
    <dgm:pt modelId="{C2A0F62C-3FE1-4218-A28F-7CAD188859E7}">
      <dgm:prSet phldrT="[Text]" custT="1"/>
      <dgm:spPr/>
      <dgm:t>
        <a:bodyPr/>
        <a:lstStyle/>
        <a:p>
          <a:pPr marL="228600" lvl="1" indent="-228600" algn="l" defTabSz="977900">
            <a:lnSpc>
              <a:spcPct val="90000"/>
            </a:lnSpc>
            <a:spcBef>
              <a:spcPct val="0"/>
            </a:spcBef>
            <a:spcAft>
              <a:spcPct val="15000"/>
            </a:spcAft>
            <a:buChar char="•"/>
          </a:pPr>
          <a:r>
            <a:rPr lang="en-US" sz="2000" i="1" kern="1200">
              <a:latin typeface="Calibri"/>
              <a:ea typeface="+mn-ea"/>
              <a:cs typeface="+mn-cs"/>
            </a:rPr>
            <a:t>Instructional Learning Formats (K-3 Only)</a:t>
          </a:r>
        </a:p>
      </dgm:t>
    </dgm:pt>
    <dgm:pt modelId="{A2478529-7274-4646-85EF-67AB942EDD3E}" type="parTrans" cxnId="{4A5B4C73-4B0C-4EE9-97FA-35770567C881}">
      <dgm:prSet/>
      <dgm:spPr/>
      <dgm:t>
        <a:bodyPr/>
        <a:lstStyle/>
        <a:p>
          <a:endParaRPr lang="en-US"/>
        </a:p>
      </dgm:t>
    </dgm:pt>
    <dgm:pt modelId="{0219B031-6F7F-4A67-9D08-F02BF308B7D8}" type="sibTrans" cxnId="{4A5B4C73-4B0C-4EE9-97FA-35770567C881}">
      <dgm:prSet/>
      <dgm:spPr/>
      <dgm:t>
        <a:bodyPr/>
        <a:lstStyle/>
        <a:p>
          <a:endParaRPr lang="en-US"/>
        </a:p>
      </dgm:t>
    </dgm:pt>
    <dgm:pt modelId="{FD35E2D5-E09B-4CE5-BC09-489162C03B05}" type="pres">
      <dgm:prSet presAssocID="{DD91C339-7CFD-4985-AD1C-290175797EA7}" presName="Name0" presStyleCnt="0">
        <dgm:presLayoutVars>
          <dgm:dir/>
          <dgm:animLvl val="lvl"/>
          <dgm:resizeHandles val="exact"/>
        </dgm:presLayoutVars>
      </dgm:prSet>
      <dgm:spPr/>
    </dgm:pt>
    <dgm:pt modelId="{41A9C2BD-AFAE-4F61-9100-C8D70A24AE6C}" type="pres">
      <dgm:prSet presAssocID="{8CE6CCFB-C6AC-4148-A21A-46DEF3CAFE70}" presName="composite" presStyleCnt="0"/>
      <dgm:spPr/>
    </dgm:pt>
    <dgm:pt modelId="{B0D9D7B8-15B0-4872-849D-48BD8EC22E88}" type="pres">
      <dgm:prSet presAssocID="{8CE6CCFB-C6AC-4148-A21A-46DEF3CAFE70}" presName="parTx" presStyleLbl="alignNode1" presStyleIdx="0" presStyleCnt="3">
        <dgm:presLayoutVars>
          <dgm:chMax val="0"/>
          <dgm:chPref val="0"/>
          <dgm:bulletEnabled val="1"/>
        </dgm:presLayoutVars>
      </dgm:prSet>
      <dgm:spPr/>
    </dgm:pt>
    <dgm:pt modelId="{672E6650-4203-416F-A723-7FF3B1964FA0}" type="pres">
      <dgm:prSet presAssocID="{8CE6CCFB-C6AC-4148-A21A-46DEF3CAFE70}" presName="desTx" presStyleLbl="alignAccFollowNode1" presStyleIdx="0" presStyleCnt="3">
        <dgm:presLayoutVars>
          <dgm:bulletEnabled val="1"/>
        </dgm:presLayoutVars>
      </dgm:prSet>
      <dgm:spPr/>
    </dgm:pt>
    <dgm:pt modelId="{76466767-DE21-4080-9984-C375B70988BF}" type="pres">
      <dgm:prSet presAssocID="{1C4914DD-060F-4542-A02E-9C13F734EC6C}" presName="space" presStyleCnt="0"/>
      <dgm:spPr/>
    </dgm:pt>
    <dgm:pt modelId="{4F072530-423B-4DE9-A28D-3D50529879C8}" type="pres">
      <dgm:prSet presAssocID="{4BD137A5-BDAF-4425-924A-D2B992A0E2F7}" presName="composite" presStyleCnt="0"/>
      <dgm:spPr/>
    </dgm:pt>
    <dgm:pt modelId="{0DC42CBC-EC99-41A2-BAC7-421741ED190E}" type="pres">
      <dgm:prSet presAssocID="{4BD137A5-BDAF-4425-924A-D2B992A0E2F7}" presName="parTx" presStyleLbl="alignNode1" presStyleIdx="1" presStyleCnt="3">
        <dgm:presLayoutVars>
          <dgm:chMax val="0"/>
          <dgm:chPref val="0"/>
          <dgm:bulletEnabled val="1"/>
        </dgm:presLayoutVars>
      </dgm:prSet>
      <dgm:spPr/>
    </dgm:pt>
    <dgm:pt modelId="{B7A94984-158C-47DE-B15A-EBA948A8DF5C}" type="pres">
      <dgm:prSet presAssocID="{4BD137A5-BDAF-4425-924A-D2B992A0E2F7}" presName="desTx" presStyleLbl="alignAccFollowNode1" presStyleIdx="1" presStyleCnt="3">
        <dgm:presLayoutVars>
          <dgm:bulletEnabled val="1"/>
        </dgm:presLayoutVars>
      </dgm:prSet>
      <dgm:spPr/>
    </dgm:pt>
    <dgm:pt modelId="{1D31B512-7344-47C7-A64D-ED11CA12EFDA}" type="pres">
      <dgm:prSet presAssocID="{5861F16C-000C-4057-A9AD-CB8934BC6FED}" presName="space" presStyleCnt="0"/>
      <dgm:spPr/>
    </dgm:pt>
    <dgm:pt modelId="{4A8E7DB9-34C3-4172-A84D-58ED850E8A1B}" type="pres">
      <dgm:prSet presAssocID="{D624B8E1-41C9-4DA0-A05B-6436651CDB30}" presName="composite" presStyleCnt="0"/>
      <dgm:spPr/>
    </dgm:pt>
    <dgm:pt modelId="{A9BA589E-5FF5-4BA9-920B-1A8331C826C3}" type="pres">
      <dgm:prSet presAssocID="{D624B8E1-41C9-4DA0-A05B-6436651CDB30}" presName="parTx" presStyleLbl="alignNode1" presStyleIdx="2" presStyleCnt="3">
        <dgm:presLayoutVars>
          <dgm:chMax val="0"/>
          <dgm:chPref val="0"/>
          <dgm:bulletEnabled val="1"/>
        </dgm:presLayoutVars>
      </dgm:prSet>
      <dgm:spPr/>
    </dgm:pt>
    <dgm:pt modelId="{AF4AFB33-DEDB-4944-9959-F035FEBD4D56}" type="pres">
      <dgm:prSet presAssocID="{D624B8E1-41C9-4DA0-A05B-6436651CDB30}" presName="desTx" presStyleLbl="alignAccFollowNode1" presStyleIdx="2" presStyleCnt="3">
        <dgm:presLayoutVars>
          <dgm:bulletEnabled val="1"/>
        </dgm:presLayoutVars>
      </dgm:prSet>
      <dgm:spPr/>
    </dgm:pt>
  </dgm:ptLst>
  <dgm:cxnLst>
    <dgm:cxn modelId="{558B3903-2CE3-4A50-A825-2A960FC9E1E5}" type="presOf" srcId="{21C5D5F5-7C10-45D4-8C52-896D6CBA0521}" destId="{AF4AFB33-DEDB-4944-9959-F035FEBD4D56}" srcOrd="0" destOrd="5" presId="urn:microsoft.com/office/officeart/2005/8/layout/hList1"/>
    <dgm:cxn modelId="{E62E5305-298F-4ABC-B278-3B89B95B6A13}" srcId="{DD91C339-7CFD-4985-AD1C-290175797EA7}" destId="{4BD137A5-BDAF-4425-924A-D2B992A0E2F7}" srcOrd="1" destOrd="0" parTransId="{6D7AAED3-E4CC-4459-A179-F40C58F190BA}" sibTransId="{5861F16C-000C-4057-A9AD-CB8934BC6FED}"/>
    <dgm:cxn modelId="{8DF97305-15D9-4382-B9FA-48AFE104F642}" type="presOf" srcId="{704A85EC-756C-483A-9293-D5A6CC466636}" destId="{672E6650-4203-416F-A723-7FF3B1964FA0}" srcOrd="0" destOrd="1" presId="urn:microsoft.com/office/officeart/2005/8/layout/hList1"/>
    <dgm:cxn modelId="{5810CA08-5E3D-4D67-ACA2-5D3461E20B72}" srcId="{D624B8E1-41C9-4DA0-A05B-6436651CDB30}" destId="{66541017-E671-4AAD-AE00-AEBF179069D6}" srcOrd="0" destOrd="0" parTransId="{FDC1B3E6-5C75-4495-A6BD-6615CCA4CCD6}" sibTransId="{ECE4E658-500C-4276-8168-67CFFF491191}"/>
    <dgm:cxn modelId="{69340E0E-BAEC-43E0-9F35-D4F5179923A3}" srcId="{4BD137A5-BDAF-4425-924A-D2B992A0E2F7}" destId="{8CEAE5AC-A6C5-4022-B145-6C0F9CB88755}" srcOrd="1" destOrd="0" parTransId="{978F1E62-BC9F-485E-B103-8FEED305F9D6}" sibTransId="{D21F213F-B25A-4041-BF42-7B48F7FC7E60}"/>
    <dgm:cxn modelId="{39EA9C10-FD18-4ECD-B7F8-CD164742E0FC}" srcId="{4BD137A5-BDAF-4425-924A-D2B992A0E2F7}" destId="{44CBA29F-C3C3-4965-A22C-622352E7F489}" srcOrd="0" destOrd="0" parTransId="{6360691E-5C4A-4ECB-A9EF-C00CB165C070}" sibTransId="{0B07F282-7FBB-4575-8527-F3B8CE5D82EF}"/>
    <dgm:cxn modelId="{36DAF614-26EE-4756-B1BC-425C50A54546}" srcId="{8CE6CCFB-C6AC-4148-A21A-46DEF3CAFE70}" destId="{0190154A-8F6B-40B8-A873-E78736EA252E}" srcOrd="2" destOrd="0" parTransId="{A789C6A1-A116-47AD-85C1-DABD6288847A}" sibTransId="{395CAA3F-A862-4A38-A801-5713DB918EC0}"/>
    <dgm:cxn modelId="{A693011D-4C68-4966-BEAF-6E6D74C85F5D}" type="presOf" srcId="{0190154A-8F6B-40B8-A873-E78736EA252E}" destId="{672E6650-4203-416F-A723-7FF3B1964FA0}" srcOrd="0" destOrd="2" presId="urn:microsoft.com/office/officeart/2005/8/layout/hList1"/>
    <dgm:cxn modelId="{0B08B222-9824-4622-B2FE-F571B21DEDC2}" srcId="{D624B8E1-41C9-4DA0-A05B-6436651CDB30}" destId="{D4A619A4-24FF-4FDE-990D-E91129C05C84}" srcOrd="2" destOrd="0" parTransId="{2B7F78F4-77F8-40DD-BC15-A14EB43814C8}" sibTransId="{795E6D29-77C0-42C5-A0FB-5B175C4D86C6}"/>
    <dgm:cxn modelId="{1BF76835-19B3-4513-B11F-27F374C99618}" type="presOf" srcId="{D624B8E1-41C9-4DA0-A05B-6436651CDB30}" destId="{A9BA589E-5FF5-4BA9-920B-1A8331C826C3}" srcOrd="0" destOrd="0" presId="urn:microsoft.com/office/officeart/2005/8/layout/hList1"/>
    <dgm:cxn modelId="{D9C8ED38-9B45-419B-B94B-D334F2FB1EE6}" srcId="{D624B8E1-41C9-4DA0-A05B-6436651CDB30}" destId="{21C5D5F5-7C10-45D4-8C52-896D6CBA0521}" srcOrd="5" destOrd="0" parTransId="{255CFDB5-14DC-40BF-B8A4-2CC3F69A5539}" sibTransId="{D3ADD6B6-4945-4D61-B38D-386DB3CD559E}"/>
    <dgm:cxn modelId="{187A826A-87B0-496F-8A37-5611770DCE0F}" srcId="{4BD137A5-BDAF-4425-924A-D2B992A0E2F7}" destId="{695A56ED-D496-496A-9845-FC79F92B167C}" srcOrd="2" destOrd="0" parTransId="{CAE062AE-30EC-4320-9297-56514F62896E}" sibTransId="{46685118-34A5-4B59-A0FF-4DFF9DAE9FD3}"/>
    <dgm:cxn modelId="{C6EC264C-EB2E-4AB6-A0C2-55204E16E2EC}" type="presOf" srcId="{8CEAE5AC-A6C5-4022-B145-6C0F9CB88755}" destId="{B7A94984-158C-47DE-B15A-EBA948A8DF5C}" srcOrd="0" destOrd="1" presId="urn:microsoft.com/office/officeart/2005/8/layout/hList1"/>
    <dgm:cxn modelId="{8A764A4D-BDDB-4B6A-9BE7-4B3B4EABE2F4}" type="presOf" srcId="{C2A0F62C-3FE1-4218-A28F-7CAD188859E7}" destId="{B7A94984-158C-47DE-B15A-EBA948A8DF5C}" srcOrd="0" destOrd="3" presId="urn:microsoft.com/office/officeart/2005/8/layout/hList1"/>
    <dgm:cxn modelId="{91C5B34E-949C-4367-AA4A-1AAF3F162858}" srcId="{8CE6CCFB-C6AC-4148-A21A-46DEF3CAFE70}" destId="{864ABB26-12FC-45DC-B173-235D610A32B4}" srcOrd="0" destOrd="0" parTransId="{B862E156-F1BA-4940-A53E-23FA307D2660}" sibTransId="{D80B2C76-0686-46A8-AA69-A1D555682C32}"/>
    <dgm:cxn modelId="{4A5B4C73-4B0C-4EE9-97FA-35770567C881}" srcId="{4BD137A5-BDAF-4425-924A-D2B992A0E2F7}" destId="{C2A0F62C-3FE1-4218-A28F-7CAD188859E7}" srcOrd="3" destOrd="0" parTransId="{A2478529-7274-4646-85EF-67AB942EDD3E}" sibTransId="{0219B031-6F7F-4A67-9D08-F02BF308B7D8}"/>
    <dgm:cxn modelId="{5797C956-9E4D-4E86-9C32-1C10C09D413A}" srcId="{D624B8E1-41C9-4DA0-A05B-6436651CDB30}" destId="{F09E3AF8-27CA-426B-A084-59C0F87145AA}" srcOrd="4" destOrd="0" parTransId="{9C6F3D66-C174-42D0-BD4F-20C9B127F4B4}" sibTransId="{648A5DBE-2A64-440A-AC8C-9BB428E86C2A}"/>
    <dgm:cxn modelId="{E7DCCA81-C019-4A7B-8257-E7F4E31FA755}" type="presOf" srcId="{864ABB26-12FC-45DC-B173-235D610A32B4}" destId="{672E6650-4203-416F-A723-7FF3B1964FA0}" srcOrd="0" destOrd="0" presId="urn:microsoft.com/office/officeart/2005/8/layout/hList1"/>
    <dgm:cxn modelId="{3E7E4187-1547-4710-8128-142A9E32DD5A}" type="presOf" srcId="{D4A619A4-24FF-4FDE-990D-E91129C05C84}" destId="{AF4AFB33-DEDB-4944-9959-F035FEBD4D56}" srcOrd="0" destOrd="2" presId="urn:microsoft.com/office/officeart/2005/8/layout/hList1"/>
    <dgm:cxn modelId="{E4D1C78B-1C51-493C-B8AB-321F380821EB}" srcId="{DD91C339-7CFD-4985-AD1C-290175797EA7}" destId="{D624B8E1-41C9-4DA0-A05B-6436651CDB30}" srcOrd="2" destOrd="0" parTransId="{7842C04A-D93A-4E75-A3B6-A4B16E93D4A2}" sibTransId="{B18837CF-13F8-4B77-BE11-3769C2BE27EB}"/>
    <dgm:cxn modelId="{31F3338C-67AC-4665-8AB6-DC908ABAC750}" type="presOf" srcId="{DD91C339-7CFD-4985-AD1C-290175797EA7}" destId="{FD35E2D5-E09B-4CE5-BC09-489162C03B05}" srcOrd="0" destOrd="0" presId="urn:microsoft.com/office/officeart/2005/8/layout/hList1"/>
    <dgm:cxn modelId="{51C54494-69DC-47EF-B1AC-D13B513B8BE0}" srcId="{8CE6CCFB-C6AC-4148-A21A-46DEF3CAFE70}" destId="{704A85EC-756C-483A-9293-D5A6CC466636}" srcOrd="1" destOrd="0" parTransId="{E8847905-ECB0-4F1B-836B-18128651B7F9}" sibTransId="{9D901D9A-14FF-44B7-B0EC-CC295C26A816}"/>
    <dgm:cxn modelId="{4114CA9A-ED8D-4591-8716-C655F9E8AAA0}" type="presOf" srcId="{1F7DD14F-D61A-4A7D-B0A4-A2DF5C929EFA}" destId="{AF4AFB33-DEDB-4944-9959-F035FEBD4D56}" srcOrd="0" destOrd="3" presId="urn:microsoft.com/office/officeart/2005/8/layout/hList1"/>
    <dgm:cxn modelId="{25AA76AC-39EB-4750-BB5A-5B823DC21401}" type="presOf" srcId="{8CE6CCFB-C6AC-4148-A21A-46DEF3CAFE70}" destId="{B0D9D7B8-15B0-4872-849D-48BD8EC22E88}" srcOrd="0" destOrd="0" presId="urn:microsoft.com/office/officeart/2005/8/layout/hList1"/>
    <dgm:cxn modelId="{0BDE9AAF-A943-4437-9CA7-87A68E8F3C55}" type="presOf" srcId="{2456E73B-134D-45F9-AA60-D11237DB415C}" destId="{672E6650-4203-416F-A723-7FF3B1964FA0}" srcOrd="0" destOrd="3" presId="urn:microsoft.com/office/officeart/2005/8/layout/hList1"/>
    <dgm:cxn modelId="{93FC53B0-D861-46E7-B3EE-AF0E4AF90DD7}" srcId="{DD91C339-7CFD-4985-AD1C-290175797EA7}" destId="{8CE6CCFB-C6AC-4148-A21A-46DEF3CAFE70}" srcOrd="0" destOrd="0" parTransId="{98CFA118-C6B9-4819-AEBB-0A548A4B1805}" sibTransId="{1C4914DD-060F-4542-A02E-9C13F734EC6C}"/>
    <dgm:cxn modelId="{DF1165B8-E92E-4E66-AA4F-53FDB734D43B}" srcId="{D624B8E1-41C9-4DA0-A05B-6436651CDB30}" destId="{1F7DD14F-D61A-4A7D-B0A4-A2DF5C929EFA}" srcOrd="3" destOrd="0" parTransId="{D1565C0E-01D1-47F8-8700-1EBFEB39E655}" sibTransId="{539E9AAA-F6FD-422A-9BAD-A4B3940CA5A8}"/>
    <dgm:cxn modelId="{80C67EBE-C70A-44D4-931C-404D4827CEA4}" srcId="{D624B8E1-41C9-4DA0-A05B-6436651CDB30}" destId="{3589FBE3-0A15-45D5-8D04-88F53360C998}" srcOrd="1" destOrd="0" parTransId="{F8A4AD09-E857-4ED8-BEC8-59D8FEE1AD91}" sibTransId="{203FF04B-D84C-4A06-A8EB-A434E4EA29EB}"/>
    <dgm:cxn modelId="{0E859FBE-A377-4D97-96FF-C78C6810E600}" type="presOf" srcId="{66541017-E671-4AAD-AE00-AEBF179069D6}" destId="{AF4AFB33-DEDB-4944-9959-F035FEBD4D56}" srcOrd="0" destOrd="0" presId="urn:microsoft.com/office/officeart/2005/8/layout/hList1"/>
    <dgm:cxn modelId="{897AE5CA-A320-4ACC-B69C-4B709813B926}" type="presOf" srcId="{4BD137A5-BDAF-4425-924A-D2B992A0E2F7}" destId="{0DC42CBC-EC99-41A2-BAC7-421741ED190E}" srcOrd="0" destOrd="0" presId="urn:microsoft.com/office/officeart/2005/8/layout/hList1"/>
    <dgm:cxn modelId="{418E2CD9-BE1D-4DF9-8093-BD3660DC4CA9}" type="presOf" srcId="{695A56ED-D496-496A-9845-FC79F92B167C}" destId="{B7A94984-158C-47DE-B15A-EBA948A8DF5C}" srcOrd="0" destOrd="2" presId="urn:microsoft.com/office/officeart/2005/8/layout/hList1"/>
    <dgm:cxn modelId="{201EDDDE-4DDD-42D3-8A85-7B6FFB5016DA}" type="presOf" srcId="{44CBA29F-C3C3-4965-A22C-622352E7F489}" destId="{B7A94984-158C-47DE-B15A-EBA948A8DF5C}" srcOrd="0" destOrd="0" presId="urn:microsoft.com/office/officeart/2005/8/layout/hList1"/>
    <dgm:cxn modelId="{70FB5CE1-010E-498E-A74F-0CDAC5AE2F45}" type="presOf" srcId="{F09E3AF8-27CA-426B-A084-59C0F87145AA}" destId="{AF4AFB33-DEDB-4944-9959-F035FEBD4D56}" srcOrd="0" destOrd="4" presId="urn:microsoft.com/office/officeart/2005/8/layout/hList1"/>
    <dgm:cxn modelId="{1F82B3F3-BB3E-4A40-9669-E0E2B02F5CA6}" type="presOf" srcId="{3589FBE3-0A15-45D5-8D04-88F53360C998}" destId="{AF4AFB33-DEDB-4944-9959-F035FEBD4D56}" srcOrd="0" destOrd="1" presId="urn:microsoft.com/office/officeart/2005/8/layout/hList1"/>
    <dgm:cxn modelId="{DEDB32F6-003F-404A-8647-3EDA485511DF}" srcId="{8CE6CCFB-C6AC-4148-A21A-46DEF3CAFE70}" destId="{2456E73B-134D-45F9-AA60-D11237DB415C}" srcOrd="3" destOrd="0" parTransId="{3696D3E1-D018-4369-8FD2-388E5F93B2D7}" sibTransId="{AE57CD61-64DF-41B2-B4E9-EE126587D086}"/>
    <dgm:cxn modelId="{780D7411-22C6-4D27-9238-79F051A20CD9}" type="presParOf" srcId="{FD35E2D5-E09B-4CE5-BC09-489162C03B05}" destId="{41A9C2BD-AFAE-4F61-9100-C8D70A24AE6C}" srcOrd="0" destOrd="0" presId="urn:microsoft.com/office/officeart/2005/8/layout/hList1"/>
    <dgm:cxn modelId="{32F8A58D-603A-44C2-B138-017B482445E9}" type="presParOf" srcId="{41A9C2BD-AFAE-4F61-9100-C8D70A24AE6C}" destId="{B0D9D7B8-15B0-4872-849D-48BD8EC22E88}" srcOrd="0" destOrd="0" presId="urn:microsoft.com/office/officeart/2005/8/layout/hList1"/>
    <dgm:cxn modelId="{46FEC5FE-819B-4CE3-AF13-92E13347C4CC}" type="presParOf" srcId="{41A9C2BD-AFAE-4F61-9100-C8D70A24AE6C}" destId="{672E6650-4203-416F-A723-7FF3B1964FA0}" srcOrd="1" destOrd="0" presId="urn:microsoft.com/office/officeart/2005/8/layout/hList1"/>
    <dgm:cxn modelId="{F7B050A3-C0C1-49C3-9717-5BE7BD5AF844}" type="presParOf" srcId="{FD35E2D5-E09B-4CE5-BC09-489162C03B05}" destId="{76466767-DE21-4080-9984-C375B70988BF}" srcOrd="1" destOrd="0" presId="urn:microsoft.com/office/officeart/2005/8/layout/hList1"/>
    <dgm:cxn modelId="{45E8F46A-9325-4109-AFED-33CD2DE15606}" type="presParOf" srcId="{FD35E2D5-E09B-4CE5-BC09-489162C03B05}" destId="{4F072530-423B-4DE9-A28D-3D50529879C8}" srcOrd="2" destOrd="0" presId="urn:microsoft.com/office/officeart/2005/8/layout/hList1"/>
    <dgm:cxn modelId="{A5091A8B-1651-47A0-9CEE-9E2DED0B267A}" type="presParOf" srcId="{4F072530-423B-4DE9-A28D-3D50529879C8}" destId="{0DC42CBC-EC99-41A2-BAC7-421741ED190E}" srcOrd="0" destOrd="0" presId="urn:microsoft.com/office/officeart/2005/8/layout/hList1"/>
    <dgm:cxn modelId="{FCC7A889-52EC-45F6-961C-39E21F72C446}" type="presParOf" srcId="{4F072530-423B-4DE9-A28D-3D50529879C8}" destId="{B7A94984-158C-47DE-B15A-EBA948A8DF5C}" srcOrd="1" destOrd="0" presId="urn:microsoft.com/office/officeart/2005/8/layout/hList1"/>
    <dgm:cxn modelId="{61A8CCFC-251C-4BFB-8E44-F9A975F6C057}" type="presParOf" srcId="{FD35E2D5-E09B-4CE5-BC09-489162C03B05}" destId="{1D31B512-7344-47C7-A64D-ED11CA12EFDA}" srcOrd="3" destOrd="0" presId="urn:microsoft.com/office/officeart/2005/8/layout/hList1"/>
    <dgm:cxn modelId="{6918FA80-791F-4E1E-8E5D-AB875A7C95B0}" type="presParOf" srcId="{FD35E2D5-E09B-4CE5-BC09-489162C03B05}" destId="{4A8E7DB9-34C3-4172-A84D-58ED850E8A1B}" srcOrd="4" destOrd="0" presId="urn:microsoft.com/office/officeart/2005/8/layout/hList1"/>
    <dgm:cxn modelId="{896D4EFA-3B2E-418A-B4EE-E27B1DBBB2EC}" type="presParOf" srcId="{4A8E7DB9-34C3-4172-A84D-58ED850E8A1B}" destId="{A9BA589E-5FF5-4BA9-920B-1A8331C826C3}" srcOrd="0" destOrd="0" presId="urn:microsoft.com/office/officeart/2005/8/layout/hList1"/>
    <dgm:cxn modelId="{F966944C-0A7E-4CDE-8A65-5B9744210B6D}" type="presParOf" srcId="{4A8E7DB9-34C3-4172-A84D-58ED850E8A1B}" destId="{AF4AFB33-DEDB-4944-9959-F035FEBD4D5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91C339-7CFD-4985-AD1C-290175797EA7}"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8CE6CCFB-C6AC-4148-A21A-46DEF3CAFE70}">
      <dgm:prSet phldrT="[Text]" custT="1"/>
      <dgm:spPr/>
      <dgm:t>
        <a:bodyPr/>
        <a:lstStyle/>
        <a:p>
          <a:r>
            <a:rPr lang="en-US" sz="2400"/>
            <a:t>Emotional Support</a:t>
          </a:r>
        </a:p>
      </dgm:t>
    </dgm:pt>
    <dgm:pt modelId="{98CFA118-C6B9-4819-AEBB-0A548A4B1805}" type="parTrans" cxnId="{93FC53B0-D861-46E7-B3EE-AF0E4AF90DD7}">
      <dgm:prSet/>
      <dgm:spPr/>
      <dgm:t>
        <a:bodyPr/>
        <a:lstStyle/>
        <a:p>
          <a:endParaRPr lang="en-US" sz="2000"/>
        </a:p>
      </dgm:t>
    </dgm:pt>
    <dgm:pt modelId="{1C4914DD-060F-4542-A02E-9C13F734EC6C}" type="sibTrans" cxnId="{93FC53B0-D861-46E7-B3EE-AF0E4AF90DD7}">
      <dgm:prSet/>
      <dgm:spPr/>
      <dgm:t>
        <a:bodyPr/>
        <a:lstStyle/>
        <a:p>
          <a:endParaRPr lang="en-US" sz="2000"/>
        </a:p>
      </dgm:t>
    </dgm:pt>
    <dgm:pt modelId="{864ABB26-12FC-45DC-B173-235D610A32B4}">
      <dgm:prSet phldrT="[Text]" custT="1"/>
      <dgm:spPr/>
      <dgm:t>
        <a:bodyPr/>
        <a:lstStyle/>
        <a:p>
          <a:r>
            <a:rPr lang="en-US" sz="2000"/>
            <a:t>Positive Climate</a:t>
          </a:r>
        </a:p>
      </dgm:t>
    </dgm:pt>
    <dgm:pt modelId="{B862E156-F1BA-4940-A53E-23FA307D2660}" type="parTrans" cxnId="{91C5B34E-949C-4367-AA4A-1AAF3F162858}">
      <dgm:prSet/>
      <dgm:spPr/>
      <dgm:t>
        <a:bodyPr/>
        <a:lstStyle/>
        <a:p>
          <a:endParaRPr lang="en-US" sz="2000"/>
        </a:p>
      </dgm:t>
    </dgm:pt>
    <dgm:pt modelId="{D80B2C76-0686-46A8-AA69-A1D555682C32}" type="sibTrans" cxnId="{91C5B34E-949C-4367-AA4A-1AAF3F162858}">
      <dgm:prSet/>
      <dgm:spPr/>
      <dgm:t>
        <a:bodyPr/>
        <a:lstStyle/>
        <a:p>
          <a:endParaRPr lang="en-US" sz="2000"/>
        </a:p>
      </dgm:t>
    </dgm:pt>
    <dgm:pt modelId="{704A85EC-756C-483A-9293-D5A6CC466636}">
      <dgm:prSet phldrT="[Text]" custT="1"/>
      <dgm:spPr/>
      <dgm:t>
        <a:bodyPr/>
        <a:lstStyle/>
        <a:p>
          <a:r>
            <a:rPr lang="en-US" sz="2000"/>
            <a:t>Teacher Sensitivity</a:t>
          </a:r>
        </a:p>
      </dgm:t>
    </dgm:pt>
    <dgm:pt modelId="{E8847905-ECB0-4F1B-836B-18128651B7F9}" type="parTrans" cxnId="{51C54494-69DC-47EF-B1AC-D13B513B8BE0}">
      <dgm:prSet/>
      <dgm:spPr/>
      <dgm:t>
        <a:bodyPr/>
        <a:lstStyle/>
        <a:p>
          <a:endParaRPr lang="en-US" sz="2000"/>
        </a:p>
      </dgm:t>
    </dgm:pt>
    <dgm:pt modelId="{9D901D9A-14FF-44B7-B0EC-CC295C26A816}" type="sibTrans" cxnId="{51C54494-69DC-47EF-B1AC-D13B513B8BE0}">
      <dgm:prSet/>
      <dgm:spPr/>
      <dgm:t>
        <a:bodyPr/>
        <a:lstStyle/>
        <a:p>
          <a:endParaRPr lang="en-US" sz="2000"/>
        </a:p>
      </dgm:t>
    </dgm:pt>
    <dgm:pt modelId="{4BD137A5-BDAF-4425-924A-D2B992A0E2F7}">
      <dgm:prSet phldrT="[Text]" custT="1"/>
      <dgm:spPr/>
      <dgm:t>
        <a:bodyPr/>
        <a:lstStyle/>
        <a:p>
          <a:r>
            <a:rPr lang="en-US" sz="2400"/>
            <a:t>Classroom Organization</a:t>
          </a:r>
        </a:p>
      </dgm:t>
    </dgm:pt>
    <dgm:pt modelId="{6D7AAED3-E4CC-4459-A179-F40C58F190BA}" type="parTrans" cxnId="{E62E5305-298F-4ABC-B278-3B89B95B6A13}">
      <dgm:prSet/>
      <dgm:spPr/>
      <dgm:t>
        <a:bodyPr/>
        <a:lstStyle/>
        <a:p>
          <a:endParaRPr lang="en-US" sz="2000"/>
        </a:p>
      </dgm:t>
    </dgm:pt>
    <dgm:pt modelId="{5861F16C-000C-4057-A9AD-CB8934BC6FED}" type="sibTrans" cxnId="{E62E5305-298F-4ABC-B278-3B89B95B6A13}">
      <dgm:prSet/>
      <dgm:spPr/>
      <dgm:t>
        <a:bodyPr/>
        <a:lstStyle/>
        <a:p>
          <a:endParaRPr lang="en-US" sz="2000"/>
        </a:p>
      </dgm:t>
    </dgm:pt>
    <dgm:pt modelId="{44CBA29F-C3C3-4965-A22C-622352E7F489}">
      <dgm:prSet phldrT="[Text]" custT="1"/>
      <dgm:spPr/>
      <dgm:t>
        <a:bodyPr/>
        <a:lstStyle/>
        <a:p>
          <a:pPr marL="228600" lvl="1" indent="-228600" algn="l" defTabSz="977900">
            <a:lnSpc>
              <a:spcPct val="90000"/>
            </a:lnSpc>
            <a:spcBef>
              <a:spcPct val="0"/>
            </a:spcBef>
            <a:spcAft>
              <a:spcPct val="15000"/>
            </a:spcAft>
            <a:buChar char="•"/>
          </a:pPr>
          <a:r>
            <a:rPr lang="en-US" sz="2000" i="0" kern="1200">
              <a:latin typeface="Calibri"/>
              <a:ea typeface="+mn-ea"/>
              <a:cs typeface="+mn-cs"/>
            </a:rPr>
            <a:t>Behavior Management</a:t>
          </a:r>
        </a:p>
      </dgm:t>
    </dgm:pt>
    <dgm:pt modelId="{6360691E-5C4A-4ECB-A9EF-C00CB165C070}" type="parTrans" cxnId="{39EA9C10-FD18-4ECD-B7F8-CD164742E0FC}">
      <dgm:prSet/>
      <dgm:spPr/>
      <dgm:t>
        <a:bodyPr/>
        <a:lstStyle/>
        <a:p>
          <a:endParaRPr lang="en-US" sz="2000"/>
        </a:p>
      </dgm:t>
    </dgm:pt>
    <dgm:pt modelId="{0B07F282-7FBB-4575-8527-F3B8CE5D82EF}" type="sibTrans" cxnId="{39EA9C10-FD18-4ECD-B7F8-CD164742E0FC}">
      <dgm:prSet/>
      <dgm:spPr/>
      <dgm:t>
        <a:bodyPr/>
        <a:lstStyle/>
        <a:p>
          <a:endParaRPr lang="en-US" sz="2000"/>
        </a:p>
      </dgm:t>
    </dgm:pt>
    <dgm:pt modelId="{D624B8E1-41C9-4DA0-A05B-6436651CDB30}">
      <dgm:prSet phldrT="[Text]" custT="1"/>
      <dgm:spPr>
        <a:solidFill>
          <a:srgbClr val="008341"/>
        </a:solidFill>
      </dgm:spPr>
      <dgm:t>
        <a:bodyPr/>
        <a:lstStyle/>
        <a:p>
          <a:r>
            <a:rPr lang="en-US" sz="2400"/>
            <a:t>Instructional Support</a:t>
          </a:r>
        </a:p>
      </dgm:t>
    </dgm:pt>
    <dgm:pt modelId="{7842C04A-D93A-4E75-A3B6-A4B16E93D4A2}" type="parTrans" cxnId="{E4D1C78B-1C51-493C-B8AB-321F380821EB}">
      <dgm:prSet/>
      <dgm:spPr/>
      <dgm:t>
        <a:bodyPr/>
        <a:lstStyle/>
        <a:p>
          <a:endParaRPr lang="en-US" sz="2000"/>
        </a:p>
      </dgm:t>
    </dgm:pt>
    <dgm:pt modelId="{B18837CF-13F8-4B77-BE11-3769C2BE27EB}" type="sibTrans" cxnId="{E4D1C78B-1C51-493C-B8AB-321F380821EB}">
      <dgm:prSet/>
      <dgm:spPr/>
      <dgm:t>
        <a:bodyPr/>
        <a:lstStyle/>
        <a:p>
          <a:endParaRPr lang="en-US" sz="2000"/>
        </a:p>
      </dgm:t>
    </dgm:pt>
    <dgm:pt modelId="{66541017-E671-4AAD-AE00-AEBF179069D6}">
      <dgm:prSet phldrT="[Text]" custT="1"/>
      <dgm:spPr/>
      <dgm:t>
        <a:bodyPr/>
        <a:lstStyle/>
        <a:p>
          <a:r>
            <a:rPr lang="en-US" sz="1800" i="1"/>
            <a:t>Instructional Learning Formats (UE &amp; Secondary)</a:t>
          </a:r>
        </a:p>
      </dgm:t>
    </dgm:pt>
    <dgm:pt modelId="{FDC1B3E6-5C75-4495-A6BD-6615CCA4CCD6}" type="parTrans" cxnId="{5810CA08-5E3D-4D67-ACA2-5D3461E20B72}">
      <dgm:prSet/>
      <dgm:spPr/>
      <dgm:t>
        <a:bodyPr/>
        <a:lstStyle/>
        <a:p>
          <a:endParaRPr lang="en-US" sz="2000"/>
        </a:p>
      </dgm:t>
    </dgm:pt>
    <dgm:pt modelId="{ECE4E658-500C-4276-8168-67CFFF491191}" type="sibTrans" cxnId="{5810CA08-5E3D-4D67-ACA2-5D3461E20B72}">
      <dgm:prSet/>
      <dgm:spPr/>
      <dgm:t>
        <a:bodyPr/>
        <a:lstStyle/>
        <a:p>
          <a:endParaRPr lang="en-US" sz="2000"/>
        </a:p>
      </dgm:t>
    </dgm:pt>
    <dgm:pt modelId="{F09E3AF8-27CA-426B-A084-59C0F87145AA}">
      <dgm:prSet phldrT="[Text]" custT="1"/>
      <dgm:spPr/>
      <dgm:t>
        <a:bodyPr/>
        <a:lstStyle/>
        <a:p>
          <a:r>
            <a:rPr lang="en-US" sz="1800" i="1"/>
            <a:t>Instructional Dialogue (UE &amp; Secondary)</a:t>
          </a:r>
        </a:p>
      </dgm:t>
    </dgm:pt>
    <dgm:pt modelId="{9C6F3D66-C174-42D0-BD4F-20C9B127F4B4}" type="parTrans" cxnId="{5797C956-9E4D-4E86-9C32-1C10C09D413A}">
      <dgm:prSet/>
      <dgm:spPr/>
      <dgm:t>
        <a:bodyPr/>
        <a:lstStyle/>
        <a:p>
          <a:endParaRPr lang="en-US" sz="2000"/>
        </a:p>
      </dgm:t>
    </dgm:pt>
    <dgm:pt modelId="{648A5DBE-2A64-440A-AC8C-9BB428E86C2A}" type="sibTrans" cxnId="{5797C956-9E4D-4E86-9C32-1C10C09D413A}">
      <dgm:prSet/>
      <dgm:spPr/>
      <dgm:t>
        <a:bodyPr/>
        <a:lstStyle/>
        <a:p>
          <a:endParaRPr lang="en-US" sz="2000"/>
        </a:p>
      </dgm:t>
    </dgm:pt>
    <dgm:pt modelId="{2456E73B-134D-45F9-AA60-D11237DB415C}">
      <dgm:prSet phldrT="[Text]" custT="1"/>
      <dgm:spPr/>
      <dgm:t>
        <a:bodyPr/>
        <a:lstStyle/>
        <a:p>
          <a:r>
            <a:rPr lang="en-US" sz="2000"/>
            <a:t>Regard for Student Perspectives</a:t>
          </a:r>
        </a:p>
      </dgm:t>
    </dgm:pt>
    <dgm:pt modelId="{3696D3E1-D018-4369-8FD2-388E5F93B2D7}" type="parTrans" cxnId="{DEDB32F6-003F-404A-8647-3EDA485511DF}">
      <dgm:prSet/>
      <dgm:spPr/>
      <dgm:t>
        <a:bodyPr/>
        <a:lstStyle/>
        <a:p>
          <a:endParaRPr lang="en-US" sz="2000"/>
        </a:p>
      </dgm:t>
    </dgm:pt>
    <dgm:pt modelId="{AE57CD61-64DF-41B2-B4E9-EE126587D086}" type="sibTrans" cxnId="{DEDB32F6-003F-404A-8647-3EDA485511DF}">
      <dgm:prSet/>
      <dgm:spPr/>
      <dgm:t>
        <a:bodyPr/>
        <a:lstStyle/>
        <a:p>
          <a:endParaRPr lang="en-US" sz="2000"/>
        </a:p>
      </dgm:t>
    </dgm:pt>
    <dgm:pt modelId="{8CEAE5AC-A6C5-4022-B145-6C0F9CB88755}">
      <dgm:prSet phldrT="[Text]" custT="1"/>
      <dgm:spPr/>
      <dgm:t>
        <a:bodyPr/>
        <a:lstStyle/>
        <a:p>
          <a:pPr marL="228600" lvl="1" indent="-228600" algn="l" defTabSz="977900">
            <a:lnSpc>
              <a:spcPct val="90000"/>
            </a:lnSpc>
            <a:spcBef>
              <a:spcPct val="0"/>
            </a:spcBef>
            <a:spcAft>
              <a:spcPct val="15000"/>
            </a:spcAft>
            <a:buChar char="•"/>
          </a:pPr>
          <a:r>
            <a:rPr lang="en-US" sz="2000" i="0" kern="1200">
              <a:latin typeface="Calibri"/>
              <a:ea typeface="+mn-ea"/>
              <a:cs typeface="+mn-cs"/>
            </a:rPr>
            <a:t>Productivity</a:t>
          </a:r>
        </a:p>
      </dgm:t>
    </dgm:pt>
    <dgm:pt modelId="{978F1E62-BC9F-485E-B103-8FEED305F9D6}" type="parTrans" cxnId="{69340E0E-BAEC-43E0-9F35-D4F5179923A3}">
      <dgm:prSet/>
      <dgm:spPr/>
      <dgm:t>
        <a:bodyPr/>
        <a:lstStyle/>
        <a:p>
          <a:endParaRPr lang="en-US" sz="2000"/>
        </a:p>
      </dgm:t>
    </dgm:pt>
    <dgm:pt modelId="{D21F213F-B25A-4041-BF42-7B48F7FC7E60}" type="sibTrans" cxnId="{69340E0E-BAEC-43E0-9F35-D4F5179923A3}">
      <dgm:prSet/>
      <dgm:spPr/>
      <dgm:t>
        <a:bodyPr/>
        <a:lstStyle/>
        <a:p>
          <a:endParaRPr lang="en-US" sz="2000"/>
        </a:p>
      </dgm:t>
    </dgm:pt>
    <dgm:pt modelId="{695A56ED-D496-496A-9845-FC79F92B167C}">
      <dgm:prSet phldrT="[Text]" custT="1"/>
      <dgm:spPr/>
      <dgm:t>
        <a:bodyPr/>
        <a:lstStyle/>
        <a:p>
          <a:pPr marL="228600" lvl="1" indent="-228600" algn="l" defTabSz="977900">
            <a:lnSpc>
              <a:spcPct val="90000"/>
            </a:lnSpc>
            <a:spcBef>
              <a:spcPct val="0"/>
            </a:spcBef>
            <a:spcAft>
              <a:spcPct val="15000"/>
            </a:spcAft>
            <a:buChar char="•"/>
          </a:pPr>
          <a:r>
            <a:rPr lang="en-US" sz="2000" i="1" kern="1200">
              <a:latin typeface="Calibri"/>
              <a:ea typeface="+mn-ea"/>
              <a:cs typeface="+mn-cs"/>
            </a:rPr>
            <a:t>Negative Climate (UE &amp; Secondary)</a:t>
          </a:r>
        </a:p>
      </dgm:t>
    </dgm:pt>
    <dgm:pt modelId="{CAE062AE-30EC-4320-9297-56514F62896E}" type="parTrans" cxnId="{187A826A-87B0-496F-8A37-5611770DCE0F}">
      <dgm:prSet/>
      <dgm:spPr/>
      <dgm:t>
        <a:bodyPr/>
        <a:lstStyle/>
        <a:p>
          <a:endParaRPr lang="en-US" sz="2000"/>
        </a:p>
      </dgm:t>
    </dgm:pt>
    <dgm:pt modelId="{46685118-34A5-4B59-A0FF-4DFF9DAE9FD3}" type="sibTrans" cxnId="{187A826A-87B0-496F-8A37-5611770DCE0F}">
      <dgm:prSet/>
      <dgm:spPr/>
      <dgm:t>
        <a:bodyPr/>
        <a:lstStyle/>
        <a:p>
          <a:endParaRPr lang="en-US" sz="2000"/>
        </a:p>
      </dgm:t>
    </dgm:pt>
    <dgm:pt modelId="{3589FBE3-0A15-45D5-8D04-88F53360C998}">
      <dgm:prSet phldrT="[Text]" custT="1"/>
      <dgm:spPr/>
      <dgm:t>
        <a:bodyPr/>
        <a:lstStyle/>
        <a:p>
          <a:r>
            <a:rPr lang="en-US" sz="1800"/>
            <a:t>Concept Development/ Content Understanding</a:t>
          </a:r>
        </a:p>
      </dgm:t>
    </dgm:pt>
    <dgm:pt modelId="{F8A4AD09-E857-4ED8-BEC8-59D8FEE1AD91}" type="parTrans" cxnId="{80C67EBE-C70A-44D4-931C-404D4827CEA4}">
      <dgm:prSet/>
      <dgm:spPr/>
      <dgm:t>
        <a:bodyPr/>
        <a:lstStyle/>
        <a:p>
          <a:endParaRPr lang="en-US"/>
        </a:p>
      </dgm:t>
    </dgm:pt>
    <dgm:pt modelId="{203FF04B-D84C-4A06-A8EB-A434E4EA29EB}" type="sibTrans" cxnId="{80C67EBE-C70A-44D4-931C-404D4827CEA4}">
      <dgm:prSet/>
      <dgm:spPr/>
      <dgm:t>
        <a:bodyPr/>
        <a:lstStyle/>
        <a:p>
          <a:endParaRPr lang="en-US"/>
        </a:p>
      </dgm:t>
    </dgm:pt>
    <dgm:pt modelId="{1F7DD14F-D61A-4A7D-B0A4-A2DF5C929EFA}">
      <dgm:prSet phldrT="[Text]" custT="1"/>
      <dgm:spPr/>
      <dgm:t>
        <a:bodyPr/>
        <a:lstStyle/>
        <a:p>
          <a:r>
            <a:rPr lang="en-US" sz="1800"/>
            <a:t>Quality of Feedback</a:t>
          </a:r>
        </a:p>
      </dgm:t>
    </dgm:pt>
    <dgm:pt modelId="{D1565C0E-01D1-47F8-8700-1EBFEB39E655}" type="parTrans" cxnId="{DF1165B8-E92E-4E66-AA4F-53FDB734D43B}">
      <dgm:prSet/>
      <dgm:spPr/>
      <dgm:t>
        <a:bodyPr/>
        <a:lstStyle/>
        <a:p>
          <a:endParaRPr lang="en-US"/>
        </a:p>
      </dgm:t>
    </dgm:pt>
    <dgm:pt modelId="{539E9AAA-F6FD-422A-9BAD-A4B3940CA5A8}" type="sibTrans" cxnId="{DF1165B8-E92E-4E66-AA4F-53FDB734D43B}">
      <dgm:prSet/>
      <dgm:spPr/>
      <dgm:t>
        <a:bodyPr/>
        <a:lstStyle/>
        <a:p>
          <a:endParaRPr lang="en-US"/>
        </a:p>
      </dgm:t>
    </dgm:pt>
    <dgm:pt modelId="{D4A619A4-24FF-4FDE-990D-E91129C05C84}">
      <dgm:prSet phldrT="[Text]" custT="1"/>
      <dgm:spPr/>
      <dgm:t>
        <a:bodyPr/>
        <a:lstStyle/>
        <a:p>
          <a:r>
            <a:rPr lang="en-US" sz="1800" i="1"/>
            <a:t>Analysis &amp; Inquiry (UE &amp; Secondary)</a:t>
          </a:r>
        </a:p>
      </dgm:t>
    </dgm:pt>
    <dgm:pt modelId="{2B7F78F4-77F8-40DD-BC15-A14EB43814C8}" type="parTrans" cxnId="{0B08B222-9824-4622-B2FE-F571B21DEDC2}">
      <dgm:prSet/>
      <dgm:spPr/>
      <dgm:t>
        <a:bodyPr/>
        <a:lstStyle/>
        <a:p>
          <a:endParaRPr lang="en-US"/>
        </a:p>
      </dgm:t>
    </dgm:pt>
    <dgm:pt modelId="{795E6D29-77C0-42C5-A0FB-5B175C4D86C6}" type="sibTrans" cxnId="{0B08B222-9824-4622-B2FE-F571B21DEDC2}">
      <dgm:prSet/>
      <dgm:spPr/>
      <dgm:t>
        <a:bodyPr/>
        <a:lstStyle/>
        <a:p>
          <a:endParaRPr lang="en-US"/>
        </a:p>
      </dgm:t>
    </dgm:pt>
    <dgm:pt modelId="{21C5D5F5-7C10-45D4-8C52-896D6CBA0521}">
      <dgm:prSet phldrT="[Text]" custT="1"/>
      <dgm:spPr/>
      <dgm:t>
        <a:bodyPr/>
        <a:lstStyle/>
        <a:p>
          <a:r>
            <a:rPr lang="en-US" sz="1800" i="1"/>
            <a:t>Language Modeling (K–3 Only)</a:t>
          </a:r>
        </a:p>
      </dgm:t>
    </dgm:pt>
    <dgm:pt modelId="{255CFDB5-14DC-40BF-B8A4-2CC3F69A5539}" type="parTrans" cxnId="{D9C8ED38-9B45-419B-B94B-D334F2FB1EE6}">
      <dgm:prSet/>
      <dgm:spPr/>
      <dgm:t>
        <a:bodyPr/>
        <a:lstStyle/>
        <a:p>
          <a:endParaRPr lang="en-US"/>
        </a:p>
      </dgm:t>
    </dgm:pt>
    <dgm:pt modelId="{D3ADD6B6-4945-4D61-B38D-386DB3CD559E}" type="sibTrans" cxnId="{D9C8ED38-9B45-419B-B94B-D334F2FB1EE6}">
      <dgm:prSet/>
      <dgm:spPr/>
      <dgm:t>
        <a:bodyPr/>
        <a:lstStyle/>
        <a:p>
          <a:endParaRPr lang="en-US"/>
        </a:p>
      </dgm:t>
    </dgm:pt>
    <dgm:pt modelId="{0190154A-8F6B-40B8-A873-E78736EA252E}">
      <dgm:prSet phldrT="[Text]" custT="1"/>
      <dgm:spPr/>
      <dgm:t>
        <a:bodyPr/>
        <a:lstStyle/>
        <a:p>
          <a:r>
            <a:rPr lang="en-US" sz="2000" i="1"/>
            <a:t>Negative Climate </a:t>
          </a:r>
          <a:br>
            <a:rPr lang="en-US" sz="2000" i="1"/>
          </a:br>
          <a:r>
            <a:rPr lang="en-US" sz="2000" i="1"/>
            <a:t>(K-3 Only)</a:t>
          </a:r>
        </a:p>
      </dgm:t>
    </dgm:pt>
    <dgm:pt modelId="{A789C6A1-A116-47AD-85C1-DABD6288847A}" type="parTrans" cxnId="{36DAF614-26EE-4756-B1BC-425C50A54546}">
      <dgm:prSet/>
      <dgm:spPr/>
      <dgm:t>
        <a:bodyPr/>
        <a:lstStyle/>
        <a:p>
          <a:endParaRPr lang="en-US"/>
        </a:p>
      </dgm:t>
    </dgm:pt>
    <dgm:pt modelId="{395CAA3F-A862-4A38-A801-5713DB918EC0}" type="sibTrans" cxnId="{36DAF614-26EE-4756-B1BC-425C50A54546}">
      <dgm:prSet/>
      <dgm:spPr/>
      <dgm:t>
        <a:bodyPr/>
        <a:lstStyle/>
        <a:p>
          <a:endParaRPr lang="en-US"/>
        </a:p>
      </dgm:t>
    </dgm:pt>
    <dgm:pt modelId="{C2A0F62C-3FE1-4218-A28F-7CAD188859E7}">
      <dgm:prSet phldrT="[Text]" custT="1"/>
      <dgm:spPr/>
      <dgm:t>
        <a:bodyPr/>
        <a:lstStyle/>
        <a:p>
          <a:pPr marL="228600" lvl="1" indent="-228600" algn="l" defTabSz="977900">
            <a:lnSpc>
              <a:spcPct val="90000"/>
            </a:lnSpc>
            <a:spcBef>
              <a:spcPct val="0"/>
            </a:spcBef>
            <a:spcAft>
              <a:spcPct val="15000"/>
            </a:spcAft>
            <a:buChar char="•"/>
          </a:pPr>
          <a:r>
            <a:rPr lang="en-US" sz="2000" i="1" kern="1200">
              <a:latin typeface="Calibri"/>
              <a:ea typeface="+mn-ea"/>
              <a:cs typeface="+mn-cs"/>
            </a:rPr>
            <a:t>Instructional Learning Formats (K-3 Only)</a:t>
          </a:r>
        </a:p>
      </dgm:t>
    </dgm:pt>
    <dgm:pt modelId="{A2478529-7274-4646-85EF-67AB942EDD3E}" type="parTrans" cxnId="{4A5B4C73-4B0C-4EE9-97FA-35770567C881}">
      <dgm:prSet/>
      <dgm:spPr/>
      <dgm:t>
        <a:bodyPr/>
        <a:lstStyle/>
        <a:p>
          <a:endParaRPr lang="en-US"/>
        </a:p>
      </dgm:t>
    </dgm:pt>
    <dgm:pt modelId="{0219B031-6F7F-4A67-9D08-F02BF308B7D8}" type="sibTrans" cxnId="{4A5B4C73-4B0C-4EE9-97FA-35770567C881}">
      <dgm:prSet/>
      <dgm:spPr/>
      <dgm:t>
        <a:bodyPr/>
        <a:lstStyle/>
        <a:p>
          <a:endParaRPr lang="en-US"/>
        </a:p>
      </dgm:t>
    </dgm:pt>
    <dgm:pt modelId="{FD35E2D5-E09B-4CE5-BC09-489162C03B05}" type="pres">
      <dgm:prSet presAssocID="{DD91C339-7CFD-4985-AD1C-290175797EA7}" presName="Name0" presStyleCnt="0">
        <dgm:presLayoutVars>
          <dgm:dir/>
          <dgm:animLvl val="lvl"/>
          <dgm:resizeHandles val="exact"/>
        </dgm:presLayoutVars>
      </dgm:prSet>
      <dgm:spPr/>
    </dgm:pt>
    <dgm:pt modelId="{41A9C2BD-AFAE-4F61-9100-C8D70A24AE6C}" type="pres">
      <dgm:prSet presAssocID="{8CE6CCFB-C6AC-4148-A21A-46DEF3CAFE70}" presName="composite" presStyleCnt="0"/>
      <dgm:spPr/>
    </dgm:pt>
    <dgm:pt modelId="{B0D9D7B8-15B0-4872-849D-48BD8EC22E88}" type="pres">
      <dgm:prSet presAssocID="{8CE6CCFB-C6AC-4148-A21A-46DEF3CAFE70}" presName="parTx" presStyleLbl="alignNode1" presStyleIdx="0" presStyleCnt="3">
        <dgm:presLayoutVars>
          <dgm:chMax val="0"/>
          <dgm:chPref val="0"/>
          <dgm:bulletEnabled val="1"/>
        </dgm:presLayoutVars>
      </dgm:prSet>
      <dgm:spPr/>
    </dgm:pt>
    <dgm:pt modelId="{672E6650-4203-416F-A723-7FF3B1964FA0}" type="pres">
      <dgm:prSet presAssocID="{8CE6CCFB-C6AC-4148-A21A-46DEF3CAFE70}" presName="desTx" presStyleLbl="alignAccFollowNode1" presStyleIdx="0" presStyleCnt="3">
        <dgm:presLayoutVars>
          <dgm:bulletEnabled val="1"/>
        </dgm:presLayoutVars>
      </dgm:prSet>
      <dgm:spPr/>
    </dgm:pt>
    <dgm:pt modelId="{76466767-DE21-4080-9984-C375B70988BF}" type="pres">
      <dgm:prSet presAssocID="{1C4914DD-060F-4542-A02E-9C13F734EC6C}" presName="space" presStyleCnt="0"/>
      <dgm:spPr/>
    </dgm:pt>
    <dgm:pt modelId="{4F072530-423B-4DE9-A28D-3D50529879C8}" type="pres">
      <dgm:prSet presAssocID="{4BD137A5-BDAF-4425-924A-D2B992A0E2F7}" presName="composite" presStyleCnt="0"/>
      <dgm:spPr/>
    </dgm:pt>
    <dgm:pt modelId="{0DC42CBC-EC99-41A2-BAC7-421741ED190E}" type="pres">
      <dgm:prSet presAssocID="{4BD137A5-BDAF-4425-924A-D2B992A0E2F7}" presName="parTx" presStyleLbl="alignNode1" presStyleIdx="1" presStyleCnt="3">
        <dgm:presLayoutVars>
          <dgm:chMax val="0"/>
          <dgm:chPref val="0"/>
          <dgm:bulletEnabled val="1"/>
        </dgm:presLayoutVars>
      </dgm:prSet>
      <dgm:spPr/>
    </dgm:pt>
    <dgm:pt modelId="{B7A94984-158C-47DE-B15A-EBA948A8DF5C}" type="pres">
      <dgm:prSet presAssocID="{4BD137A5-BDAF-4425-924A-D2B992A0E2F7}" presName="desTx" presStyleLbl="alignAccFollowNode1" presStyleIdx="1" presStyleCnt="3">
        <dgm:presLayoutVars>
          <dgm:bulletEnabled val="1"/>
        </dgm:presLayoutVars>
      </dgm:prSet>
      <dgm:spPr/>
    </dgm:pt>
    <dgm:pt modelId="{1D31B512-7344-47C7-A64D-ED11CA12EFDA}" type="pres">
      <dgm:prSet presAssocID="{5861F16C-000C-4057-A9AD-CB8934BC6FED}" presName="space" presStyleCnt="0"/>
      <dgm:spPr/>
    </dgm:pt>
    <dgm:pt modelId="{4A8E7DB9-34C3-4172-A84D-58ED850E8A1B}" type="pres">
      <dgm:prSet presAssocID="{D624B8E1-41C9-4DA0-A05B-6436651CDB30}" presName="composite" presStyleCnt="0"/>
      <dgm:spPr/>
    </dgm:pt>
    <dgm:pt modelId="{A9BA589E-5FF5-4BA9-920B-1A8331C826C3}" type="pres">
      <dgm:prSet presAssocID="{D624B8E1-41C9-4DA0-A05B-6436651CDB30}" presName="parTx" presStyleLbl="alignNode1" presStyleIdx="2" presStyleCnt="3">
        <dgm:presLayoutVars>
          <dgm:chMax val="0"/>
          <dgm:chPref val="0"/>
          <dgm:bulletEnabled val="1"/>
        </dgm:presLayoutVars>
      </dgm:prSet>
      <dgm:spPr/>
    </dgm:pt>
    <dgm:pt modelId="{AF4AFB33-DEDB-4944-9959-F035FEBD4D56}" type="pres">
      <dgm:prSet presAssocID="{D624B8E1-41C9-4DA0-A05B-6436651CDB30}" presName="desTx" presStyleLbl="alignAccFollowNode1" presStyleIdx="2" presStyleCnt="3">
        <dgm:presLayoutVars>
          <dgm:bulletEnabled val="1"/>
        </dgm:presLayoutVars>
      </dgm:prSet>
      <dgm:spPr/>
    </dgm:pt>
  </dgm:ptLst>
  <dgm:cxnLst>
    <dgm:cxn modelId="{558B3903-2CE3-4A50-A825-2A960FC9E1E5}" type="presOf" srcId="{21C5D5F5-7C10-45D4-8C52-896D6CBA0521}" destId="{AF4AFB33-DEDB-4944-9959-F035FEBD4D56}" srcOrd="0" destOrd="5" presId="urn:microsoft.com/office/officeart/2005/8/layout/hList1"/>
    <dgm:cxn modelId="{E62E5305-298F-4ABC-B278-3B89B95B6A13}" srcId="{DD91C339-7CFD-4985-AD1C-290175797EA7}" destId="{4BD137A5-BDAF-4425-924A-D2B992A0E2F7}" srcOrd="1" destOrd="0" parTransId="{6D7AAED3-E4CC-4459-A179-F40C58F190BA}" sibTransId="{5861F16C-000C-4057-A9AD-CB8934BC6FED}"/>
    <dgm:cxn modelId="{8DF97305-15D9-4382-B9FA-48AFE104F642}" type="presOf" srcId="{704A85EC-756C-483A-9293-D5A6CC466636}" destId="{672E6650-4203-416F-A723-7FF3B1964FA0}" srcOrd="0" destOrd="1" presId="urn:microsoft.com/office/officeart/2005/8/layout/hList1"/>
    <dgm:cxn modelId="{5810CA08-5E3D-4D67-ACA2-5D3461E20B72}" srcId="{D624B8E1-41C9-4DA0-A05B-6436651CDB30}" destId="{66541017-E671-4AAD-AE00-AEBF179069D6}" srcOrd="0" destOrd="0" parTransId="{FDC1B3E6-5C75-4495-A6BD-6615CCA4CCD6}" sibTransId="{ECE4E658-500C-4276-8168-67CFFF491191}"/>
    <dgm:cxn modelId="{69340E0E-BAEC-43E0-9F35-D4F5179923A3}" srcId="{4BD137A5-BDAF-4425-924A-D2B992A0E2F7}" destId="{8CEAE5AC-A6C5-4022-B145-6C0F9CB88755}" srcOrd="1" destOrd="0" parTransId="{978F1E62-BC9F-485E-B103-8FEED305F9D6}" sibTransId="{D21F213F-B25A-4041-BF42-7B48F7FC7E60}"/>
    <dgm:cxn modelId="{39EA9C10-FD18-4ECD-B7F8-CD164742E0FC}" srcId="{4BD137A5-BDAF-4425-924A-D2B992A0E2F7}" destId="{44CBA29F-C3C3-4965-A22C-622352E7F489}" srcOrd="0" destOrd="0" parTransId="{6360691E-5C4A-4ECB-A9EF-C00CB165C070}" sibTransId="{0B07F282-7FBB-4575-8527-F3B8CE5D82EF}"/>
    <dgm:cxn modelId="{36DAF614-26EE-4756-B1BC-425C50A54546}" srcId="{8CE6CCFB-C6AC-4148-A21A-46DEF3CAFE70}" destId="{0190154A-8F6B-40B8-A873-E78736EA252E}" srcOrd="2" destOrd="0" parTransId="{A789C6A1-A116-47AD-85C1-DABD6288847A}" sibTransId="{395CAA3F-A862-4A38-A801-5713DB918EC0}"/>
    <dgm:cxn modelId="{A693011D-4C68-4966-BEAF-6E6D74C85F5D}" type="presOf" srcId="{0190154A-8F6B-40B8-A873-E78736EA252E}" destId="{672E6650-4203-416F-A723-7FF3B1964FA0}" srcOrd="0" destOrd="2" presId="urn:microsoft.com/office/officeart/2005/8/layout/hList1"/>
    <dgm:cxn modelId="{0B08B222-9824-4622-B2FE-F571B21DEDC2}" srcId="{D624B8E1-41C9-4DA0-A05B-6436651CDB30}" destId="{D4A619A4-24FF-4FDE-990D-E91129C05C84}" srcOrd="2" destOrd="0" parTransId="{2B7F78F4-77F8-40DD-BC15-A14EB43814C8}" sibTransId="{795E6D29-77C0-42C5-A0FB-5B175C4D86C6}"/>
    <dgm:cxn modelId="{1BF76835-19B3-4513-B11F-27F374C99618}" type="presOf" srcId="{D624B8E1-41C9-4DA0-A05B-6436651CDB30}" destId="{A9BA589E-5FF5-4BA9-920B-1A8331C826C3}" srcOrd="0" destOrd="0" presId="urn:microsoft.com/office/officeart/2005/8/layout/hList1"/>
    <dgm:cxn modelId="{D9C8ED38-9B45-419B-B94B-D334F2FB1EE6}" srcId="{D624B8E1-41C9-4DA0-A05B-6436651CDB30}" destId="{21C5D5F5-7C10-45D4-8C52-896D6CBA0521}" srcOrd="5" destOrd="0" parTransId="{255CFDB5-14DC-40BF-B8A4-2CC3F69A5539}" sibTransId="{D3ADD6B6-4945-4D61-B38D-386DB3CD559E}"/>
    <dgm:cxn modelId="{187A826A-87B0-496F-8A37-5611770DCE0F}" srcId="{4BD137A5-BDAF-4425-924A-D2B992A0E2F7}" destId="{695A56ED-D496-496A-9845-FC79F92B167C}" srcOrd="2" destOrd="0" parTransId="{CAE062AE-30EC-4320-9297-56514F62896E}" sibTransId="{46685118-34A5-4B59-A0FF-4DFF9DAE9FD3}"/>
    <dgm:cxn modelId="{C6EC264C-EB2E-4AB6-A0C2-55204E16E2EC}" type="presOf" srcId="{8CEAE5AC-A6C5-4022-B145-6C0F9CB88755}" destId="{B7A94984-158C-47DE-B15A-EBA948A8DF5C}" srcOrd="0" destOrd="1" presId="urn:microsoft.com/office/officeart/2005/8/layout/hList1"/>
    <dgm:cxn modelId="{8A764A4D-BDDB-4B6A-9BE7-4B3B4EABE2F4}" type="presOf" srcId="{C2A0F62C-3FE1-4218-A28F-7CAD188859E7}" destId="{B7A94984-158C-47DE-B15A-EBA948A8DF5C}" srcOrd="0" destOrd="3" presId="urn:microsoft.com/office/officeart/2005/8/layout/hList1"/>
    <dgm:cxn modelId="{91C5B34E-949C-4367-AA4A-1AAF3F162858}" srcId="{8CE6CCFB-C6AC-4148-A21A-46DEF3CAFE70}" destId="{864ABB26-12FC-45DC-B173-235D610A32B4}" srcOrd="0" destOrd="0" parTransId="{B862E156-F1BA-4940-A53E-23FA307D2660}" sibTransId="{D80B2C76-0686-46A8-AA69-A1D555682C32}"/>
    <dgm:cxn modelId="{4A5B4C73-4B0C-4EE9-97FA-35770567C881}" srcId="{4BD137A5-BDAF-4425-924A-D2B992A0E2F7}" destId="{C2A0F62C-3FE1-4218-A28F-7CAD188859E7}" srcOrd="3" destOrd="0" parTransId="{A2478529-7274-4646-85EF-67AB942EDD3E}" sibTransId="{0219B031-6F7F-4A67-9D08-F02BF308B7D8}"/>
    <dgm:cxn modelId="{5797C956-9E4D-4E86-9C32-1C10C09D413A}" srcId="{D624B8E1-41C9-4DA0-A05B-6436651CDB30}" destId="{F09E3AF8-27CA-426B-A084-59C0F87145AA}" srcOrd="4" destOrd="0" parTransId="{9C6F3D66-C174-42D0-BD4F-20C9B127F4B4}" sibTransId="{648A5DBE-2A64-440A-AC8C-9BB428E86C2A}"/>
    <dgm:cxn modelId="{E7DCCA81-C019-4A7B-8257-E7F4E31FA755}" type="presOf" srcId="{864ABB26-12FC-45DC-B173-235D610A32B4}" destId="{672E6650-4203-416F-A723-7FF3B1964FA0}" srcOrd="0" destOrd="0" presId="urn:microsoft.com/office/officeart/2005/8/layout/hList1"/>
    <dgm:cxn modelId="{3E7E4187-1547-4710-8128-142A9E32DD5A}" type="presOf" srcId="{D4A619A4-24FF-4FDE-990D-E91129C05C84}" destId="{AF4AFB33-DEDB-4944-9959-F035FEBD4D56}" srcOrd="0" destOrd="2" presId="urn:microsoft.com/office/officeart/2005/8/layout/hList1"/>
    <dgm:cxn modelId="{E4D1C78B-1C51-493C-B8AB-321F380821EB}" srcId="{DD91C339-7CFD-4985-AD1C-290175797EA7}" destId="{D624B8E1-41C9-4DA0-A05B-6436651CDB30}" srcOrd="2" destOrd="0" parTransId="{7842C04A-D93A-4E75-A3B6-A4B16E93D4A2}" sibTransId="{B18837CF-13F8-4B77-BE11-3769C2BE27EB}"/>
    <dgm:cxn modelId="{31F3338C-67AC-4665-8AB6-DC908ABAC750}" type="presOf" srcId="{DD91C339-7CFD-4985-AD1C-290175797EA7}" destId="{FD35E2D5-E09B-4CE5-BC09-489162C03B05}" srcOrd="0" destOrd="0" presId="urn:microsoft.com/office/officeart/2005/8/layout/hList1"/>
    <dgm:cxn modelId="{51C54494-69DC-47EF-B1AC-D13B513B8BE0}" srcId="{8CE6CCFB-C6AC-4148-A21A-46DEF3CAFE70}" destId="{704A85EC-756C-483A-9293-D5A6CC466636}" srcOrd="1" destOrd="0" parTransId="{E8847905-ECB0-4F1B-836B-18128651B7F9}" sibTransId="{9D901D9A-14FF-44B7-B0EC-CC295C26A816}"/>
    <dgm:cxn modelId="{4114CA9A-ED8D-4591-8716-C655F9E8AAA0}" type="presOf" srcId="{1F7DD14F-D61A-4A7D-B0A4-A2DF5C929EFA}" destId="{AF4AFB33-DEDB-4944-9959-F035FEBD4D56}" srcOrd="0" destOrd="3" presId="urn:microsoft.com/office/officeart/2005/8/layout/hList1"/>
    <dgm:cxn modelId="{25AA76AC-39EB-4750-BB5A-5B823DC21401}" type="presOf" srcId="{8CE6CCFB-C6AC-4148-A21A-46DEF3CAFE70}" destId="{B0D9D7B8-15B0-4872-849D-48BD8EC22E88}" srcOrd="0" destOrd="0" presId="urn:microsoft.com/office/officeart/2005/8/layout/hList1"/>
    <dgm:cxn modelId="{0BDE9AAF-A943-4437-9CA7-87A68E8F3C55}" type="presOf" srcId="{2456E73B-134D-45F9-AA60-D11237DB415C}" destId="{672E6650-4203-416F-A723-7FF3B1964FA0}" srcOrd="0" destOrd="3" presId="urn:microsoft.com/office/officeart/2005/8/layout/hList1"/>
    <dgm:cxn modelId="{93FC53B0-D861-46E7-B3EE-AF0E4AF90DD7}" srcId="{DD91C339-7CFD-4985-AD1C-290175797EA7}" destId="{8CE6CCFB-C6AC-4148-A21A-46DEF3CAFE70}" srcOrd="0" destOrd="0" parTransId="{98CFA118-C6B9-4819-AEBB-0A548A4B1805}" sibTransId="{1C4914DD-060F-4542-A02E-9C13F734EC6C}"/>
    <dgm:cxn modelId="{DF1165B8-E92E-4E66-AA4F-53FDB734D43B}" srcId="{D624B8E1-41C9-4DA0-A05B-6436651CDB30}" destId="{1F7DD14F-D61A-4A7D-B0A4-A2DF5C929EFA}" srcOrd="3" destOrd="0" parTransId="{D1565C0E-01D1-47F8-8700-1EBFEB39E655}" sibTransId="{539E9AAA-F6FD-422A-9BAD-A4B3940CA5A8}"/>
    <dgm:cxn modelId="{80C67EBE-C70A-44D4-931C-404D4827CEA4}" srcId="{D624B8E1-41C9-4DA0-A05B-6436651CDB30}" destId="{3589FBE3-0A15-45D5-8D04-88F53360C998}" srcOrd="1" destOrd="0" parTransId="{F8A4AD09-E857-4ED8-BEC8-59D8FEE1AD91}" sibTransId="{203FF04B-D84C-4A06-A8EB-A434E4EA29EB}"/>
    <dgm:cxn modelId="{0E859FBE-A377-4D97-96FF-C78C6810E600}" type="presOf" srcId="{66541017-E671-4AAD-AE00-AEBF179069D6}" destId="{AF4AFB33-DEDB-4944-9959-F035FEBD4D56}" srcOrd="0" destOrd="0" presId="urn:microsoft.com/office/officeart/2005/8/layout/hList1"/>
    <dgm:cxn modelId="{897AE5CA-A320-4ACC-B69C-4B709813B926}" type="presOf" srcId="{4BD137A5-BDAF-4425-924A-D2B992A0E2F7}" destId="{0DC42CBC-EC99-41A2-BAC7-421741ED190E}" srcOrd="0" destOrd="0" presId="urn:microsoft.com/office/officeart/2005/8/layout/hList1"/>
    <dgm:cxn modelId="{418E2CD9-BE1D-4DF9-8093-BD3660DC4CA9}" type="presOf" srcId="{695A56ED-D496-496A-9845-FC79F92B167C}" destId="{B7A94984-158C-47DE-B15A-EBA948A8DF5C}" srcOrd="0" destOrd="2" presId="urn:microsoft.com/office/officeart/2005/8/layout/hList1"/>
    <dgm:cxn modelId="{201EDDDE-4DDD-42D3-8A85-7B6FFB5016DA}" type="presOf" srcId="{44CBA29F-C3C3-4965-A22C-622352E7F489}" destId="{B7A94984-158C-47DE-B15A-EBA948A8DF5C}" srcOrd="0" destOrd="0" presId="urn:microsoft.com/office/officeart/2005/8/layout/hList1"/>
    <dgm:cxn modelId="{70FB5CE1-010E-498E-A74F-0CDAC5AE2F45}" type="presOf" srcId="{F09E3AF8-27CA-426B-A084-59C0F87145AA}" destId="{AF4AFB33-DEDB-4944-9959-F035FEBD4D56}" srcOrd="0" destOrd="4" presId="urn:microsoft.com/office/officeart/2005/8/layout/hList1"/>
    <dgm:cxn modelId="{1F82B3F3-BB3E-4A40-9669-E0E2B02F5CA6}" type="presOf" srcId="{3589FBE3-0A15-45D5-8D04-88F53360C998}" destId="{AF4AFB33-DEDB-4944-9959-F035FEBD4D56}" srcOrd="0" destOrd="1" presId="urn:microsoft.com/office/officeart/2005/8/layout/hList1"/>
    <dgm:cxn modelId="{DEDB32F6-003F-404A-8647-3EDA485511DF}" srcId="{8CE6CCFB-C6AC-4148-A21A-46DEF3CAFE70}" destId="{2456E73B-134D-45F9-AA60-D11237DB415C}" srcOrd="3" destOrd="0" parTransId="{3696D3E1-D018-4369-8FD2-388E5F93B2D7}" sibTransId="{AE57CD61-64DF-41B2-B4E9-EE126587D086}"/>
    <dgm:cxn modelId="{780D7411-22C6-4D27-9238-79F051A20CD9}" type="presParOf" srcId="{FD35E2D5-E09B-4CE5-BC09-489162C03B05}" destId="{41A9C2BD-AFAE-4F61-9100-C8D70A24AE6C}" srcOrd="0" destOrd="0" presId="urn:microsoft.com/office/officeart/2005/8/layout/hList1"/>
    <dgm:cxn modelId="{32F8A58D-603A-44C2-B138-017B482445E9}" type="presParOf" srcId="{41A9C2BD-AFAE-4F61-9100-C8D70A24AE6C}" destId="{B0D9D7B8-15B0-4872-849D-48BD8EC22E88}" srcOrd="0" destOrd="0" presId="urn:microsoft.com/office/officeart/2005/8/layout/hList1"/>
    <dgm:cxn modelId="{46FEC5FE-819B-4CE3-AF13-92E13347C4CC}" type="presParOf" srcId="{41A9C2BD-AFAE-4F61-9100-C8D70A24AE6C}" destId="{672E6650-4203-416F-A723-7FF3B1964FA0}" srcOrd="1" destOrd="0" presId="urn:microsoft.com/office/officeart/2005/8/layout/hList1"/>
    <dgm:cxn modelId="{F7B050A3-C0C1-49C3-9717-5BE7BD5AF844}" type="presParOf" srcId="{FD35E2D5-E09B-4CE5-BC09-489162C03B05}" destId="{76466767-DE21-4080-9984-C375B70988BF}" srcOrd="1" destOrd="0" presId="urn:microsoft.com/office/officeart/2005/8/layout/hList1"/>
    <dgm:cxn modelId="{45E8F46A-9325-4109-AFED-33CD2DE15606}" type="presParOf" srcId="{FD35E2D5-E09B-4CE5-BC09-489162C03B05}" destId="{4F072530-423B-4DE9-A28D-3D50529879C8}" srcOrd="2" destOrd="0" presId="urn:microsoft.com/office/officeart/2005/8/layout/hList1"/>
    <dgm:cxn modelId="{A5091A8B-1651-47A0-9CEE-9E2DED0B267A}" type="presParOf" srcId="{4F072530-423B-4DE9-A28D-3D50529879C8}" destId="{0DC42CBC-EC99-41A2-BAC7-421741ED190E}" srcOrd="0" destOrd="0" presId="urn:microsoft.com/office/officeart/2005/8/layout/hList1"/>
    <dgm:cxn modelId="{FCC7A889-52EC-45F6-961C-39E21F72C446}" type="presParOf" srcId="{4F072530-423B-4DE9-A28D-3D50529879C8}" destId="{B7A94984-158C-47DE-B15A-EBA948A8DF5C}" srcOrd="1" destOrd="0" presId="urn:microsoft.com/office/officeart/2005/8/layout/hList1"/>
    <dgm:cxn modelId="{61A8CCFC-251C-4BFB-8E44-F9A975F6C057}" type="presParOf" srcId="{FD35E2D5-E09B-4CE5-BC09-489162C03B05}" destId="{1D31B512-7344-47C7-A64D-ED11CA12EFDA}" srcOrd="3" destOrd="0" presId="urn:microsoft.com/office/officeart/2005/8/layout/hList1"/>
    <dgm:cxn modelId="{6918FA80-791F-4E1E-8E5D-AB875A7C95B0}" type="presParOf" srcId="{FD35E2D5-E09B-4CE5-BC09-489162C03B05}" destId="{4A8E7DB9-34C3-4172-A84D-58ED850E8A1B}" srcOrd="4" destOrd="0" presId="urn:microsoft.com/office/officeart/2005/8/layout/hList1"/>
    <dgm:cxn modelId="{896D4EFA-3B2E-418A-B4EE-E27B1DBBB2EC}" type="presParOf" srcId="{4A8E7DB9-34C3-4172-A84D-58ED850E8A1B}" destId="{A9BA589E-5FF5-4BA9-920B-1A8331C826C3}" srcOrd="0" destOrd="0" presId="urn:microsoft.com/office/officeart/2005/8/layout/hList1"/>
    <dgm:cxn modelId="{F966944C-0A7E-4CDE-8A65-5B9744210B6D}" type="presParOf" srcId="{4A8E7DB9-34C3-4172-A84D-58ED850E8A1B}" destId="{AF4AFB33-DEDB-4944-9959-F035FEBD4D5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9D7B8-15B0-4872-849D-48BD8EC22E88}">
      <dsp:nvSpPr>
        <dsp:cNvPr id="0" name=""/>
        <dsp:cNvSpPr/>
      </dsp:nvSpPr>
      <dsp:spPr>
        <a:xfrm>
          <a:off x="3523" y="45839"/>
          <a:ext cx="3435176" cy="137407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Emotional Support</a:t>
          </a:r>
        </a:p>
      </dsp:txBody>
      <dsp:txXfrm>
        <a:off x="3523" y="45839"/>
        <a:ext cx="3435176" cy="1374070"/>
      </dsp:txXfrm>
    </dsp:sp>
    <dsp:sp modelId="{672E6650-4203-416F-A723-7FF3B1964FA0}">
      <dsp:nvSpPr>
        <dsp:cNvPr id="0" name=""/>
        <dsp:cNvSpPr/>
      </dsp:nvSpPr>
      <dsp:spPr>
        <a:xfrm>
          <a:off x="3523" y="1419910"/>
          <a:ext cx="3435176" cy="303322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Positive Climate</a:t>
          </a:r>
        </a:p>
        <a:p>
          <a:pPr marL="228600" lvl="1" indent="-228600" algn="l" defTabSz="889000">
            <a:lnSpc>
              <a:spcPct val="90000"/>
            </a:lnSpc>
            <a:spcBef>
              <a:spcPct val="0"/>
            </a:spcBef>
            <a:spcAft>
              <a:spcPct val="15000"/>
            </a:spcAft>
            <a:buChar char="•"/>
          </a:pPr>
          <a:r>
            <a:rPr lang="en-US" sz="2000" kern="1200"/>
            <a:t>Teacher Sensitivity</a:t>
          </a:r>
        </a:p>
        <a:p>
          <a:pPr marL="228600" lvl="1" indent="-228600" algn="l" defTabSz="889000">
            <a:lnSpc>
              <a:spcPct val="90000"/>
            </a:lnSpc>
            <a:spcBef>
              <a:spcPct val="0"/>
            </a:spcBef>
            <a:spcAft>
              <a:spcPct val="15000"/>
            </a:spcAft>
            <a:buChar char="•"/>
          </a:pPr>
          <a:r>
            <a:rPr lang="en-US" sz="2000" i="1" kern="1200"/>
            <a:t>Negative Climate </a:t>
          </a:r>
          <a:br>
            <a:rPr lang="en-US" sz="2000" i="1" kern="1200"/>
          </a:br>
          <a:r>
            <a:rPr lang="en-US" sz="2000" i="1" kern="1200"/>
            <a:t>(K-3 Only)</a:t>
          </a:r>
        </a:p>
        <a:p>
          <a:pPr marL="228600" lvl="1" indent="-228600" algn="l" defTabSz="889000">
            <a:lnSpc>
              <a:spcPct val="90000"/>
            </a:lnSpc>
            <a:spcBef>
              <a:spcPct val="0"/>
            </a:spcBef>
            <a:spcAft>
              <a:spcPct val="15000"/>
            </a:spcAft>
            <a:buChar char="•"/>
          </a:pPr>
          <a:r>
            <a:rPr lang="en-US" sz="2000" kern="1200"/>
            <a:t>Regard for Student Perspectives</a:t>
          </a:r>
        </a:p>
      </dsp:txBody>
      <dsp:txXfrm>
        <a:off x="3523" y="1419910"/>
        <a:ext cx="3435176" cy="3033224"/>
      </dsp:txXfrm>
    </dsp:sp>
    <dsp:sp modelId="{0DC42CBC-EC99-41A2-BAC7-421741ED190E}">
      <dsp:nvSpPr>
        <dsp:cNvPr id="0" name=""/>
        <dsp:cNvSpPr/>
      </dsp:nvSpPr>
      <dsp:spPr>
        <a:xfrm>
          <a:off x="3919624" y="45839"/>
          <a:ext cx="3435176" cy="1374070"/>
        </a:xfrm>
        <a:prstGeom prst="rect">
          <a:avLst/>
        </a:prstGeom>
        <a:solidFill>
          <a:schemeClr val="accent3">
            <a:hueOff val="-1560936"/>
            <a:satOff val="-4523"/>
            <a:lumOff val="1766"/>
            <a:alphaOff val="0"/>
          </a:schemeClr>
        </a:solidFill>
        <a:ln w="12700" cap="flat" cmpd="sng" algn="ctr">
          <a:solidFill>
            <a:schemeClr val="accent3">
              <a:hueOff val="-1560936"/>
              <a:satOff val="-4523"/>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Classroom Organization</a:t>
          </a:r>
        </a:p>
      </dsp:txBody>
      <dsp:txXfrm>
        <a:off x="3919624" y="45839"/>
        <a:ext cx="3435176" cy="1374070"/>
      </dsp:txXfrm>
    </dsp:sp>
    <dsp:sp modelId="{B7A94984-158C-47DE-B15A-EBA948A8DF5C}">
      <dsp:nvSpPr>
        <dsp:cNvPr id="0" name=""/>
        <dsp:cNvSpPr/>
      </dsp:nvSpPr>
      <dsp:spPr>
        <a:xfrm>
          <a:off x="3919624" y="1419910"/>
          <a:ext cx="3435176" cy="3033224"/>
        </a:xfrm>
        <a:prstGeom prst="rect">
          <a:avLst/>
        </a:prstGeom>
        <a:solidFill>
          <a:schemeClr val="accent3">
            <a:tint val="40000"/>
            <a:alpha val="90000"/>
            <a:hueOff val="-2397740"/>
            <a:satOff val="1966"/>
            <a:lumOff val="275"/>
            <a:alphaOff val="0"/>
          </a:schemeClr>
        </a:solidFill>
        <a:ln w="12700" cap="flat" cmpd="sng" algn="ctr">
          <a:solidFill>
            <a:schemeClr val="accent3">
              <a:tint val="40000"/>
              <a:alpha val="90000"/>
              <a:hueOff val="-2397740"/>
              <a:satOff val="1966"/>
              <a:lumOff val="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977900">
            <a:lnSpc>
              <a:spcPct val="90000"/>
            </a:lnSpc>
            <a:spcBef>
              <a:spcPct val="0"/>
            </a:spcBef>
            <a:spcAft>
              <a:spcPct val="15000"/>
            </a:spcAft>
            <a:buChar char="•"/>
          </a:pPr>
          <a:r>
            <a:rPr lang="en-US" sz="2000" i="0" kern="1200">
              <a:latin typeface="Calibri"/>
              <a:ea typeface="+mn-ea"/>
              <a:cs typeface="+mn-cs"/>
            </a:rPr>
            <a:t>Behavior Management</a:t>
          </a:r>
        </a:p>
        <a:p>
          <a:pPr marL="228600" lvl="1" indent="-228600" algn="l" defTabSz="977900">
            <a:lnSpc>
              <a:spcPct val="90000"/>
            </a:lnSpc>
            <a:spcBef>
              <a:spcPct val="0"/>
            </a:spcBef>
            <a:spcAft>
              <a:spcPct val="15000"/>
            </a:spcAft>
            <a:buChar char="•"/>
          </a:pPr>
          <a:r>
            <a:rPr lang="en-US" sz="2000" i="0" kern="1200">
              <a:latin typeface="Calibri"/>
              <a:ea typeface="+mn-ea"/>
              <a:cs typeface="+mn-cs"/>
            </a:rPr>
            <a:t>Productivity</a:t>
          </a:r>
        </a:p>
        <a:p>
          <a:pPr marL="228600" lvl="1" indent="-228600" algn="l" defTabSz="977900">
            <a:lnSpc>
              <a:spcPct val="90000"/>
            </a:lnSpc>
            <a:spcBef>
              <a:spcPct val="0"/>
            </a:spcBef>
            <a:spcAft>
              <a:spcPct val="15000"/>
            </a:spcAft>
            <a:buChar char="•"/>
          </a:pPr>
          <a:r>
            <a:rPr lang="en-US" sz="2000" i="1" kern="1200">
              <a:latin typeface="Calibri"/>
              <a:ea typeface="+mn-ea"/>
              <a:cs typeface="+mn-cs"/>
            </a:rPr>
            <a:t>Negative Climate (UE &amp; Secondary)</a:t>
          </a:r>
        </a:p>
        <a:p>
          <a:pPr marL="228600" lvl="1" indent="-228600" algn="l" defTabSz="977900">
            <a:lnSpc>
              <a:spcPct val="90000"/>
            </a:lnSpc>
            <a:spcBef>
              <a:spcPct val="0"/>
            </a:spcBef>
            <a:spcAft>
              <a:spcPct val="15000"/>
            </a:spcAft>
            <a:buChar char="•"/>
          </a:pPr>
          <a:r>
            <a:rPr lang="en-US" sz="2000" i="1" kern="1200">
              <a:latin typeface="Calibri"/>
              <a:ea typeface="+mn-ea"/>
              <a:cs typeface="+mn-cs"/>
            </a:rPr>
            <a:t>Instructional Learning Formats (K-3 Only)</a:t>
          </a:r>
        </a:p>
      </dsp:txBody>
      <dsp:txXfrm>
        <a:off x="3919624" y="1419910"/>
        <a:ext cx="3435176" cy="3033224"/>
      </dsp:txXfrm>
    </dsp:sp>
    <dsp:sp modelId="{A9BA589E-5FF5-4BA9-920B-1A8331C826C3}">
      <dsp:nvSpPr>
        <dsp:cNvPr id="0" name=""/>
        <dsp:cNvSpPr/>
      </dsp:nvSpPr>
      <dsp:spPr>
        <a:xfrm>
          <a:off x="7835725" y="45839"/>
          <a:ext cx="3435176" cy="1374070"/>
        </a:xfrm>
        <a:prstGeom prst="rect">
          <a:avLst/>
        </a:prstGeom>
        <a:solidFill>
          <a:srgbClr val="008341"/>
        </a:solidFill>
        <a:ln w="12700" cap="flat" cmpd="sng" algn="ctr">
          <a:solidFill>
            <a:schemeClr val="accent3">
              <a:hueOff val="-3121871"/>
              <a:satOff val="-9046"/>
              <a:lumOff val="35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Instructional Support</a:t>
          </a:r>
        </a:p>
      </dsp:txBody>
      <dsp:txXfrm>
        <a:off x="7835725" y="45839"/>
        <a:ext cx="3435176" cy="1374070"/>
      </dsp:txXfrm>
    </dsp:sp>
    <dsp:sp modelId="{AF4AFB33-DEDB-4944-9959-F035FEBD4D56}">
      <dsp:nvSpPr>
        <dsp:cNvPr id="0" name=""/>
        <dsp:cNvSpPr/>
      </dsp:nvSpPr>
      <dsp:spPr>
        <a:xfrm>
          <a:off x="7835725" y="1419910"/>
          <a:ext cx="3435176" cy="3033224"/>
        </a:xfrm>
        <a:prstGeom prst="rect">
          <a:avLst/>
        </a:prstGeom>
        <a:solidFill>
          <a:schemeClr val="accent3">
            <a:tint val="40000"/>
            <a:alpha val="90000"/>
            <a:hueOff val="-4795480"/>
            <a:satOff val="3931"/>
            <a:lumOff val="549"/>
            <a:alphaOff val="0"/>
          </a:schemeClr>
        </a:solidFill>
        <a:ln w="12700" cap="flat" cmpd="sng" algn="ctr">
          <a:solidFill>
            <a:schemeClr val="accent3">
              <a:tint val="40000"/>
              <a:alpha val="90000"/>
              <a:hueOff val="-4795480"/>
              <a:satOff val="3931"/>
              <a:lumOff val="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i="1" kern="1200"/>
            <a:t>Instructional Learning Formats (UE &amp; Secondary)</a:t>
          </a:r>
        </a:p>
        <a:p>
          <a:pPr marL="171450" lvl="1" indent="-171450" algn="l" defTabSz="800100">
            <a:lnSpc>
              <a:spcPct val="90000"/>
            </a:lnSpc>
            <a:spcBef>
              <a:spcPct val="0"/>
            </a:spcBef>
            <a:spcAft>
              <a:spcPct val="15000"/>
            </a:spcAft>
            <a:buChar char="•"/>
          </a:pPr>
          <a:r>
            <a:rPr lang="en-US" sz="1800" kern="1200"/>
            <a:t>Concept Development/ Content Understanding</a:t>
          </a:r>
        </a:p>
        <a:p>
          <a:pPr marL="171450" lvl="1" indent="-171450" algn="l" defTabSz="800100">
            <a:lnSpc>
              <a:spcPct val="90000"/>
            </a:lnSpc>
            <a:spcBef>
              <a:spcPct val="0"/>
            </a:spcBef>
            <a:spcAft>
              <a:spcPct val="15000"/>
            </a:spcAft>
            <a:buChar char="•"/>
          </a:pPr>
          <a:r>
            <a:rPr lang="en-US" sz="1800" i="1" kern="1200"/>
            <a:t>Analysis &amp; Inquiry (UE &amp; Secondary)</a:t>
          </a:r>
        </a:p>
        <a:p>
          <a:pPr marL="171450" lvl="1" indent="-171450" algn="l" defTabSz="800100">
            <a:lnSpc>
              <a:spcPct val="90000"/>
            </a:lnSpc>
            <a:spcBef>
              <a:spcPct val="0"/>
            </a:spcBef>
            <a:spcAft>
              <a:spcPct val="15000"/>
            </a:spcAft>
            <a:buChar char="•"/>
          </a:pPr>
          <a:r>
            <a:rPr lang="en-US" sz="1800" kern="1200"/>
            <a:t>Quality of Feedback</a:t>
          </a:r>
        </a:p>
        <a:p>
          <a:pPr marL="171450" lvl="1" indent="-171450" algn="l" defTabSz="800100">
            <a:lnSpc>
              <a:spcPct val="90000"/>
            </a:lnSpc>
            <a:spcBef>
              <a:spcPct val="0"/>
            </a:spcBef>
            <a:spcAft>
              <a:spcPct val="15000"/>
            </a:spcAft>
            <a:buChar char="•"/>
          </a:pPr>
          <a:r>
            <a:rPr lang="en-US" sz="1800" i="1" kern="1200"/>
            <a:t>Instructional Dialogue (UE &amp; Secondary)</a:t>
          </a:r>
        </a:p>
        <a:p>
          <a:pPr marL="171450" lvl="1" indent="-171450" algn="l" defTabSz="800100">
            <a:lnSpc>
              <a:spcPct val="90000"/>
            </a:lnSpc>
            <a:spcBef>
              <a:spcPct val="0"/>
            </a:spcBef>
            <a:spcAft>
              <a:spcPct val="15000"/>
            </a:spcAft>
            <a:buChar char="•"/>
          </a:pPr>
          <a:r>
            <a:rPr lang="en-US" sz="1800" i="1" kern="1200"/>
            <a:t>Language Modeling (K-3 Only)</a:t>
          </a:r>
        </a:p>
      </dsp:txBody>
      <dsp:txXfrm>
        <a:off x="7835725" y="1419910"/>
        <a:ext cx="3435176" cy="3033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9D7B8-15B0-4872-849D-48BD8EC22E88}">
      <dsp:nvSpPr>
        <dsp:cNvPr id="0" name=""/>
        <dsp:cNvSpPr/>
      </dsp:nvSpPr>
      <dsp:spPr>
        <a:xfrm>
          <a:off x="3523" y="45839"/>
          <a:ext cx="3435176" cy="137407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Emotional Support</a:t>
          </a:r>
        </a:p>
      </dsp:txBody>
      <dsp:txXfrm>
        <a:off x="3523" y="45839"/>
        <a:ext cx="3435176" cy="1374070"/>
      </dsp:txXfrm>
    </dsp:sp>
    <dsp:sp modelId="{672E6650-4203-416F-A723-7FF3B1964FA0}">
      <dsp:nvSpPr>
        <dsp:cNvPr id="0" name=""/>
        <dsp:cNvSpPr/>
      </dsp:nvSpPr>
      <dsp:spPr>
        <a:xfrm>
          <a:off x="3523" y="1419910"/>
          <a:ext cx="3435176" cy="303322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Positive Climate</a:t>
          </a:r>
        </a:p>
        <a:p>
          <a:pPr marL="228600" lvl="1" indent="-228600" algn="l" defTabSz="889000">
            <a:lnSpc>
              <a:spcPct val="90000"/>
            </a:lnSpc>
            <a:spcBef>
              <a:spcPct val="0"/>
            </a:spcBef>
            <a:spcAft>
              <a:spcPct val="15000"/>
            </a:spcAft>
            <a:buChar char="•"/>
          </a:pPr>
          <a:r>
            <a:rPr lang="en-US" sz="2000" kern="1200"/>
            <a:t>Teacher Sensitivity</a:t>
          </a:r>
        </a:p>
        <a:p>
          <a:pPr marL="228600" lvl="1" indent="-228600" algn="l" defTabSz="889000">
            <a:lnSpc>
              <a:spcPct val="90000"/>
            </a:lnSpc>
            <a:spcBef>
              <a:spcPct val="0"/>
            </a:spcBef>
            <a:spcAft>
              <a:spcPct val="15000"/>
            </a:spcAft>
            <a:buChar char="•"/>
          </a:pPr>
          <a:r>
            <a:rPr lang="en-US" sz="2000" i="1" kern="1200"/>
            <a:t>Negative Climate </a:t>
          </a:r>
          <a:br>
            <a:rPr lang="en-US" sz="2000" i="1" kern="1200"/>
          </a:br>
          <a:r>
            <a:rPr lang="en-US" sz="2000" i="1" kern="1200"/>
            <a:t>(K-3 Only)</a:t>
          </a:r>
        </a:p>
        <a:p>
          <a:pPr marL="228600" lvl="1" indent="-228600" algn="l" defTabSz="889000">
            <a:lnSpc>
              <a:spcPct val="90000"/>
            </a:lnSpc>
            <a:spcBef>
              <a:spcPct val="0"/>
            </a:spcBef>
            <a:spcAft>
              <a:spcPct val="15000"/>
            </a:spcAft>
            <a:buChar char="•"/>
          </a:pPr>
          <a:r>
            <a:rPr lang="en-US" sz="2000" kern="1200"/>
            <a:t>Regard for Student Perspectives</a:t>
          </a:r>
        </a:p>
      </dsp:txBody>
      <dsp:txXfrm>
        <a:off x="3523" y="1419910"/>
        <a:ext cx="3435176" cy="3033224"/>
      </dsp:txXfrm>
    </dsp:sp>
    <dsp:sp modelId="{0DC42CBC-EC99-41A2-BAC7-421741ED190E}">
      <dsp:nvSpPr>
        <dsp:cNvPr id="0" name=""/>
        <dsp:cNvSpPr/>
      </dsp:nvSpPr>
      <dsp:spPr>
        <a:xfrm>
          <a:off x="3919624" y="45839"/>
          <a:ext cx="3435176" cy="1374070"/>
        </a:xfrm>
        <a:prstGeom prst="rect">
          <a:avLst/>
        </a:prstGeom>
        <a:solidFill>
          <a:schemeClr val="accent3">
            <a:hueOff val="-1560936"/>
            <a:satOff val="-4523"/>
            <a:lumOff val="1766"/>
            <a:alphaOff val="0"/>
          </a:schemeClr>
        </a:solidFill>
        <a:ln w="12700" cap="flat" cmpd="sng" algn="ctr">
          <a:solidFill>
            <a:schemeClr val="accent3">
              <a:hueOff val="-1560936"/>
              <a:satOff val="-4523"/>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Classroom Organization</a:t>
          </a:r>
        </a:p>
      </dsp:txBody>
      <dsp:txXfrm>
        <a:off x="3919624" y="45839"/>
        <a:ext cx="3435176" cy="1374070"/>
      </dsp:txXfrm>
    </dsp:sp>
    <dsp:sp modelId="{B7A94984-158C-47DE-B15A-EBA948A8DF5C}">
      <dsp:nvSpPr>
        <dsp:cNvPr id="0" name=""/>
        <dsp:cNvSpPr/>
      </dsp:nvSpPr>
      <dsp:spPr>
        <a:xfrm>
          <a:off x="3919624" y="1419910"/>
          <a:ext cx="3435176" cy="3033224"/>
        </a:xfrm>
        <a:prstGeom prst="rect">
          <a:avLst/>
        </a:prstGeom>
        <a:solidFill>
          <a:schemeClr val="accent3">
            <a:tint val="40000"/>
            <a:alpha val="90000"/>
            <a:hueOff val="-2397740"/>
            <a:satOff val="1966"/>
            <a:lumOff val="275"/>
            <a:alphaOff val="0"/>
          </a:schemeClr>
        </a:solidFill>
        <a:ln w="12700" cap="flat" cmpd="sng" algn="ctr">
          <a:solidFill>
            <a:schemeClr val="accent3">
              <a:tint val="40000"/>
              <a:alpha val="90000"/>
              <a:hueOff val="-2397740"/>
              <a:satOff val="1966"/>
              <a:lumOff val="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977900">
            <a:lnSpc>
              <a:spcPct val="90000"/>
            </a:lnSpc>
            <a:spcBef>
              <a:spcPct val="0"/>
            </a:spcBef>
            <a:spcAft>
              <a:spcPct val="15000"/>
            </a:spcAft>
            <a:buChar char="•"/>
          </a:pPr>
          <a:r>
            <a:rPr lang="en-US" sz="2000" i="0" kern="1200">
              <a:latin typeface="Calibri"/>
              <a:ea typeface="+mn-ea"/>
              <a:cs typeface="+mn-cs"/>
            </a:rPr>
            <a:t>Behavior Management</a:t>
          </a:r>
        </a:p>
        <a:p>
          <a:pPr marL="228600" lvl="1" indent="-228600" algn="l" defTabSz="977900">
            <a:lnSpc>
              <a:spcPct val="90000"/>
            </a:lnSpc>
            <a:spcBef>
              <a:spcPct val="0"/>
            </a:spcBef>
            <a:spcAft>
              <a:spcPct val="15000"/>
            </a:spcAft>
            <a:buChar char="•"/>
          </a:pPr>
          <a:r>
            <a:rPr lang="en-US" sz="2000" i="0" kern="1200">
              <a:latin typeface="Calibri"/>
              <a:ea typeface="+mn-ea"/>
              <a:cs typeface="+mn-cs"/>
            </a:rPr>
            <a:t>Productivity</a:t>
          </a:r>
        </a:p>
        <a:p>
          <a:pPr marL="228600" lvl="1" indent="-228600" algn="l" defTabSz="977900">
            <a:lnSpc>
              <a:spcPct val="90000"/>
            </a:lnSpc>
            <a:spcBef>
              <a:spcPct val="0"/>
            </a:spcBef>
            <a:spcAft>
              <a:spcPct val="15000"/>
            </a:spcAft>
            <a:buChar char="•"/>
          </a:pPr>
          <a:r>
            <a:rPr lang="en-US" sz="2000" i="1" kern="1200">
              <a:latin typeface="Calibri"/>
              <a:ea typeface="+mn-ea"/>
              <a:cs typeface="+mn-cs"/>
            </a:rPr>
            <a:t>Negative Climate (UE &amp; Secondary)</a:t>
          </a:r>
        </a:p>
        <a:p>
          <a:pPr marL="228600" lvl="1" indent="-228600" algn="l" defTabSz="977900">
            <a:lnSpc>
              <a:spcPct val="90000"/>
            </a:lnSpc>
            <a:spcBef>
              <a:spcPct val="0"/>
            </a:spcBef>
            <a:spcAft>
              <a:spcPct val="15000"/>
            </a:spcAft>
            <a:buChar char="•"/>
          </a:pPr>
          <a:r>
            <a:rPr lang="en-US" sz="2000" i="1" kern="1200">
              <a:latin typeface="Calibri"/>
              <a:ea typeface="+mn-ea"/>
              <a:cs typeface="+mn-cs"/>
            </a:rPr>
            <a:t>Instructional Learning Formats (K-3 Only)</a:t>
          </a:r>
        </a:p>
      </dsp:txBody>
      <dsp:txXfrm>
        <a:off x="3919624" y="1419910"/>
        <a:ext cx="3435176" cy="3033224"/>
      </dsp:txXfrm>
    </dsp:sp>
    <dsp:sp modelId="{A9BA589E-5FF5-4BA9-920B-1A8331C826C3}">
      <dsp:nvSpPr>
        <dsp:cNvPr id="0" name=""/>
        <dsp:cNvSpPr/>
      </dsp:nvSpPr>
      <dsp:spPr>
        <a:xfrm>
          <a:off x="7835725" y="45839"/>
          <a:ext cx="3435176" cy="1374070"/>
        </a:xfrm>
        <a:prstGeom prst="rect">
          <a:avLst/>
        </a:prstGeom>
        <a:solidFill>
          <a:srgbClr val="008341"/>
        </a:solidFill>
        <a:ln w="12700" cap="flat" cmpd="sng" algn="ctr">
          <a:solidFill>
            <a:schemeClr val="accent3">
              <a:hueOff val="-3121871"/>
              <a:satOff val="-9046"/>
              <a:lumOff val="35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Instructional Support</a:t>
          </a:r>
        </a:p>
      </dsp:txBody>
      <dsp:txXfrm>
        <a:off x="7835725" y="45839"/>
        <a:ext cx="3435176" cy="1374070"/>
      </dsp:txXfrm>
    </dsp:sp>
    <dsp:sp modelId="{AF4AFB33-DEDB-4944-9959-F035FEBD4D56}">
      <dsp:nvSpPr>
        <dsp:cNvPr id="0" name=""/>
        <dsp:cNvSpPr/>
      </dsp:nvSpPr>
      <dsp:spPr>
        <a:xfrm>
          <a:off x="7835725" y="1419910"/>
          <a:ext cx="3435176" cy="3033224"/>
        </a:xfrm>
        <a:prstGeom prst="rect">
          <a:avLst/>
        </a:prstGeom>
        <a:solidFill>
          <a:schemeClr val="accent3">
            <a:tint val="40000"/>
            <a:alpha val="90000"/>
            <a:hueOff val="-4795480"/>
            <a:satOff val="3931"/>
            <a:lumOff val="549"/>
            <a:alphaOff val="0"/>
          </a:schemeClr>
        </a:solidFill>
        <a:ln w="12700" cap="flat" cmpd="sng" algn="ctr">
          <a:solidFill>
            <a:schemeClr val="accent3">
              <a:tint val="40000"/>
              <a:alpha val="90000"/>
              <a:hueOff val="-4795480"/>
              <a:satOff val="3931"/>
              <a:lumOff val="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i="1" kern="1200"/>
            <a:t>Instructional Learning Formats (UE &amp; Secondary)</a:t>
          </a:r>
        </a:p>
        <a:p>
          <a:pPr marL="171450" lvl="1" indent="-171450" algn="l" defTabSz="800100">
            <a:lnSpc>
              <a:spcPct val="90000"/>
            </a:lnSpc>
            <a:spcBef>
              <a:spcPct val="0"/>
            </a:spcBef>
            <a:spcAft>
              <a:spcPct val="15000"/>
            </a:spcAft>
            <a:buChar char="•"/>
          </a:pPr>
          <a:r>
            <a:rPr lang="en-US" sz="1800" kern="1200"/>
            <a:t>Concept Development/ Content Understanding</a:t>
          </a:r>
        </a:p>
        <a:p>
          <a:pPr marL="171450" lvl="1" indent="-171450" algn="l" defTabSz="800100">
            <a:lnSpc>
              <a:spcPct val="90000"/>
            </a:lnSpc>
            <a:spcBef>
              <a:spcPct val="0"/>
            </a:spcBef>
            <a:spcAft>
              <a:spcPct val="15000"/>
            </a:spcAft>
            <a:buChar char="•"/>
          </a:pPr>
          <a:r>
            <a:rPr lang="en-US" sz="1800" i="1" kern="1200"/>
            <a:t>Analysis &amp; Inquiry (UE &amp; Secondary)</a:t>
          </a:r>
        </a:p>
        <a:p>
          <a:pPr marL="171450" lvl="1" indent="-171450" algn="l" defTabSz="800100">
            <a:lnSpc>
              <a:spcPct val="90000"/>
            </a:lnSpc>
            <a:spcBef>
              <a:spcPct val="0"/>
            </a:spcBef>
            <a:spcAft>
              <a:spcPct val="15000"/>
            </a:spcAft>
            <a:buChar char="•"/>
          </a:pPr>
          <a:r>
            <a:rPr lang="en-US" sz="1800" kern="1200"/>
            <a:t>Quality of Feedback</a:t>
          </a:r>
        </a:p>
        <a:p>
          <a:pPr marL="171450" lvl="1" indent="-171450" algn="l" defTabSz="800100">
            <a:lnSpc>
              <a:spcPct val="90000"/>
            </a:lnSpc>
            <a:spcBef>
              <a:spcPct val="0"/>
            </a:spcBef>
            <a:spcAft>
              <a:spcPct val="15000"/>
            </a:spcAft>
            <a:buChar char="•"/>
          </a:pPr>
          <a:r>
            <a:rPr lang="en-US" sz="1800" i="1" kern="1200"/>
            <a:t>Instructional Dialogue (UE &amp; Secondary)</a:t>
          </a:r>
        </a:p>
        <a:p>
          <a:pPr marL="171450" lvl="1" indent="-171450" algn="l" defTabSz="800100">
            <a:lnSpc>
              <a:spcPct val="90000"/>
            </a:lnSpc>
            <a:spcBef>
              <a:spcPct val="0"/>
            </a:spcBef>
            <a:spcAft>
              <a:spcPct val="15000"/>
            </a:spcAft>
            <a:buChar char="•"/>
          </a:pPr>
          <a:r>
            <a:rPr lang="en-US" sz="1800" i="1" kern="1200"/>
            <a:t>Language Modeling (K–3 Only)</a:t>
          </a:r>
        </a:p>
      </dsp:txBody>
      <dsp:txXfrm>
        <a:off x="7835725" y="1419910"/>
        <a:ext cx="3435176" cy="3033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9D7B8-15B0-4872-849D-48BD8EC22E88}">
      <dsp:nvSpPr>
        <dsp:cNvPr id="0" name=""/>
        <dsp:cNvSpPr/>
      </dsp:nvSpPr>
      <dsp:spPr>
        <a:xfrm>
          <a:off x="3523" y="45839"/>
          <a:ext cx="3435176" cy="137407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Emotional Support</a:t>
          </a:r>
        </a:p>
      </dsp:txBody>
      <dsp:txXfrm>
        <a:off x="3523" y="45839"/>
        <a:ext cx="3435176" cy="1374070"/>
      </dsp:txXfrm>
    </dsp:sp>
    <dsp:sp modelId="{672E6650-4203-416F-A723-7FF3B1964FA0}">
      <dsp:nvSpPr>
        <dsp:cNvPr id="0" name=""/>
        <dsp:cNvSpPr/>
      </dsp:nvSpPr>
      <dsp:spPr>
        <a:xfrm>
          <a:off x="3523" y="1419910"/>
          <a:ext cx="3435176" cy="303322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Positive Climate</a:t>
          </a:r>
        </a:p>
        <a:p>
          <a:pPr marL="228600" lvl="1" indent="-228600" algn="l" defTabSz="889000">
            <a:lnSpc>
              <a:spcPct val="90000"/>
            </a:lnSpc>
            <a:spcBef>
              <a:spcPct val="0"/>
            </a:spcBef>
            <a:spcAft>
              <a:spcPct val="15000"/>
            </a:spcAft>
            <a:buChar char="•"/>
          </a:pPr>
          <a:r>
            <a:rPr lang="en-US" sz="2000" kern="1200"/>
            <a:t>Teacher Sensitivity</a:t>
          </a:r>
        </a:p>
        <a:p>
          <a:pPr marL="228600" lvl="1" indent="-228600" algn="l" defTabSz="889000">
            <a:lnSpc>
              <a:spcPct val="90000"/>
            </a:lnSpc>
            <a:spcBef>
              <a:spcPct val="0"/>
            </a:spcBef>
            <a:spcAft>
              <a:spcPct val="15000"/>
            </a:spcAft>
            <a:buChar char="•"/>
          </a:pPr>
          <a:r>
            <a:rPr lang="en-US" sz="2000" i="1" kern="1200"/>
            <a:t>Negative Climate </a:t>
          </a:r>
          <a:br>
            <a:rPr lang="en-US" sz="2000" i="1" kern="1200"/>
          </a:br>
          <a:r>
            <a:rPr lang="en-US" sz="2000" i="1" kern="1200"/>
            <a:t>(K-3 Only)</a:t>
          </a:r>
        </a:p>
        <a:p>
          <a:pPr marL="228600" lvl="1" indent="-228600" algn="l" defTabSz="889000">
            <a:lnSpc>
              <a:spcPct val="90000"/>
            </a:lnSpc>
            <a:spcBef>
              <a:spcPct val="0"/>
            </a:spcBef>
            <a:spcAft>
              <a:spcPct val="15000"/>
            </a:spcAft>
            <a:buChar char="•"/>
          </a:pPr>
          <a:r>
            <a:rPr lang="en-US" sz="2000" kern="1200"/>
            <a:t>Regard for Student Perspectives</a:t>
          </a:r>
        </a:p>
      </dsp:txBody>
      <dsp:txXfrm>
        <a:off x="3523" y="1419910"/>
        <a:ext cx="3435176" cy="3033224"/>
      </dsp:txXfrm>
    </dsp:sp>
    <dsp:sp modelId="{0DC42CBC-EC99-41A2-BAC7-421741ED190E}">
      <dsp:nvSpPr>
        <dsp:cNvPr id="0" name=""/>
        <dsp:cNvSpPr/>
      </dsp:nvSpPr>
      <dsp:spPr>
        <a:xfrm>
          <a:off x="3919624" y="45839"/>
          <a:ext cx="3435176" cy="1374070"/>
        </a:xfrm>
        <a:prstGeom prst="rect">
          <a:avLst/>
        </a:prstGeom>
        <a:solidFill>
          <a:schemeClr val="accent3">
            <a:hueOff val="-1560936"/>
            <a:satOff val="-4523"/>
            <a:lumOff val="1766"/>
            <a:alphaOff val="0"/>
          </a:schemeClr>
        </a:solidFill>
        <a:ln w="12700" cap="flat" cmpd="sng" algn="ctr">
          <a:solidFill>
            <a:schemeClr val="accent3">
              <a:hueOff val="-1560936"/>
              <a:satOff val="-4523"/>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Classroom Organization</a:t>
          </a:r>
        </a:p>
      </dsp:txBody>
      <dsp:txXfrm>
        <a:off x="3919624" y="45839"/>
        <a:ext cx="3435176" cy="1374070"/>
      </dsp:txXfrm>
    </dsp:sp>
    <dsp:sp modelId="{B7A94984-158C-47DE-B15A-EBA948A8DF5C}">
      <dsp:nvSpPr>
        <dsp:cNvPr id="0" name=""/>
        <dsp:cNvSpPr/>
      </dsp:nvSpPr>
      <dsp:spPr>
        <a:xfrm>
          <a:off x="3919624" y="1419910"/>
          <a:ext cx="3435176" cy="3033224"/>
        </a:xfrm>
        <a:prstGeom prst="rect">
          <a:avLst/>
        </a:prstGeom>
        <a:solidFill>
          <a:schemeClr val="accent3">
            <a:tint val="40000"/>
            <a:alpha val="90000"/>
            <a:hueOff val="-2397740"/>
            <a:satOff val="1966"/>
            <a:lumOff val="275"/>
            <a:alphaOff val="0"/>
          </a:schemeClr>
        </a:solidFill>
        <a:ln w="12700" cap="flat" cmpd="sng" algn="ctr">
          <a:solidFill>
            <a:schemeClr val="accent3">
              <a:tint val="40000"/>
              <a:alpha val="90000"/>
              <a:hueOff val="-2397740"/>
              <a:satOff val="1966"/>
              <a:lumOff val="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977900">
            <a:lnSpc>
              <a:spcPct val="90000"/>
            </a:lnSpc>
            <a:spcBef>
              <a:spcPct val="0"/>
            </a:spcBef>
            <a:spcAft>
              <a:spcPct val="15000"/>
            </a:spcAft>
            <a:buChar char="•"/>
          </a:pPr>
          <a:r>
            <a:rPr lang="en-US" sz="2000" i="0" kern="1200">
              <a:latin typeface="Calibri"/>
              <a:ea typeface="+mn-ea"/>
              <a:cs typeface="+mn-cs"/>
            </a:rPr>
            <a:t>Behavior Management</a:t>
          </a:r>
        </a:p>
        <a:p>
          <a:pPr marL="228600" lvl="1" indent="-228600" algn="l" defTabSz="977900">
            <a:lnSpc>
              <a:spcPct val="90000"/>
            </a:lnSpc>
            <a:spcBef>
              <a:spcPct val="0"/>
            </a:spcBef>
            <a:spcAft>
              <a:spcPct val="15000"/>
            </a:spcAft>
            <a:buChar char="•"/>
          </a:pPr>
          <a:r>
            <a:rPr lang="en-US" sz="2000" i="0" kern="1200">
              <a:latin typeface="Calibri"/>
              <a:ea typeface="+mn-ea"/>
              <a:cs typeface="+mn-cs"/>
            </a:rPr>
            <a:t>Productivity</a:t>
          </a:r>
        </a:p>
        <a:p>
          <a:pPr marL="228600" lvl="1" indent="-228600" algn="l" defTabSz="977900">
            <a:lnSpc>
              <a:spcPct val="90000"/>
            </a:lnSpc>
            <a:spcBef>
              <a:spcPct val="0"/>
            </a:spcBef>
            <a:spcAft>
              <a:spcPct val="15000"/>
            </a:spcAft>
            <a:buChar char="•"/>
          </a:pPr>
          <a:r>
            <a:rPr lang="en-US" sz="2000" i="1" kern="1200">
              <a:latin typeface="Calibri"/>
              <a:ea typeface="+mn-ea"/>
              <a:cs typeface="+mn-cs"/>
            </a:rPr>
            <a:t>Negative Climate (UE &amp; Secondary)</a:t>
          </a:r>
        </a:p>
        <a:p>
          <a:pPr marL="228600" lvl="1" indent="-228600" algn="l" defTabSz="977900">
            <a:lnSpc>
              <a:spcPct val="90000"/>
            </a:lnSpc>
            <a:spcBef>
              <a:spcPct val="0"/>
            </a:spcBef>
            <a:spcAft>
              <a:spcPct val="15000"/>
            </a:spcAft>
            <a:buChar char="•"/>
          </a:pPr>
          <a:r>
            <a:rPr lang="en-US" sz="2000" i="1" kern="1200">
              <a:latin typeface="Calibri"/>
              <a:ea typeface="+mn-ea"/>
              <a:cs typeface="+mn-cs"/>
            </a:rPr>
            <a:t>Instructional Learning Formats (K-3 Only)</a:t>
          </a:r>
        </a:p>
      </dsp:txBody>
      <dsp:txXfrm>
        <a:off x="3919624" y="1419910"/>
        <a:ext cx="3435176" cy="3033224"/>
      </dsp:txXfrm>
    </dsp:sp>
    <dsp:sp modelId="{A9BA589E-5FF5-4BA9-920B-1A8331C826C3}">
      <dsp:nvSpPr>
        <dsp:cNvPr id="0" name=""/>
        <dsp:cNvSpPr/>
      </dsp:nvSpPr>
      <dsp:spPr>
        <a:xfrm>
          <a:off x="7835725" y="45839"/>
          <a:ext cx="3435176" cy="1374070"/>
        </a:xfrm>
        <a:prstGeom prst="rect">
          <a:avLst/>
        </a:prstGeom>
        <a:solidFill>
          <a:srgbClr val="008341"/>
        </a:solidFill>
        <a:ln w="12700" cap="flat" cmpd="sng" algn="ctr">
          <a:solidFill>
            <a:schemeClr val="accent3">
              <a:hueOff val="-3121871"/>
              <a:satOff val="-9046"/>
              <a:lumOff val="35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Instructional Support</a:t>
          </a:r>
        </a:p>
      </dsp:txBody>
      <dsp:txXfrm>
        <a:off x="7835725" y="45839"/>
        <a:ext cx="3435176" cy="1374070"/>
      </dsp:txXfrm>
    </dsp:sp>
    <dsp:sp modelId="{AF4AFB33-DEDB-4944-9959-F035FEBD4D56}">
      <dsp:nvSpPr>
        <dsp:cNvPr id="0" name=""/>
        <dsp:cNvSpPr/>
      </dsp:nvSpPr>
      <dsp:spPr>
        <a:xfrm>
          <a:off x="7835725" y="1419910"/>
          <a:ext cx="3435176" cy="3033224"/>
        </a:xfrm>
        <a:prstGeom prst="rect">
          <a:avLst/>
        </a:prstGeom>
        <a:solidFill>
          <a:schemeClr val="accent3">
            <a:tint val="40000"/>
            <a:alpha val="90000"/>
            <a:hueOff val="-4795480"/>
            <a:satOff val="3931"/>
            <a:lumOff val="549"/>
            <a:alphaOff val="0"/>
          </a:schemeClr>
        </a:solidFill>
        <a:ln w="12700" cap="flat" cmpd="sng" algn="ctr">
          <a:solidFill>
            <a:schemeClr val="accent3">
              <a:tint val="40000"/>
              <a:alpha val="90000"/>
              <a:hueOff val="-4795480"/>
              <a:satOff val="3931"/>
              <a:lumOff val="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i="1" kern="1200"/>
            <a:t>Instructional Learning Formats (UE &amp; Secondary)</a:t>
          </a:r>
        </a:p>
        <a:p>
          <a:pPr marL="171450" lvl="1" indent="-171450" algn="l" defTabSz="800100">
            <a:lnSpc>
              <a:spcPct val="90000"/>
            </a:lnSpc>
            <a:spcBef>
              <a:spcPct val="0"/>
            </a:spcBef>
            <a:spcAft>
              <a:spcPct val="15000"/>
            </a:spcAft>
            <a:buChar char="•"/>
          </a:pPr>
          <a:r>
            <a:rPr lang="en-US" sz="1800" kern="1200"/>
            <a:t>Concept Development/ Content Understanding</a:t>
          </a:r>
        </a:p>
        <a:p>
          <a:pPr marL="171450" lvl="1" indent="-171450" algn="l" defTabSz="800100">
            <a:lnSpc>
              <a:spcPct val="90000"/>
            </a:lnSpc>
            <a:spcBef>
              <a:spcPct val="0"/>
            </a:spcBef>
            <a:spcAft>
              <a:spcPct val="15000"/>
            </a:spcAft>
            <a:buChar char="•"/>
          </a:pPr>
          <a:r>
            <a:rPr lang="en-US" sz="1800" i="1" kern="1200"/>
            <a:t>Analysis &amp; Inquiry (UE &amp; Secondary)</a:t>
          </a:r>
        </a:p>
        <a:p>
          <a:pPr marL="171450" lvl="1" indent="-171450" algn="l" defTabSz="800100">
            <a:lnSpc>
              <a:spcPct val="90000"/>
            </a:lnSpc>
            <a:spcBef>
              <a:spcPct val="0"/>
            </a:spcBef>
            <a:spcAft>
              <a:spcPct val="15000"/>
            </a:spcAft>
            <a:buChar char="•"/>
          </a:pPr>
          <a:r>
            <a:rPr lang="en-US" sz="1800" kern="1200"/>
            <a:t>Quality of Feedback</a:t>
          </a:r>
        </a:p>
        <a:p>
          <a:pPr marL="171450" lvl="1" indent="-171450" algn="l" defTabSz="800100">
            <a:lnSpc>
              <a:spcPct val="90000"/>
            </a:lnSpc>
            <a:spcBef>
              <a:spcPct val="0"/>
            </a:spcBef>
            <a:spcAft>
              <a:spcPct val="15000"/>
            </a:spcAft>
            <a:buChar char="•"/>
          </a:pPr>
          <a:r>
            <a:rPr lang="en-US" sz="1800" i="1" kern="1200"/>
            <a:t>Instructional Dialogue (UE &amp; Secondary)</a:t>
          </a:r>
        </a:p>
        <a:p>
          <a:pPr marL="171450" lvl="1" indent="-171450" algn="l" defTabSz="800100">
            <a:lnSpc>
              <a:spcPct val="90000"/>
            </a:lnSpc>
            <a:spcBef>
              <a:spcPct val="0"/>
            </a:spcBef>
            <a:spcAft>
              <a:spcPct val="15000"/>
            </a:spcAft>
            <a:buChar char="•"/>
          </a:pPr>
          <a:r>
            <a:rPr lang="en-US" sz="1800" i="1" kern="1200"/>
            <a:t>Language Modeling (K–3 Only)</a:t>
          </a:r>
        </a:p>
      </dsp:txBody>
      <dsp:txXfrm>
        <a:off x="7835725" y="1419910"/>
        <a:ext cx="3435176" cy="3033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9D7B8-15B0-4872-849D-48BD8EC22E88}">
      <dsp:nvSpPr>
        <dsp:cNvPr id="0" name=""/>
        <dsp:cNvSpPr/>
      </dsp:nvSpPr>
      <dsp:spPr>
        <a:xfrm>
          <a:off x="3523" y="45839"/>
          <a:ext cx="3435176" cy="137407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Emotional Support</a:t>
          </a:r>
        </a:p>
      </dsp:txBody>
      <dsp:txXfrm>
        <a:off x="3523" y="45839"/>
        <a:ext cx="3435176" cy="1374070"/>
      </dsp:txXfrm>
    </dsp:sp>
    <dsp:sp modelId="{672E6650-4203-416F-A723-7FF3B1964FA0}">
      <dsp:nvSpPr>
        <dsp:cNvPr id="0" name=""/>
        <dsp:cNvSpPr/>
      </dsp:nvSpPr>
      <dsp:spPr>
        <a:xfrm>
          <a:off x="3523" y="1419910"/>
          <a:ext cx="3435176" cy="303322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Positive Climate</a:t>
          </a:r>
        </a:p>
        <a:p>
          <a:pPr marL="228600" lvl="1" indent="-228600" algn="l" defTabSz="889000">
            <a:lnSpc>
              <a:spcPct val="90000"/>
            </a:lnSpc>
            <a:spcBef>
              <a:spcPct val="0"/>
            </a:spcBef>
            <a:spcAft>
              <a:spcPct val="15000"/>
            </a:spcAft>
            <a:buChar char="•"/>
          </a:pPr>
          <a:r>
            <a:rPr lang="en-US" sz="2000" kern="1200"/>
            <a:t>Teacher Sensitivity</a:t>
          </a:r>
        </a:p>
        <a:p>
          <a:pPr marL="228600" lvl="1" indent="-228600" algn="l" defTabSz="889000">
            <a:lnSpc>
              <a:spcPct val="90000"/>
            </a:lnSpc>
            <a:spcBef>
              <a:spcPct val="0"/>
            </a:spcBef>
            <a:spcAft>
              <a:spcPct val="15000"/>
            </a:spcAft>
            <a:buChar char="•"/>
          </a:pPr>
          <a:r>
            <a:rPr lang="en-US" sz="2000" i="1" kern="1200"/>
            <a:t>Negative Climate </a:t>
          </a:r>
          <a:br>
            <a:rPr lang="en-US" sz="2000" i="1" kern="1200"/>
          </a:br>
          <a:r>
            <a:rPr lang="en-US" sz="2000" i="1" kern="1200"/>
            <a:t>(K-3 Only)</a:t>
          </a:r>
        </a:p>
        <a:p>
          <a:pPr marL="228600" lvl="1" indent="-228600" algn="l" defTabSz="889000">
            <a:lnSpc>
              <a:spcPct val="90000"/>
            </a:lnSpc>
            <a:spcBef>
              <a:spcPct val="0"/>
            </a:spcBef>
            <a:spcAft>
              <a:spcPct val="15000"/>
            </a:spcAft>
            <a:buChar char="•"/>
          </a:pPr>
          <a:r>
            <a:rPr lang="en-US" sz="2000" kern="1200"/>
            <a:t>Regard for Student Perspectives</a:t>
          </a:r>
        </a:p>
      </dsp:txBody>
      <dsp:txXfrm>
        <a:off x="3523" y="1419910"/>
        <a:ext cx="3435176" cy="3033224"/>
      </dsp:txXfrm>
    </dsp:sp>
    <dsp:sp modelId="{0DC42CBC-EC99-41A2-BAC7-421741ED190E}">
      <dsp:nvSpPr>
        <dsp:cNvPr id="0" name=""/>
        <dsp:cNvSpPr/>
      </dsp:nvSpPr>
      <dsp:spPr>
        <a:xfrm>
          <a:off x="3919624" y="45839"/>
          <a:ext cx="3435176" cy="1374070"/>
        </a:xfrm>
        <a:prstGeom prst="rect">
          <a:avLst/>
        </a:prstGeom>
        <a:solidFill>
          <a:schemeClr val="accent3">
            <a:hueOff val="-1560936"/>
            <a:satOff val="-4523"/>
            <a:lumOff val="1766"/>
            <a:alphaOff val="0"/>
          </a:schemeClr>
        </a:solidFill>
        <a:ln w="12700" cap="flat" cmpd="sng" algn="ctr">
          <a:solidFill>
            <a:schemeClr val="accent3">
              <a:hueOff val="-1560936"/>
              <a:satOff val="-4523"/>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Classroom Organization</a:t>
          </a:r>
        </a:p>
      </dsp:txBody>
      <dsp:txXfrm>
        <a:off x="3919624" y="45839"/>
        <a:ext cx="3435176" cy="1374070"/>
      </dsp:txXfrm>
    </dsp:sp>
    <dsp:sp modelId="{B7A94984-158C-47DE-B15A-EBA948A8DF5C}">
      <dsp:nvSpPr>
        <dsp:cNvPr id="0" name=""/>
        <dsp:cNvSpPr/>
      </dsp:nvSpPr>
      <dsp:spPr>
        <a:xfrm>
          <a:off x="3919624" y="1419910"/>
          <a:ext cx="3435176" cy="3033224"/>
        </a:xfrm>
        <a:prstGeom prst="rect">
          <a:avLst/>
        </a:prstGeom>
        <a:solidFill>
          <a:schemeClr val="accent3">
            <a:tint val="40000"/>
            <a:alpha val="90000"/>
            <a:hueOff val="-2397740"/>
            <a:satOff val="1966"/>
            <a:lumOff val="275"/>
            <a:alphaOff val="0"/>
          </a:schemeClr>
        </a:solidFill>
        <a:ln w="12700" cap="flat" cmpd="sng" algn="ctr">
          <a:solidFill>
            <a:schemeClr val="accent3">
              <a:tint val="40000"/>
              <a:alpha val="90000"/>
              <a:hueOff val="-2397740"/>
              <a:satOff val="1966"/>
              <a:lumOff val="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977900">
            <a:lnSpc>
              <a:spcPct val="90000"/>
            </a:lnSpc>
            <a:spcBef>
              <a:spcPct val="0"/>
            </a:spcBef>
            <a:spcAft>
              <a:spcPct val="15000"/>
            </a:spcAft>
            <a:buChar char="•"/>
          </a:pPr>
          <a:r>
            <a:rPr lang="en-US" sz="2000" i="0" kern="1200">
              <a:latin typeface="Calibri"/>
              <a:ea typeface="+mn-ea"/>
              <a:cs typeface="+mn-cs"/>
            </a:rPr>
            <a:t>Behavior Management</a:t>
          </a:r>
        </a:p>
        <a:p>
          <a:pPr marL="228600" lvl="1" indent="-228600" algn="l" defTabSz="977900">
            <a:lnSpc>
              <a:spcPct val="90000"/>
            </a:lnSpc>
            <a:spcBef>
              <a:spcPct val="0"/>
            </a:spcBef>
            <a:spcAft>
              <a:spcPct val="15000"/>
            </a:spcAft>
            <a:buChar char="•"/>
          </a:pPr>
          <a:r>
            <a:rPr lang="en-US" sz="2000" i="0" kern="1200">
              <a:latin typeface="Calibri"/>
              <a:ea typeface="+mn-ea"/>
              <a:cs typeface="+mn-cs"/>
            </a:rPr>
            <a:t>Productivity</a:t>
          </a:r>
        </a:p>
        <a:p>
          <a:pPr marL="228600" lvl="1" indent="-228600" algn="l" defTabSz="977900">
            <a:lnSpc>
              <a:spcPct val="90000"/>
            </a:lnSpc>
            <a:spcBef>
              <a:spcPct val="0"/>
            </a:spcBef>
            <a:spcAft>
              <a:spcPct val="15000"/>
            </a:spcAft>
            <a:buChar char="•"/>
          </a:pPr>
          <a:r>
            <a:rPr lang="en-US" sz="2000" i="1" kern="1200">
              <a:latin typeface="Calibri"/>
              <a:ea typeface="+mn-ea"/>
              <a:cs typeface="+mn-cs"/>
            </a:rPr>
            <a:t>Negative Climate (UE &amp; Secondary)</a:t>
          </a:r>
        </a:p>
        <a:p>
          <a:pPr marL="228600" lvl="1" indent="-228600" algn="l" defTabSz="977900">
            <a:lnSpc>
              <a:spcPct val="90000"/>
            </a:lnSpc>
            <a:spcBef>
              <a:spcPct val="0"/>
            </a:spcBef>
            <a:spcAft>
              <a:spcPct val="15000"/>
            </a:spcAft>
            <a:buChar char="•"/>
          </a:pPr>
          <a:r>
            <a:rPr lang="en-US" sz="2000" i="1" kern="1200">
              <a:latin typeface="Calibri"/>
              <a:ea typeface="+mn-ea"/>
              <a:cs typeface="+mn-cs"/>
            </a:rPr>
            <a:t>Instructional Learning Formats (K-3 Only)</a:t>
          </a:r>
        </a:p>
      </dsp:txBody>
      <dsp:txXfrm>
        <a:off x="3919624" y="1419910"/>
        <a:ext cx="3435176" cy="3033224"/>
      </dsp:txXfrm>
    </dsp:sp>
    <dsp:sp modelId="{A9BA589E-5FF5-4BA9-920B-1A8331C826C3}">
      <dsp:nvSpPr>
        <dsp:cNvPr id="0" name=""/>
        <dsp:cNvSpPr/>
      </dsp:nvSpPr>
      <dsp:spPr>
        <a:xfrm>
          <a:off x="7835725" y="45839"/>
          <a:ext cx="3435176" cy="1374070"/>
        </a:xfrm>
        <a:prstGeom prst="rect">
          <a:avLst/>
        </a:prstGeom>
        <a:solidFill>
          <a:srgbClr val="008341"/>
        </a:solidFill>
        <a:ln w="12700" cap="flat" cmpd="sng" algn="ctr">
          <a:solidFill>
            <a:schemeClr val="accent3">
              <a:hueOff val="-3121871"/>
              <a:satOff val="-9046"/>
              <a:lumOff val="35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Instructional Support</a:t>
          </a:r>
        </a:p>
      </dsp:txBody>
      <dsp:txXfrm>
        <a:off x="7835725" y="45839"/>
        <a:ext cx="3435176" cy="1374070"/>
      </dsp:txXfrm>
    </dsp:sp>
    <dsp:sp modelId="{AF4AFB33-DEDB-4944-9959-F035FEBD4D56}">
      <dsp:nvSpPr>
        <dsp:cNvPr id="0" name=""/>
        <dsp:cNvSpPr/>
      </dsp:nvSpPr>
      <dsp:spPr>
        <a:xfrm>
          <a:off x="7835725" y="1419910"/>
          <a:ext cx="3435176" cy="3033224"/>
        </a:xfrm>
        <a:prstGeom prst="rect">
          <a:avLst/>
        </a:prstGeom>
        <a:solidFill>
          <a:schemeClr val="accent3">
            <a:tint val="40000"/>
            <a:alpha val="90000"/>
            <a:hueOff val="-4795480"/>
            <a:satOff val="3931"/>
            <a:lumOff val="549"/>
            <a:alphaOff val="0"/>
          </a:schemeClr>
        </a:solidFill>
        <a:ln w="12700" cap="flat" cmpd="sng" algn="ctr">
          <a:solidFill>
            <a:schemeClr val="accent3">
              <a:tint val="40000"/>
              <a:alpha val="90000"/>
              <a:hueOff val="-4795480"/>
              <a:satOff val="3931"/>
              <a:lumOff val="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i="1" kern="1200"/>
            <a:t>Instructional Learning Formats (UE &amp; Secondary)</a:t>
          </a:r>
        </a:p>
        <a:p>
          <a:pPr marL="171450" lvl="1" indent="-171450" algn="l" defTabSz="800100">
            <a:lnSpc>
              <a:spcPct val="90000"/>
            </a:lnSpc>
            <a:spcBef>
              <a:spcPct val="0"/>
            </a:spcBef>
            <a:spcAft>
              <a:spcPct val="15000"/>
            </a:spcAft>
            <a:buChar char="•"/>
          </a:pPr>
          <a:r>
            <a:rPr lang="en-US" sz="1800" kern="1200"/>
            <a:t>Concept Development/ Content Understanding</a:t>
          </a:r>
        </a:p>
        <a:p>
          <a:pPr marL="171450" lvl="1" indent="-171450" algn="l" defTabSz="800100">
            <a:lnSpc>
              <a:spcPct val="90000"/>
            </a:lnSpc>
            <a:spcBef>
              <a:spcPct val="0"/>
            </a:spcBef>
            <a:spcAft>
              <a:spcPct val="15000"/>
            </a:spcAft>
            <a:buChar char="•"/>
          </a:pPr>
          <a:r>
            <a:rPr lang="en-US" sz="1800" i="1" kern="1200"/>
            <a:t>Analysis &amp; Inquiry (UE &amp; Secondary)</a:t>
          </a:r>
        </a:p>
        <a:p>
          <a:pPr marL="171450" lvl="1" indent="-171450" algn="l" defTabSz="800100">
            <a:lnSpc>
              <a:spcPct val="90000"/>
            </a:lnSpc>
            <a:spcBef>
              <a:spcPct val="0"/>
            </a:spcBef>
            <a:spcAft>
              <a:spcPct val="15000"/>
            </a:spcAft>
            <a:buChar char="•"/>
          </a:pPr>
          <a:r>
            <a:rPr lang="en-US" sz="1800" kern="1200"/>
            <a:t>Quality of Feedback</a:t>
          </a:r>
        </a:p>
        <a:p>
          <a:pPr marL="171450" lvl="1" indent="-171450" algn="l" defTabSz="800100">
            <a:lnSpc>
              <a:spcPct val="90000"/>
            </a:lnSpc>
            <a:spcBef>
              <a:spcPct val="0"/>
            </a:spcBef>
            <a:spcAft>
              <a:spcPct val="15000"/>
            </a:spcAft>
            <a:buChar char="•"/>
          </a:pPr>
          <a:r>
            <a:rPr lang="en-US" sz="1800" i="1" kern="1200"/>
            <a:t>Instructional Dialogue (UE &amp; Secondary)</a:t>
          </a:r>
        </a:p>
        <a:p>
          <a:pPr marL="171450" lvl="1" indent="-171450" algn="l" defTabSz="800100">
            <a:lnSpc>
              <a:spcPct val="90000"/>
            </a:lnSpc>
            <a:spcBef>
              <a:spcPct val="0"/>
            </a:spcBef>
            <a:spcAft>
              <a:spcPct val="15000"/>
            </a:spcAft>
            <a:buChar char="•"/>
          </a:pPr>
          <a:r>
            <a:rPr lang="en-US" sz="1800" i="1" kern="1200"/>
            <a:t>Language Modeling (K–3 Only)</a:t>
          </a:r>
        </a:p>
      </dsp:txBody>
      <dsp:txXfrm>
        <a:off x="7835725" y="1419910"/>
        <a:ext cx="3435176" cy="30332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A2C9D-F16E-4897-9C52-391C22D018F8}"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F1CD3-B08D-48CB-A5DE-EC4281E935B4}" type="slidenum">
              <a:rPr lang="en-US" smtClean="0"/>
              <a:t>‹#›</a:t>
            </a:fld>
            <a:endParaRPr lang="en-US"/>
          </a:p>
        </p:txBody>
      </p:sp>
    </p:spTree>
    <p:extLst>
      <p:ext uri="{BB962C8B-B14F-4D97-AF65-F5344CB8AC3E}">
        <p14:creationId xmlns:p14="http://schemas.microsoft.com/office/powerpoint/2010/main" val="45245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MATT</a:t>
            </a:r>
          </a:p>
        </p:txBody>
      </p:sp>
      <p:sp>
        <p:nvSpPr>
          <p:cNvPr id="4" name="Slide Number Placeholder 3"/>
          <p:cNvSpPr>
            <a:spLocks noGrp="1"/>
          </p:cNvSpPr>
          <p:nvPr>
            <p:ph type="sldNum" sz="quarter" idx="5"/>
          </p:nvPr>
        </p:nvSpPr>
        <p:spPr/>
        <p:txBody>
          <a:bodyPr/>
          <a:lstStyle/>
          <a:p>
            <a:fld id="{7F3F1CD3-B08D-48CB-A5DE-EC4281E935B4}" type="slidenum">
              <a:rPr lang="en-US" smtClean="0"/>
              <a:t>1</a:t>
            </a:fld>
            <a:endParaRPr lang="en-US"/>
          </a:p>
        </p:txBody>
      </p:sp>
    </p:spTree>
    <p:extLst>
      <p:ext uri="{BB962C8B-B14F-4D97-AF65-F5344CB8AC3E}">
        <p14:creationId xmlns:p14="http://schemas.microsoft.com/office/powerpoint/2010/main" val="2301616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Lastly, student engagement captures the degree to which all students are focused and participating in the learning activity. The difference between passive engagement and active engagement is of note here. </a:t>
            </a:r>
          </a:p>
        </p:txBody>
      </p:sp>
      <p:sp>
        <p:nvSpPr>
          <p:cNvPr id="4" name="Slide Number Placeholder 3"/>
          <p:cNvSpPr>
            <a:spLocks noGrp="1"/>
          </p:cNvSpPr>
          <p:nvPr>
            <p:ph type="sldNum" sz="quarter" idx="5"/>
          </p:nvPr>
        </p:nvSpPr>
        <p:spPr/>
        <p:txBody>
          <a:bodyPr/>
          <a:lstStyle/>
          <a:p>
            <a:fld id="{7F3F1CD3-B08D-48CB-A5DE-EC4281E935B4}" type="slidenum">
              <a:rPr lang="en-US" smtClean="0"/>
              <a:t>12</a:t>
            </a:fld>
            <a:endParaRPr lang="en-US"/>
          </a:p>
        </p:txBody>
      </p:sp>
    </p:spTree>
    <p:extLst>
      <p:ext uri="{BB962C8B-B14F-4D97-AF65-F5344CB8AC3E}">
        <p14:creationId xmlns:p14="http://schemas.microsoft.com/office/powerpoint/2010/main" val="362748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Color coded by dimensions: </a:t>
            </a:r>
          </a:p>
          <a:p>
            <a:r>
              <a:rPr lang="en-US"/>
              <a:t>Red= emotional support</a:t>
            </a:r>
          </a:p>
          <a:p>
            <a:r>
              <a:rPr lang="en-US"/>
              <a:t>Yellow= classroom organization</a:t>
            </a:r>
          </a:p>
          <a:p>
            <a:r>
              <a:rPr lang="en-US"/>
              <a:t>Green= instructional support</a:t>
            </a:r>
          </a:p>
          <a:p>
            <a:r>
              <a:rPr lang="en-US"/>
              <a:t>Blue= student engagement </a:t>
            </a:r>
          </a:p>
          <a:p>
            <a:endParaRPr lang="en-US"/>
          </a:p>
          <a:p>
            <a:r>
              <a:rPr lang="en-US"/>
              <a:t>Score range: 1 (low) to 7 (high) </a:t>
            </a:r>
          </a:p>
          <a:p>
            <a:r>
              <a:rPr lang="en-US"/>
              <a:t>Dimension scores within each domain are averaged together across all classrooms to create an overall domain score </a:t>
            </a:r>
          </a:p>
        </p:txBody>
      </p:sp>
      <p:sp>
        <p:nvSpPr>
          <p:cNvPr id="4" name="Slide Number Placeholder 3"/>
          <p:cNvSpPr>
            <a:spLocks noGrp="1"/>
          </p:cNvSpPr>
          <p:nvPr>
            <p:ph type="sldNum" sz="quarter" idx="5"/>
          </p:nvPr>
        </p:nvSpPr>
        <p:spPr/>
        <p:txBody>
          <a:bodyPr/>
          <a:lstStyle/>
          <a:p>
            <a:fld id="{7F3F1CD3-B08D-48CB-A5DE-EC4281E935B4}" type="slidenum">
              <a:rPr lang="en-US" smtClean="0"/>
              <a:t>13</a:t>
            </a:fld>
            <a:endParaRPr lang="en-US"/>
          </a:p>
        </p:txBody>
      </p:sp>
    </p:spTree>
    <p:extLst>
      <p:ext uri="{BB962C8B-B14F-4D97-AF65-F5344CB8AC3E}">
        <p14:creationId xmlns:p14="http://schemas.microsoft.com/office/powerpoint/2010/main" val="2212737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often get questions about how to interpret the CLASS score ratings. </a:t>
            </a:r>
          </a:p>
          <a:p>
            <a:pPr marL="171450" indent="-171450">
              <a:buFont typeface="Arial" panose="020B0604020202020204" pitchFamily="34" charset="0"/>
              <a:buChar char="•"/>
            </a:pPr>
            <a:r>
              <a:rPr lang="en-US"/>
              <a:t>Scores between 1-2.99 are in the low range and considered to be developing effectiveness. In this rating, the dimension was never or rarely evident during the observation. </a:t>
            </a:r>
          </a:p>
          <a:p>
            <a:pPr marL="171450" indent="-171450">
              <a:buFont typeface="Arial" panose="020B0604020202020204" pitchFamily="34" charset="0"/>
              <a:buChar char="•"/>
            </a:pPr>
            <a:r>
              <a:rPr lang="en-US"/>
              <a:t>Scores between 3-5.99 are in the mid-range and considered to be generally effective. The dimension was evident occasionally but not inconsistently. For example, there may be evidence observed for part of the lesson but not most of the lesson, or for some students but not the majority of students. </a:t>
            </a:r>
          </a:p>
          <a:p>
            <a:pPr marL="171450" indent="-171450">
              <a:buFont typeface="Arial" panose="020B0604020202020204" pitchFamily="34" charset="0"/>
              <a:buChar char="•"/>
            </a:pPr>
            <a:r>
              <a:rPr lang="en-US"/>
              <a:t>Scores between 6-7 are in the high range and considered to be effective. The dimension was reflected in most classroom activities and most students were able to engage and benefit. </a:t>
            </a:r>
          </a:p>
          <a:p>
            <a:endParaRPr lang="en-US"/>
          </a:p>
        </p:txBody>
      </p:sp>
      <p:sp>
        <p:nvSpPr>
          <p:cNvPr id="4" name="Slide Number Placeholder 3"/>
          <p:cNvSpPr>
            <a:spLocks noGrp="1"/>
          </p:cNvSpPr>
          <p:nvPr>
            <p:ph type="sldNum" sz="quarter" idx="5"/>
          </p:nvPr>
        </p:nvSpPr>
        <p:spPr/>
        <p:txBody>
          <a:bodyPr/>
          <a:lstStyle/>
          <a:p>
            <a:fld id="{7F3F1CD3-B08D-48CB-A5DE-EC4281E935B4}" type="slidenum">
              <a:rPr lang="en-US" smtClean="0"/>
              <a:t>14</a:t>
            </a:fld>
            <a:endParaRPr lang="en-US"/>
          </a:p>
        </p:txBody>
      </p:sp>
    </p:spTree>
    <p:extLst>
      <p:ext uri="{BB962C8B-B14F-4D97-AF65-F5344CB8AC3E}">
        <p14:creationId xmlns:p14="http://schemas.microsoft.com/office/powerpoint/2010/main" val="421737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ALEX</a:t>
            </a:r>
          </a:p>
          <a:p>
            <a:r>
              <a:rPr lang="en-US">
                <a:latin typeface="Calibri"/>
                <a:ea typeface="Calibri"/>
                <a:cs typeface="Calibri"/>
              </a:rPr>
              <a:t>In this section, we briefly describe the data collection process. As a reminder, your AIR lead will be in contact to schedule an overview call to answer your specific questions about data collection. </a:t>
            </a:r>
          </a:p>
        </p:txBody>
      </p:sp>
      <p:sp>
        <p:nvSpPr>
          <p:cNvPr id="4" name="Slide Number Placeholder 3"/>
          <p:cNvSpPr>
            <a:spLocks noGrp="1"/>
          </p:cNvSpPr>
          <p:nvPr>
            <p:ph type="sldNum" sz="quarter" idx="5"/>
          </p:nvPr>
        </p:nvSpPr>
        <p:spPr/>
        <p:txBody>
          <a:bodyPr/>
          <a:lstStyle/>
          <a:p>
            <a:fld id="{7F3F1CD3-B08D-48CB-A5DE-EC4281E935B4}" type="slidenum">
              <a:rPr lang="en-US" smtClean="0"/>
              <a:t>15</a:t>
            </a:fld>
            <a:endParaRPr lang="en-US"/>
          </a:p>
        </p:txBody>
      </p:sp>
    </p:spTree>
    <p:extLst>
      <p:ext uri="{BB962C8B-B14F-4D97-AF65-F5344CB8AC3E}">
        <p14:creationId xmlns:p14="http://schemas.microsoft.com/office/powerpoint/2010/main" val="354403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overview for the observations: </a:t>
            </a:r>
          </a:p>
          <a:p>
            <a:pPr marL="171450" indent="-171450">
              <a:buFont typeface="Arial" panose="020B0604020202020204" pitchFamily="34" charset="0"/>
              <a:buChar char="•"/>
            </a:pPr>
            <a:r>
              <a:rPr lang="en-US"/>
              <a:t>Observations take place during the week of the district reviews, during the same time period as interviews/focus groups</a:t>
            </a:r>
          </a:p>
          <a:p>
            <a:pPr marL="171450" indent="-171450">
              <a:buFont typeface="Arial" panose="020B0604020202020204" pitchFamily="34" charset="0"/>
              <a:buChar char="•"/>
            </a:pPr>
            <a:r>
              <a:rPr lang="en-US" err="1"/>
              <a:t>Observersions</a:t>
            </a:r>
            <a:r>
              <a:rPr lang="en-US"/>
              <a:t> will look for the dimensions in the tool associated with the classroom’s grade-level; for example, the K-3 tool will be used in lower elementary grades, and UE will be used in upper elementary grades. As a result, it is possible to have two different versions of the tool in use depending on the grades served</a:t>
            </a:r>
          </a:p>
          <a:p>
            <a:pPr marL="171450" indent="-171450">
              <a:buFont typeface="Arial" panose="020B0604020202020204" pitchFamily="34" charset="0"/>
              <a:buChar char="•"/>
            </a:pPr>
            <a:r>
              <a:rPr lang="en-US"/>
              <a:t>To help with data collection, observations and focus groups do not take place in the same building on the same day. We want to avoid a situation where the observer is going to visit a classroom at the same time that the classroom teacher is participating in a focus group. Therefore, your site lead will work with you to create an observation schedule that offsets the interviews/focus groups and observation. An example of this schedule is seen here, but it can be updated to reflect the dates that would work best for your schools. </a:t>
            </a:r>
          </a:p>
        </p:txBody>
      </p:sp>
      <p:sp>
        <p:nvSpPr>
          <p:cNvPr id="4" name="Slide Number Placeholder 3"/>
          <p:cNvSpPr>
            <a:spLocks noGrp="1"/>
          </p:cNvSpPr>
          <p:nvPr>
            <p:ph type="sldNum" sz="quarter" idx="5"/>
          </p:nvPr>
        </p:nvSpPr>
        <p:spPr/>
        <p:txBody>
          <a:bodyPr/>
          <a:lstStyle/>
          <a:p>
            <a:fld id="{7F3F1CD3-B08D-48CB-A5DE-EC4281E935B4}" type="slidenum">
              <a:rPr lang="en-US" smtClean="0"/>
              <a:t>16</a:t>
            </a:fld>
            <a:endParaRPr lang="en-US"/>
          </a:p>
        </p:txBody>
      </p:sp>
    </p:spTree>
    <p:extLst>
      <p:ext uri="{BB962C8B-B14F-4D97-AF65-F5344CB8AC3E}">
        <p14:creationId xmlns:p14="http://schemas.microsoft.com/office/powerpoint/2010/main" val="2027678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brief overview of the process that your AIR lead will revisit. In advance of the visit…. </a:t>
            </a:r>
          </a:p>
          <a:p>
            <a:endParaRPr lang="en-US"/>
          </a:p>
          <a:p>
            <a:r>
              <a:rPr lang="en-US"/>
              <a:t>During the visit… </a:t>
            </a:r>
          </a:p>
        </p:txBody>
      </p:sp>
      <p:sp>
        <p:nvSpPr>
          <p:cNvPr id="4" name="Slide Number Placeholder 3"/>
          <p:cNvSpPr>
            <a:spLocks noGrp="1"/>
          </p:cNvSpPr>
          <p:nvPr>
            <p:ph type="sldNum" sz="quarter" idx="5"/>
          </p:nvPr>
        </p:nvSpPr>
        <p:spPr/>
        <p:txBody>
          <a:bodyPr/>
          <a:lstStyle/>
          <a:p>
            <a:fld id="{7F3F1CD3-B08D-48CB-A5DE-EC4281E935B4}" type="slidenum">
              <a:rPr lang="en-US" smtClean="0"/>
              <a:t>17</a:t>
            </a:fld>
            <a:endParaRPr lang="en-US"/>
          </a:p>
        </p:txBody>
      </p:sp>
    </p:spTree>
    <p:extLst>
      <p:ext uri="{BB962C8B-B14F-4D97-AF65-F5344CB8AC3E}">
        <p14:creationId xmlns:p14="http://schemas.microsoft.com/office/powerpoint/2010/main" val="457289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MATT</a:t>
            </a:r>
          </a:p>
        </p:txBody>
      </p:sp>
      <p:sp>
        <p:nvSpPr>
          <p:cNvPr id="4" name="Slide Number Placeholder 3"/>
          <p:cNvSpPr>
            <a:spLocks noGrp="1"/>
          </p:cNvSpPr>
          <p:nvPr>
            <p:ph type="sldNum" sz="quarter" idx="5"/>
          </p:nvPr>
        </p:nvSpPr>
        <p:spPr/>
        <p:txBody>
          <a:bodyPr/>
          <a:lstStyle/>
          <a:p>
            <a:fld id="{7F3F1CD3-B08D-48CB-A5DE-EC4281E935B4}" type="slidenum">
              <a:rPr lang="en-US" smtClean="0"/>
              <a:t>18</a:t>
            </a:fld>
            <a:endParaRPr lang="en-US"/>
          </a:p>
        </p:txBody>
      </p:sp>
    </p:spTree>
    <p:extLst>
      <p:ext uri="{BB962C8B-B14F-4D97-AF65-F5344CB8AC3E}">
        <p14:creationId xmlns:p14="http://schemas.microsoft.com/office/powerpoint/2010/main" val="67986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MATT</a:t>
            </a:r>
          </a:p>
        </p:txBody>
      </p:sp>
      <p:sp>
        <p:nvSpPr>
          <p:cNvPr id="4" name="Slide Number Placeholder 3"/>
          <p:cNvSpPr>
            <a:spLocks noGrp="1"/>
          </p:cNvSpPr>
          <p:nvPr>
            <p:ph type="sldNum" sz="quarter" idx="5"/>
          </p:nvPr>
        </p:nvSpPr>
        <p:spPr/>
        <p:txBody>
          <a:bodyPr/>
          <a:lstStyle/>
          <a:p>
            <a:fld id="{7F3F1CD3-B08D-48CB-A5DE-EC4281E935B4}" type="slidenum">
              <a:rPr lang="en-US" smtClean="0"/>
              <a:t>4</a:t>
            </a:fld>
            <a:endParaRPr lang="en-US"/>
          </a:p>
        </p:txBody>
      </p:sp>
    </p:spTree>
    <p:extLst>
      <p:ext uri="{BB962C8B-B14F-4D97-AF65-F5344CB8AC3E}">
        <p14:creationId xmlns:p14="http://schemas.microsoft.com/office/powerpoint/2010/main" val="234244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CLASS was originally developed by researchers at the Center for Advanced Study of Teaching and Learning (CASTL) at the University of Virginia and is now sold by </a:t>
            </a:r>
            <a:r>
              <a:rPr lang="en-US" sz="1200" kern="1200" dirty="0" err="1">
                <a:solidFill>
                  <a:schemeClr val="tx1"/>
                </a:solidFill>
                <a:latin typeface="+mn-lt"/>
                <a:ea typeface="+mn-ea"/>
                <a:cs typeface="+mn-cs"/>
              </a:rPr>
              <a:t>Teachstone</a:t>
            </a:r>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F3F1CD3-B08D-48CB-A5DE-EC4281E935B4}" type="slidenum">
              <a:rPr lang="en-US" smtClean="0"/>
              <a:t>5</a:t>
            </a:fld>
            <a:endParaRPr lang="en-US"/>
          </a:p>
        </p:txBody>
      </p:sp>
    </p:spTree>
    <p:extLst>
      <p:ext uri="{BB962C8B-B14F-4D97-AF65-F5344CB8AC3E}">
        <p14:creationId xmlns:p14="http://schemas.microsoft.com/office/powerpoint/2010/main" val="398256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meant by quantifiable- all dimensions are rated on a scale from 1-7, which comparability across schools and over time.  </a:t>
            </a:r>
          </a:p>
        </p:txBody>
      </p:sp>
      <p:sp>
        <p:nvSpPr>
          <p:cNvPr id="4" name="Slide Number Placeholder 3"/>
          <p:cNvSpPr>
            <a:spLocks noGrp="1"/>
          </p:cNvSpPr>
          <p:nvPr>
            <p:ph type="sldNum" sz="quarter" idx="5"/>
          </p:nvPr>
        </p:nvSpPr>
        <p:spPr/>
        <p:txBody>
          <a:bodyPr/>
          <a:lstStyle/>
          <a:p>
            <a:fld id="{7F3F1CD3-B08D-48CB-A5DE-EC4281E935B4}" type="slidenum">
              <a:rPr lang="en-US" smtClean="0"/>
              <a:t>6</a:t>
            </a:fld>
            <a:endParaRPr lang="en-US"/>
          </a:p>
        </p:txBody>
      </p:sp>
    </p:spTree>
    <p:extLst>
      <p:ext uri="{BB962C8B-B14F-4D97-AF65-F5344CB8AC3E}">
        <p14:creationId xmlns:p14="http://schemas.microsoft.com/office/powerpoint/2010/main" val="258647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Important to note that </a:t>
            </a:r>
            <a:r>
              <a:rPr lang="en-US" sz="1200" kern="1200">
                <a:solidFill>
                  <a:schemeClr val="tx1"/>
                </a:solidFill>
                <a:effectLst/>
                <a:latin typeface="+mn-lt"/>
                <a:ea typeface="+mn-ea"/>
                <a:cs typeface="+mn-cs"/>
              </a:rPr>
              <a:t>it is unlikely that a teacher would score high on all dimensions in a short amount of time during the observations; this is why scores are averaged across all classrooms in the school and we do not report identifiable individual classroom scores. </a:t>
            </a:r>
            <a:endParaRPr lang="en-US"/>
          </a:p>
        </p:txBody>
      </p:sp>
      <p:sp>
        <p:nvSpPr>
          <p:cNvPr id="4" name="Slide Number Placeholder 3"/>
          <p:cNvSpPr>
            <a:spLocks noGrp="1"/>
          </p:cNvSpPr>
          <p:nvPr>
            <p:ph type="sldNum" sz="quarter" idx="5"/>
          </p:nvPr>
        </p:nvSpPr>
        <p:spPr/>
        <p:txBody>
          <a:bodyPr/>
          <a:lstStyle/>
          <a:p>
            <a:fld id="{7F3F1CD3-B08D-48CB-A5DE-EC4281E935B4}" type="slidenum">
              <a:rPr lang="en-US" smtClean="0"/>
              <a:t>7</a:t>
            </a:fld>
            <a:endParaRPr lang="en-US"/>
          </a:p>
        </p:txBody>
      </p:sp>
    </p:spTree>
    <p:extLst>
      <p:ext uri="{BB962C8B-B14F-4D97-AF65-F5344CB8AC3E}">
        <p14:creationId xmlns:p14="http://schemas.microsoft.com/office/powerpoint/2010/main" val="139110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ALEX</a:t>
            </a:r>
          </a:p>
        </p:txBody>
      </p:sp>
      <p:sp>
        <p:nvSpPr>
          <p:cNvPr id="4" name="Slide Number Placeholder 3"/>
          <p:cNvSpPr>
            <a:spLocks noGrp="1"/>
          </p:cNvSpPr>
          <p:nvPr>
            <p:ph type="sldNum" sz="quarter" idx="5"/>
          </p:nvPr>
        </p:nvSpPr>
        <p:spPr/>
        <p:txBody>
          <a:bodyPr/>
          <a:lstStyle/>
          <a:p>
            <a:fld id="{7F3F1CD3-B08D-48CB-A5DE-EC4281E935B4}" type="slidenum">
              <a:rPr lang="en-US" smtClean="0"/>
              <a:t>8</a:t>
            </a:fld>
            <a:endParaRPr lang="en-US"/>
          </a:p>
        </p:txBody>
      </p:sp>
    </p:spTree>
    <p:extLst>
      <p:ext uri="{BB962C8B-B14F-4D97-AF65-F5344CB8AC3E}">
        <p14:creationId xmlns:p14="http://schemas.microsoft.com/office/powerpoint/2010/main" val="4099977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CLASS is organized into four domains- emotional support, classroom organization, instructional support, and student engagement (for upper grades only). The dimensions vary slightly by level to ensure that the tool is developmentally appropriate for the grade range. </a:t>
            </a:r>
          </a:p>
          <a:p>
            <a:endParaRPr lang="en-US"/>
          </a:p>
          <a:p>
            <a:r>
              <a:rPr lang="en-US"/>
              <a:t>The first domain, emotional support, is comprised of 3-4 dimensions,  including positive climate, teacher sensitivity, negative climate (for grades K-3 only), and regard for student perspective. </a:t>
            </a:r>
          </a:p>
          <a:p>
            <a:pPr marL="171450" indent="-171450">
              <a:buFont typeface="Arial" panose="020B0604020202020204" pitchFamily="34" charset="0"/>
              <a:buChar char="•"/>
            </a:pPr>
            <a:r>
              <a:rPr lang="en-US"/>
              <a:t>Positive climate reflects the emotional connection and relationships between teachers and students as seen through verbal and non-verbal interactions. </a:t>
            </a:r>
          </a:p>
          <a:p>
            <a:pPr marL="171450" indent="-171450">
              <a:buFont typeface="Arial" panose="020B0604020202020204" pitchFamily="34" charset="0"/>
              <a:buChar char="•"/>
            </a:pPr>
            <a:r>
              <a:rPr lang="en-US"/>
              <a:t>Teacher sensitivity reflects the teacher’s timely responsiveness to students’ academic, social emotional, and behavioral needs both individually and  the entire class. </a:t>
            </a:r>
          </a:p>
          <a:p>
            <a:pPr marL="171450" indent="-171450">
              <a:buFont typeface="Arial" panose="020B0604020202020204" pitchFamily="34" charset="0"/>
              <a:buChar char="•"/>
            </a:pPr>
            <a:r>
              <a:rPr lang="en-US"/>
              <a:t>Negative Climate reelects the overall level of negativity among teacher and students in the class; this dimension is reverse coded, with high scores reflecting severe and consistent negativity. </a:t>
            </a:r>
          </a:p>
          <a:p>
            <a:pPr marL="171450" indent="-171450">
              <a:buFont typeface="Arial" panose="020B0604020202020204" pitchFamily="34" charset="0"/>
              <a:buChar char="•"/>
            </a:pPr>
            <a:r>
              <a:rPr lang="en-US"/>
              <a:t>Regard for student perspectives captures the degree to which the teacher provides developmentally appropriate opportunities for student autonomy and leadership during the lesson and the extent to which student ideas and opinions are valued. </a:t>
            </a:r>
          </a:p>
        </p:txBody>
      </p:sp>
      <p:sp>
        <p:nvSpPr>
          <p:cNvPr id="4" name="Slide Number Placeholder 3"/>
          <p:cNvSpPr>
            <a:spLocks noGrp="1"/>
          </p:cNvSpPr>
          <p:nvPr>
            <p:ph type="sldNum" sz="quarter" idx="5"/>
          </p:nvPr>
        </p:nvSpPr>
        <p:spPr/>
        <p:txBody>
          <a:bodyPr/>
          <a:lstStyle/>
          <a:p>
            <a:fld id="{7F3F1CD3-B08D-48CB-A5DE-EC4281E935B4}" type="slidenum">
              <a:rPr lang="en-US" smtClean="0"/>
              <a:t>9</a:t>
            </a:fld>
            <a:endParaRPr lang="en-US"/>
          </a:p>
        </p:txBody>
      </p:sp>
    </p:spTree>
    <p:extLst>
      <p:ext uri="{BB962C8B-B14F-4D97-AF65-F5344CB8AC3E}">
        <p14:creationId xmlns:p14="http://schemas.microsoft.com/office/powerpoint/2010/main" val="239469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second domain, classroom organization, is comprised of 3 dimensions,  including behavior management, productivity, negative climate (for the upper grades and secondary), and instructional learning formats (for K-3):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Behavior management encompasses the teacher’s use of effective methods to encourage positive behaviors and prevent/direct misbehavior.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Productivity considers how well classroom time is managed and maximized using consistent routines, and downtime for students is minimized.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Negative climate was previously described. Where this dimension is located varies by 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Instructional learning formats focuses on the ways the teacher maximizes student engagement by clearly presenting materials, actively facilitating, and using interesting and engaging lessons and materials.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endParaRPr lang="en-US"/>
          </a:p>
        </p:txBody>
      </p:sp>
      <p:sp>
        <p:nvSpPr>
          <p:cNvPr id="4" name="Slide Number Placeholder 3"/>
          <p:cNvSpPr>
            <a:spLocks noGrp="1"/>
          </p:cNvSpPr>
          <p:nvPr>
            <p:ph type="sldNum" sz="quarter" idx="5"/>
          </p:nvPr>
        </p:nvSpPr>
        <p:spPr/>
        <p:txBody>
          <a:bodyPr/>
          <a:lstStyle/>
          <a:p>
            <a:fld id="{7F3F1CD3-B08D-48CB-A5DE-EC4281E935B4}" type="slidenum">
              <a:rPr lang="en-US" smtClean="0"/>
              <a:t>10</a:t>
            </a:fld>
            <a:endParaRPr lang="en-US"/>
          </a:p>
        </p:txBody>
      </p:sp>
    </p:spTree>
    <p:extLst>
      <p:ext uri="{BB962C8B-B14F-4D97-AF65-F5344CB8AC3E}">
        <p14:creationId xmlns:p14="http://schemas.microsoft.com/office/powerpoint/2010/main" val="249531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third domain, instructional support, is comprised of 3-5 dimensions,  including instructional learning formats (for upper elementary and secondary, concept development or content understanding (variation by grade range), analysis and inquiry (for upper elementary and secondary), quality of feedback, instructional dialogue (upper elementary and secondary) and language modeling (K-3).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Instructional learning formats was previously described. Where this dimension is located varies by 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Concept development/ content understanding refers to the depth of lesson content and interactions that lead to an integrated understanding of facts, skills, concepts, and principles.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Analysis and inquiry assesses the degree to which students are engaged in higher-level thinking skills through application of knowledge and skills to open-ended problems, tasks, and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Quality of feedback assesses the degree to which feedback expands and extended learning and understanding and encourages student participation.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Instructional dialogue captures the purposeful use of content-focused discussion among teachers and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Language modeling </a:t>
            </a:r>
            <a:r>
              <a:rPr lang="en-US" sz="1200" b="0" i="0" kern="1200">
                <a:solidFill>
                  <a:schemeClr val="tx1"/>
                </a:solidFill>
                <a:effectLst/>
                <a:latin typeface="+mn-lt"/>
                <a:ea typeface="+mn-ea"/>
                <a:cs typeface="+mn-cs"/>
              </a:rPr>
              <a:t>focuses on how teachers use language to stimulate and support children’s language development by encouraging open-ended conversations, introducing new vocabulary, and promoting higher-order thinking through back-and-forth exchanges</a:t>
            </a:r>
            <a:r>
              <a:rPr lang="en-US" b="0"/>
              <a:t> </a:t>
            </a:r>
          </a:p>
          <a:p>
            <a:endParaRPr lang="en-US"/>
          </a:p>
        </p:txBody>
      </p:sp>
      <p:sp>
        <p:nvSpPr>
          <p:cNvPr id="4" name="Slide Number Placeholder 3"/>
          <p:cNvSpPr>
            <a:spLocks noGrp="1"/>
          </p:cNvSpPr>
          <p:nvPr>
            <p:ph type="sldNum" sz="quarter" idx="5"/>
          </p:nvPr>
        </p:nvSpPr>
        <p:spPr/>
        <p:txBody>
          <a:bodyPr/>
          <a:lstStyle/>
          <a:p>
            <a:fld id="{7F3F1CD3-B08D-48CB-A5DE-EC4281E935B4}" type="slidenum">
              <a:rPr lang="en-US" smtClean="0"/>
              <a:t>11</a:t>
            </a:fld>
            <a:endParaRPr lang="en-US"/>
          </a:p>
        </p:txBody>
      </p:sp>
    </p:spTree>
    <p:extLst>
      <p:ext uri="{BB962C8B-B14F-4D97-AF65-F5344CB8AC3E}">
        <p14:creationId xmlns:p14="http://schemas.microsoft.com/office/powerpoint/2010/main" val="2822819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04225B92-0D1E-48FA-D99B-42E4F36F2296}"/>
              </a:ext>
            </a:extLst>
          </p:cNvPr>
          <p:cNvPicPr>
            <a:picLocks noChangeAspect="1"/>
          </p:cNvPicPr>
          <p:nvPr/>
        </p:nvPicPr>
        <p:blipFill>
          <a:blip r:embed="rId3"/>
          <a:stretch>
            <a:fillRect/>
          </a:stretch>
        </p:blipFill>
        <p:spPr>
          <a:xfrm>
            <a:off x="0" y="572"/>
            <a:ext cx="12192000" cy="6856857"/>
          </a:xfrm>
          <a:prstGeom prst="rect">
            <a:avLst/>
          </a:prstGeom>
        </p:spPr>
      </p:pic>
      <p:pic>
        <p:nvPicPr>
          <p:cNvPr id="11" name="AIR Logo" descr="Logo of American Institutes for Research. Advancing Evidence. Improving Lives.">
            <a:extLst>
              <a:ext uri="{FF2B5EF4-FFF2-40B4-BE49-F238E27FC236}">
                <a16:creationId xmlns:a16="http://schemas.microsoft.com/office/drawing/2014/main" id="{25AEE8C0-BC53-4B19-AFC7-BB10205ECF3D}"/>
              </a:ext>
            </a:extLst>
          </p:cNvPr>
          <p:cNvPicPr>
            <a:picLocks noChangeAspect="1"/>
          </p:cNvPicPr>
          <p:nvPr/>
        </p:nvPicPr>
        <p:blipFill>
          <a:blip r:embed="rId4"/>
          <a:stretch>
            <a:fillRect/>
          </a:stretch>
        </p:blipFill>
        <p:spPr>
          <a:xfrm>
            <a:off x="9135810" y="549516"/>
            <a:ext cx="2460879" cy="934403"/>
          </a:xfrm>
          <a:prstGeom prst="rect">
            <a:avLst/>
          </a:prstGeom>
        </p:spPr>
      </p:pic>
      <p:sp>
        <p:nvSpPr>
          <p:cNvPr id="4" name="Internal Group">
            <a:extLst>
              <a:ext uri="{FF2B5EF4-FFF2-40B4-BE49-F238E27FC236}">
                <a16:creationId xmlns:a16="http://schemas.microsoft.com/office/drawing/2014/main" id="{5B02D35E-0C44-43BB-94DD-FE44AE66D414}"/>
              </a:ext>
            </a:extLst>
          </p:cNvPr>
          <p:cNvSpPr>
            <a:spLocks noGrp="1"/>
          </p:cNvSpPr>
          <p:nvPr>
            <p:ph type="body" sz="quarter" idx="16" hasCustomPrompt="1"/>
          </p:nvPr>
        </p:nvSpPr>
        <p:spPr>
          <a:xfrm>
            <a:off x="457202" y="1782519"/>
            <a:ext cx="6402009" cy="284950"/>
          </a:xfrm>
        </p:spPr>
        <p:txBody>
          <a:bodyPr wrap="none">
            <a:spAutoFit/>
          </a:bodyPr>
          <a:lstStyle>
            <a:lvl1pPr marL="0" indent="0">
              <a:buNone/>
              <a:defRPr sz="1600" b="0" cap="all" baseline="0">
                <a:solidFill>
                  <a:schemeClr val="bg1"/>
                </a:solidFill>
              </a:defRPr>
            </a:lvl1pPr>
            <a:lvl2pPr marL="0" indent="0">
              <a:lnSpc>
                <a:spcPct val="100000"/>
              </a:lnSpc>
              <a:spcBef>
                <a:spcPts val="0"/>
              </a:spcBef>
              <a:buNone/>
              <a:defRPr sz="1800" b="1">
                <a:solidFill>
                  <a:schemeClr val="bg1"/>
                </a:solidFill>
              </a:defRPr>
            </a:lvl2pPr>
            <a:lvl3pPr marL="0" indent="0">
              <a:lnSpc>
                <a:spcPct val="100000"/>
              </a:lnSpc>
              <a:spcBef>
                <a:spcPts val="0"/>
              </a:spcBef>
              <a:buNone/>
              <a:defRPr sz="1800" b="1">
                <a:solidFill>
                  <a:schemeClr val="bg1"/>
                </a:solidFill>
              </a:defRPr>
            </a:lvl3pPr>
            <a:lvl4pPr marL="0" indent="0">
              <a:lnSpc>
                <a:spcPct val="100000"/>
              </a:lnSpc>
              <a:spcBef>
                <a:spcPts val="0"/>
              </a:spcBef>
              <a:buNone/>
              <a:defRPr sz="1800" b="1">
                <a:solidFill>
                  <a:schemeClr val="bg1"/>
                </a:solidFill>
              </a:defRPr>
            </a:lvl4pPr>
            <a:lvl5pPr marL="0" indent="0">
              <a:lnSpc>
                <a:spcPct val="100000"/>
              </a:lnSpc>
              <a:spcBef>
                <a:spcPts val="0"/>
              </a:spcBef>
              <a:buNone/>
              <a:defRPr sz="1800" b="1">
                <a:solidFill>
                  <a:schemeClr val="bg1"/>
                </a:solidFill>
              </a:defRPr>
            </a:lvl5pPr>
          </a:lstStyle>
          <a:p>
            <a:pPr lvl="0"/>
            <a:r>
              <a:rPr lang="en-US"/>
              <a:t>AIR Internal Group Name: Subgroup OR SERVICE LINE OR GRANT NAME</a:t>
            </a:r>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1" y="2103121"/>
            <a:ext cx="11139855" cy="766879"/>
          </a:xfrm>
        </p:spPr>
        <p:txBody>
          <a:bodyPr anchor="b">
            <a:normAutofit/>
          </a:bodyPr>
          <a:lstStyle>
            <a:lvl1pPr algn="l">
              <a:defRPr sz="3600" b="1" baseline="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p:nvCxnSpPr>
        <p:spPr>
          <a:xfrm>
            <a:off x="457203"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3276604"/>
            <a:ext cx="11139488" cy="695325"/>
          </a:xfrm>
        </p:spPr>
        <p:txBody>
          <a:bodyPr>
            <a:normAutofit/>
          </a:bodyPr>
          <a:lstStyle>
            <a:lvl1pPr marL="0" indent="0">
              <a:buNone/>
              <a:defRPr sz="2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Subtitle</a:t>
            </a:r>
          </a:p>
        </p:txBody>
      </p:sp>
      <p:sp>
        <p:nvSpPr>
          <p:cNvPr id="12" name="Presenters">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4128534"/>
            <a:ext cx="11139488" cy="791308"/>
          </a:xfrm>
        </p:spPr>
        <p:txBody>
          <a:bodyPr>
            <a:normAutofit/>
          </a:bodyPr>
          <a:lstStyle>
            <a:lvl1pPr marL="0" indent="0">
              <a:buNone/>
              <a:defRPr sz="1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Presenter’s Name, Title | Second Presenter’s Name, Title</a:t>
            </a:r>
            <a:br>
              <a:rPr lang="en-US"/>
            </a:br>
            <a:r>
              <a:rPr lang="en-US"/>
              <a:t>email.address@air.org or internal.group.email@air.org</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4990332"/>
            <a:ext cx="11139488" cy="1016633"/>
          </a:xfrm>
        </p:spPr>
        <p:txBody>
          <a:bodyPr>
            <a:normAutofit/>
          </a:bodyPr>
          <a:lstStyle>
            <a:lvl1pPr marL="0" indent="0">
              <a:buNone/>
              <a:defRPr sz="18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Purpose or Location | Month 20XX</a:t>
            </a:r>
          </a:p>
        </p:txBody>
      </p:sp>
      <p:sp>
        <p:nvSpPr>
          <p:cNvPr id="10" name="AIR.ORG">
            <a:extLst>
              <a:ext uri="{FF2B5EF4-FFF2-40B4-BE49-F238E27FC236}">
                <a16:creationId xmlns:a16="http://schemas.microsoft.com/office/drawing/2014/main" id="{6D35682F-2DFC-6D4A-9319-B6DB0F0EC6C2}"/>
              </a:ext>
            </a:extLst>
          </p:cNvPr>
          <p:cNvSpPr txBox="1"/>
          <p:nvPr/>
        </p:nvSpPr>
        <p:spPr>
          <a:xfrm>
            <a:off x="457200" y="6400412"/>
            <a:ext cx="6096000" cy="261610"/>
          </a:xfrm>
          <a:prstGeom prst="rect">
            <a:avLst/>
          </a:prstGeom>
          <a:noFill/>
        </p:spPr>
        <p:txBody>
          <a:bodyPr wrap="square" lIns="0" anchor="b">
            <a:spAutoFit/>
          </a:bodyPr>
          <a:lstStyle/>
          <a:p>
            <a:pPr algn="l"/>
            <a:r>
              <a:rPr lang="en-US" sz="1100" b="0" i="0" spc="150">
                <a:solidFill>
                  <a:srgbClr val="D1EEFC"/>
                </a:solidFill>
                <a:latin typeface="Calibri"/>
                <a:ea typeface="Calibri"/>
                <a:cs typeface="Calibri"/>
              </a:rPr>
              <a:t>AMERICAN INSTITUTES FOR RESEARCH® | AIR.ORG</a:t>
            </a:r>
          </a:p>
        </p:txBody>
      </p:sp>
      <p:sp>
        <p:nvSpPr>
          <p:cNvPr id="3" name="Copyright">
            <a:extLst>
              <a:ext uri="{FF2B5EF4-FFF2-40B4-BE49-F238E27FC236}">
                <a16:creationId xmlns:a16="http://schemas.microsoft.com/office/drawing/2014/main" id="{3CE52ABA-397F-99D7-BB11-CA4856620E8A}"/>
              </a:ext>
            </a:extLst>
          </p:cNvPr>
          <p:cNvSpPr>
            <a:spLocks noGrp="1"/>
          </p:cNvSpPr>
          <p:nvPr>
            <p:ph type="body" sz="quarter" idx="17" hasCustomPrompt="1"/>
          </p:nvPr>
        </p:nvSpPr>
        <p:spPr>
          <a:xfrm>
            <a:off x="8534400" y="6569690"/>
            <a:ext cx="3062288" cy="92333"/>
          </a:xfrm>
        </p:spPr>
        <p:txBody>
          <a:bodyPr rIns="0" anchor="b">
            <a:spAutoFit/>
          </a:bodyPr>
          <a:lstStyle>
            <a:lvl1pPr marL="0" indent="0" algn="r">
              <a:lnSpc>
                <a:spcPct val="100000"/>
              </a:lnSpc>
              <a:spcBef>
                <a:spcPts val="0"/>
              </a:spcBef>
              <a:buNone/>
              <a:defRPr lang="en-US" sz="600" dirty="0" smtClean="0">
                <a:solidFill>
                  <a:srgbClr val="D1EEFC"/>
                </a:solidFill>
                <a:cs typeface="+mn-cs"/>
              </a:defRPr>
            </a:lvl1pPr>
            <a:lvl2pPr marL="0" indent="0" algn="r">
              <a:lnSpc>
                <a:spcPct val="100000"/>
              </a:lnSpc>
              <a:spcBef>
                <a:spcPts val="0"/>
              </a:spcBef>
              <a:buNone/>
              <a:defRPr lang="en-US" sz="600" kern="1200" dirty="0" smtClean="0">
                <a:solidFill>
                  <a:srgbClr val="D1EEFC"/>
                </a:solidFill>
                <a:latin typeface="+mn-lt"/>
                <a:ea typeface="+mn-ea"/>
                <a:cs typeface="+mn-cs"/>
              </a:defRPr>
            </a:lvl2pPr>
            <a:lvl3pPr marL="0" indent="0" algn="r">
              <a:lnSpc>
                <a:spcPct val="100000"/>
              </a:lnSpc>
              <a:spcBef>
                <a:spcPts val="0"/>
              </a:spcBef>
              <a:buNone/>
              <a:defRPr lang="en-US" sz="600" kern="1200" dirty="0" smtClean="0">
                <a:solidFill>
                  <a:srgbClr val="D1EEFC"/>
                </a:solidFill>
                <a:latin typeface="+mn-lt"/>
                <a:ea typeface="+mn-ea"/>
                <a:cs typeface="+mn-cs"/>
              </a:defRPr>
            </a:lvl3pPr>
            <a:lvl4pPr marL="0" indent="0" algn="r">
              <a:lnSpc>
                <a:spcPct val="100000"/>
              </a:lnSpc>
              <a:spcBef>
                <a:spcPts val="0"/>
              </a:spcBef>
              <a:buNone/>
              <a:defRPr lang="en-US" sz="600" kern="1200" dirty="0" smtClean="0">
                <a:solidFill>
                  <a:srgbClr val="D1EEFC"/>
                </a:solidFill>
                <a:latin typeface="+mn-lt"/>
                <a:ea typeface="+mn-ea"/>
                <a:cs typeface="+mn-cs"/>
              </a:defRPr>
            </a:lvl4pPr>
            <a:lvl5pPr marL="0" indent="0" algn="r">
              <a:lnSpc>
                <a:spcPct val="100000"/>
              </a:lnSpc>
              <a:spcBef>
                <a:spcPts val="0"/>
              </a:spcBef>
              <a:buNone/>
              <a:defRPr lang="en-US" sz="600" kern="1200" dirty="0" smtClean="0">
                <a:solidFill>
                  <a:srgbClr val="D1EEFC"/>
                </a:solidFill>
                <a:latin typeface="+mn-lt"/>
                <a:ea typeface="+mn-ea"/>
                <a:cs typeface="+mn-cs"/>
              </a:defRPr>
            </a:lvl5pPr>
          </a:lstStyle>
          <a:p>
            <a:pPr marL="0" lvl="0" algn="r" defTabSz="685800"/>
            <a:r>
              <a:rPr lang="en-US" sz="600">
                <a:solidFill>
                  <a:srgbClr val="D1EEFC"/>
                </a:solidFill>
              </a:rPr>
              <a:t>Copyright © 20XX American Institutes for Research®. All rights reserved.</a:t>
            </a:r>
            <a:endParaRPr lang="en-US"/>
          </a:p>
        </p:txBody>
      </p:sp>
    </p:spTree>
    <p:extLst>
      <p:ext uri="{BB962C8B-B14F-4D97-AF65-F5344CB8AC3E}">
        <p14:creationId xmlns:p14="http://schemas.microsoft.com/office/powerpoint/2010/main" val="3488279681"/>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Righ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458724" y="0"/>
            <a:ext cx="5641848" cy="1051560"/>
          </a:xfr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4"/>
            <a:ext cx="5698067" cy="6208111"/>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457200" y="1307592"/>
            <a:ext cx="5638800" cy="4498848"/>
          </a:xfr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3" y="5806444"/>
            <a:ext cx="56387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6" name="Text Placeholder 5">
            <a:extLst>
              <a:ext uri="{FF2B5EF4-FFF2-40B4-BE49-F238E27FC236}">
                <a16:creationId xmlns:a16="http://schemas.microsoft.com/office/drawing/2014/main" id="{775CEB89-812B-40AD-AA17-292B4F06E1FE}"/>
              </a:ext>
            </a:extLst>
          </p:cNvPr>
          <p:cNvSpPr>
            <a:spLocks noGrp="1"/>
          </p:cNvSpPr>
          <p:nvPr>
            <p:ph type="body" sz="quarter" idx="20" hasCustomPrompt="1"/>
          </p:nvPr>
        </p:nvSpPr>
        <p:spPr>
          <a:xfrm>
            <a:off x="457202" y="1176375"/>
            <a:ext cx="159543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10" name="AIR.org">
            <a:extLst>
              <a:ext uri="{FF2B5EF4-FFF2-40B4-BE49-F238E27FC236}">
                <a16:creationId xmlns:a16="http://schemas.microsoft.com/office/drawing/2014/main" id="{E096489C-1A64-4BDE-B3CE-BF9DF19A0DC3}"/>
              </a:ext>
            </a:extLst>
          </p:cNvPr>
          <p:cNvSpPr txBox="1"/>
          <p:nvPr/>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bg2"/>
                </a:solidFill>
              </a:rPr>
              <a:t>| AIR.ORG</a:t>
            </a:r>
          </a:p>
        </p:txBody>
      </p:sp>
      <p:sp>
        <p:nvSpPr>
          <p:cNvPr id="3" name="Slide Number Placeholder 2">
            <a:extLst>
              <a:ext uri="{FF2B5EF4-FFF2-40B4-BE49-F238E27FC236}">
                <a16:creationId xmlns:a16="http://schemas.microsoft.com/office/drawing/2014/main" id="{F874B05E-8B06-4847-BE13-EAC640FE7DC5}"/>
              </a:ext>
            </a:extLst>
          </p:cNvPr>
          <p:cNvSpPr>
            <a:spLocks noGrp="1"/>
          </p:cNvSpPr>
          <p:nvPr>
            <p:ph type="sldNum" sz="quarter" idx="21"/>
          </p:nvPr>
        </p:nvSpPr>
        <p:spPr>
          <a:xfrm>
            <a:off x="457200" y="6422597"/>
            <a:ext cx="228600" cy="246888"/>
          </a:xfrm>
          <a:prstGeom prst="rect">
            <a:avLst/>
          </a:prstGeom>
        </p:spPr>
        <p:txBody>
          <a:bodyPr/>
          <a:lstStyle>
            <a:lvl1pPr>
              <a:defRPr sz="1000"/>
            </a:lvl1pPr>
          </a:lstStyle>
          <a:p>
            <a:fld id="{87B53DAA-D343-4052-9E63-D704D1789DE3}" type="slidenum">
              <a:rPr lang="en-US" smtClean="0"/>
              <a:t>‹#›</a:t>
            </a:fld>
            <a:endParaRPr lang="en-US"/>
          </a:p>
        </p:txBody>
      </p:sp>
      <p:pic>
        <p:nvPicPr>
          <p:cNvPr id="13" name="Picture 12">
            <a:extLst>
              <a:ext uri="{FF2B5EF4-FFF2-40B4-BE49-F238E27FC236}">
                <a16:creationId xmlns:a16="http://schemas.microsoft.com/office/drawing/2014/main" id="{16222F1A-2FEC-4501-B854-27822A3796A9}"/>
              </a:ext>
            </a:extLst>
          </p:cNvPr>
          <p:cNvPicPr>
            <a:picLocks noChangeAspect="1"/>
          </p:cNvPicPr>
          <p:nvPr/>
        </p:nvPicPr>
        <p:blipFill>
          <a:blip r:embed="rId2"/>
          <a:stretch>
            <a:fillRect/>
          </a:stretch>
        </p:blipFill>
        <p:spPr>
          <a:xfrm>
            <a:off x="10248202" y="6381749"/>
            <a:ext cx="1328420" cy="304800"/>
          </a:xfrm>
          <a:prstGeom prst="rect">
            <a:avLst/>
          </a:prstGeom>
        </p:spPr>
      </p:pic>
    </p:spTree>
    <p:extLst>
      <p:ext uri="{BB962C8B-B14F-4D97-AF65-F5344CB8AC3E}">
        <p14:creationId xmlns:p14="http://schemas.microsoft.com/office/powerpoint/2010/main" val="196557696"/>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Left Dar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4"/>
            <a:ext cx="5698067" cy="6208111"/>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6094477" y="0"/>
            <a:ext cx="5638801" cy="1051560"/>
          </a:xfr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6094413" y="1307592"/>
            <a:ext cx="5640387"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6096003" y="5806444"/>
            <a:ext cx="56387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8" name="Text Placeholder 5">
            <a:extLst>
              <a:ext uri="{FF2B5EF4-FFF2-40B4-BE49-F238E27FC236}">
                <a16:creationId xmlns:a16="http://schemas.microsoft.com/office/drawing/2014/main" id="{334F4BEE-EE2B-444B-8886-942FBEB446F1}"/>
              </a:ext>
            </a:extLst>
          </p:cNvPr>
          <p:cNvSpPr>
            <a:spLocks noGrp="1"/>
          </p:cNvSpPr>
          <p:nvPr>
            <p:ph type="body" sz="quarter" idx="20" hasCustomPrompt="1"/>
          </p:nvPr>
        </p:nvSpPr>
        <p:spPr>
          <a:xfrm>
            <a:off x="6094475" y="1176375"/>
            <a:ext cx="159543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10" name="AIR.org">
            <a:extLst>
              <a:ext uri="{FF2B5EF4-FFF2-40B4-BE49-F238E27FC236}">
                <a16:creationId xmlns:a16="http://schemas.microsoft.com/office/drawing/2014/main" id="{FE8DE741-9837-45F6-80BC-D1E25BE6E1D7}"/>
              </a:ext>
            </a:extLst>
          </p:cNvPr>
          <p:cNvSpPr txBox="1"/>
          <p:nvPr/>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a:solidFill>
                  <a:schemeClr val="bg2"/>
                </a:solidFill>
              </a:rPr>
              <a:t>| AIR.ORG</a:t>
            </a:r>
          </a:p>
        </p:txBody>
      </p:sp>
      <p:sp>
        <p:nvSpPr>
          <p:cNvPr id="3" name="Slide Number Placeholder 2">
            <a:extLst>
              <a:ext uri="{FF2B5EF4-FFF2-40B4-BE49-F238E27FC236}">
                <a16:creationId xmlns:a16="http://schemas.microsoft.com/office/drawing/2014/main" id="{EC93C9DE-DF10-4382-B836-E8C53CC249E7}"/>
              </a:ext>
            </a:extLst>
          </p:cNvPr>
          <p:cNvSpPr>
            <a:spLocks noGrp="1"/>
          </p:cNvSpPr>
          <p:nvPr>
            <p:ph type="sldNum" sz="quarter" idx="21"/>
          </p:nvPr>
        </p:nvSpPr>
        <p:spPr>
          <a:xfrm>
            <a:off x="457200" y="6422597"/>
            <a:ext cx="228600" cy="246888"/>
          </a:xfrm>
          <a:prstGeom prst="rect">
            <a:avLst/>
          </a:prstGeom>
        </p:spPr>
        <p:txBody>
          <a:bodyPr/>
          <a:lstStyle>
            <a:lvl1pPr>
              <a:defRPr sz="1000"/>
            </a:lvl1pPr>
          </a:lstStyle>
          <a:p>
            <a:fld id="{87B53DAA-D343-4052-9E63-D704D1789DE3}" type="slidenum">
              <a:rPr lang="en-US" smtClean="0"/>
              <a:t>‹#›</a:t>
            </a:fld>
            <a:endParaRPr lang="en-US"/>
          </a:p>
        </p:txBody>
      </p:sp>
      <p:pic>
        <p:nvPicPr>
          <p:cNvPr id="13" name="Picture 12">
            <a:extLst>
              <a:ext uri="{FF2B5EF4-FFF2-40B4-BE49-F238E27FC236}">
                <a16:creationId xmlns:a16="http://schemas.microsoft.com/office/drawing/2014/main" id="{23C9DE3E-1E5F-4D6A-B307-C1FC2AD166E1}"/>
              </a:ext>
            </a:extLst>
          </p:cNvPr>
          <p:cNvPicPr>
            <a:picLocks noChangeAspect="1"/>
          </p:cNvPicPr>
          <p:nvPr/>
        </p:nvPicPr>
        <p:blipFill>
          <a:blip r:embed="rId2"/>
          <a:stretch>
            <a:fillRect/>
          </a:stretch>
        </p:blipFill>
        <p:spPr>
          <a:xfrm>
            <a:off x="10248202" y="6381749"/>
            <a:ext cx="1328420" cy="304800"/>
          </a:xfrm>
          <a:prstGeom prst="rect">
            <a:avLst/>
          </a:prstGeom>
        </p:spPr>
      </p:pic>
    </p:spTree>
    <p:extLst>
      <p:ext uri="{BB962C8B-B14F-4D97-AF65-F5344CB8AC3E}">
        <p14:creationId xmlns:p14="http://schemas.microsoft.com/office/powerpoint/2010/main" val="3532192455"/>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CAD942-E2CF-4F22-946A-C89B4F8CC595}"/>
              </a:ext>
            </a:extLst>
          </p:cNvPr>
          <p:cNvSpPr/>
          <p:nvPr/>
        </p:nvSpPr>
        <p:spPr>
          <a:xfrm>
            <a:off x="0" y="4"/>
            <a:ext cx="12192000" cy="61960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86EDEF2-92FA-4034-99BE-DBEADC66FFF1}"/>
              </a:ext>
            </a:extLst>
          </p:cNvPr>
          <p:cNvSpPr>
            <a:spLocks noGrp="1"/>
          </p:cNvSpPr>
          <p:nvPr>
            <p:ph type="title" hasCustomPrompt="1"/>
          </p:nvPr>
        </p:nvSpPr>
        <p:spPr>
          <a:xfrm>
            <a:off x="458724" y="0"/>
            <a:ext cx="11274552" cy="502920"/>
          </a:xfrm>
        </p:spPr>
        <p:txBody>
          <a:bodyPr vert="horz" wrap="square" lIns="0" tIns="0" rIns="0" bIns="0" rtlCol="0" anchor="b" anchorCtr="0">
            <a:noAutofit/>
          </a:bodyPr>
          <a:lstStyle>
            <a:lvl1pPr>
              <a:defRPr lang="en-US" sz="2400" dirty="0"/>
            </a:lvl1pPr>
          </a:lstStyle>
          <a:p>
            <a:pPr lvl="0"/>
            <a:r>
              <a:rPr lang="en-US"/>
              <a:t>Title Only</a:t>
            </a:r>
          </a:p>
        </p:txBody>
      </p:sp>
      <p:sp>
        <p:nvSpPr>
          <p:cNvPr id="3" name="Slide Number Placeholder 2">
            <a:extLst>
              <a:ext uri="{FF2B5EF4-FFF2-40B4-BE49-F238E27FC236}">
                <a16:creationId xmlns:a16="http://schemas.microsoft.com/office/drawing/2014/main" id="{3D4ABABB-54D9-47DF-95C1-C1C4095468D7}"/>
              </a:ext>
            </a:extLst>
          </p:cNvPr>
          <p:cNvSpPr>
            <a:spLocks noGrp="1"/>
          </p:cNvSpPr>
          <p:nvPr>
            <p:ph type="sldNum" sz="quarter" idx="10"/>
          </p:nvPr>
        </p:nvSpPr>
        <p:spPr>
          <a:xfrm>
            <a:off x="457200" y="6422597"/>
            <a:ext cx="228600" cy="246888"/>
          </a:xfrm>
          <a:prstGeom prst="rect">
            <a:avLst/>
          </a:prstGeom>
        </p:spPr>
        <p:txBody>
          <a:bodyPr/>
          <a:lstStyle/>
          <a:p>
            <a:fld id="{87B53DAA-D343-4052-9E63-D704D1789DE3}" type="slidenum">
              <a:rPr lang="en-US" smtClean="0"/>
              <a:t>‹#›</a:t>
            </a:fld>
            <a:endParaRPr lang="en-US"/>
          </a:p>
        </p:txBody>
      </p:sp>
    </p:spTree>
    <p:extLst>
      <p:ext uri="{BB962C8B-B14F-4D97-AF65-F5344CB8AC3E}">
        <p14:creationId xmlns:p14="http://schemas.microsoft.com/office/powerpoint/2010/main" val="165916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Full-bleed photo Dar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lgn="l">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848481"/>
            <a:ext cx="1133856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80334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317A-7285-45CB-9DE4-E818FF305C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D7C8312-4A63-4E43-B00F-194BF095E792}"/>
              </a:ext>
            </a:extLst>
          </p:cNvPr>
          <p:cNvSpPr>
            <a:spLocks noGrp="1"/>
          </p:cNvSpPr>
          <p:nvPr>
            <p:ph type="sldNum" sz="quarter" idx="10"/>
          </p:nvPr>
        </p:nvSpPr>
        <p:spPr>
          <a:xfrm>
            <a:off x="457200" y="6422597"/>
            <a:ext cx="228600" cy="246888"/>
          </a:xfrm>
          <a:prstGeom prst="rect">
            <a:avLst/>
          </a:prstGeom>
        </p:spPr>
        <p:txBody>
          <a:bodyPr/>
          <a:lstStyle/>
          <a:p>
            <a:fld id="{87B53DAA-D343-4052-9E63-D704D1789DE3}" type="slidenum">
              <a:rPr lang="en-US" smtClean="0"/>
              <a:t>‹#›</a:t>
            </a:fld>
            <a:endParaRPr lang="en-US"/>
          </a:p>
        </p:txBody>
      </p:sp>
    </p:spTree>
    <p:extLst>
      <p:ext uri="{BB962C8B-B14F-4D97-AF65-F5344CB8AC3E}">
        <p14:creationId xmlns:p14="http://schemas.microsoft.com/office/powerpoint/2010/main" val="1996465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esenter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463296" y="-63796"/>
            <a:ext cx="11274552" cy="1051560"/>
          </a:xfrm>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noChangeAspect="1"/>
          </p:cNvSpPr>
          <p:nvPr>
            <p:ph type="pic" sz="quarter" idx="15" hasCustomPrompt="1"/>
          </p:nvPr>
        </p:nvSpPr>
        <p:spPr>
          <a:xfrm>
            <a:off x="549457" y="2020558"/>
            <a:ext cx="1995484"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547453" y="4156548"/>
            <a:ext cx="1999488"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547453" y="3637300"/>
            <a:ext cx="1999488"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8" name="Picture Placeholder 1">
            <a:extLst>
              <a:ext uri="{FF2B5EF4-FFF2-40B4-BE49-F238E27FC236}">
                <a16:creationId xmlns:a16="http://schemas.microsoft.com/office/drawing/2014/main" id="{C9EDA36B-2EA5-455F-BB16-5B219282D342}"/>
              </a:ext>
            </a:extLst>
          </p:cNvPr>
          <p:cNvSpPr>
            <a:spLocks noGrp="1" noChangeAspect="1"/>
          </p:cNvSpPr>
          <p:nvPr>
            <p:ph type="pic" sz="quarter" idx="24" hasCustomPrompt="1"/>
          </p:nvPr>
        </p:nvSpPr>
        <p:spPr>
          <a:xfrm>
            <a:off x="3655001" y="2020558"/>
            <a:ext cx="1995484"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3549396" y="4156551"/>
            <a:ext cx="1999488"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3549396" y="3637302"/>
            <a:ext cx="1999488"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1" name="Picture Placeholder 1">
            <a:extLst>
              <a:ext uri="{FF2B5EF4-FFF2-40B4-BE49-F238E27FC236}">
                <a16:creationId xmlns:a16="http://schemas.microsoft.com/office/drawing/2014/main" id="{94A80552-9B52-42DF-BE3A-6F065118F72B}"/>
              </a:ext>
            </a:extLst>
          </p:cNvPr>
          <p:cNvSpPr>
            <a:spLocks noGrp="1" noChangeAspect="1"/>
          </p:cNvSpPr>
          <p:nvPr>
            <p:ph type="pic" sz="quarter" idx="27" hasCustomPrompt="1"/>
          </p:nvPr>
        </p:nvSpPr>
        <p:spPr>
          <a:xfrm>
            <a:off x="6696397" y="2020558"/>
            <a:ext cx="1995484"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6641592" y="4156551"/>
            <a:ext cx="1999488"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6641592" y="3637302"/>
            <a:ext cx="1999488"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4" name="Picture Placeholder 1">
            <a:extLst>
              <a:ext uri="{FF2B5EF4-FFF2-40B4-BE49-F238E27FC236}">
                <a16:creationId xmlns:a16="http://schemas.microsoft.com/office/drawing/2014/main" id="{8F6ABA03-6543-489D-8F50-07455BA0EAC8}"/>
              </a:ext>
            </a:extLst>
          </p:cNvPr>
          <p:cNvSpPr>
            <a:spLocks noGrp="1" noChangeAspect="1"/>
          </p:cNvSpPr>
          <p:nvPr>
            <p:ph type="pic" sz="quarter" idx="30" hasCustomPrompt="1"/>
          </p:nvPr>
        </p:nvSpPr>
        <p:spPr>
          <a:xfrm>
            <a:off x="9737793" y="2020558"/>
            <a:ext cx="1995484"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9733788" y="4156548"/>
            <a:ext cx="1999488"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9733788" y="3637301"/>
            <a:ext cx="1999488"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989413" y="4034436"/>
            <a:ext cx="1115568"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3989348" y="4034436"/>
            <a:ext cx="1115568"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7079536" y="4034436"/>
            <a:ext cx="1115568"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10169724" y="4034433"/>
            <a:ext cx="1115568"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3" name="Slide Number Placeholder 2">
            <a:extLst>
              <a:ext uri="{FF2B5EF4-FFF2-40B4-BE49-F238E27FC236}">
                <a16:creationId xmlns:a16="http://schemas.microsoft.com/office/drawing/2014/main" id="{A6DE5B86-B5B1-44F6-BBC1-69C4AA85382A}"/>
              </a:ext>
            </a:extLst>
          </p:cNvPr>
          <p:cNvSpPr>
            <a:spLocks noGrp="1"/>
          </p:cNvSpPr>
          <p:nvPr>
            <p:ph type="sldNum" sz="quarter" idx="58"/>
          </p:nvPr>
        </p:nvSpPr>
        <p:spPr>
          <a:xfrm>
            <a:off x="457200" y="6422597"/>
            <a:ext cx="228600" cy="246888"/>
          </a:xfrm>
          <a:prstGeom prst="rect">
            <a:avLst/>
          </a:prstGeom>
        </p:spPr>
        <p:txBody>
          <a:bodyPr/>
          <a:lstStyle/>
          <a:p>
            <a:fld id="{87B53DAA-D343-4052-9E63-D704D1789DE3}" type="slidenum">
              <a:rPr lang="en-US" smtClean="0"/>
              <a:t>‹#›</a:t>
            </a:fld>
            <a:endParaRPr lang="en-US"/>
          </a:p>
        </p:txBody>
      </p:sp>
    </p:spTree>
    <p:extLst>
      <p:ext uri="{BB962C8B-B14F-4D97-AF65-F5344CB8AC3E}">
        <p14:creationId xmlns:p14="http://schemas.microsoft.com/office/powerpoint/2010/main" val="1677001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89888"/>
            <a:ext cx="11274552" cy="4498848"/>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2" name="Slide Number Placeholder 1">
            <a:extLst>
              <a:ext uri="{FF2B5EF4-FFF2-40B4-BE49-F238E27FC236}">
                <a16:creationId xmlns:a16="http://schemas.microsoft.com/office/drawing/2014/main" id="{511D7A7F-8AFE-4413-A94C-E666E4D285C5}"/>
              </a:ext>
            </a:extLst>
          </p:cNvPr>
          <p:cNvSpPr>
            <a:spLocks noGrp="1"/>
          </p:cNvSpPr>
          <p:nvPr>
            <p:ph type="sldNum" sz="quarter" idx="14"/>
          </p:nvPr>
        </p:nvSpPr>
        <p:spPr>
          <a:xfrm>
            <a:off x="457200" y="6422597"/>
            <a:ext cx="228600" cy="246888"/>
          </a:xfrm>
          <a:prstGeom prst="rect">
            <a:avLst/>
          </a:prstGeom>
        </p:spPr>
        <p:txBody>
          <a:bodyPr/>
          <a:lstStyle/>
          <a:p>
            <a:fld id="{87B53DAA-D343-4052-9E63-D704D1789DE3}" type="slidenum">
              <a:rPr lang="en-US" smtClean="0"/>
              <a:t>‹#›</a:t>
            </a:fld>
            <a:endParaRPr lang="en-US"/>
          </a:p>
        </p:txBody>
      </p:sp>
    </p:spTree>
    <p:extLst>
      <p:ext uri="{BB962C8B-B14F-4D97-AF65-F5344CB8AC3E}">
        <p14:creationId xmlns:p14="http://schemas.microsoft.com/office/powerpoint/2010/main" val="618655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End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139DF141-D6F1-A910-59BB-7D17BF378B95}"/>
              </a:ext>
            </a:extLst>
          </p:cNvPr>
          <p:cNvPicPr>
            <a:picLocks noChangeAspect="1"/>
          </p:cNvPicPr>
          <p:nvPr/>
        </p:nvPicPr>
        <p:blipFill>
          <a:blip r:embed="rId3"/>
          <a:stretch>
            <a:fillRect/>
          </a:stretch>
        </p:blipFill>
        <p:spPr>
          <a:xfrm>
            <a:off x="0" y="572"/>
            <a:ext cx="12192000" cy="6856857"/>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150775"/>
            <a:ext cx="7018421" cy="734613"/>
          </a:xfrm>
        </p:spPr>
        <p:txBody>
          <a:bodyPr anchor="b">
            <a:normAutofit/>
          </a:bodyPr>
          <a:lstStyle>
            <a:lvl1pPr algn="l">
              <a:defRPr sz="2200" b="1" baseline="0">
                <a:solidFill>
                  <a:schemeClr val="bg1"/>
                </a:solidFill>
                <a:latin typeface="+mj-lt"/>
                <a:ea typeface="Tahoma" panose="020B0604030504040204" pitchFamily="34" charset="0"/>
                <a:cs typeface="Arial" panose="020B0604020202020204" pitchFamily="34" charset="0"/>
              </a:defRPr>
            </a:lvl1pPr>
          </a:lstStyle>
          <a:p>
            <a:r>
              <a:rPr lang="en-US"/>
              <a:t>PRESENTER’S NAME DARK LAYOUT</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0" y="3356919"/>
            <a:ext cx="6939941" cy="1904895"/>
          </a:xfrm>
        </p:spPr>
        <p:txBody>
          <a:bodyPr>
            <a:normAutofit/>
          </a:bodyPr>
          <a:lstStyle>
            <a:lvl1pPr marL="0" indent="0" algn="l">
              <a:lnSpc>
                <a:spcPct val="100000"/>
              </a:lnSpc>
              <a:spcBef>
                <a:spcPts val="0"/>
              </a:spcBef>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+1.202.403.XXXX</a:t>
            </a:r>
            <a:br>
              <a:rPr lang="en-US"/>
            </a:br>
            <a:r>
              <a:rPr lang="en-US"/>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p:nvSpPr>
        <p:spPr>
          <a:xfrm>
            <a:off x="457200" y="5958724"/>
            <a:ext cx="6096000" cy="246221"/>
          </a:xfrm>
          <a:prstGeom prst="rect">
            <a:avLst/>
          </a:prstGeom>
          <a:noFill/>
        </p:spPr>
        <p:txBody>
          <a:bodyPr wrap="square" lIns="0" anchor="b">
            <a:spAutoFit/>
          </a:bodyPr>
          <a:lstStyle/>
          <a:p>
            <a:pPr algn="l"/>
            <a:r>
              <a:rPr lang="en-US" sz="1000" b="0" i="0" spc="150">
                <a:solidFill>
                  <a:srgbClr val="D1EEFC"/>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p:nvCxnSpPr>
        <p:spPr>
          <a:xfrm>
            <a:off x="457203"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167853" y="6522706"/>
            <a:ext cx="466474" cy="106889"/>
          </a:xfr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XXXXX_MO/XX</a:t>
            </a:r>
          </a:p>
        </p:txBody>
      </p:sp>
      <p:pic>
        <p:nvPicPr>
          <p:cNvPr id="11" name="Picture 10" descr="Logo of American Institutes for Research. Advancing Evidence. Improving Lives.">
            <a:extLst>
              <a:ext uri="{FF2B5EF4-FFF2-40B4-BE49-F238E27FC236}">
                <a16:creationId xmlns:a16="http://schemas.microsoft.com/office/drawing/2014/main" id="{629ACECE-3F4A-4DB6-ACFF-C6B02A09203B}"/>
              </a:ext>
            </a:extLst>
          </p:cNvPr>
          <p:cNvPicPr>
            <a:picLocks noChangeAspect="1"/>
          </p:cNvPicPr>
          <p:nvPr/>
        </p:nvPicPr>
        <p:blipFill>
          <a:blip r:embed="rId4"/>
          <a:stretch>
            <a:fillRect/>
          </a:stretch>
        </p:blipFill>
        <p:spPr>
          <a:xfrm>
            <a:off x="9135810" y="549516"/>
            <a:ext cx="2460879" cy="934403"/>
          </a:xfrm>
          <a:prstGeom prst="rect">
            <a:avLst/>
          </a:prstGeom>
        </p:spPr>
      </p:pic>
      <p:sp>
        <p:nvSpPr>
          <p:cNvPr id="9" name="Content Placeholder 3">
            <a:extLst>
              <a:ext uri="{FF2B5EF4-FFF2-40B4-BE49-F238E27FC236}">
                <a16:creationId xmlns:a16="http://schemas.microsoft.com/office/drawing/2014/main" id="{97058B35-E39B-47D0-AF88-C8A3C27D3696}"/>
              </a:ext>
            </a:extLst>
          </p:cNvPr>
          <p:cNvSpPr>
            <a:spLocks noGrp="1"/>
          </p:cNvSpPr>
          <p:nvPr>
            <p:ph sz="quarter" idx="15" hasCustomPrompt="1"/>
          </p:nvPr>
        </p:nvSpPr>
        <p:spPr>
          <a:xfrm>
            <a:off x="457201" y="1755648"/>
            <a:ext cx="9798495" cy="320601"/>
          </a:xfrm>
        </p:spPr>
        <p:txBody>
          <a:bodyPr wrap="square">
            <a:spAutoFit/>
          </a:bodyPr>
          <a:lstStyle>
            <a:lvl1pPr marL="0" indent="0">
              <a:buNone/>
              <a:defRPr sz="1800" b="1" cap="all" baseline="0">
                <a:solidFill>
                  <a:schemeClr val="bg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sp>
        <p:nvSpPr>
          <p:cNvPr id="7" name="Text Placeholder 4">
            <a:extLst>
              <a:ext uri="{FF2B5EF4-FFF2-40B4-BE49-F238E27FC236}">
                <a16:creationId xmlns:a16="http://schemas.microsoft.com/office/drawing/2014/main" id="{8B884D04-C29A-045D-D500-D6297312601E}"/>
              </a:ext>
            </a:extLst>
          </p:cNvPr>
          <p:cNvSpPr>
            <a:spLocks noGrp="1"/>
          </p:cNvSpPr>
          <p:nvPr>
            <p:ph type="body" sz="quarter" idx="16" hasCustomPrompt="1"/>
          </p:nvPr>
        </p:nvSpPr>
        <p:spPr>
          <a:xfrm>
            <a:off x="457201" y="6260262"/>
            <a:ext cx="9046464" cy="369332"/>
          </a:xfrm>
        </p:spPr>
        <p:txBody>
          <a:bodyPr wrap="square" lIns="0" tIns="0" rIns="0" bIns="0" anchor="b" anchorCtr="0">
            <a:noAutofit/>
          </a:bodyPr>
          <a:lstStyle>
            <a:lvl1pPr marL="0" indent="0" algn="l">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D1EEFC"/>
                </a:solidFill>
                <a:effectLst/>
                <a:uLnTx/>
                <a:uFillTx/>
                <a:latin typeface="Calibri"/>
                <a:ea typeface="+mn-ea"/>
                <a:cs typeface="+mn-cs"/>
              </a:rPr>
              <a:t>Notice of Trademark: “American Institutes for Research” and “AIR” are registered trademarks. All other brand, product, or company names are trademarks or registered trademarks of their respective owners.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D1EEFC"/>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D1EEFC"/>
                </a:solidFill>
                <a:effectLst/>
                <a:uLnTx/>
                <a:uFillTx/>
                <a:latin typeface="Calibri"/>
                <a:ea typeface="+mn-ea"/>
                <a:cs typeface="+mn-cs"/>
              </a:rPr>
              <a:t>Copyright © 20XX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endParaRPr lang="en-US"/>
          </a:p>
        </p:txBody>
      </p:sp>
    </p:spTree>
    <p:extLst>
      <p:ext uri="{BB962C8B-B14F-4D97-AF65-F5344CB8AC3E}">
        <p14:creationId xmlns:p14="http://schemas.microsoft.com/office/powerpoint/2010/main" val="1122244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Heavy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07592"/>
            <a:ext cx="11274552"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1912CCC5-C9C3-4DCD-8757-DA7A83B69DDD}"/>
              </a:ext>
            </a:extLst>
          </p:cNvPr>
          <p:cNvSpPr>
            <a:spLocks noGrp="1"/>
          </p:cNvSpPr>
          <p:nvPr>
            <p:ph type="sldNum" sz="quarter" idx="15"/>
          </p:nvPr>
        </p:nvSpPr>
        <p:spPr>
          <a:xfrm>
            <a:off x="457200" y="6422597"/>
            <a:ext cx="228600" cy="246888"/>
          </a:xfrm>
          <a:prstGeom prst="rect">
            <a:avLst/>
          </a:prstGeom>
        </p:spPr>
        <p:txBody>
          <a:bodyPr/>
          <a:lstStyle/>
          <a:p>
            <a:fld id="{87B53DAA-D343-4052-9E63-D704D1789DE3}" type="slidenum">
              <a:rPr lang="en-US" smtClean="0"/>
              <a:t>‹#›</a:t>
            </a:fld>
            <a:endParaRPr lang="en-US"/>
          </a:p>
        </p:txBody>
      </p:sp>
    </p:spTree>
    <p:extLst>
      <p:ext uri="{BB962C8B-B14F-4D97-AF65-F5344CB8AC3E}">
        <p14:creationId xmlns:p14="http://schemas.microsoft.com/office/powerpoint/2010/main" val="699222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ix_box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p:txBody>
          <a:bodyPr/>
          <a:lstStyle>
            <a:lvl1pPr>
              <a:defRPr/>
            </a:lvl1pPr>
          </a:lstStyle>
          <a:p>
            <a:r>
              <a:rPr lang="en-US"/>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457201" y="1531457"/>
            <a:ext cx="3657600" cy="2049763"/>
          </a:xfr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457201" y="3611326"/>
            <a:ext cx="3657600" cy="18288"/>
          </a:xfr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457201" y="3668867"/>
            <a:ext cx="36576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4231123" y="1531457"/>
            <a:ext cx="36576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4231121" y="3611326"/>
            <a:ext cx="36576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4231121" y="3668867"/>
            <a:ext cx="36576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8005043" y="1531457"/>
            <a:ext cx="36576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8005043" y="3611326"/>
            <a:ext cx="36576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8005041" y="3668867"/>
            <a:ext cx="36576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457201" y="5806276"/>
            <a:ext cx="112776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457200" y="6422597"/>
            <a:ext cx="228600" cy="246888"/>
          </a:xfrm>
          <a:prstGeom prst="rect">
            <a:avLst/>
          </a:prstGeom>
        </p:spPr>
        <p:txBody>
          <a:bodyPr/>
          <a:lstStyle/>
          <a:p>
            <a:fld id="{87B53DAA-D343-4052-9E63-D704D1789DE3}" type="slidenum">
              <a:rPr lang="en-US" smtClean="0"/>
              <a:t>‹#›</a:t>
            </a:fld>
            <a:endParaRPr lang="en-US"/>
          </a:p>
        </p:txBody>
      </p:sp>
    </p:spTree>
    <p:extLst>
      <p:ext uri="{BB962C8B-B14F-4D97-AF65-F5344CB8AC3E}">
        <p14:creationId xmlns:p14="http://schemas.microsoft.com/office/powerpoint/2010/main" val="44425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p:spPr>
        <p:txBody>
          <a:bodyPr/>
          <a:lstStyle>
            <a:lvl1pPr>
              <a:defRPr/>
            </a:lvl1pPr>
          </a:lstStyle>
          <a:p>
            <a:r>
              <a:rPr lang="en-US"/>
              <a:t>Agenda</a:t>
            </a:r>
          </a:p>
        </p:txBody>
      </p:sp>
      <p:sp>
        <p:nvSpPr>
          <p:cNvPr id="24" name="Text Placeholder"/>
          <p:cNvSpPr>
            <a:spLocks noGrp="1"/>
          </p:cNvSpPr>
          <p:nvPr>
            <p:ph type="body" sz="quarter" idx="10" hasCustomPrompt="1"/>
          </p:nvPr>
        </p:nvSpPr>
        <p:spPr>
          <a:xfrm>
            <a:off x="458724" y="1307592"/>
            <a:ext cx="11274552" cy="4498848"/>
          </a:xfrm>
        </p:spPr>
        <p:txBody>
          <a:bodyPr tIns="0" anchor="t" anchorCtr="0">
            <a:normAutofit/>
          </a:bodyPr>
          <a:lstStyle>
            <a:lvl1pPr marL="342900" indent="-342900">
              <a:lnSpc>
                <a:spcPct val="125000"/>
              </a:lnSpc>
              <a:spcBef>
                <a:spcPts val="1350"/>
              </a:spcBef>
              <a:buClr>
                <a:schemeClr val="tx1"/>
              </a:buClr>
              <a:buFont typeface="+mj-lt"/>
              <a:buAutoNum type="arabicPeriod"/>
              <a:defRPr sz="1800" baseline="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baseline="0"/>
            </a:lvl4pPr>
            <a:lvl5pPr marL="1714500" indent="-342900">
              <a:lnSpc>
                <a:spcPct val="125000"/>
              </a:lnSpc>
              <a:spcBef>
                <a:spcPts val="450"/>
              </a:spcBef>
              <a:buClr>
                <a:schemeClr val="tx1"/>
              </a:buClr>
              <a:buFont typeface="+mj-lt"/>
              <a:buAutoNum type="alphaLcParenR"/>
              <a:defRPr sz="1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2" name="Slide Number Placeholder 1">
            <a:extLst>
              <a:ext uri="{FF2B5EF4-FFF2-40B4-BE49-F238E27FC236}">
                <a16:creationId xmlns:a16="http://schemas.microsoft.com/office/drawing/2014/main" id="{14F5CC81-474D-4AA3-892F-003A513DBF29}"/>
              </a:ext>
            </a:extLst>
          </p:cNvPr>
          <p:cNvSpPr>
            <a:spLocks noGrp="1"/>
          </p:cNvSpPr>
          <p:nvPr>
            <p:ph type="sldNum" sz="quarter" idx="11"/>
          </p:nvPr>
        </p:nvSpPr>
        <p:spPr>
          <a:xfrm>
            <a:off x="457200" y="6422597"/>
            <a:ext cx="228600" cy="246888"/>
          </a:xfrm>
          <a:prstGeom prst="rect">
            <a:avLst/>
          </a:prstGeom>
        </p:spPr>
        <p:txBody>
          <a:bodyPr/>
          <a:lstStyle/>
          <a:p>
            <a:fld id="{87B53DAA-D343-4052-9E63-D704D1789DE3}" type="slidenum">
              <a:rPr lang="en-US" smtClean="0"/>
              <a:t>‹#›</a:t>
            </a:fld>
            <a:endParaRPr lang="en-US"/>
          </a:p>
        </p:txBody>
      </p:sp>
    </p:spTree>
    <p:extLst>
      <p:ext uri="{BB962C8B-B14F-4D97-AF65-F5344CB8AC3E}">
        <p14:creationId xmlns:p14="http://schemas.microsoft.com/office/powerpoint/2010/main" val="1816833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Inclusive Meeting Guidelines">
    <p:spTree>
      <p:nvGrpSpPr>
        <p:cNvPr id="1" name=""/>
        <p:cNvGrpSpPr/>
        <p:nvPr/>
      </p:nvGrpSpPr>
      <p:grpSpPr>
        <a:xfrm>
          <a:off x="0" y="0"/>
          <a:ext cx="0" cy="0"/>
          <a:chOff x="0" y="0"/>
          <a:chExt cx="0" cy="0"/>
        </a:xfrm>
      </p:grpSpPr>
      <p:sp>
        <p:nvSpPr>
          <p:cNvPr id="65" name="Subtitle">
            <a:extLst>
              <a:ext uri="{FF2B5EF4-FFF2-40B4-BE49-F238E27FC236}">
                <a16:creationId xmlns:a16="http://schemas.microsoft.com/office/drawing/2014/main" id="{DEFE62F5-F2F7-4A90-A78C-CDB53DEBEDD2}"/>
              </a:ext>
            </a:extLst>
          </p:cNvPr>
          <p:cNvSpPr txBox="1">
            <a:spLocks/>
          </p:cNvSpPr>
          <p:nvPr/>
        </p:nvSpPr>
        <p:spPr>
          <a:xfrm>
            <a:off x="458724" y="719162"/>
            <a:ext cx="11274552" cy="3323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Arial" panose="020B0604020202020204" pitchFamily="34" charset="0"/>
              </a:defRPr>
            </a:lvl1pPr>
          </a:lstStyle>
          <a:p>
            <a:r>
              <a:rPr lang="en-US" sz="2000">
                <a:solidFill>
                  <a:schemeClr val="accent1"/>
                </a:solidFill>
              </a:rPr>
              <a:t>Hosting and Participating in Meetings</a:t>
            </a:r>
          </a:p>
        </p:txBody>
      </p:sp>
      <p:grpSp>
        <p:nvGrpSpPr>
          <p:cNvPr id="42" name="object 1">
            <a:extLst>
              <a:ext uri="{FF2B5EF4-FFF2-40B4-BE49-F238E27FC236}">
                <a16:creationId xmlns:a16="http://schemas.microsoft.com/office/drawing/2014/main" id="{B26525F3-F5E2-4AB5-915E-8E49FDDA986A}"/>
              </a:ext>
            </a:extLst>
          </p:cNvPr>
          <p:cNvGrpSpPr/>
          <p:nvPr/>
        </p:nvGrpSpPr>
        <p:grpSpPr>
          <a:xfrm>
            <a:off x="457200" y="1357815"/>
            <a:ext cx="426720" cy="320040"/>
            <a:chOff x="320045" y="1766619"/>
            <a:chExt cx="758825" cy="759460"/>
          </a:xfrm>
        </p:grpSpPr>
        <p:pic>
          <p:nvPicPr>
            <p:cNvPr id="43" name="object 6">
              <a:extLst>
                <a:ext uri="{FF2B5EF4-FFF2-40B4-BE49-F238E27FC236}">
                  <a16:creationId xmlns:a16="http://schemas.microsoft.com/office/drawing/2014/main" id="{6B4360BD-79A0-4F21-80DC-7614813A8E6D}"/>
                </a:ext>
              </a:extLst>
            </p:cNvPr>
            <p:cNvPicPr/>
            <p:nvPr/>
          </p:nvPicPr>
          <p:blipFill>
            <a:blip r:embed="rId2" cstate="print"/>
            <a:stretch>
              <a:fillRect/>
            </a:stretch>
          </p:blipFill>
          <p:spPr>
            <a:xfrm>
              <a:off x="329869" y="1776450"/>
              <a:ext cx="739178" cy="739178"/>
            </a:xfrm>
            <a:prstGeom prst="rect">
              <a:avLst/>
            </a:prstGeom>
          </p:spPr>
        </p:pic>
        <p:sp>
          <p:nvSpPr>
            <p:cNvPr id="44" name="object 7">
              <a:extLst>
                <a:ext uri="{FF2B5EF4-FFF2-40B4-BE49-F238E27FC236}">
                  <a16:creationId xmlns:a16="http://schemas.microsoft.com/office/drawing/2014/main" id="{C5C18F22-ED80-430F-8ED5-734702F62258}"/>
                </a:ext>
              </a:extLst>
            </p:cNvPr>
            <p:cNvSpPr/>
            <p:nvPr/>
          </p:nvSpPr>
          <p:spPr>
            <a:xfrm>
              <a:off x="329874"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sp>
        <p:nvSpPr>
          <p:cNvPr id="76" name="Engage">
            <a:extLst>
              <a:ext uri="{FF2B5EF4-FFF2-40B4-BE49-F238E27FC236}">
                <a16:creationId xmlns:a16="http://schemas.microsoft.com/office/drawing/2014/main" id="{0CF0285B-9045-44FE-BC18-F4706E501D85}"/>
              </a:ext>
            </a:extLst>
          </p:cNvPr>
          <p:cNvSpPr txBox="1"/>
          <p:nvPr/>
        </p:nvSpPr>
        <p:spPr>
          <a:xfrm>
            <a:off x="948267" y="1362220"/>
            <a:ext cx="3026275" cy="1656031"/>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8"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ENGAGE EVERYONE</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0"/>
              </a:spcAft>
              <a:buClrTx/>
              <a:buSzTx/>
              <a:buFont typeface="Calibri" panose="020F0502020204030204" pitchFamily="34" charset="0"/>
              <a:buNone/>
              <a:tabLst/>
              <a:defRPr/>
            </a:pP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Consider participants’ needs (e.g., visual, auditory, sensory, cognitive, physical, and language). Establish meeting norms to encourage participation. Ask participants to </a:t>
            </a:r>
            <a:b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alert the meeting facilitator if they have difficulty seeing the content and/or hearing the presenter. Designate a meeting monitor to address audiovisual issues, monitor </a:t>
            </a:r>
            <a:b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the chat box, and respond to participants as needed.</a:t>
            </a:r>
            <a:endParaRPr lang="en-US" sz="1150"/>
          </a:p>
        </p:txBody>
      </p:sp>
      <p:cxnSp>
        <p:nvCxnSpPr>
          <p:cNvPr id="63" name="Straight Connector 1">
            <a:extLst>
              <a:ext uri="{FF2B5EF4-FFF2-40B4-BE49-F238E27FC236}">
                <a16:creationId xmlns:a16="http://schemas.microsoft.com/office/drawing/2014/main" id="{636D5DB1-C1B2-4EDD-85CA-5C77F371837E}"/>
              </a:ext>
              <a:ext uri="{C183D7F6-B498-43B3-948B-1728B52AA6E4}">
                <adec:decorative xmlns:adec="http://schemas.microsoft.com/office/drawing/2017/decorative" val="1"/>
              </a:ext>
            </a:extLst>
          </p:cNvPr>
          <p:cNvCxnSpPr>
            <a:cxnSpLocks/>
          </p:cNvCxnSpPr>
          <p:nvPr/>
        </p:nvCxnSpPr>
        <p:spPr>
          <a:xfrm>
            <a:off x="457200" y="3641725"/>
            <a:ext cx="338328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8" name="object 4">
            <a:extLst>
              <a:ext uri="{FF2B5EF4-FFF2-40B4-BE49-F238E27FC236}">
                <a16:creationId xmlns:a16="http://schemas.microsoft.com/office/drawing/2014/main" id="{E0857D10-4750-4C94-9627-C318171978D7}"/>
              </a:ext>
            </a:extLst>
          </p:cNvPr>
          <p:cNvGrpSpPr/>
          <p:nvPr/>
        </p:nvGrpSpPr>
        <p:grpSpPr>
          <a:xfrm>
            <a:off x="457200" y="3725679"/>
            <a:ext cx="426720" cy="320040"/>
            <a:chOff x="320045" y="5462319"/>
            <a:chExt cx="758825" cy="759460"/>
          </a:xfrm>
        </p:grpSpPr>
        <p:pic>
          <p:nvPicPr>
            <p:cNvPr id="49" name="object 12">
              <a:extLst>
                <a:ext uri="{FF2B5EF4-FFF2-40B4-BE49-F238E27FC236}">
                  <a16:creationId xmlns:a16="http://schemas.microsoft.com/office/drawing/2014/main" id="{E4BDBBAF-8108-44AD-AF4B-57F2A68C3BD0}"/>
                </a:ext>
              </a:extLst>
            </p:cNvPr>
            <p:cNvPicPr/>
            <p:nvPr/>
          </p:nvPicPr>
          <p:blipFill>
            <a:blip r:embed="rId3" cstate="print"/>
            <a:stretch>
              <a:fillRect/>
            </a:stretch>
          </p:blipFill>
          <p:spPr>
            <a:xfrm>
              <a:off x="329869" y="5472150"/>
              <a:ext cx="739178" cy="739178"/>
            </a:xfrm>
            <a:prstGeom prst="rect">
              <a:avLst/>
            </a:prstGeom>
          </p:spPr>
        </p:pic>
        <p:sp>
          <p:nvSpPr>
            <p:cNvPr id="50" name="object 13">
              <a:extLst>
                <a:ext uri="{FF2B5EF4-FFF2-40B4-BE49-F238E27FC236}">
                  <a16:creationId xmlns:a16="http://schemas.microsoft.com/office/drawing/2014/main" id="{715961A7-84E4-4D60-BF60-FC14AC6F5298}"/>
                </a:ext>
              </a:extLst>
            </p:cNvPr>
            <p:cNvSpPr/>
            <p:nvPr/>
          </p:nvSpPr>
          <p:spPr>
            <a:xfrm>
              <a:off x="329874"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sp>
        <p:nvSpPr>
          <p:cNvPr id="82" name="Acknowledge">
            <a:extLst>
              <a:ext uri="{FF2B5EF4-FFF2-40B4-BE49-F238E27FC236}">
                <a16:creationId xmlns:a16="http://schemas.microsoft.com/office/drawing/2014/main" id="{5DFDCE3B-C730-44F5-8335-9641824A1AD4}"/>
              </a:ext>
            </a:extLst>
          </p:cNvPr>
          <p:cNvSpPr txBox="1"/>
          <p:nvPr/>
        </p:nvSpPr>
        <p:spPr>
          <a:xfrm>
            <a:off x="948266" y="3725680"/>
            <a:ext cx="3026276" cy="1505605"/>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a:solidFill>
                  <a:schemeClr val="accent3"/>
                </a:solidFill>
                <a:effectLst/>
                <a:latin typeface="Calibri" panose="020F0502020204030204" pitchFamily="34" charset="0"/>
                <a:ea typeface="Calibri" panose="020F0502020204030204" pitchFamily="34" charset="0"/>
                <a:cs typeface="ITC Franklin Gothic Std MedCd"/>
              </a:rPr>
              <a:t>ACKNOWLEDGE SPEAKER</a:t>
            </a:r>
            <a:endParaRPr lang="en-US" sz="115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t>Provide an auditory or visual cue before speaking to identify yourself </a:t>
            </a:r>
            <a:b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t>as the speaker. State your name for those who cannot see you. When asking for questions or comments, meeting facilitators should allow five to seven seconds for participants to use the “raise the hand” tool, unmute their phones, or provide a response in the chat box. Be comfortable with the wait time.</a:t>
            </a:r>
            <a:endParaRPr lang="en-US" sz="1150"/>
          </a:p>
        </p:txBody>
      </p:sp>
      <p:grpSp>
        <p:nvGrpSpPr>
          <p:cNvPr id="51" name="object 2">
            <a:extLst>
              <a:ext uri="{FF2B5EF4-FFF2-40B4-BE49-F238E27FC236}">
                <a16:creationId xmlns:a16="http://schemas.microsoft.com/office/drawing/2014/main" id="{6928C10A-F9F9-4D31-8930-5E6FF3B3B167}"/>
              </a:ext>
            </a:extLst>
          </p:cNvPr>
          <p:cNvGrpSpPr/>
          <p:nvPr/>
        </p:nvGrpSpPr>
        <p:grpSpPr>
          <a:xfrm>
            <a:off x="3974543" y="1362220"/>
            <a:ext cx="426720" cy="320040"/>
            <a:chOff x="5184652" y="1766619"/>
            <a:chExt cx="758825" cy="759460"/>
          </a:xfrm>
        </p:grpSpPr>
        <p:pic>
          <p:nvPicPr>
            <p:cNvPr id="52" name="object 29">
              <a:extLst>
                <a:ext uri="{FF2B5EF4-FFF2-40B4-BE49-F238E27FC236}">
                  <a16:creationId xmlns:a16="http://schemas.microsoft.com/office/drawing/2014/main" id="{4A92811C-F7B9-489B-AEA5-0AE615F2A4CE}"/>
                </a:ext>
              </a:extLst>
            </p:cNvPr>
            <p:cNvPicPr/>
            <p:nvPr/>
          </p:nvPicPr>
          <p:blipFill>
            <a:blip r:embed="rId4" cstate="print"/>
            <a:stretch>
              <a:fillRect/>
            </a:stretch>
          </p:blipFill>
          <p:spPr>
            <a:xfrm>
              <a:off x="5194477" y="1776450"/>
              <a:ext cx="739178" cy="739178"/>
            </a:xfrm>
            <a:prstGeom prst="rect">
              <a:avLst/>
            </a:prstGeom>
          </p:spPr>
        </p:pic>
        <p:sp>
          <p:nvSpPr>
            <p:cNvPr id="53" name="object 30">
              <a:extLst>
                <a:ext uri="{FF2B5EF4-FFF2-40B4-BE49-F238E27FC236}">
                  <a16:creationId xmlns:a16="http://schemas.microsoft.com/office/drawing/2014/main" id="{127F75F8-CDFA-439D-B1C4-0D2CA3C72098}"/>
                </a:ext>
              </a:extLst>
            </p:cNvPr>
            <p:cNvSpPr/>
            <p:nvPr/>
          </p:nvSpPr>
          <p:spPr>
            <a:xfrm>
              <a:off x="5194482"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sp>
        <p:nvSpPr>
          <p:cNvPr id="77" name="Minimize">
            <a:extLst>
              <a:ext uri="{FF2B5EF4-FFF2-40B4-BE49-F238E27FC236}">
                <a16:creationId xmlns:a16="http://schemas.microsoft.com/office/drawing/2014/main" id="{B3F700E2-0EA1-4103-AA63-FDEC3E75CEFE}"/>
              </a:ext>
            </a:extLst>
          </p:cNvPr>
          <p:cNvSpPr txBox="1"/>
          <p:nvPr/>
        </p:nvSpPr>
        <p:spPr>
          <a:xfrm>
            <a:off x="4462272" y="1362221"/>
            <a:ext cx="3026275" cy="1505605"/>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MINIMIZE NOISE</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1800"/>
              </a:spcAft>
              <a:buClrTx/>
              <a:buSzTx/>
              <a:buFont typeface="Calibri" panose="020F0502020204030204" pitchFamily="34" charset="0"/>
              <a:buNone/>
              <a:tabLst/>
              <a:defRPr/>
            </a:pP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Avoid moving around or shuffling materials on your desk during the meeting. Eliminate crunching or chewing noises and loud typing, which interfere with sound quality for virtual participants and are amplified by microphones and sensory aids for visual or auditory impairments. Speak from a stationary position to keep the audio clear. Mute your phone or your computer microphone when you are not speaking.</a:t>
            </a:r>
            <a:endParaRPr lang="en-US" sz="1150" baseline="0"/>
          </a:p>
        </p:txBody>
      </p:sp>
      <p:cxnSp>
        <p:nvCxnSpPr>
          <p:cNvPr id="64" name="Straight Connector 2">
            <a:extLst>
              <a:ext uri="{FF2B5EF4-FFF2-40B4-BE49-F238E27FC236}">
                <a16:creationId xmlns:a16="http://schemas.microsoft.com/office/drawing/2014/main" id="{ACF27906-ACD7-41F9-8EA7-81EA96B080A8}"/>
              </a:ext>
              <a:ext uri="{C183D7F6-B498-43B3-948B-1728B52AA6E4}">
                <adec:decorative xmlns:adec="http://schemas.microsoft.com/office/drawing/2017/decorative" val="1"/>
              </a:ext>
            </a:extLst>
          </p:cNvPr>
          <p:cNvCxnSpPr>
            <a:cxnSpLocks/>
          </p:cNvCxnSpPr>
          <p:nvPr/>
        </p:nvCxnSpPr>
        <p:spPr>
          <a:xfrm>
            <a:off x="3974543" y="3641725"/>
            <a:ext cx="344728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7" name="object 5">
            <a:extLst>
              <a:ext uri="{FF2B5EF4-FFF2-40B4-BE49-F238E27FC236}">
                <a16:creationId xmlns:a16="http://schemas.microsoft.com/office/drawing/2014/main" id="{7BC9FB28-7DC0-4A7E-B724-9F46301D022D}"/>
              </a:ext>
            </a:extLst>
          </p:cNvPr>
          <p:cNvGrpSpPr/>
          <p:nvPr/>
        </p:nvGrpSpPr>
        <p:grpSpPr>
          <a:xfrm>
            <a:off x="3974543" y="3725679"/>
            <a:ext cx="426720" cy="320040"/>
            <a:chOff x="5184652" y="5462319"/>
            <a:chExt cx="758825" cy="759460"/>
          </a:xfrm>
        </p:grpSpPr>
        <p:pic>
          <p:nvPicPr>
            <p:cNvPr id="58" name="object 35">
              <a:extLst>
                <a:ext uri="{FF2B5EF4-FFF2-40B4-BE49-F238E27FC236}">
                  <a16:creationId xmlns:a16="http://schemas.microsoft.com/office/drawing/2014/main" id="{C2F61584-2214-4FC6-98A8-C64C93662F3A}"/>
                </a:ext>
              </a:extLst>
            </p:cNvPr>
            <p:cNvPicPr/>
            <p:nvPr/>
          </p:nvPicPr>
          <p:blipFill>
            <a:blip r:embed="rId5" cstate="print"/>
            <a:stretch>
              <a:fillRect/>
            </a:stretch>
          </p:blipFill>
          <p:spPr>
            <a:xfrm>
              <a:off x="5194477" y="5472150"/>
              <a:ext cx="739178" cy="739178"/>
            </a:xfrm>
            <a:prstGeom prst="rect">
              <a:avLst/>
            </a:prstGeom>
          </p:spPr>
        </p:pic>
        <p:sp>
          <p:nvSpPr>
            <p:cNvPr id="59" name="object 36">
              <a:extLst>
                <a:ext uri="{FF2B5EF4-FFF2-40B4-BE49-F238E27FC236}">
                  <a16:creationId xmlns:a16="http://schemas.microsoft.com/office/drawing/2014/main" id="{A86FB71D-28DD-4533-8583-10824FD5C920}"/>
                </a:ext>
              </a:extLst>
            </p:cNvPr>
            <p:cNvSpPr/>
            <p:nvPr/>
          </p:nvSpPr>
          <p:spPr>
            <a:xfrm>
              <a:off x="5194482"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sp>
        <p:nvSpPr>
          <p:cNvPr id="83" name="Be Heard">
            <a:extLst>
              <a:ext uri="{FF2B5EF4-FFF2-40B4-BE49-F238E27FC236}">
                <a16:creationId xmlns:a16="http://schemas.microsoft.com/office/drawing/2014/main" id="{26868467-B70F-4943-922B-675703855C89}"/>
              </a:ext>
            </a:extLst>
          </p:cNvPr>
          <p:cNvSpPr txBox="1"/>
          <p:nvPr/>
        </p:nvSpPr>
        <p:spPr>
          <a:xfrm>
            <a:off x="4462273" y="3725681"/>
            <a:ext cx="3124895" cy="1355179"/>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baseline="0">
                <a:solidFill>
                  <a:schemeClr val="accent3"/>
                </a:solidFill>
                <a:effectLst/>
                <a:latin typeface="Calibri" panose="020F0502020204030204" pitchFamily="34" charset="0"/>
                <a:ea typeface="Calibri" panose="020F0502020204030204" pitchFamily="34" charset="0"/>
                <a:cs typeface="ITC Franklin Gothic Std MedCd"/>
              </a:rPr>
              <a:t>BE HEARD AND SEEN</a:t>
            </a:r>
            <a:endParaRPr lang="en-US" sz="1150" b="1" baseline="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t>Project your voice when speaking. </a:t>
            </a:r>
            <a:b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t>Only one person should speak at a time. Avoid overlapping and sidebar conversations. Position everyone present so that they can be seen on screen. Encourage virtual participants to use their webcams if they feel comfortable doing so. Let people see your facial expressions and body language clearly if you are using your webcam.</a:t>
            </a:r>
            <a:endParaRPr lang="en-US" sz="1150" baseline="0"/>
          </a:p>
        </p:txBody>
      </p:sp>
      <p:grpSp>
        <p:nvGrpSpPr>
          <p:cNvPr id="45" name="object 3">
            <a:extLst>
              <a:ext uri="{FF2B5EF4-FFF2-40B4-BE49-F238E27FC236}">
                <a16:creationId xmlns:a16="http://schemas.microsoft.com/office/drawing/2014/main" id="{3CA28311-2DD5-4397-862A-C8D07ED92ABB}"/>
              </a:ext>
            </a:extLst>
          </p:cNvPr>
          <p:cNvGrpSpPr/>
          <p:nvPr/>
        </p:nvGrpSpPr>
        <p:grpSpPr>
          <a:xfrm>
            <a:off x="7562088" y="1362220"/>
            <a:ext cx="426720" cy="320040"/>
            <a:chOff x="320045" y="3271723"/>
            <a:chExt cx="758825" cy="759460"/>
          </a:xfrm>
        </p:grpSpPr>
        <p:pic>
          <p:nvPicPr>
            <p:cNvPr id="46" name="object 9">
              <a:extLst>
                <a:ext uri="{FF2B5EF4-FFF2-40B4-BE49-F238E27FC236}">
                  <a16:creationId xmlns:a16="http://schemas.microsoft.com/office/drawing/2014/main" id="{90E5A941-1FDC-4CDD-88F6-D94C9A3C728D}"/>
                </a:ext>
              </a:extLst>
            </p:cNvPr>
            <p:cNvPicPr/>
            <p:nvPr/>
          </p:nvPicPr>
          <p:blipFill>
            <a:blip r:embed="rId6" cstate="print"/>
            <a:stretch>
              <a:fillRect/>
            </a:stretch>
          </p:blipFill>
          <p:spPr>
            <a:xfrm>
              <a:off x="329869" y="3281552"/>
              <a:ext cx="739178" cy="739178"/>
            </a:xfrm>
            <a:prstGeom prst="rect">
              <a:avLst/>
            </a:prstGeom>
          </p:spPr>
        </p:pic>
        <p:sp>
          <p:nvSpPr>
            <p:cNvPr id="47" name="object 10">
              <a:extLst>
                <a:ext uri="{FF2B5EF4-FFF2-40B4-BE49-F238E27FC236}">
                  <a16:creationId xmlns:a16="http://schemas.microsoft.com/office/drawing/2014/main" id="{E296E05B-596B-4E54-B612-EBF848C34022}"/>
                </a:ext>
              </a:extLst>
            </p:cNvPr>
            <p:cNvSpPr/>
            <p:nvPr/>
          </p:nvSpPr>
          <p:spPr>
            <a:xfrm>
              <a:off x="329874" y="3281552"/>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sp>
        <p:nvSpPr>
          <p:cNvPr id="78" name="Maximize Microphones">
            <a:extLst>
              <a:ext uri="{FF2B5EF4-FFF2-40B4-BE49-F238E27FC236}">
                <a16:creationId xmlns:a16="http://schemas.microsoft.com/office/drawing/2014/main" id="{A058FBD0-0DA5-4FAA-BB26-469AFD4BE23B}"/>
              </a:ext>
            </a:extLst>
          </p:cNvPr>
          <p:cNvSpPr txBox="1"/>
          <p:nvPr/>
        </p:nvSpPr>
        <p:spPr>
          <a:xfrm>
            <a:off x="8046719" y="1362221"/>
            <a:ext cx="3969876" cy="1806457"/>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MAXIMIZE MICROPHONES</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1800"/>
              </a:spcAft>
              <a:buClrTx/>
              <a:buSzTx/>
              <a:buFont typeface="Calibri" panose="020F0502020204030204" pitchFamily="34" charset="0"/>
              <a:buNone/>
              <a:tabLst/>
              <a:defRPr/>
            </a:pP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Presenters should use microphones to ensure that their voice is loud enough for all to hear. Microphones are needed for face-to-face and virtual meetings and are critical for engaging remote colleagues as well as persons with hearing loss. During virtual meetings, use headphones with a built-in microphone to make sure that the facilitator and attendees can hear you. During face-to-face meetings, set up microphones for </a:t>
            </a:r>
            <a:b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the facilitator, presenters, and attendees. Make sure that hand-held microphones are available </a:t>
            </a:r>
            <a:b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for meetings that include audience participation. Make sure that speakers are positioned near a microphone.</a:t>
            </a:r>
            <a:endParaRPr lang="en-US" sz="1150" baseline="0"/>
          </a:p>
        </p:txBody>
      </p:sp>
      <p:cxnSp>
        <p:nvCxnSpPr>
          <p:cNvPr id="62" name="Straight Connector 3">
            <a:extLst>
              <a:ext uri="{FF2B5EF4-FFF2-40B4-BE49-F238E27FC236}">
                <a16:creationId xmlns:a16="http://schemas.microsoft.com/office/drawing/2014/main" id="{B7EB7695-D422-4FB8-8734-C51A97CC83D4}"/>
              </a:ext>
              <a:ext uri="{C183D7F6-B498-43B3-948B-1728B52AA6E4}">
                <adec:decorative xmlns:adec="http://schemas.microsoft.com/office/drawing/2017/decorative" val="1"/>
              </a:ext>
            </a:extLst>
          </p:cNvPr>
          <p:cNvCxnSpPr>
            <a:cxnSpLocks/>
          </p:cNvCxnSpPr>
          <p:nvPr/>
        </p:nvCxnSpPr>
        <p:spPr>
          <a:xfrm flipV="1">
            <a:off x="7562089" y="3641725"/>
            <a:ext cx="445450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4" name="object 6">
            <a:extLst>
              <a:ext uri="{FF2B5EF4-FFF2-40B4-BE49-F238E27FC236}">
                <a16:creationId xmlns:a16="http://schemas.microsoft.com/office/drawing/2014/main" id="{8D15654D-C131-4509-B5ED-23CFB04090B4}"/>
              </a:ext>
            </a:extLst>
          </p:cNvPr>
          <p:cNvGrpSpPr/>
          <p:nvPr/>
        </p:nvGrpSpPr>
        <p:grpSpPr>
          <a:xfrm>
            <a:off x="7562088" y="3725679"/>
            <a:ext cx="426720" cy="320040"/>
            <a:chOff x="5184652" y="3271722"/>
            <a:chExt cx="758825" cy="759460"/>
          </a:xfrm>
        </p:grpSpPr>
        <p:pic>
          <p:nvPicPr>
            <p:cNvPr id="55" name="object 32">
              <a:extLst>
                <a:ext uri="{FF2B5EF4-FFF2-40B4-BE49-F238E27FC236}">
                  <a16:creationId xmlns:a16="http://schemas.microsoft.com/office/drawing/2014/main" id="{1EA95F77-ABED-40F6-83EC-7CF718C7A334}"/>
                </a:ext>
              </a:extLst>
            </p:cNvPr>
            <p:cNvPicPr/>
            <p:nvPr/>
          </p:nvPicPr>
          <p:blipFill>
            <a:blip r:embed="rId7" cstate="print"/>
            <a:stretch>
              <a:fillRect/>
            </a:stretch>
          </p:blipFill>
          <p:spPr>
            <a:xfrm>
              <a:off x="5194477" y="3281553"/>
              <a:ext cx="739178" cy="739178"/>
            </a:xfrm>
            <a:prstGeom prst="rect">
              <a:avLst/>
            </a:prstGeom>
          </p:spPr>
        </p:pic>
        <p:sp>
          <p:nvSpPr>
            <p:cNvPr id="56" name="object 33">
              <a:extLst>
                <a:ext uri="{FF2B5EF4-FFF2-40B4-BE49-F238E27FC236}">
                  <a16:creationId xmlns:a16="http://schemas.microsoft.com/office/drawing/2014/main" id="{FB10F4CE-3DAB-49D8-AD87-4C23D9D6B89D}"/>
                </a:ext>
              </a:extLst>
            </p:cNvPr>
            <p:cNvSpPr/>
            <p:nvPr/>
          </p:nvSpPr>
          <p:spPr>
            <a:xfrm>
              <a:off x="5194482" y="3281551"/>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sp>
        <p:nvSpPr>
          <p:cNvPr id="84" name="Maximize Visual">
            <a:extLst>
              <a:ext uri="{FF2B5EF4-FFF2-40B4-BE49-F238E27FC236}">
                <a16:creationId xmlns:a16="http://schemas.microsoft.com/office/drawing/2014/main" id="{C6D88F22-A7DE-4DD5-8500-6937DC9A37EF}"/>
              </a:ext>
            </a:extLst>
          </p:cNvPr>
          <p:cNvSpPr txBox="1"/>
          <p:nvPr/>
        </p:nvSpPr>
        <p:spPr>
          <a:xfrm>
            <a:off x="8046719" y="3725680"/>
            <a:ext cx="3969876" cy="1505605"/>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baseline="0">
                <a:solidFill>
                  <a:schemeClr val="accent3"/>
                </a:solidFill>
                <a:effectLst/>
                <a:latin typeface="Calibri" panose="020F0502020204030204" pitchFamily="34" charset="0"/>
                <a:ea typeface="Calibri" panose="020F0502020204030204" pitchFamily="34" charset="0"/>
                <a:cs typeface="Calibri" panose="020F0502020204030204" pitchFamily="34" charset="0"/>
              </a:rPr>
              <a:t>MAXIMIZE VISUAL DISPLAYS</a:t>
            </a:r>
            <a:endParaRPr lang="en-US" sz="1150" b="1" baseline="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baseline="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Email materials to participants before the meeting. Display meeting documents on screen and capture the main discussion points verbally and visually by taking notes, restating key concepts, or using the chat box. If a participant asks for clarification, rephrase the content instead of repeating it. Assign a meeting note taker so that the meeting leader and monitor can focus on engaging participants. Notes also ensure access for individuals with executive function-related needs, processing disorders, or visual/auditory impairments.</a:t>
            </a:r>
            <a:endParaRPr lang="en-US" sz="1150" baseline="0"/>
          </a:p>
        </p:txBody>
      </p:sp>
      <p:sp>
        <p:nvSpPr>
          <p:cNvPr id="86" name="Disclaimer">
            <a:extLst>
              <a:ext uri="{FF2B5EF4-FFF2-40B4-BE49-F238E27FC236}">
                <a16:creationId xmlns:a16="http://schemas.microsoft.com/office/drawing/2014/main" id="{C7501976-BF06-4CFE-B1B1-54594181F4C1}"/>
              </a:ext>
            </a:extLst>
          </p:cNvPr>
          <p:cNvSpPr txBox="1"/>
          <p:nvPr/>
        </p:nvSpPr>
        <p:spPr>
          <a:xfrm>
            <a:off x="581755" y="5749648"/>
            <a:ext cx="11274552" cy="295209"/>
          </a:xfrm>
          <a:prstGeom prst="rect">
            <a:avLst/>
          </a:prstGeom>
        </p:spPr>
        <p:txBody>
          <a:bodyPr vert="horz" wrap="square" lIns="0" tIns="0" rIns="0" bIns="0" rtlCol="0">
            <a:spAutoFit/>
          </a:bodyPr>
          <a:lstStyle>
            <a:lvl1pPr indent="0">
              <a:lnSpc>
                <a:spcPct val="85000"/>
              </a:lnSpc>
              <a:spcBef>
                <a:spcPts val="0"/>
              </a:spcBef>
              <a:buFont typeface="Arial" panose="020B0604020202020204" pitchFamily="34" charset="0"/>
              <a:buNone/>
              <a:defRPr sz="1000">
                <a:cs typeface="Arial" panose="020B0604020202020204" pitchFamily="34" charset="0"/>
              </a:defRPr>
            </a:lvl1pPr>
            <a:lvl2pPr marL="640080" indent="-320040">
              <a:lnSpc>
                <a:spcPct val="125000"/>
              </a:lnSpc>
              <a:spcBef>
                <a:spcPts val="600"/>
              </a:spcBef>
              <a:buFont typeface="Calibri" panose="020F0502020204030204" pitchFamily="34" charset="0"/>
              <a:buChar char="–"/>
              <a:defRPr sz="2400">
                <a:cs typeface="Arial" panose="020B0604020202020204" pitchFamily="34" charset="0"/>
              </a:defRPr>
            </a:lvl2pPr>
            <a:lvl3pPr marL="960120" indent="-320040">
              <a:lnSpc>
                <a:spcPct val="125000"/>
              </a:lnSpc>
              <a:spcBef>
                <a:spcPts val="600"/>
              </a:spcBef>
              <a:buFont typeface="Calibri" panose="020F0502020204030204" pitchFamily="34" charset="0"/>
              <a:buChar char="»"/>
              <a:defRPr sz="2400">
                <a:cs typeface="Arial" panose="020B0604020202020204" pitchFamily="34" charset="0"/>
              </a:defRPr>
            </a:lvl3pPr>
            <a:lvl4pPr marL="1280160" indent="-320040">
              <a:lnSpc>
                <a:spcPct val="125000"/>
              </a:lnSpc>
              <a:spcBef>
                <a:spcPts val="600"/>
              </a:spcBef>
              <a:buSzPct val="100000"/>
              <a:buFont typeface="Calibri" panose="020F0502020204030204" pitchFamily="34" charset="0"/>
              <a:buChar char="◦"/>
              <a:defRPr sz="2400">
                <a:cs typeface="Arial" panose="020B0604020202020204" pitchFamily="34" charset="0"/>
              </a:defRPr>
            </a:lvl4pPr>
            <a:lvl5pPr marL="1600200" indent="-320040">
              <a:lnSpc>
                <a:spcPct val="125000"/>
              </a:lnSpc>
              <a:spcBef>
                <a:spcPts val="600"/>
              </a:spcBef>
              <a:buFont typeface="Arial" panose="020B0604020202020204" pitchFamily="34" charset="0"/>
              <a:buChar char="•"/>
              <a:defRPr sz="240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750"/>
              <a:t>These guidelines are intended to improve the meeting experience for all participants, including meeting facilitators, monitors, and attendees, as well as people with hearing loss or visual impairment, and those for whom English is an additional language. Some of the guidance presented here may apply only to in-person meetings, or virtual meetings, while other guidance applies to both meeting types.</a:t>
            </a:r>
            <a:br>
              <a:rPr lang="en-US" sz="750"/>
            </a:br>
            <a:r>
              <a:rPr lang="en-US" sz="750"/>
              <a:t>Developed by the Access AIR and AIR CREW Employee Resource Groups With Support From the AIR Diversity, Equity, and Inclusion Office</a:t>
            </a:r>
          </a:p>
        </p:txBody>
      </p:sp>
      <p:sp>
        <p:nvSpPr>
          <p:cNvPr id="3" name="Slide Number Placeholder 2">
            <a:extLst>
              <a:ext uri="{FF2B5EF4-FFF2-40B4-BE49-F238E27FC236}">
                <a16:creationId xmlns:a16="http://schemas.microsoft.com/office/drawing/2014/main" id="{1EF96C77-23AE-49DF-B258-ADE4EF5F3F80}"/>
              </a:ext>
            </a:extLst>
          </p:cNvPr>
          <p:cNvSpPr>
            <a:spLocks noGrp="1"/>
          </p:cNvSpPr>
          <p:nvPr>
            <p:ph type="sldNum" sz="quarter" idx="10"/>
          </p:nvPr>
        </p:nvSpPr>
        <p:spPr>
          <a:xfrm>
            <a:off x="457200" y="6422597"/>
            <a:ext cx="228600" cy="246888"/>
          </a:xfrm>
          <a:prstGeom prst="rect">
            <a:avLst/>
          </a:prstGeom>
        </p:spPr>
        <p:txBody>
          <a:bodyPr/>
          <a:lstStyle/>
          <a:p>
            <a:fld id="{87B53DAA-D343-4052-9E63-D704D1789DE3}" type="slidenum">
              <a:rPr lang="en-US" smtClean="0"/>
              <a:t>‹#›</a:t>
            </a:fld>
            <a:endParaRPr lang="en-US"/>
          </a:p>
        </p:txBody>
      </p:sp>
      <p:sp>
        <p:nvSpPr>
          <p:cNvPr id="7" name="Title 6" descr="AIR Inclusive Meeting Guidelines: Hosting and Participating in Meetings&#10;ENGAGE EVERYONE&#10;Consider participants’ needs (e.g., visual, auditory, sensory, cognitive, physical, and language). Establish meeting norms to encourage participation. Ask participants to alert the meeting facilitator if they have difficulty seeing the content and/or hearing the presenter. Designate a meeting monitor to address audiovisual issues, monitor the chat box, and respond to participants as needed.&#10;MINIMIZE NOISE&#10;Avoid moving around or shuffling materials on your desk during the meeting. Eliminate crunching or chewing noises and loud typing, which interfere with sound quality for virtual participants and are amplified by microphones and sensory aids for visual or auditory impairments. Speak from a stationary position to keep the audio clear. Mute your phone or your computer microphone when you are not speaking.&#10;MAXIMIZE MICROPHONES&#10;Presenters should use microphones to ensure that their voice is loud enough for all to hear. Microphones are needed for face-to-face and virtual meetings and are critical for engaging remote colleagues as well as persons with hearing loss. During virtual meetings, use headphones with a built-in microphone to make sure that the facilitator and attendees can hear you. During face-to-face meetings, set up microphones for the facilitator, presenters, and attendees. Make sure that hand-held microphones are available for meetings that include audience participation. Make sure that speakers are positioned near a microphone.&#10;ACKNOWLEDGE SPEAKER&#10;Provide an auditory or visual cue before speaking to identify yourself as the speaker. State your name for those who cannot see you. When asking for questions or comments, meeting facilitators should allow five to seven seconds for participants to use the “raise the hand” tool, unmute their phones, or provide a response in the chat box. Be comfortable with the wait time.&#10;BE HEARD AND SEEN&#10;Project your voice when speaking. Only one person should speak at a time. Avoid overlapping and sidebar conversations. Position everyone present so that they can be seen on screen. Encourage virtual participants to use their webcams if they feel comfortable doing so. Let people see your facial expressions and body language clearly if you are using your webcam.&#10;MAXIMIZE VISUAL DISPLAYS&#10;Email materials to participants before the meeting. Display meeting documents on screen and capture the main discussion points verbally and visually by taking notes, restating key concepts, or using the chat box. If a participant asks for clarification, rephrase the content instead of repeating it. Assign a meeting note taker so that the meeting leader and monitor can focus on engaging participants. Notes also ensure access for individuals with executive function-related needs, processing disorders, or visual/auditory impairments.&#10;These guidelines are intended to improve the meeting experience for all participants, including meeting facilitators, monitors, and attendees, as well as people with hearing loss or visual impairment, and those for whom English is an additional language. Some of the guidance presented here may apply only to in-person meetings, or virtual meetings, while other guidance applies to both meeting types.&#10;Developed by the Access AIR and AIR CREW Employee Resource Groups With Support From the AIR Diversity, Equity, and Inclusion Office">
            <a:extLst>
              <a:ext uri="{FF2B5EF4-FFF2-40B4-BE49-F238E27FC236}">
                <a16:creationId xmlns:a16="http://schemas.microsoft.com/office/drawing/2014/main" id="{653DB5C6-7B29-4C37-A85A-A93A3E3B1552}"/>
              </a:ext>
            </a:extLst>
          </p:cNvPr>
          <p:cNvSpPr>
            <a:spLocks noGrp="1"/>
          </p:cNvSpPr>
          <p:nvPr>
            <p:ph type="title" hasCustomPrompt="1"/>
          </p:nvPr>
        </p:nvSpPr>
        <p:spPr>
          <a:xfrm>
            <a:off x="458724" y="0"/>
            <a:ext cx="11274552" cy="718838"/>
          </a:xfrm>
        </p:spPr>
        <p:txBody>
          <a:bodyPr/>
          <a:lstStyle>
            <a:lvl1pPr>
              <a:defRPr/>
            </a:lvl1pPr>
          </a:lstStyle>
          <a:p>
            <a:r>
              <a:rPr lang="en-US"/>
              <a:t>AIR Inclusive Meeting Guidelines</a:t>
            </a:r>
          </a:p>
        </p:txBody>
      </p:sp>
    </p:spTree>
    <p:extLst>
      <p:ext uri="{BB962C8B-B14F-4D97-AF65-F5344CB8AC3E}">
        <p14:creationId xmlns:p14="http://schemas.microsoft.com/office/powerpoint/2010/main" val="1344353050"/>
      </p:ext>
    </p:extLst>
  </p:cSld>
  <p:clrMapOvr>
    <a:masterClrMapping/>
  </p:clrMapOvr>
  <p:extLst>
    <p:ext uri="{DCECCB84-F9BA-43D5-87BE-67443E8EF086}">
      <p15:sldGuideLst xmlns:p15="http://schemas.microsoft.com/office/powerpoint/2012/main">
        <p15:guide id="1" orient="horz" pos="389">
          <p15:clr>
            <a:srgbClr val="FBAE40"/>
          </p15:clr>
        </p15:guide>
        <p15:guide id="2" pos="2880">
          <p15:clr>
            <a:srgbClr val="FBAE40"/>
          </p15:clr>
        </p15:guide>
        <p15:guide id="3" orient="horz" pos="47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114300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
        <p:nvSpPr>
          <p:cNvPr id="22"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Tree>
    <p:extLst>
      <p:ext uri="{BB962C8B-B14F-4D97-AF65-F5344CB8AC3E}">
        <p14:creationId xmlns:p14="http://schemas.microsoft.com/office/powerpoint/2010/main" val="1849980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3438446-9DAF-2E56-6FD1-E10823DD68A1}"/>
              </a:ext>
            </a:extLst>
          </p:cNvPr>
          <p:cNvPicPr>
            <a:picLocks noChangeAspect="1"/>
          </p:cNvPicPr>
          <p:nvPr/>
        </p:nvPicPr>
        <p:blipFill>
          <a:blip r:embed="rId3"/>
          <a:stretch>
            <a:fillRect/>
          </a:stretch>
        </p:blipFill>
        <p:spPr>
          <a:xfrm>
            <a:off x="0" y="1143"/>
            <a:ext cx="12192000" cy="6855715"/>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2" y="2118509"/>
            <a:ext cx="11139855" cy="766879"/>
          </a:xfrm>
        </p:spPr>
        <p:txBody>
          <a:bodyPr anchor="b">
            <a:normAutofit/>
          </a:bodyPr>
          <a:lstStyle>
            <a:lvl1pPr algn="l">
              <a:defRPr sz="3600" b="1">
                <a:solidFill>
                  <a:schemeClr val="accent1"/>
                </a:solidFill>
                <a:latin typeface="+mj-lt"/>
                <a:ea typeface="Tahoma" panose="020B0604030504040204" pitchFamily="34" charset="0"/>
                <a:cs typeface="Arial" panose="020B0604020202020204" pitchFamily="34" charset="0"/>
              </a:defRPr>
            </a:lvl1pPr>
          </a:lstStyle>
          <a:p>
            <a:r>
              <a:rPr lang="en-US"/>
              <a:t>Presentation Title</a:t>
            </a:r>
          </a:p>
        </p:txBody>
      </p:sp>
      <p:sp>
        <p:nvSpPr>
          <p:cNvPr id="12" name="Content Placeholder 3">
            <a:extLst>
              <a:ext uri="{FF2B5EF4-FFF2-40B4-BE49-F238E27FC236}">
                <a16:creationId xmlns:a16="http://schemas.microsoft.com/office/drawing/2014/main" id="{77023067-B99E-404A-B626-22ED4B2D4DFE}"/>
              </a:ext>
            </a:extLst>
          </p:cNvPr>
          <p:cNvSpPr>
            <a:spLocks noGrp="1"/>
          </p:cNvSpPr>
          <p:nvPr>
            <p:ph sz="quarter" idx="15" hasCustomPrompt="1"/>
          </p:nvPr>
        </p:nvSpPr>
        <p:spPr>
          <a:xfrm>
            <a:off x="457202" y="1755648"/>
            <a:ext cx="8713839" cy="284950"/>
          </a:xfrm>
        </p:spPr>
        <p:txBody>
          <a:bodyPr wrap="square">
            <a:spAutoFit/>
          </a:bodyPr>
          <a:lstStyle>
            <a:lvl1pPr marL="0" indent="0">
              <a:buNone/>
              <a:defRPr sz="1600" b="1" cap="all" baseline="0">
                <a:solidFill>
                  <a:schemeClr val="tx2"/>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cxnSp>
        <p:nvCxnSpPr>
          <p:cNvPr id="15" name="Straight Connector 14">
            <a:extLst>
              <a:ext uri="{FF2B5EF4-FFF2-40B4-BE49-F238E27FC236}">
                <a16:creationId xmlns:a16="http://schemas.microsoft.com/office/drawing/2014/main" id="{EC6DD846-B96B-8F47-BA63-6F35DD0EF90F}"/>
              </a:ext>
            </a:extLst>
          </p:cNvPr>
          <p:cNvCxnSpPr/>
          <p:nvPr/>
        </p:nvCxnSpPr>
        <p:spPr>
          <a:xfrm>
            <a:off x="457203"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2" y="3276709"/>
            <a:ext cx="11139855" cy="697727"/>
          </a:xfrm>
          <a:prstGeom prst="rect">
            <a:avLst/>
          </a:prstGeom>
        </p:spPr>
        <p:txBody>
          <a:bodyPr anchor="t">
            <a:normAutofit/>
          </a:bodyPr>
          <a:lstStyle>
            <a:lvl1pPr marL="0" indent="0" algn="l">
              <a:buNone/>
              <a:defRPr sz="24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4" name="Presenters">
            <a:extLst>
              <a:ext uri="{FF2B5EF4-FFF2-40B4-BE49-F238E27FC236}">
                <a16:creationId xmlns:a16="http://schemas.microsoft.com/office/drawing/2014/main" id="{63CB25F5-F0B8-9745-9504-4DBAB83E779C}"/>
              </a:ext>
            </a:extLst>
          </p:cNvPr>
          <p:cNvSpPr>
            <a:spLocks noGrp="1"/>
          </p:cNvSpPr>
          <p:nvPr>
            <p:ph type="body" sz="quarter" idx="10" hasCustomPrompt="1"/>
          </p:nvPr>
        </p:nvSpPr>
        <p:spPr>
          <a:xfrm>
            <a:off x="457202" y="4118811"/>
            <a:ext cx="11139855" cy="791308"/>
          </a:xfrm>
          <a:prstGeom prst="rect">
            <a:avLst/>
          </a:prstGeom>
        </p:spPr>
        <p:txBody>
          <a:bodyPr>
            <a:noAutofit/>
          </a:bodyPr>
          <a:lstStyle>
            <a:lvl1pPr marL="0" indent="0">
              <a:spcBef>
                <a:spcPts val="0"/>
              </a:spcBef>
              <a:buNone/>
              <a:defRPr sz="1400" baseline="0">
                <a:solidFill>
                  <a:schemeClr val="tx2"/>
                </a:solidFill>
              </a:defRPr>
            </a:lvl1pPr>
          </a:lstStyle>
          <a:p>
            <a:pPr lvl="0"/>
            <a:r>
              <a:rPr lang="en-US"/>
              <a:t>Presenter’s Name, Title | Second Presenter’s Name, Title</a:t>
            </a:r>
            <a:br>
              <a:rPr lang="en-US"/>
            </a:br>
            <a:r>
              <a:rPr lang="en-US"/>
              <a:t>email.address@air.org or internal.group.email@air.org</a:t>
            </a:r>
          </a:p>
        </p:txBody>
      </p:sp>
      <p:sp>
        <p:nvSpPr>
          <p:cNvPr id="17" name="Copyright">
            <a:extLst>
              <a:ext uri="{FF2B5EF4-FFF2-40B4-BE49-F238E27FC236}">
                <a16:creationId xmlns:a16="http://schemas.microsoft.com/office/drawing/2014/main" id="{C15C8F0A-346B-C141-BBAB-A5D0F662573A}"/>
              </a:ext>
            </a:extLst>
          </p:cNvPr>
          <p:cNvSpPr>
            <a:spLocks noGrp="1"/>
          </p:cNvSpPr>
          <p:nvPr>
            <p:ph sz="quarter" idx="11" hasCustomPrompt="1"/>
          </p:nvPr>
        </p:nvSpPr>
        <p:spPr>
          <a:xfrm>
            <a:off x="7329488" y="6485467"/>
            <a:ext cx="4267200" cy="106889"/>
          </a:xfrm>
          <a:prstGeom prst="rect">
            <a:avLst/>
          </a:prstGeom>
        </p:spPr>
        <p:txBody>
          <a:bodyPr wrap="square" rIns="0" anchor="b">
            <a:noAutofit/>
          </a:bodyPr>
          <a:lstStyle>
            <a:lvl1pPr marL="0" indent="0" algn="r">
              <a:buNone/>
              <a:defRPr lang="en-US" sz="600" dirty="0">
                <a:solidFill>
                  <a:schemeClr val="accent1"/>
                </a:solidFill>
                <a:cs typeface="+mn-cs"/>
              </a:defRPr>
            </a:lvl1pPr>
          </a:lstStyle>
          <a:p>
            <a:pPr marL="0" lvl="0" algn="r" defTabSz="914400"/>
            <a:r>
              <a:rPr lang="en-US" sz="700">
                <a:solidFill>
                  <a:schemeClr val="accent1"/>
                </a:solidFill>
              </a:rPr>
              <a:t>Copyright © 20XX American Institutes for Research®. All rights reserved.</a:t>
            </a:r>
            <a:endParaRPr lang="en-US"/>
          </a:p>
        </p:txBody>
      </p:sp>
      <p:sp>
        <p:nvSpPr>
          <p:cNvPr id="10" name="AIR.ORG">
            <a:extLst>
              <a:ext uri="{FF2B5EF4-FFF2-40B4-BE49-F238E27FC236}">
                <a16:creationId xmlns:a16="http://schemas.microsoft.com/office/drawing/2014/main" id="{6D35682F-2DFC-6D4A-9319-B6DB0F0EC6C2}"/>
              </a:ext>
            </a:extLst>
          </p:cNvPr>
          <p:cNvSpPr txBox="1"/>
          <p:nvPr/>
        </p:nvSpPr>
        <p:spPr>
          <a:xfrm>
            <a:off x="457200" y="6431190"/>
            <a:ext cx="6096000" cy="230832"/>
          </a:xfrm>
          <a:prstGeom prst="rect">
            <a:avLst/>
          </a:prstGeom>
          <a:noFill/>
        </p:spPr>
        <p:txBody>
          <a:bodyPr wrap="square" lIns="0" anchor="b">
            <a:spAutoFit/>
          </a:bodyPr>
          <a:lstStyle/>
          <a:p>
            <a:pPr algn="l"/>
            <a:r>
              <a:rPr lang="en-US" sz="900" b="0" i="0" spc="150">
                <a:solidFill>
                  <a:schemeClr val="accent1"/>
                </a:solidFill>
                <a:latin typeface="Calibri"/>
                <a:ea typeface="Calibri"/>
                <a:cs typeface="Calibri"/>
              </a:rPr>
              <a:t>AMERICAN INSTITUTES FOR RESEARCH® | AIR.ORG</a:t>
            </a:r>
          </a:p>
        </p:txBody>
      </p:sp>
      <p:pic>
        <p:nvPicPr>
          <p:cNvPr id="6" name="AIR Logo" descr="Logo of American Institutes for Research. Advancing Evidence. Improving Lives.">
            <a:extLst>
              <a:ext uri="{FF2B5EF4-FFF2-40B4-BE49-F238E27FC236}">
                <a16:creationId xmlns:a16="http://schemas.microsoft.com/office/drawing/2014/main" id="{6D73B5F9-B7BB-5067-FC20-19749C0B354B}"/>
              </a:ext>
            </a:extLst>
          </p:cNvPr>
          <p:cNvPicPr>
            <a:picLocks noChangeAspect="1"/>
          </p:cNvPicPr>
          <p:nvPr/>
        </p:nvPicPr>
        <p:blipFill>
          <a:blip r:embed="rId4"/>
          <a:stretch>
            <a:fillRect/>
          </a:stretch>
        </p:blipFill>
        <p:spPr>
          <a:xfrm>
            <a:off x="9110664" y="549514"/>
            <a:ext cx="2486025" cy="964406"/>
          </a:xfrm>
          <a:prstGeom prst="rect">
            <a:avLst/>
          </a:prstGeom>
        </p:spPr>
      </p:pic>
      <p:sp>
        <p:nvSpPr>
          <p:cNvPr id="9" name="Presenters">
            <a:extLst>
              <a:ext uri="{FF2B5EF4-FFF2-40B4-BE49-F238E27FC236}">
                <a16:creationId xmlns:a16="http://schemas.microsoft.com/office/drawing/2014/main" id="{A426D34A-F851-AFCC-65F0-28739F555BE1}"/>
              </a:ext>
            </a:extLst>
          </p:cNvPr>
          <p:cNvSpPr>
            <a:spLocks noGrp="1"/>
          </p:cNvSpPr>
          <p:nvPr>
            <p:ph type="body" sz="quarter" idx="16" hasCustomPrompt="1"/>
          </p:nvPr>
        </p:nvSpPr>
        <p:spPr>
          <a:xfrm>
            <a:off x="457200" y="4964468"/>
            <a:ext cx="11139488" cy="791308"/>
          </a:xfrm>
          <a:prstGeom prst="rect">
            <a:avLst/>
          </a:prstGeom>
        </p:spPr>
        <p:txBody>
          <a:bodyPr>
            <a:noAutofit/>
          </a:bodyPr>
          <a:lstStyle>
            <a:lvl1pPr marL="0" indent="0">
              <a:spcBef>
                <a:spcPts val="0"/>
              </a:spcBef>
              <a:buNone/>
              <a:defRPr sz="1600">
                <a:solidFill>
                  <a:schemeClr val="tx2"/>
                </a:solidFill>
              </a:defRPr>
            </a:lvl1pPr>
          </a:lstStyle>
          <a:p>
            <a:pPr lvl="0"/>
            <a:r>
              <a:rPr kumimoji="0" lang="en-US" sz="1800" b="0" i="0" u="none" strike="noStrike" kern="1200" cap="none" spc="0" normalizeH="0" baseline="0" noProof="0">
                <a:ln>
                  <a:noFill/>
                </a:ln>
                <a:solidFill>
                  <a:srgbClr val="000000"/>
                </a:solidFill>
                <a:effectLst/>
                <a:uLnTx/>
                <a:uFillTx/>
                <a:latin typeface="Calibri"/>
                <a:ea typeface="+mn-ea"/>
                <a:cs typeface="+mn-cs"/>
              </a:rPr>
              <a:t>Presentation Purpose or Location | Month 20XX</a:t>
            </a:r>
            <a:endParaRPr lang="en-US"/>
          </a:p>
        </p:txBody>
      </p:sp>
    </p:spTree>
    <p:extLst>
      <p:ext uri="{BB962C8B-B14F-4D97-AF65-F5344CB8AC3E}">
        <p14:creationId xmlns:p14="http://schemas.microsoft.com/office/powerpoint/2010/main" val="1719503344"/>
      </p:ext>
    </p:extLst>
  </p:cSld>
  <p:clrMapOvr>
    <a:masterClrMapping/>
  </p:clrMapOvr>
  <p:extLst>
    <p:ext uri="{DCECCB84-F9BA-43D5-87BE-67443E8EF086}">
      <p15:sldGuideLst xmlns:p15="http://schemas.microsoft.com/office/powerpoint/2012/main">
        <p15:guide id="1" orient="horz" pos="2160">
          <p15:clr>
            <a:srgbClr val="FBAE40"/>
          </p15:clr>
        </p15:guide>
        <p15:guide id="2" pos="53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L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p:spPr>
        <p:txBody>
          <a:bodyPr/>
          <a:lstStyle>
            <a:lvl1pPr>
              <a:defRPr/>
            </a:lvl1pPr>
          </a:lstStyle>
          <a:p>
            <a:r>
              <a:rPr lang="en-US"/>
              <a:t>Agenda</a:t>
            </a:r>
          </a:p>
        </p:txBody>
      </p:sp>
      <p:sp>
        <p:nvSpPr>
          <p:cNvPr id="24" name="Text Placeholder"/>
          <p:cNvSpPr>
            <a:spLocks noGrp="1"/>
          </p:cNvSpPr>
          <p:nvPr>
            <p:ph type="body" sz="quarter" idx="10" hasCustomPrompt="1"/>
          </p:nvPr>
        </p:nvSpPr>
        <p:spPr>
          <a:xfrm>
            <a:off x="458724" y="1307592"/>
            <a:ext cx="11274552" cy="4498848"/>
          </a:xfrm>
        </p:spPr>
        <p:txBody>
          <a:bodyPr tIns="0" anchor="t" anchorCtr="0">
            <a:normAutofit/>
          </a:bodyPr>
          <a:lstStyle>
            <a:lvl1pPr marL="342900" indent="-342900">
              <a:lnSpc>
                <a:spcPct val="125000"/>
              </a:lnSpc>
              <a:spcBef>
                <a:spcPts val="2250"/>
              </a:spcBef>
              <a:buClr>
                <a:schemeClr val="tx1"/>
              </a:buClr>
              <a:buFont typeface="+mj-lt"/>
              <a:buAutoNum type="arabicPeriod"/>
              <a:defRPr sz="1800" baseline="0"/>
            </a:lvl1pPr>
            <a:lvl2pPr marL="685800" indent="-342900">
              <a:lnSpc>
                <a:spcPct val="100000"/>
              </a:lnSpc>
              <a:spcBef>
                <a:spcPts val="900"/>
              </a:spcBef>
              <a:buClr>
                <a:schemeClr val="tx1"/>
              </a:buClr>
              <a:buFont typeface="+mj-lt"/>
              <a:buAutoNum type="alphaLcPeriod"/>
              <a:defRPr sz="1800"/>
            </a:lvl2pPr>
            <a:lvl3pPr marL="1028700" indent="-342900">
              <a:lnSpc>
                <a:spcPct val="100000"/>
              </a:lnSpc>
              <a:spcBef>
                <a:spcPts val="900"/>
              </a:spcBef>
              <a:buClr>
                <a:schemeClr val="tx1"/>
              </a:buClr>
              <a:buFont typeface="+mj-lt"/>
              <a:buAutoNum type="romanLcPeriod"/>
              <a:defRPr sz="1800"/>
            </a:lvl3pPr>
            <a:lvl4pPr marL="1371600" indent="-342900">
              <a:lnSpc>
                <a:spcPct val="100000"/>
              </a:lnSpc>
              <a:spcBef>
                <a:spcPts val="900"/>
              </a:spcBef>
              <a:buClr>
                <a:schemeClr val="tx1"/>
              </a:buClr>
              <a:buSzPct val="100000"/>
              <a:buFont typeface="+mj-lt"/>
              <a:buAutoNum type="arabicParenR"/>
              <a:defRPr sz="1800" baseline="0"/>
            </a:lvl4pPr>
            <a:lvl5pPr marL="1714500" indent="-342900">
              <a:lnSpc>
                <a:spcPct val="100000"/>
              </a:lnSpc>
              <a:spcBef>
                <a:spcPts val="900"/>
              </a:spcBef>
              <a:buClr>
                <a:schemeClr val="tx1"/>
              </a:buClr>
              <a:buFont typeface="+mj-lt"/>
              <a:buAutoNum type="alphaLcParenR"/>
              <a:defRPr sz="1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2" name="Slide Number Placeholder 1">
            <a:extLst>
              <a:ext uri="{FF2B5EF4-FFF2-40B4-BE49-F238E27FC236}">
                <a16:creationId xmlns:a16="http://schemas.microsoft.com/office/drawing/2014/main" id="{87D04A58-3D4D-436B-849F-C6D5C11F29D5}"/>
              </a:ext>
            </a:extLst>
          </p:cNvPr>
          <p:cNvSpPr>
            <a:spLocks noGrp="1"/>
          </p:cNvSpPr>
          <p:nvPr>
            <p:ph type="sldNum" sz="quarter" idx="11"/>
          </p:nvPr>
        </p:nvSpPr>
        <p:spPr>
          <a:xfrm>
            <a:off x="457203" y="6422601"/>
            <a:ext cx="243015"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819441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vider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1267161"/>
            <a:ext cx="10515600" cy="2108110"/>
          </a:xfrm>
        </p:spPr>
        <p:txBody>
          <a:bodyPr anchor="b">
            <a:normAutofit/>
          </a:bodyPr>
          <a:lstStyle>
            <a:lvl1pPr algn="l">
              <a:defRPr sz="3375" b="1">
                <a:solidFill>
                  <a:schemeClr val="accent1"/>
                </a:solidFill>
              </a:defRPr>
            </a:lvl1pPr>
          </a:lstStyle>
          <a:p>
            <a:r>
              <a:rPr lang="en-US"/>
              <a:t>Section Header Light</a:t>
            </a:r>
          </a:p>
        </p:txBody>
      </p:sp>
      <p:cxnSp>
        <p:nvCxnSpPr>
          <p:cNvPr id="12" name="Straight Connector 11">
            <a:extLst>
              <a:ext uri="{FF2B5EF4-FFF2-40B4-BE49-F238E27FC236}">
                <a16:creationId xmlns:a16="http://schemas.microsoft.com/office/drawing/2014/main" id="{1E046CC7-33CA-0343-B226-D13B5AA5BB3C}"/>
              </a:ext>
            </a:extLst>
          </p:cNvPr>
          <p:cNvCxnSpPr/>
          <p:nvPr/>
        </p:nvCxnSpPr>
        <p:spPr>
          <a:xfrm>
            <a:off x="457203"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3" y="3842377"/>
            <a:ext cx="10515599" cy="1655762"/>
          </a:xfrm>
          <a:prstGeom prst="rect">
            <a:avLst/>
          </a:prstGeo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Additional information about this section (optional)</a:t>
            </a:r>
          </a:p>
        </p:txBody>
      </p:sp>
      <p:pic>
        <p:nvPicPr>
          <p:cNvPr id="13" name="Picture 12" descr="Logo of American Institutes for Research. Advancing Evidence. Improving Lives.">
            <a:extLst>
              <a:ext uri="{FF2B5EF4-FFF2-40B4-BE49-F238E27FC236}">
                <a16:creationId xmlns:a16="http://schemas.microsoft.com/office/drawing/2014/main" id="{7421E8F3-2328-412D-863B-C25D273F7DD9}"/>
              </a:ext>
            </a:extLst>
          </p:cNvPr>
          <p:cNvPicPr>
            <a:picLocks noChangeAspect="1"/>
          </p:cNvPicPr>
          <p:nvPr/>
        </p:nvPicPr>
        <p:blipFill>
          <a:blip r:embed="rId3"/>
          <a:srcRect/>
          <a:stretch/>
        </p:blipFill>
        <p:spPr>
          <a:xfrm>
            <a:off x="9039226" y="554774"/>
            <a:ext cx="1933575" cy="750094"/>
          </a:xfrm>
          <a:prstGeom prst="rect">
            <a:avLst/>
          </a:prstGeom>
        </p:spPr>
      </p:pic>
      <p:sp>
        <p:nvSpPr>
          <p:cNvPr id="9" name="Slide Number Placeholder 6">
            <a:extLst>
              <a:ext uri="{FF2B5EF4-FFF2-40B4-BE49-F238E27FC236}">
                <a16:creationId xmlns:a16="http://schemas.microsoft.com/office/drawing/2014/main" id="{DDE3FF1D-946F-4066-81ED-4363ED2C188D}"/>
              </a:ext>
            </a:extLst>
          </p:cNvPr>
          <p:cNvSpPr>
            <a:spLocks noGrp="1"/>
          </p:cNvSpPr>
          <p:nvPr>
            <p:ph type="sldNum" sz="quarter" idx="4"/>
          </p:nvPr>
        </p:nvSpPr>
        <p:spPr>
          <a:xfrm>
            <a:off x="457203" y="6422601"/>
            <a:ext cx="243015" cy="246221"/>
          </a:xfrm>
          <a:prstGeom prst="rect">
            <a:avLst/>
          </a:prstGeom>
        </p:spPr>
        <p:txBody>
          <a:bodyPr vert="horz" wrap="none" lIns="0" tIns="45720" rIns="91440" bIns="45720" rtlCol="0" anchor="ctr">
            <a:noAutofit/>
          </a:bodyPr>
          <a:lstStyle>
            <a:lvl1pPr algn="l">
              <a:defRPr sz="1000">
                <a:solidFill>
                  <a:schemeClr val="accent1"/>
                </a:solidFill>
              </a:defRPr>
            </a:lvl1pPr>
          </a:lstStyle>
          <a:p>
            <a:fld id="{7E1341B0-7904-4148-9082-6535FE1E4D20}" type="slidenum">
              <a:rPr lang="en-US" smtClean="0"/>
              <a:pPr/>
              <a:t>‹#›</a:t>
            </a:fld>
            <a:endParaRPr lang="en-US"/>
          </a:p>
        </p:txBody>
      </p:sp>
      <p:sp>
        <p:nvSpPr>
          <p:cNvPr id="14" name="AIR.org">
            <a:extLst>
              <a:ext uri="{FF2B5EF4-FFF2-40B4-BE49-F238E27FC236}">
                <a16:creationId xmlns:a16="http://schemas.microsoft.com/office/drawing/2014/main" id="{B5D8D8E0-1F30-49D8-A79C-544F6EE947B0}"/>
              </a:ext>
            </a:extLst>
          </p:cNvPr>
          <p:cNvSpPr txBox="1"/>
          <p:nvPr/>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accent1"/>
                </a:solidFill>
              </a:rPr>
              <a:t>| AIR.ORG</a:t>
            </a:r>
          </a:p>
        </p:txBody>
      </p:sp>
    </p:spTree>
    <p:extLst>
      <p:ext uri="{BB962C8B-B14F-4D97-AF65-F5344CB8AC3E}">
        <p14:creationId xmlns:p14="http://schemas.microsoft.com/office/powerpoint/2010/main" val="3806199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Lead-i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57200" y="1307592"/>
            <a:ext cx="11277600" cy="1143000"/>
          </a:xfrm>
          <a:solidFill>
            <a:schemeClr val="accent6"/>
          </a:solidFill>
        </p:spPr>
        <p:txBody>
          <a:bodyPr lIns="118872" rIns="118872">
            <a:noAutofit/>
          </a:bodyPr>
          <a:lstStyle>
            <a:lvl1pPr marL="0" indent="0">
              <a:buNone/>
              <a:defRPr sz="15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7"/>
            <a:ext cx="11277600" cy="3171825"/>
          </a:xfrm>
        </p:spPr>
        <p:txBody>
          <a:bodyPr>
            <a:normAutofit/>
          </a:bodyPr>
          <a:lstStyle>
            <a:lvl1pPr>
              <a:defRPr sz="1500"/>
            </a:lvl1pPr>
            <a:lvl2pPr>
              <a:defRPr sz="1500"/>
            </a:lvl2pPr>
            <a:lvl3pPr>
              <a:defRPr sz="1500"/>
            </a:lvl3pPr>
            <a:lvl4pPr>
              <a:defRPr sz="1500"/>
            </a:lvl4pPr>
            <a:lvl5pPr>
              <a:defRPr sz="15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9372600" cy="338328"/>
          </a:xfrm>
        </p:spPr>
        <p:txBody>
          <a:bodyPr>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428519A5-170A-4038-BF7C-7672F7C5B7D5}"/>
              </a:ext>
            </a:extLst>
          </p:cNvPr>
          <p:cNvSpPr>
            <a:spLocks noGrp="1"/>
          </p:cNvSpPr>
          <p:nvPr>
            <p:ph type="sldNum" sz="quarter" idx="21"/>
          </p:nvPr>
        </p:nvSpPr>
        <p:spPr>
          <a:xfrm>
            <a:off x="457203" y="6422601"/>
            <a:ext cx="243015"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21319820"/>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Ligh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2" y="1307592"/>
            <a:ext cx="11274425"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93726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4000177B-025F-4A45-9291-3E9F7D2DD6E4}"/>
              </a:ext>
            </a:extLst>
          </p:cNvPr>
          <p:cNvSpPr>
            <a:spLocks noGrp="1"/>
          </p:cNvSpPr>
          <p:nvPr>
            <p:ph type="sldNum" sz="quarter" idx="18"/>
          </p:nvPr>
        </p:nvSpPr>
        <p:spPr>
          <a:xfrm>
            <a:off x="457203" y="6422601"/>
            <a:ext cx="243015"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83331724"/>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ft and Righ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a:t>Left and Right Content Placeholders</a:t>
            </a:r>
          </a:p>
        </p:txBody>
      </p:sp>
      <p:sp>
        <p:nvSpPr>
          <p:cNvPr id="3" name="Left Content"/>
          <p:cNvSpPr>
            <a:spLocks noGrp="1"/>
          </p:cNvSpPr>
          <p:nvPr>
            <p:ph sz="half" idx="1" hasCustomPrompt="1"/>
          </p:nvPr>
        </p:nvSpPr>
        <p:spPr>
          <a:xfrm>
            <a:off x="457200" y="1307592"/>
            <a:ext cx="5506848" cy="4498848"/>
          </a:xfrm>
        </p:spPr>
        <p:txBody>
          <a:bodyPr>
            <a:noAutofit/>
          </a:bodyPr>
          <a:lstStyle>
            <a:lvl1pPr>
              <a:defRPr sz="1800"/>
            </a:lvl1pPr>
            <a:lvl2pPr>
              <a:defRPr sz="1800"/>
            </a:lvl2pPr>
            <a:lvl3pPr>
              <a:defRPr sz="1800"/>
            </a:lvl3pPr>
            <a:lvl4pPr>
              <a:defRPr sz="1800"/>
            </a:lvl4pPr>
            <a:lvl5pPr>
              <a:defRPr sz="18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p:spPr>
        <p:txBody>
          <a:bodyPr>
            <a:noAutofit/>
          </a:bodyPr>
          <a:lstStyle>
            <a:lvl1pPr>
              <a:defRPr sz="1800"/>
            </a:lvl1pPr>
            <a:lvl2pPr>
              <a:defRPr sz="1800"/>
            </a:lvl2pPr>
            <a:lvl3pPr>
              <a:defRPr sz="1800"/>
            </a:lvl3pPr>
            <a:lvl4pPr>
              <a:defRPr sz="1800"/>
            </a:lvl4pPr>
            <a:lvl5pPr>
              <a:defRPr sz="18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9372600" cy="338328"/>
          </a:xfrm>
        </p:spPr>
        <p:txBody>
          <a:bodyPr anchor="b" anchorCtr="0">
            <a:noAutofit/>
          </a:bodyPr>
          <a:lstStyle>
            <a:lvl1pPr marL="0" indent="0">
              <a:buFont typeface="Arial" panose="020B0604020202020204" pitchFamily="34" charse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1D858D85-DCDA-4DEE-BFC4-7B2C3F6C669D}"/>
              </a:ext>
            </a:extLst>
          </p:cNvPr>
          <p:cNvSpPr>
            <a:spLocks noGrp="1"/>
          </p:cNvSpPr>
          <p:nvPr>
            <p:ph type="sldNum" sz="quarter" idx="18"/>
          </p:nvPr>
        </p:nvSpPr>
        <p:spPr>
          <a:xfrm>
            <a:off x="457203" y="6422601"/>
            <a:ext cx="243015"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853459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irst-Level No Bullet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First-Level No Bullet Layout</a:t>
            </a:r>
          </a:p>
        </p:txBody>
      </p:sp>
      <p:sp>
        <p:nvSpPr>
          <p:cNvPr id="4" name="Content Placeholder 3"/>
          <p:cNvSpPr>
            <a:spLocks noGrp="1"/>
          </p:cNvSpPr>
          <p:nvPr>
            <p:ph sz="quarter" idx="14" hasCustomPrompt="1"/>
          </p:nvPr>
        </p:nvSpPr>
        <p:spPr>
          <a:xfrm>
            <a:off x="457200" y="1307592"/>
            <a:ext cx="11274552" cy="4498848"/>
          </a:xfrm>
        </p:spPr>
        <p:txBody>
          <a:bodyPr>
            <a:noAutofit/>
          </a:bodyPr>
          <a:lstStyle>
            <a:lvl1pPr marL="0" indent="0">
              <a:lnSpc>
                <a:spcPct val="125000"/>
              </a:lnSpc>
              <a:spcBef>
                <a:spcPts val="1350"/>
              </a:spcBef>
              <a:buClr>
                <a:schemeClr val="tx1"/>
              </a:buClr>
              <a:buNone/>
              <a:defRPr sz="18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18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18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18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18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93726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054B4F5B-9EC1-4C51-9441-85497A8D44F9}"/>
              </a:ext>
            </a:extLst>
          </p:cNvPr>
          <p:cNvSpPr>
            <a:spLocks noGrp="1"/>
          </p:cNvSpPr>
          <p:nvPr>
            <p:ph type="sldNum" sz="quarter" idx="18"/>
          </p:nvPr>
        </p:nvSpPr>
        <p:spPr>
          <a:xfrm>
            <a:off x="457203" y="6422601"/>
            <a:ext cx="243015"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650384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24" y="0"/>
            <a:ext cx="11274552" cy="1051560"/>
          </a:xfrm>
        </p:spPr>
        <p:txBody>
          <a:bodyPr/>
          <a:lstStyle/>
          <a:p>
            <a:r>
              <a:rPr lang="en-US"/>
              <a:t>Ordered List Layout</a:t>
            </a:r>
          </a:p>
        </p:txBody>
      </p:sp>
      <p:sp>
        <p:nvSpPr>
          <p:cNvPr id="5" name="Content"/>
          <p:cNvSpPr>
            <a:spLocks noGrp="1"/>
          </p:cNvSpPr>
          <p:nvPr>
            <p:ph sz="quarter" idx="17" hasCustomPrompt="1"/>
          </p:nvPr>
        </p:nvSpPr>
        <p:spPr>
          <a:xfrm>
            <a:off x="457200" y="1307592"/>
            <a:ext cx="11274552" cy="4498848"/>
          </a:xfrm>
        </p:spPr>
        <p:txBody>
          <a:bodyPr>
            <a:normAutofit/>
          </a:bodyPr>
          <a:lstStyle>
            <a:lvl1pPr marL="342900" indent="-342900">
              <a:lnSpc>
                <a:spcPct val="125000"/>
              </a:lnSpc>
              <a:spcBef>
                <a:spcPts val="450"/>
              </a:spcBef>
              <a:buClr>
                <a:schemeClr val="tx2"/>
              </a:buClr>
              <a:buFont typeface="+mj-lt"/>
              <a:buAutoNum type="arabicPeriod"/>
              <a:defRPr sz="1800" baseline="0"/>
            </a:lvl1pPr>
            <a:lvl2pPr marL="685800" indent="-342900">
              <a:lnSpc>
                <a:spcPct val="125000"/>
              </a:lnSpc>
              <a:spcBef>
                <a:spcPts val="450"/>
              </a:spcBef>
              <a:buClr>
                <a:schemeClr val="tx2"/>
              </a:buClr>
              <a:buFont typeface="+mj-lt"/>
              <a:buAutoNum type="alphaLcPeriod"/>
              <a:defRPr sz="1800"/>
            </a:lvl2pPr>
            <a:lvl3pPr marL="1028700" indent="-342900">
              <a:lnSpc>
                <a:spcPct val="125000"/>
              </a:lnSpc>
              <a:spcBef>
                <a:spcPts val="450"/>
              </a:spcBef>
              <a:buClr>
                <a:schemeClr val="tx2"/>
              </a:buClr>
              <a:buFont typeface="+mj-lt"/>
              <a:buAutoNum type="romanLcPeriod"/>
              <a:defRPr sz="1800"/>
            </a:lvl3pPr>
            <a:lvl4pPr marL="1371600" indent="-342900">
              <a:lnSpc>
                <a:spcPct val="125000"/>
              </a:lnSpc>
              <a:spcBef>
                <a:spcPts val="450"/>
              </a:spcBef>
              <a:buClr>
                <a:schemeClr val="tx2"/>
              </a:buClr>
              <a:buSzPct val="100000"/>
              <a:buFont typeface="+mj-lt"/>
              <a:buAutoNum type="arabicParenR"/>
              <a:defRPr sz="1800"/>
            </a:lvl4pPr>
            <a:lvl5pPr marL="1714500" indent="-342900">
              <a:lnSpc>
                <a:spcPct val="125000"/>
              </a:lnSpc>
              <a:spcBef>
                <a:spcPts val="450"/>
              </a:spcBef>
              <a:buClr>
                <a:schemeClr val="tx2"/>
              </a:buClr>
              <a:buFont typeface="+mj-lt"/>
              <a:buAutoNum type="alphaLcParenR"/>
              <a:defRPr sz="1800"/>
            </a:lvl5pPr>
          </a:lstStyle>
          <a:p>
            <a:pPr lvl="0"/>
            <a:r>
              <a:rPr lang="en-US"/>
              <a:t>Arabic numerals</a:t>
            </a:r>
          </a:p>
          <a:p>
            <a:pPr lvl="1"/>
            <a:r>
              <a:rPr lang="en-US"/>
              <a:t>Lowercase letters</a:t>
            </a:r>
          </a:p>
          <a:p>
            <a:pPr lvl="2"/>
            <a:r>
              <a:rPr lang="en-US"/>
              <a:t>Lowercase Roman numerals</a:t>
            </a:r>
          </a:p>
          <a:p>
            <a:pPr lvl="3"/>
            <a:r>
              <a:rPr lang="en-US"/>
              <a:t>Arabic numerals</a:t>
            </a:r>
          </a:p>
          <a:p>
            <a:pPr lvl="4"/>
            <a:r>
              <a:rPr lang="en-US"/>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457201" y="5806276"/>
            <a:ext cx="93726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7BED7268-5C9A-4757-8F42-212F1D7EFEC9}"/>
              </a:ext>
            </a:extLst>
          </p:cNvPr>
          <p:cNvSpPr>
            <a:spLocks noGrp="1"/>
          </p:cNvSpPr>
          <p:nvPr>
            <p:ph type="sldNum" sz="quarter" idx="18"/>
          </p:nvPr>
        </p:nvSpPr>
        <p:spPr>
          <a:xfrm>
            <a:off x="457203" y="6422601"/>
            <a:ext cx="243015"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13442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457200" y="1267161"/>
            <a:ext cx="10515600" cy="2108110"/>
          </a:xfrm>
        </p:spPr>
        <p:txBody>
          <a:bodyPr anchor="b">
            <a:normAutofit/>
          </a:bodyPr>
          <a:lstStyle>
            <a:lvl1pPr algn="l">
              <a:defRPr sz="4200" b="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1E046CC7-33CA-0343-B226-D13B5AA5BB3C}"/>
              </a:ext>
            </a:extLst>
          </p:cNvPr>
          <p:cNvCxnSpPr/>
          <p:nvPr/>
        </p:nvCxnSpPr>
        <p:spPr>
          <a:xfrm>
            <a:off x="457203"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3" y="3842377"/>
            <a:ext cx="10515599" cy="1655762"/>
          </a:xfrm>
        </p:spPr>
        <p:txBody>
          <a:bodyPr>
            <a:norm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E9EA62D6-46F1-4DD5-8EA1-03F1F9EFD7A6}"/>
              </a:ext>
            </a:extLst>
          </p:cNvPr>
          <p:cNvSpPr txBox="1"/>
          <p:nvPr/>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bg2"/>
                </a:solidFill>
              </a:rPr>
              <a:t>| AIR.ORG</a:t>
            </a:r>
          </a:p>
        </p:txBody>
      </p:sp>
      <p:sp>
        <p:nvSpPr>
          <p:cNvPr id="4" name="Slide Number Placeholder 3">
            <a:extLst>
              <a:ext uri="{FF2B5EF4-FFF2-40B4-BE49-F238E27FC236}">
                <a16:creationId xmlns:a16="http://schemas.microsoft.com/office/drawing/2014/main" id="{DAF9D12B-AE7E-4B19-8F99-A37D8013F03E}"/>
              </a:ext>
            </a:extLst>
          </p:cNvPr>
          <p:cNvSpPr>
            <a:spLocks noGrp="1"/>
          </p:cNvSpPr>
          <p:nvPr>
            <p:ph type="sldNum" sz="quarter" idx="10"/>
          </p:nvPr>
        </p:nvSpPr>
        <p:spPr>
          <a:xfrm>
            <a:off x="457200" y="6422597"/>
            <a:ext cx="228600" cy="246888"/>
          </a:xfrm>
          <a:prstGeom prst="rect">
            <a:avLst/>
          </a:prstGeom>
        </p:spPr>
        <p:txBody>
          <a:bodyPr/>
          <a:lstStyle/>
          <a:p>
            <a:fld id="{87B53DAA-D343-4052-9E63-D704D1789DE3}" type="slidenum">
              <a:rPr lang="en-US" smtClean="0"/>
              <a:t>‹#›</a:t>
            </a:fld>
            <a:endParaRPr lang="en-US"/>
          </a:p>
        </p:txBody>
      </p:sp>
      <p:pic>
        <p:nvPicPr>
          <p:cNvPr id="11" name="Picture 10" descr="Logo of American Institutes for Research. Advancing Evidence. Improving Lives.">
            <a:extLst>
              <a:ext uri="{FF2B5EF4-FFF2-40B4-BE49-F238E27FC236}">
                <a16:creationId xmlns:a16="http://schemas.microsoft.com/office/drawing/2014/main" id="{C91EAE21-A630-4440-B15F-B580293A9106}"/>
              </a:ext>
            </a:extLst>
          </p:cNvPr>
          <p:cNvPicPr>
            <a:picLocks noChangeAspect="1"/>
          </p:cNvPicPr>
          <p:nvPr/>
        </p:nvPicPr>
        <p:blipFill>
          <a:blip r:embed="rId3"/>
          <a:stretch>
            <a:fillRect/>
          </a:stretch>
        </p:blipFill>
        <p:spPr>
          <a:xfrm>
            <a:off x="9135810" y="549516"/>
            <a:ext cx="2460879" cy="934403"/>
          </a:xfrm>
          <a:prstGeom prst="rect">
            <a:avLst/>
          </a:prstGeom>
        </p:spPr>
      </p:pic>
    </p:spTree>
    <p:extLst>
      <p:ext uri="{BB962C8B-B14F-4D97-AF65-F5344CB8AC3E}">
        <p14:creationId xmlns:p14="http://schemas.microsoft.com/office/powerpoint/2010/main" val="275932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eft and Right 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457200" y="1307592"/>
            <a:ext cx="5568696"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307592"/>
            <a:ext cx="5568696"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93726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C2994445-28C2-4141-85FA-86198696FFC7}"/>
              </a:ext>
            </a:extLst>
          </p:cNvPr>
          <p:cNvSpPr>
            <a:spLocks noGrp="1"/>
          </p:cNvSpPr>
          <p:nvPr>
            <p:ph type="sldNum" sz="quarter" idx="20"/>
          </p:nvPr>
        </p:nvSpPr>
        <p:spPr>
          <a:xfrm>
            <a:off x="457203" y="6422601"/>
            <a:ext cx="243015"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058487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Right Ligh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10F3A2-BEF2-4786-A999-B17194A0B918}"/>
              </a:ext>
            </a:extLst>
          </p:cNvPr>
          <p:cNvGrpSpPr/>
          <p:nvPr/>
        </p:nvGrpSpPr>
        <p:grpSpPr>
          <a:xfrm>
            <a:off x="0" y="-1"/>
            <a:ext cx="12188952" cy="6263640"/>
            <a:chOff x="0" y="-1"/>
            <a:chExt cx="12188952" cy="6263640"/>
          </a:xfrm>
        </p:grpSpPr>
        <p:sp>
          <p:nvSpPr>
            <p:cNvPr id="8" name="Rectangle 7">
              <a:extLst>
                <a:ext uri="{FF2B5EF4-FFF2-40B4-BE49-F238E27FC236}">
                  <a16:creationId xmlns:a16="http://schemas.microsoft.com/office/drawing/2014/main" id="{9A8F7B14-682D-4233-85CA-50010FE36286}"/>
                </a:ext>
              </a:extLst>
            </p:cNvPr>
            <p:cNvSpPr/>
            <p:nvPr/>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3F1F8E4D-57D6-4549-928D-D304486F6C02}"/>
                </a:ext>
              </a:extLst>
            </p:cNvPr>
            <p:cNvSpPr/>
            <p:nvPr/>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458724" y="0"/>
            <a:ext cx="5641848" cy="1051560"/>
          </a:xfr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4"/>
            <a:ext cx="5698067" cy="6208111"/>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10" name="Content Placeholder 9">
            <a:extLst>
              <a:ext uri="{FF2B5EF4-FFF2-40B4-BE49-F238E27FC236}">
                <a16:creationId xmlns:a16="http://schemas.microsoft.com/office/drawing/2014/main" id="{1A93F841-614D-48D2-9AE1-7CAB467DC410}"/>
              </a:ext>
            </a:extLst>
          </p:cNvPr>
          <p:cNvSpPr>
            <a:spLocks noGrp="1"/>
          </p:cNvSpPr>
          <p:nvPr>
            <p:ph sz="quarter" idx="19"/>
          </p:nvPr>
        </p:nvSpPr>
        <p:spPr>
          <a:xfrm>
            <a:off x="457200" y="1307592"/>
            <a:ext cx="563880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3" y="5806444"/>
            <a:ext cx="5638799" cy="365125"/>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11" name="Text Placeholder 5">
            <a:extLst>
              <a:ext uri="{FF2B5EF4-FFF2-40B4-BE49-F238E27FC236}">
                <a16:creationId xmlns:a16="http://schemas.microsoft.com/office/drawing/2014/main" id="{FBD932AE-F0B7-475F-8125-126216F0B44A}"/>
              </a:ext>
            </a:extLst>
          </p:cNvPr>
          <p:cNvSpPr>
            <a:spLocks noGrp="1"/>
          </p:cNvSpPr>
          <p:nvPr>
            <p:ph type="body" sz="quarter" idx="20" hasCustomPrompt="1"/>
          </p:nvPr>
        </p:nvSpPr>
        <p:spPr>
          <a:xfrm>
            <a:off x="457202" y="1176375"/>
            <a:ext cx="159543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3" name="Slide Number Placeholder 2">
            <a:extLst>
              <a:ext uri="{FF2B5EF4-FFF2-40B4-BE49-F238E27FC236}">
                <a16:creationId xmlns:a16="http://schemas.microsoft.com/office/drawing/2014/main" id="{1781D964-A748-4635-BC0C-FDAA254DD68D}"/>
              </a:ext>
            </a:extLst>
          </p:cNvPr>
          <p:cNvSpPr>
            <a:spLocks noGrp="1"/>
          </p:cNvSpPr>
          <p:nvPr>
            <p:ph type="sldNum" sz="quarter" idx="21"/>
          </p:nvPr>
        </p:nvSpPr>
        <p:spPr>
          <a:xfrm>
            <a:off x="457203" y="6422601"/>
            <a:ext cx="243015"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118492937"/>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ture Left Ligh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74E58E-D641-4FEE-B488-4DF3A88FA3A6}"/>
              </a:ext>
            </a:extLst>
          </p:cNvPr>
          <p:cNvGrpSpPr/>
          <p:nvPr/>
        </p:nvGrpSpPr>
        <p:grpSpPr>
          <a:xfrm>
            <a:off x="0" y="-1"/>
            <a:ext cx="12188952" cy="6263640"/>
            <a:chOff x="0" y="-1"/>
            <a:chExt cx="12188952" cy="6263640"/>
          </a:xfrm>
        </p:grpSpPr>
        <p:sp>
          <p:nvSpPr>
            <p:cNvPr id="10" name="Rectangle 9">
              <a:extLst>
                <a:ext uri="{FF2B5EF4-FFF2-40B4-BE49-F238E27FC236}">
                  <a16:creationId xmlns:a16="http://schemas.microsoft.com/office/drawing/2014/main" id="{61AB8A63-25A9-4DEB-8C89-246724B8E051}"/>
                </a:ext>
              </a:extLst>
            </p:cNvPr>
            <p:cNvSpPr/>
            <p:nvPr/>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3" name="Rectangle 12">
              <a:extLst>
                <a:ext uri="{FF2B5EF4-FFF2-40B4-BE49-F238E27FC236}">
                  <a16:creationId xmlns:a16="http://schemas.microsoft.com/office/drawing/2014/main" id="{E8E07EC1-306B-4081-9004-8C362F4F37E5}"/>
                </a:ext>
              </a:extLst>
            </p:cNvPr>
            <p:cNvSpPr/>
            <p:nvPr/>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gr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4"/>
            <a:ext cx="5698067" cy="6208111"/>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6094477" y="0"/>
            <a:ext cx="5638801" cy="1051560"/>
          </a:xfr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EA41D7EB-2C64-402E-9D78-831AB280A0F6}"/>
              </a:ext>
            </a:extLst>
          </p:cNvPr>
          <p:cNvSpPr>
            <a:spLocks noGrp="1"/>
          </p:cNvSpPr>
          <p:nvPr>
            <p:ph sz="quarter" idx="19"/>
          </p:nvPr>
        </p:nvSpPr>
        <p:spPr>
          <a:xfrm>
            <a:off x="6094413" y="1307592"/>
            <a:ext cx="563880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6096003" y="5806444"/>
            <a:ext cx="5638799" cy="365125"/>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14" name="Text Placeholder 5">
            <a:extLst>
              <a:ext uri="{FF2B5EF4-FFF2-40B4-BE49-F238E27FC236}">
                <a16:creationId xmlns:a16="http://schemas.microsoft.com/office/drawing/2014/main" id="{D259412F-2C83-4708-B126-26E6C161D345}"/>
              </a:ext>
            </a:extLst>
          </p:cNvPr>
          <p:cNvSpPr>
            <a:spLocks noGrp="1"/>
          </p:cNvSpPr>
          <p:nvPr>
            <p:ph type="body" sz="quarter" idx="20" hasCustomPrompt="1"/>
          </p:nvPr>
        </p:nvSpPr>
        <p:spPr>
          <a:xfrm>
            <a:off x="6094475" y="1176375"/>
            <a:ext cx="159543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3" name="Slide Number Placeholder 2">
            <a:extLst>
              <a:ext uri="{FF2B5EF4-FFF2-40B4-BE49-F238E27FC236}">
                <a16:creationId xmlns:a16="http://schemas.microsoft.com/office/drawing/2014/main" id="{4993C851-65FC-4F04-9E24-A78424E57EC1}"/>
              </a:ext>
            </a:extLst>
          </p:cNvPr>
          <p:cNvSpPr>
            <a:spLocks noGrp="1"/>
          </p:cNvSpPr>
          <p:nvPr>
            <p:ph type="sldNum" sz="quarter" idx="21"/>
          </p:nvPr>
        </p:nvSpPr>
        <p:spPr>
          <a:xfrm>
            <a:off x="457203" y="6422601"/>
            <a:ext cx="243015"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544116466"/>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Only Layout- Ligh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70608EE-B0C2-46C2-B7AC-A5F39604DCB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 t="1" r="54437" b="49939"/>
          <a:stretch/>
        </p:blipFill>
        <p:spPr>
          <a:xfrm>
            <a:off x="7973568" y="4636008"/>
            <a:ext cx="4218432" cy="2221992"/>
          </a:xfrm>
          <a:prstGeom prst="rect">
            <a:avLst/>
          </a:prstGeom>
        </p:spPr>
      </p:pic>
      <p:sp>
        <p:nvSpPr>
          <p:cNvPr id="2" name="Title 1">
            <a:extLst>
              <a:ext uri="{FF2B5EF4-FFF2-40B4-BE49-F238E27FC236}">
                <a16:creationId xmlns:a16="http://schemas.microsoft.com/office/drawing/2014/main" id="{C4D61F15-714C-4CB6-A4CF-50C710353859}"/>
              </a:ext>
            </a:extLst>
          </p:cNvPr>
          <p:cNvSpPr>
            <a:spLocks noGrp="1"/>
          </p:cNvSpPr>
          <p:nvPr>
            <p:ph type="title" hasCustomPrompt="1"/>
          </p:nvPr>
        </p:nvSpPr>
        <p:spPr>
          <a:xfrm>
            <a:off x="458724" y="0"/>
            <a:ext cx="11274552" cy="498598"/>
          </a:xfrm>
        </p:spPr>
        <p:txBody>
          <a:bodyPr>
            <a:noAutofit/>
          </a:bodyPr>
          <a:lstStyle>
            <a:lvl1pPr>
              <a:defRPr sz="1800"/>
            </a:lvl1pPr>
          </a:lstStyle>
          <a:p>
            <a:r>
              <a:rPr lang="en-US"/>
              <a:t>Title Only</a:t>
            </a:r>
          </a:p>
        </p:txBody>
      </p:sp>
      <p:sp>
        <p:nvSpPr>
          <p:cNvPr id="5" name="TextBox 4">
            <a:extLst>
              <a:ext uri="{FF2B5EF4-FFF2-40B4-BE49-F238E27FC236}">
                <a16:creationId xmlns:a16="http://schemas.microsoft.com/office/drawing/2014/main" id="{2BCFBAC2-4351-478D-B31E-18BD6991E8DF}"/>
              </a:ext>
            </a:extLst>
          </p:cNvPr>
          <p:cNvSpPr txBox="1"/>
          <p:nvPr/>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a:solidFill>
                  <a:schemeClr val="accent1"/>
                </a:solidFill>
              </a:rPr>
              <a:t>| AIR.ORG</a:t>
            </a:r>
          </a:p>
        </p:txBody>
      </p:sp>
      <p:sp>
        <p:nvSpPr>
          <p:cNvPr id="6" name="Slide Number Placeholder 5">
            <a:extLst>
              <a:ext uri="{FF2B5EF4-FFF2-40B4-BE49-F238E27FC236}">
                <a16:creationId xmlns:a16="http://schemas.microsoft.com/office/drawing/2014/main" id="{3E12D115-412E-4DCE-9827-AE6B2456650F}"/>
              </a:ext>
            </a:extLst>
          </p:cNvPr>
          <p:cNvSpPr>
            <a:spLocks noGrp="1"/>
          </p:cNvSpPr>
          <p:nvPr>
            <p:ph type="sldNum" sz="quarter" idx="10"/>
          </p:nvPr>
        </p:nvSpPr>
        <p:spPr>
          <a:xfrm>
            <a:off x="457203" y="6422601"/>
            <a:ext cx="243015" cy="246221"/>
          </a:xfrm>
          <a:prstGeom prst="rect">
            <a:avLst/>
          </a:prstGeom>
        </p:spPr>
        <p:txBody>
          <a:bodyPr/>
          <a:lstStyle/>
          <a:p>
            <a:fld id="{7E1341B0-7904-4148-9082-6535FE1E4D20}" type="slidenum">
              <a:rPr lang="en-US" smtClean="0"/>
              <a:pPr/>
              <a:t>‹#›</a:t>
            </a:fld>
            <a:endParaRPr lang="en-US"/>
          </a:p>
        </p:txBody>
      </p:sp>
      <p:pic>
        <p:nvPicPr>
          <p:cNvPr id="7" name="Picture 6" descr="Logo of American Institutes for Research. Advancing Evidence. Improving Lives.">
            <a:extLst>
              <a:ext uri="{FF2B5EF4-FFF2-40B4-BE49-F238E27FC236}">
                <a16:creationId xmlns:a16="http://schemas.microsoft.com/office/drawing/2014/main" id="{D2846E3F-BF08-4431-83FF-3EF03875B0D6}"/>
              </a:ext>
            </a:extLst>
          </p:cNvPr>
          <p:cNvPicPr>
            <a:picLocks noChangeAspect="1"/>
          </p:cNvPicPr>
          <p:nvPr/>
        </p:nvPicPr>
        <p:blipFill rotWithShape="1">
          <a:blip r:embed="rId4"/>
          <a:srcRect b="44058"/>
          <a:stretch/>
        </p:blipFill>
        <p:spPr>
          <a:xfrm>
            <a:off x="10324409" y="6369634"/>
            <a:ext cx="1657351" cy="359672"/>
          </a:xfrm>
          <a:prstGeom prst="rect">
            <a:avLst/>
          </a:prstGeom>
        </p:spPr>
      </p:pic>
    </p:spTree>
    <p:extLst>
      <p:ext uri="{BB962C8B-B14F-4D97-AF65-F5344CB8AC3E}">
        <p14:creationId xmlns:p14="http://schemas.microsoft.com/office/powerpoint/2010/main" val="598346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ull-bleed photo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1133856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
        <p:nvSpPr>
          <p:cNvPr id="3" name="Picture Placeholder 2"/>
          <p:cNvSpPr>
            <a:spLocks noGrp="1"/>
          </p:cNvSpPr>
          <p:nvPr>
            <p:ph type="pic" sz="quarter" idx="10" hasCustomPrompt="1"/>
          </p:nvPr>
        </p:nvSpPr>
        <p:spPr>
          <a:xfrm>
            <a:off x="0" y="0"/>
            <a:ext cx="12192000" cy="6858000"/>
          </a:xfrm>
        </p:spPr>
        <p:txBody>
          <a:bodyPr/>
          <a:lstStyle>
            <a:lvl1pPr marL="0" indent="0" algn="l">
              <a:buNone/>
              <a:defRPr/>
            </a:lvl1pPr>
          </a:lstStyle>
          <a:p>
            <a:r>
              <a:rPr lang="en-US"/>
              <a:t>Full-Bleed Photo layout. Click on the icon at the center of the slide to add a picture.</a:t>
            </a:r>
          </a:p>
        </p:txBody>
      </p:sp>
    </p:spTree>
    <p:extLst>
      <p:ext uri="{BB962C8B-B14F-4D97-AF65-F5344CB8AC3E}">
        <p14:creationId xmlns:p14="http://schemas.microsoft.com/office/powerpoint/2010/main" val="2169833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resenter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457199" y="2020558"/>
            <a:ext cx="1999488"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57199" y="3637302"/>
            <a:ext cx="1999488"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First Presenter</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57199" y="4158512"/>
            <a:ext cx="1999488"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3549395" y="2020558"/>
            <a:ext cx="1999488"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3549395" y="3637302"/>
            <a:ext cx="1999488"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Second Presenter</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3549395" y="4158512"/>
            <a:ext cx="1999488"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6641591" y="2020558"/>
            <a:ext cx="1999488"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6641591" y="3637302"/>
            <a:ext cx="1999488"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Third Presenter</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6641591" y="4158512"/>
            <a:ext cx="1999488"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9733788" y="2020558"/>
            <a:ext cx="1999488"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9733788" y="3637302"/>
            <a:ext cx="1999488"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Fourth Presenter</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9733788" y="4158512"/>
            <a:ext cx="1999488"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4" name="Text Placeholder 5">
            <a:extLst>
              <a:ext uri="{FF2B5EF4-FFF2-40B4-BE49-F238E27FC236}">
                <a16:creationId xmlns:a16="http://schemas.microsoft.com/office/drawing/2014/main" id="{EE240C90-7BB4-431C-872D-E6CB4F9D704D}"/>
              </a:ext>
            </a:extLst>
          </p:cNvPr>
          <p:cNvSpPr>
            <a:spLocks noGrp="1"/>
          </p:cNvSpPr>
          <p:nvPr>
            <p:ph type="body" sz="quarter" idx="20" hasCustomPrompt="1"/>
          </p:nvPr>
        </p:nvSpPr>
        <p:spPr>
          <a:xfrm>
            <a:off x="688762" y="4034436"/>
            <a:ext cx="1536364"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5" name="Text Placeholder 5">
            <a:extLst>
              <a:ext uri="{FF2B5EF4-FFF2-40B4-BE49-F238E27FC236}">
                <a16:creationId xmlns:a16="http://schemas.microsoft.com/office/drawing/2014/main" id="{94F52F94-CB28-4809-8460-54261657B5FC}"/>
              </a:ext>
            </a:extLst>
          </p:cNvPr>
          <p:cNvSpPr>
            <a:spLocks noGrp="1"/>
          </p:cNvSpPr>
          <p:nvPr>
            <p:ph type="body" sz="quarter" idx="53" hasCustomPrompt="1"/>
          </p:nvPr>
        </p:nvSpPr>
        <p:spPr>
          <a:xfrm>
            <a:off x="3780958" y="4034436"/>
            <a:ext cx="1536364"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2C7B0FD5-2237-4E92-8AF1-BC817FB364A6}"/>
              </a:ext>
            </a:extLst>
          </p:cNvPr>
          <p:cNvSpPr>
            <a:spLocks noGrp="1"/>
          </p:cNvSpPr>
          <p:nvPr>
            <p:ph type="body" sz="quarter" idx="54" hasCustomPrompt="1"/>
          </p:nvPr>
        </p:nvSpPr>
        <p:spPr>
          <a:xfrm>
            <a:off x="6873154" y="4034436"/>
            <a:ext cx="1536364"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433AE96E-9FED-4D3C-8126-57898694BAB4}"/>
              </a:ext>
            </a:extLst>
          </p:cNvPr>
          <p:cNvSpPr>
            <a:spLocks noGrp="1"/>
          </p:cNvSpPr>
          <p:nvPr>
            <p:ph type="body" sz="quarter" idx="55" hasCustomPrompt="1"/>
          </p:nvPr>
        </p:nvSpPr>
        <p:spPr>
          <a:xfrm>
            <a:off x="9965351" y="4034436"/>
            <a:ext cx="1536364"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3" name="Slide Number Placeholder 2">
            <a:extLst>
              <a:ext uri="{FF2B5EF4-FFF2-40B4-BE49-F238E27FC236}">
                <a16:creationId xmlns:a16="http://schemas.microsoft.com/office/drawing/2014/main" id="{F506B2BD-70EB-458F-9738-3F6D9C531980}"/>
              </a:ext>
            </a:extLst>
          </p:cNvPr>
          <p:cNvSpPr>
            <a:spLocks noGrp="1"/>
          </p:cNvSpPr>
          <p:nvPr>
            <p:ph type="sldNum" sz="quarter" idx="58"/>
          </p:nvPr>
        </p:nvSpPr>
        <p:spPr>
          <a:xfrm>
            <a:off x="457203" y="6422601"/>
            <a:ext cx="243015"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888015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eferences Ligh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normAutofit/>
          </a:bodyPr>
          <a:lstStyle>
            <a:lvl1pPr>
              <a:defRPr sz="3200" baseline="0"/>
            </a:lvl1pPr>
          </a:lstStyle>
          <a:p>
            <a:r>
              <a:rPr lang="en-US"/>
              <a:t>References</a:t>
            </a:r>
          </a:p>
        </p:txBody>
      </p:sp>
      <p:sp>
        <p:nvSpPr>
          <p:cNvPr id="10" name="Content"/>
          <p:cNvSpPr>
            <a:spLocks noGrp="1"/>
          </p:cNvSpPr>
          <p:nvPr>
            <p:ph type="body" sz="quarter" idx="13" hasCustomPrompt="1"/>
          </p:nvPr>
        </p:nvSpPr>
        <p:spPr>
          <a:xfrm>
            <a:off x="457200" y="1389888"/>
            <a:ext cx="11274552" cy="4498848"/>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2" name="Slide Number Placeholder 1">
            <a:extLst>
              <a:ext uri="{FF2B5EF4-FFF2-40B4-BE49-F238E27FC236}">
                <a16:creationId xmlns:a16="http://schemas.microsoft.com/office/drawing/2014/main" id="{E5E5BA35-67A1-4CFD-8C82-16CBF4CCA539}"/>
              </a:ext>
            </a:extLst>
          </p:cNvPr>
          <p:cNvSpPr>
            <a:spLocks noGrp="1"/>
          </p:cNvSpPr>
          <p:nvPr>
            <p:ph type="sldNum" sz="quarter" idx="14"/>
          </p:nvPr>
        </p:nvSpPr>
        <p:spPr>
          <a:xfrm>
            <a:off x="457203" y="6422601"/>
            <a:ext cx="243015"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25530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End Slide Light">
    <p:bg>
      <p:bgPr>
        <a:solidFill>
          <a:schemeClr val="bg1"/>
        </a:solid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1B9C7CD-EB35-FD65-C666-DCF4FE33FA82}"/>
              </a:ext>
            </a:extLst>
          </p:cNvPr>
          <p:cNvPicPr>
            <a:picLocks noChangeAspect="1"/>
          </p:cNvPicPr>
          <p:nvPr/>
        </p:nvPicPr>
        <p:blipFill>
          <a:blip r:embed="rId2"/>
          <a:stretch>
            <a:fillRect/>
          </a:stretch>
        </p:blipFill>
        <p:spPr>
          <a:xfrm>
            <a:off x="0" y="1"/>
            <a:ext cx="12192000" cy="6855715"/>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103121"/>
            <a:ext cx="7018421" cy="782267"/>
          </a:xfrm>
        </p:spPr>
        <p:txBody>
          <a:bodyPr anchor="b">
            <a:normAutofit/>
          </a:bodyPr>
          <a:lstStyle>
            <a:lvl1pPr algn="l">
              <a:lnSpc>
                <a:spcPct val="125000"/>
              </a:lnSpc>
              <a:defRPr sz="2000" b="1" cap="all" baseline="0">
                <a:solidFill>
                  <a:schemeClr val="accent1"/>
                </a:solidFill>
                <a:latin typeface="+mj-lt"/>
                <a:ea typeface="Tahoma" panose="020B0604030504040204" pitchFamily="34" charset="0"/>
                <a:cs typeface="Arial" panose="020B0604020202020204" pitchFamily="34" charset="0"/>
              </a:defRPr>
            </a:lvl1pPr>
          </a:lstStyle>
          <a:p>
            <a:r>
              <a:rPr lang="en-US"/>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0" y="3356919"/>
            <a:ext cx="6939941" cy="1904895"/>
          </a:xfrm>
          <a:prstGeom prst="rect">
            <a:avLst/>
          </a:prstGeom>
        </p:spPr>
        <p:txBody>
          <a:bodyPr>
            <a:normAutofit/>
          </a:bodyPr>
          <a:lstStyle>
            <a:lvl1pPr marL="0" indent="0" algn="l">
              <a:lnSpc>
                <a:spcPct val="125000"/>
              </a:lnSpc>
              <a:spcBef>
                <a:spcPts val="0"/>
              </a:spcBef>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+1.202.403.XXXX</a:t>
            </a:r>
            <a:br>
              <a:rPr lang="en-US"/>
            </a:br>
            <a:r>
              <a:rPr lang="en-US"/>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p:nvSpPr>
        <p:spPr>
          <a:xfrm>
            <a:off x="457200" y="5958723"/>
            <a:ext cx="6096000" cy="230832"/>
          </a:xfrm>
          <a:prstGeom prst="rect">
            <a:avLst/>
          </a:prstGeom>
          <a:noFill/>
        </p:spPr>
        <p:txBody>
          <a:bodyPr wrap="square" lIns="0" anchor="b">
            <a:spAutoFit/>
          </a:bodyPr>
          <a:lstStyle/>
          <a:p>
            <a:pPr algn="l"/>
            <a:r>
              <a:rPr lang="en-US" sz="900" b="0" i="0" spc="150">
                <a:solidFill>
                  <a:schemeClr val="accent1"/>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p:nvCxnSpPr>
        <p:spPr>
          <a:xfrm>
            <a:off x="457203"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169455" y="6504751"/>
            <a:ext cx="464871" cy="106889"/>
          </a:xfrm>
          <a:prstGeom prst="rect">
            <a:avLst/>
          </a:prstGeo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accent1"/>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XXXXX_MO/YR</a:t>
            </a:r>
          </a:p>
        </p:txBody>
      </p:sp>
      <p:pic>
        <p:nvPicPr>
          <p:cNvPr id="9" name="Picture 8" descr="Logo of American Institutes for Research. Advancing Evidence. Improving Lives.">
            <a:extLst>
              <a:ext uri="{FF2B5EF4-FFF2-40B4-BE49-F238E27FC236}">
                <a16:creationId xmlns:a16="http://schemas.microsoft.com/office/drawing/2014/main" id="{DE5A1857-5B80-4E7B-BCFD-788C73E2ABBE}"/>
              </a:ext>
            </a:extLst>
          </p:cNvPr>
          <p:cNvPicPr>
            <a:picLocks noChangeAspect="1"/>
          </p:cNvPicPr>
          <p:nvPr/>
        </p:nvPicPr>
        <p:blipFill>
          <a:blip r:embed="rId3"/>
          <a:srcRect/>
          <a:stretch/>
        </p:blipFill>
        <p:spPr>
          <a:xfrm>
            <a:off x="8839456" y="549514"/>
            <a:ext cx="2486025" cy="964406"/>
          </a:xfrm>
          <a:prstGeom prst="rect">
            <a:avLst/>
          </a:prstGeom>
        </p:spPr>
      </p:pic>
      <p:sp>
        <p:nvSpPr>
          <p:cNvPr id="11" name="Content Placeholder 3">
            <a:extLst>
              <a:ext uri="{FF2B5EF4-FFF2-40B4-BE49-F238E27FC236}">
                <a16:creationId xmlns:a16="http://schemas.microsoft.com/office/drawing/2014/main" id="{71136BE9-30CA-420B-BE37-61CD7DD2C607}"/>
              </a:ext>
            </a:extLst>
          </p:cNvPr>
          <p:cNvSpPr>
            <a:spLocks noGrp="1"/>
          </p:cNvSpPr>
          <p:nvPr>
            <p:ph sz="quarter" idx="15" hasCustomPrompt="1"/>
          </p:nvPr>
        </p:nvSpPr>
        <p:spPr>
          <a:xfrm>
            <a:off x="457201" y="1755648"/>
            <a:ext cx="8713839" cy="284950"/>
          </a:xfrm>
        </p:spPr>
        <p:txBody>
          <a:bodyPr wrap="square">
            <a:spAutoFit/>
          </a:bodyPr>
          <a:lstStyle>
            <a:lvl1pPr marL="0" indent="0">
              <a:buNone/>
              <a:defRPr sz="1600" b="1" cap="all" baseline="0">
                <a:solidFill>
                  <a:schemeClr val="tx2"/>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sp>
        <p:nvSpPr>
          <p:cNvPr id="4" name="Text Placeholder 4">
            <a:extLst>
              <a:ext uri="{FF2B5EF4-FFF2-40B4-BE49-F238E27FC236}">
                <a16:creationId xmlns:a16="http://schemas.microsoft.com/office/drawing/2014/main" id="{EF7F403D-C3EA-ABBF-90EA-372DC056B3D9}"/>
              </a:ext>
            </a:extLst>
          </p:cNvPr>
          <p:cNvSpPr>
            <a:spLocks noGrp="1"/>
          </p:cNvSpPr>
          <p:nvPr>
            <p:ph type="body" sz="quarter" idx="16" hasCustomPrompt="1"/>
          </p:nvPr>
        </p:nvSpPr>
        <p:spPr>
          <a:xfrm>
            <a:off x="457201" y="6214927"/>
            <a:ext cx="9046464" cy="414665"/>
          </a:xfrm>
          <a:prstGeom prst="rect">
            <a:avLst/>
          </a:prstGeom>
        </p:spPr>
        <p:txBody>
          <a:bodyPr wrap="square" lIns="0" tIns="0" rIns="0" bIns="0" anchor="b" anchorCtr="0">
            <a:spAutoFit/>
          </a:bodyPr>
          <a:lstStyle>
            <a:lvl1pPr marL="0" indent="0" algn="l">
              <a:buNone/>
              <a:defRPr kumimoji="0" lang="en-US" sz="600" u="none" strike="noStrike" cap="none" spc="0" normalizeH="0" baseline="0" dirty="0" smtClean="0">
                <a:ln>
                  <a:noFill/>
                </a:ln>
                <a:solidFill>
                  <a:schemeClr val="accent1"/>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r>
              <a:rPr lang="en-US" sz="600">
                <a:solidFill>
                  <a:schemeClr val="accent1"/>
                </a:solidFill>
              </a:rPr>
              <a:t>Notice of Trademark: “American Institutes for Research” and “AIR” are registered trademarks. All other brand, product, or company names are trademarks or registered trademarks of their respective owners.</a:t>
            </a:r>
          </a:p>
          <a:p>
            <a:r>
              <a:rPr lang="en-US" sz="600">
                <a:solidFill>
                  <a:schemeClr val="accent1"/>
                </a:solidFill>
              </a:rPr>
              <a:t>Copyright © 20XX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Tree>
    <p:extLst>
      <p:ext uri="{BB962C8B-B14F-4D97-AF65-F5344CB8AC3E}">
        <p14:creationId xmlns:p14="http://schemas.microsoft.com/office/powerpoint/2010/main" val="2823975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Heavy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07592"/>
            <a:ext cx="11274552"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9375648"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6A619EEB-85D2-48D6-A21E-34923524E556}"/>
              </a:ext>
            </a:extLst>
          </p:cNvPr>
          <p:cNvSpPr>
            <a:spLocks noGrp="1"/>
          </p:cNvSpPr>
          <p:nvPr>
            <p:ph type="sldNum" sz="quarter" idx="15"/>
          </p:nvPr>
        </p:nvSpPr>
        <p:spPr>
          <a:xfrm>
            <a:off x="457203" y="6422601"/>
            <a:ext cx="243015"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654336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x_box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p:txBody>
          <a:bodyPr/>
          <a:lstStyle>
            <a:lvl1pPr>
              <a:defRPr/>
            </a:lvl1pPr>
          </a:lstStyle>
          <a:p>
            <a:r>
              <a:rPr lang="en-US"/>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457201" y="1531457"/>
            <a:ext cx="3657600" cy="2049763"/>
          </a:xfr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457201" y="3611326"/>
            <a:ext cx="3657600" cy="18288"/>
          </a:xfr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457201" y="3668867"/>
            <a:ext cx="36576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4231123" y="1531457"/>
            <a:ext cx="36576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4231121" y="3611326"/>
            <a:ext cx="36576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4231121" y="3668867"/>
            <a:ext cx="36576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8005043" y="1531457"/>
            <a:ext cx="36576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8005043" y="3611326"/>
            <a:ext cx="36576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8005041" y="3668867"/>
            <a:ext cx="36576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457201" y="5806276"/>
            <a:ext cx="9375648"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457203" y="6422601"/>
            <a:ext cx="243015" cy="246221"/>
          </a:xfrm>
          <a:prstGeom prst="rect">
            <a:avLst/>
          </a:prstGeom>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410982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2" y="1307592"/>
            <a:ext cx="11274425"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E3B686E0-935F-48AB-86D9-C0CA09FEB3A7}"/>
              </a:ext>
            </a:extLst>
          </p:cNvPr>
          <p:cNvSpPr>
            <a:spLocks noGrp="1"/>
          </p:cNvSpPr>
          <p:nvPr>
            <p:ph type="sldNum" sz="quarter" idx="18"/>
          </p:nvPr>
        </p:nvSpPr>
        <p:spPr>
          <a:xfrm>
            <a:off x="457200" y="6422597"/>
            <a:ext cx="228600" cy="246888"/>
          </a:xfrm>
          <a:prstGeom prst="rect">
            <a:avLst/>
          </a:prstGeom>
        </p:spPr>
        <p:txBody>
          <a:bodyPr/>
          <a:lstStyle/>
          <a:p>
            <a:fld id="{87B53DAA-D343-4052-9E63-D704D1789DE3}" type="slidenum">
              <a:rPr lang="en-US" smtClean="0"/>
              <a:t>‹#›</a:t>
            </a:fld>
            <a:endParaRPr lang="en-US"/>
          </a:p>
        </p:txBody>
      </p:sp>
    </p:spTree>
    <p:extLst>
      <p:ext uri="{BB962C8B-B14F-4D97-AF65-F5344CB8AC3E}">
        <p14:creationId xmlns:p14="http://schemas.microsoft.com/office/powerpoint/2010/main" val="2918499173"/>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Inclusive Meeting Guidelin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3DB5C6-7B29-4C37-A85A-A93A3E3B1552}"/>
              </a:ext>
            </a:extLst>
          </p:cNvPr>
          <p:cNvSpPr>
            <a:spLocks noGrp="1"/>
          </p:cNvSpPr>
          <p:nvPr>
            <p:ph type="title" hasCustomPrompt="1"/>
          </p:nvPr>
        </p:nvSpPr>
        <p:spPr>
          <a:xfrm>
            <a:off x="458724" y="0"/>
            <a:ext cx="11274552" cy="718838"/>
          </a:xfrm>
        </p:spPr>
        <p:txBody>
          <a:bodyPr>
            <a:normAutofit/>
          </a:bodyPr>
          <a:lstStyle>
            <a:lvl1pPr>
              <a:defRPr sz="3200"/>
            </a:lvl1pPr>
          </a:lstStyle>
          <a:p>
            <a:r>
              <a:rPr lang="en-US"/>
              <a:t>AIR Inclusive Meeting Guidelines</a:t>
            </a:r>
          </a:p>
        </p:txBody>
      </p:sp>
      <p:sp>
        <p:nvSpPr>
          <p:cNvPr id="65" name="Subtitle">
            <a:extLst>
              <a:ext uri="{FF2B5EF4-FFF2-40B4-BE49-F238E27FC236}">
                <a16:creationId xmlns:a16="http://schemas.microsoft.com/office/drawing/2014/main" id="{DEFE62F5-F2F7-4A90-A78C-CDB53DEBEDD2}"/>
              </a:ext>
            </a:extLst>
          </p:cNvPr>
          <p:cNvSpPr txBox="1">
            <a:spLocks/>
          </p:cNvSpPr>
          <p:nvPr/>
        </p:nvSpPr>
        <p:spPr>
          <a:xfrm>
            <a:off x="458724" y="719162"/>
            <a:ext cx="11274552" cy="3323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Arial" panose="020B0604020202020204" pitchFamily="34" charset="0"/>
              </a:defRPr>
            </a:lvl1pPr>
          </a:lstStyle>
          <a:p>
            <a:r>
              <a:rPr lang="en-US" sz="2000">
                <a:solidFill>
                  <a:schemeClr val="accent1"/>
                </a:solidFill>
              </a:rPr>
              <a:t>Hosting and Participating in Meetings</a:t>
            </a:r>
          </a:p>
        </p:txBody>
      </p:sp>
      <p:grpSp>
        <p:nvGrpSpPr>
          <p:cNvPr id="2" name="Group 1">
            <a:extLst>
              <a:ext uri="{FF2B5EF4-FFF2-40B4-BE49-F238E27FC236}">
                <a16:creationId xmlns:a16="http://schemas.microsoft.com/office/drawing/2014/main" id="{62ECBCDD-69C7-4139-B1D4-52BA35744039}"/>
              </a:ext>
            </a:extLst>
          </p:cNvPr>
          <p:cNvGrpSpPr/>
          <p:nvPr/>
        </p:nvGrpSpPr>
        <p:grpSpPr>
          <a:xfrm>
            <a:off x="457201" y="1357815"/>
            <a:ext cx="11559396" cy="2687904"/>
            <a:chOff x="342900" y="1357815"/>
            <a:chExt cx="8669547" cy="2687904"/>
          </a:xfrm>
        </p:grpSpPr>
        <p:grpSp>
          <p:nvGrpSpPr>
            <p:cNvPr id="42" name="object 1">
              <a:extLst>
                <a:ext uri="{FF2B5EF4-FFF2-40B4-BE49-F238E27FC236}">
                  <a16:creationId xmlns:a16="http://schemas.microsoft.com/office/drawing/2014/main" id="{B26525F3-F5E2-4AB5-915E-8E49FDDA986A}"/>
                </a:ext>
                <a:ext uri="{C183D7F6-B498-43B3-948B-1728B52AA6E4}">
                  <adec:decorative xmlns:adec="http://schemas.microsoft.com/office/drawing/2017/decorative" val="1"/>
                </a:ext>
              </a:extLst>
            </p:cNvPr>
            <p:cNvGrpSpPr/>
            <p:nvPr/>
          </p:nvGrpSpPr>
          <p:grpSpPr>
            <a:xfrm>
              <a:off x="342900" y="1357815"/>
              <a:ext cx="320040" cy="320040"/>
              <a:chOff x="320045" y="1766619"/>
              <a:chExt cx="758825" cy="759460"/>
            </a:xfrm>
          </p:grpSpPr>
          <p:pic>
            <p:nvPicPr>
              <p:cNvPr id="43" name="object 6">
                <a:extLst>
                  <a:ext uri="{FF2B5EF4-FFF2-40B4-BE49-F238E27FC236}">
                    <a16:creationId xmlns:a16="http://schemas.microsoft.com/office/drawing/2014/main" id="{6B4360BD-79A0-4F21-80DC-7614813A8E6D}"/>
                  </a:ext>
                </a:extLst>
              </p:cNvPr>
              <p:cNvPicPr/>
              <p:nvPr/>
            </p:nvPicPr>
            <p:blipFill>
              <a:blip r:embed="rId2" cstate="print"/>
              <a:stretch>
                <a:fillRect/>
              </a:stretch>
            </p:blipFill>
            <p:spPr>
              <a:xfrm>
                <a:off x="329869" y="1776450"/>
                <a:ext cx="739178" cy="739178"/>
              </a:xfrm>
              <a:prstGeom prst="rect">
                <a:avLst/>
              </a:prstGeom>
            </p:spPr>
          </p:pic>
          <p:sp>
            <p:nvSpPr>
              <p:cNvPr id="44" name="object 7">
                <a:extLst>
                  <a:ext uri="{FF2B5EF4-FFF2-40B4-BE49-F238E27FC236}">
                    <a16:creationId xmlns:a16="http://schemas.microsoft.com/office/drawing/2014/main" id="{C5C18F22-ED80-430F-8ED5-734702F62258}"/>
                  </a:ext>
                </a:extLst>
              </p:cNvPr>
              <p:cNvSpPr/>
              <p:nvPr/>
            </p:nvSpPr>
            <p:spPr>
              <a:xfrm>
                <a:off x="329874"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3" name="Straight Connector 1">
              <a:extLst>
                <a:ext uri="{FF2B5EF4-FFF2-40B4-BE49-F238E27FC236}">
                  <a16:creationId xmlns:a16="http://schemas.microsoft.com/office/drawing/2014/main" id="{636D5DB1-C1B2-4EDD-85CA-5C77F371837E}"/>
                </a:ext>
                <a:ext uri="{C183D7F6-B498-43B3-948B-1728B52AA6E4}">
                  <adec:decorative xmlns:adec="http://schemas.microsoft.com/office/drawing/2017/decorative" val="1"/>
                </a:ext>
              </a:extLst>
            </p:cNvPr>
            <p:cNvCxnSpPr>
              <a:cxnSpLocks/>
            </p:cNvCxnSpPr>
            <p:nvPr/>
          </p:nvCxnSpPr>
          <p:spPr>
            <a:xfrm>
              <a:off x="342900" y="3641725"/>
              <a:ext cx="253746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8" name="object 4">
              <a:extLst>
                <a:ext uri="{FF2B5EF4-FFF2-40B4-BE49-F238E27FC236}">
                  <a16:creationId xmlns:a16="http://schemas.microsoft.com/office/drawing/2014/main" id="{E0857D10-4750-4C94-9627-C318171978D7}"/>
                </a:ext>
                <a:ext uri="{C183D7F6-B498-43B3-948B-1728B52AA6E4}">
                  <adec:decorative xmlns:adec="http://schemas.microsoft.com/office/drawing/2017/decorative" val="1"/>
                </a:ext>
              </a:extLst>
            </p:cNvPr>
            <p:cNvGrpSpPr/>
            <p:nvPr/>
          </p:nvGrpSpPr>
          <p:grpSpPr>
            <a:xfrm>
              <a:off x="342900" y="3725679"/>
              <a:ext cx="320040" cy="320040"/>
              <a:chOff x="320045" y="5462319"/>
              <a:chExt cx="758825" cy="759460"/>
            </a:xfrm>
          </p:grpSpPr>
          <p:pic>
            <p:nvPicPr>
              <p:cNvPr id="49" name="object 12">
                <a:extLst>
                  <a:ext uri="{FF2B5EF4-FFF2-40B4-BE49-F238E27FC236}">
                    <a16:creationId xmlns:a16="http://schemas.microsoft.com/office/drawing/2014/main" id="{E4BDBBAF-8108-44AD-AF4B-57F2A68C3BD0}"/>
                  </a:ext>
                </a:extLst>
              </p:cNvPr>
              <p:cNvPicPr/>
              <p:nvPr/>
            </p:nvPicPr>
            <p:blipFill>
              <a:blip r:embed="rId3" cstate="print"/>
              <a:stretch>
                <a:fillRect/>
              </a:stretch>
            </p:blipFill>
            <p:spPr>
              <a:xfrm>
                <a:off x="329869" y="5472150"/>
                <a:ext cx="739178" cy="739178"/>
              </a:xfrm>
              <a:prstGeom prst="rect">
                <a:avLst/>
              </a:prstGeom>
            </p:spPr>
          </p:pic>
          <p:sp>
            <p:nvSpPr>
              <p:cNvPr id="50" name="object 13">
                <a:extLst>
                  <a:ext uri="{FF2B5EF4-FFF2-40B4-BE49-F238E27FC236}">
                    <a16:creationId xmlns:a16="http://schemas.microsoft.com/office/drawing/2014/main" id="{715961A7-84E4-4D60-BF60-FC14AC6F5298}"/>
                  </a:ext>
                </a:extLst>
              </p:cNvPr>
              <p:cNvSpPr/>
              <p:nvPr/>
            </p:nvSpPr>
            <p:spPr>
              <a:xfrm>
                <a:off x="329874"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nvGrpSpPr>
            <p:cNvPr id="51" name="object 2">
              <a:extLst>
                <a:ext uri="{FF2B5EF4-FFF2-40B4-BE49-F238E27FC236}">
                  <a16:creationId xmlns:a16="http://schemas.microsoft.com/office/drawing/2014/main" id="{6928C10A-F9F9-4D31-8930-5E6FF3B3B167}"/>
                </a:ext>
                <a:ext uri="{C183D7F6-B498-43B3-948B-1728B52AA6E4}">
                  <adec:decorative xmlns:adec="http://schemas.microsoft.com/office/drawing/2017/decorative" val="1"/>
                </a:ext>
              </a:extLst>
            </p:cNvPr>
            <p:cNvGrpSpPr/>
            <p:nvPr/>
          </p:nvGrpSpPr>
          <p:grpSpPr>
            <a:xfrm>
              <a:off x="2980907" y="1362220"/>
              <a:ext cx="320040" cy="320040"/>
              <a:chOff x="5184652" y="1766619"/>
              <a:chExt cx="758825" cy="759460"/>
            </a:xfrm>
          </p:grpSpPr>
          <p:pic>
            <p:nvPicPr>
              <p:cNvPr id="52" name="object 29">
                <a:extLst>
                  <a:ext uri="{FF2B5EF4-FFF2-40B4-BE49-F238E27FC236}">
                    <a16:creationId xmlns:a16="http://schemas.microsoft.com/office/drawing/2014/main" id="{4A92811C-F7B9-489B-AEA5-0AE615F2A4CE}"/>
                  </a:ext>
                </a:extLst>
              </p:cNvPr>
              <p:cNvPicPr/>
              <p:nvPr/>
            </p:nvPicPr>
            <p:blipFill>
              <a:blip r:embed="rId4" cstate="print"/>
              <a:stretch>
                <a:fillRect/>
              </a:stretch>
            </p:blipFill>
            <p:spPr>
              <a:xfrm>
                <a:off x="5194477" y="1776450"/>
                <a:ext cx="739178" cy="739178"/>
              </a:xfrm>
              <a:prstGeom prst="rect">
                <a:avLst/>
              </a:prstGeom>
            </p:spPr>
          </p:pic>
          <p:sp>
            <p:nvSpPr>
              <p:cNvPr id="53" name="object 30">
                <a:extLst>
                  <a:ext uri="{FF2B5EF4-FFF2-40B4-BE49-F238E27FC236}">
                    <a16:creationId xmlns:a16="http://schemas.microsoft.com/office/drawing/2014/main" id="{127F75F8-CDFA-439D-B1C4-0D2CA3C72098}"/>
                  </a:ext>
                </a:extLst>
              </p:cNvPr>
              <p:cNvSpPr/>
              <p:nvPr/>
            </p:nvSpPr>
            <p:spPr>
              <a:xfrm>
                <a:off x="5194482"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4" name="Straight Connector 2">
              <a:extLst>
                <a:ext uri="{FF2B5EF4-FFF2-40B4-BE49-F238E27FC236}">
                  <a16:creationId xmlns:a16="http://schemas.microsoft.com/office/drawing/2014/main" id="{ACF27906-ACD7-41F9-8EA7-81EA96B080A8}"/>
                </a:ext>
                <a:ext uri="{C183D7F6-B498-43B3-948B-1728B52AA6E4}">
                  <adec:decorative xmlns:adec="http://schemas.microsoft.com/office/drawing/2017/decorative" val="1"/>
                </a:ext>
              </a:extLst>
            </p:cNvPr>
            <p:cNvCxnSpPr>
              <a:cxnSpLocks/>
            </p:cNvCxnSpPr>
            <p:nvPr/>
          </p:nvCxnSpPr>
          <p:spPr>
            <a:xfrm>
              <a:off x="2980907" y="3641725"/>
              <a:ext cx="258546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7" name="object 5">
              <a:extLst>
                <a:ext uri="{FF2B5EF4-FFF2-40B4-BE49-F238E27FC236}">
                  <a16:creationId xmlns:a16="http://schemas.microsoft.com/office/drawing/2014/main" id="{7BC9FB28-7DC0-4A7E-B724-9F46301D022D}"/>
                </a:ext>
                <a:ext uri="{C183D7F6-B498-43B3-948B-1728B52AA6E4}">
                  <adec:decorative xmlns:adec="http://schemas.microsoft.com/office/drawing/2017/decorative" val="1"/>
                </a:ext>
              </a:extLst>
            </p:cNvPr>
            <p:cNvGrpSpPr/>
            <p:nvPr/>
          </p:nvGrpSpPr>
          <p:grpSpPr>
            <a:xfrm>
              <a:off x="2980907" y="3725679"/>
              <a:ext cx="320040" cy="320040"/>
              <a:chOff x="5184652" y="5462319"/>
              <a:chExt cx="758825" cy="759460"/>
            </a:xfrm>
          </p:grpSpPr>
          <p:pic>
            <p:nvPicPr>
              <p:cNvPr id="58" name="object 35">
                <a:extLst>
                  <a:ext uri="{FF2B5EF4-FFF2-40B4-BE49-F238E27FC236}">
                    <a16:creationId xmlns:a16="http://schemas.microsoft.com/office/drawing/2014/main" id="{C2F61584-2214-4FC6-98A8-C64C93662F3A}"/>
                  </a:ext>
                </a:extLst>
              </p:cNvPr>
              <p:cNvPicPr/>
              <p:nvPr/>
            </p:nvPicPr>
            <p:blipFill>
              <a:blip r:embed="rId5" cstate="print"/>
              <a:stretch>
                <a:fillRect/>
              </a:stretch>
            </p:blipFill>
            <p:spPr>
              <a:xfrm>
                <a:off x="5194477" y="5472150"/>
                <a:ext cx="739178" cy="739178"/>
              </a:xfrm>
              <a:prstGeom prst="rect">
                <a:avLst/>
              </a:prstGeom>
            </p:spPr>
          </p:pic>
          <p:sp>
            <p:nvSpPr>
              <p:cNvPr id="59" name="object 36">
                <a:extLst>
                  <a:ext uri="{FF2B5EF4-FFF2-40B4-BE49-F238E27FC236}">
                    <a16:creationId xmlns:a16="http://schemas.microsoft.com/office/drawing/2014/main" id="{A86FB71D-28DD-4533-8583-10824FD5C920}"/>
                  </a:ext>
                </a:extLst>
              </p:cNvPr>
              <p:cNvSpPr/>
              <p:nvPr/>
            </p:nvSpPr>
            <p:spPr>
              <a:xfrm>
                <a:off x="5194482"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nvGrpSpPr>
            <p:cNvPr id="45" name="object 3">
              <a:extLst>
                <a:ext uri="{FF2B5EF4-FFF2-40B4-BE49-F238E27FC236}">
                  <a16:creationId xmlns:a16="http://schemas.microsoft.com/office/drawing/2014/main" id="{3CA28311-2DD5-4397-862A-C8D07ED92ABB}"/>
                </a:ext>
                <a:ext uri="{C183D7F6-B498-43B3-948B-1728B52AA6E4}">
                  <adec:decorative xmlns:adec="http://schemas.microsoft.com/office/drawing/2017/decorative" val="1"/>
                </a:ext>
              </a:extLst>
            </p:cNvPr>
            <p:cNvGrpSpPr/>
            <p:nvPr/>
          </p:nvGrpSpPr>
          <p:grpSpPr>
            <a:xfrm>
              <a:off x="5671566" y="1362220"/>
              <a:ext cx="320040" cy="320040"/>
              <a:chOff x="320045" y="3271723"/>
              <a:chExt cx="758825" cy="759460"/>
            </a:xfrm>
          </p:grpSpPr>
          <p:pic>
            <p:nvPicPr>
              <p:cNvPr id="46" name="object 9">
                <a:extLst>
                  <a:ext uri="{FF2B5EF4-FFF2-40B4-BE49-F238E27FC236}">
                    <a16:creationId xmlns:a16="http://schemas.microsoft.com/office/drawing/2014/main" id="{90E5A941-1FDC-4CDD-88F6-D94C9A3C728D}"/>
                  </a:ext>
                </a:extLst>
              </p:cNvPr>
              <p:cNvPicPr/>
              <p:nvPr/>
            </p:nvPicPr>
            <p:blipFill>
              <a:blip r:embed="rId6" cstate="print"/>
              <a:stretch>
                <a:fillRect/>
              </a:stretch>
            </p:blipFill>
            <p:spPr>
              <a:xfrm>
                <a:off x="329869" y="3281552"/>
                <a:ext cx="739178" cy="739178"/>
              </a:xfrm>
              <a:prstGeom prst="rect">
                <a:avLst/>
              </a:prstGeom>
            </p:spPr>
          </p:pic>
          <p:sp>
            <p:nvSpPr>
              <p:cNvPr id="47" name="object 10">
                <a:extLst>
                  <a:ext uri="{FF2B5EF4-FFF2-40B4-BE49-F238E27FC236}">
                    <a16:creationId xmlns:a16="http://schemas.microsoft.com/office/drawing/2014/main" id="{E296E05B-596B-4E54-B612-EBF848C34022}"/>
                  </a:ext>
                </a:extLst>
              </p:cNvPr>
              <p:cNvSpPr/>
              <p:nvPr/>
            </p:nvSpPr>
            <p:spPr>
              <a:xfrm>
                <a:off x="329874" y="3281552"/>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2" name="Straight Connector 3">
              <a:extLst>
                <a:ext uri="{FF2B5EF4-FFF2-40B4-BE49-F238E27FC236}">
                  <a16:creationId xmlns:a16="http://schemas.microsoft.com/office/drawing/2014/main" id="{B7EB7695-D422-4FB8-8734-C51A97CC83D4}"/>
                </a:ext>
                <a:ext uri="{C183D7F6-B498-43B3-948B-1728B52AA6E4}">
                  <adec:decorative xmlns:adec="http://schemas.microsoft.com/office/drawing/2017/decorative" val="1"/>
                </a:ext>
              </a:extLst>
            </p:cNvPr>
            <p:cNvCxnSpPr>
              <a:cxnSpLocks/>
            </p:cNvCxnSpPr>
            <p:nvPr/>
          </p:nvCxnSpPr>
          <p:spPr>
            <a:xfrm flipV="1">
              <a:off x="5671566" y="3641725"/>
              <a:ext cx="334088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4" name="object 6">
              <a:extLst>
                <a:ext uri="{FF2B5EF4-FFF2-40B4-BE49-F238E27FC236}">
                  <a16:creationId xmlns:a16="http://schemas.microsoft.com/office/drawing/2014/main" id="{8D15654D-C131-4509-B5ED-23CFB04090B4}"/>
                </a:ext>
                <a:ext uri="{C183D7F6-B498-43B3-948B-1728B52AA6E4}">
                  <adec:decorative xmlns:adec="http://schemas.microsoft.com/office/drawing/2017/decorative" val="1"/>
                </a:ext>
              </a:extLst>
            </p:cNvPr>
            <p:cNvGrpSpPr/>
            <p:nvPr/>
          </p:nvGrpSpPr>
          <p:grpSpPr>
            <a:xfrm>
              <a:off x="5671566" y="3725679"/>
              <a:ext cx="320040" cy="320040"/>
              <a:chOff x="5184652" y="3271722"/>
              <a:chExt cx="758825" cy="759460"/>
            </a:xfrm>
          </p:grpSpPr>
          <p:pic>
            <p:nvPicPr>
              <p:cNvPr id="55" name="object 32">
                <a:extLst>
                  <a:ext uri="{FF2B5EF4-FFF2-40B4-BE49-F238E27FC236}">
                    <a16:creationId xmlns:a16="http://schemas.microsoft.com/office/drawing/2014/main" id="{1EA95F77-ABED-40F6-83EC-7CF718C7A334}"/>
                  </a:ext>
                </a:extLst>
              </p:cNvPr>
              <p:cNvPicPr/>
              <p:nvPr/>
            </p:nvPicPr>
            <p:blipFill>
              <a:blip r:embed="rId7" cstate="print"/>
              <a:stretch>
                <a:fillRect/>
              </a:stretch>
            </p:blipFill>
            <p:spPr>
              <a:xfrm>
                <a:off x="5194477" y="3281553"/>
                <a:ext cx="739178" cy="739178"/>
              </a:xfrm>
              <a:prstGeom prst="rect">
                <a:avLst/>
              </a:prstGeom>
            </p:spPr>
          </p:pic>
          <p:sp>
            <p:nvSpPr>
              <p:cNvPr id="56" name="object 33">
                <a:extLst>
                  <a:ext uri="{FF2B5EF4-FFF2-40B4-BE49-F238E27FC236}">
                    <a16:creationId xmlns:a16="http://schemas.microsoft.com/office/drawing/2014/main" id="{FB10F4CE-3DAB-49D8-AD87-4C23D9D6B89D}"/>
                  </a:ext>
                </a:extLst>
              </p:cNvPr>
              <p:cNvSpPr/>
              <p:nvPr/>
            </p:nvSpPr>
            <p:spPr>
              <a:xfrm>
                <a:off x="5194482" y="3281551"/>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sp>
        <p:nvSpPr>
          <p:cNvPr id="76" name="Engage">
            <a:extLst>
              <a:ext uri="{FF2B5EF4-FFF2-40B4-BE49-F238E27FC236}">
                <a16:creationId xmlns:a16="http://schemas.microsoft.com/office/drawing/2014/main" id="{0CF0285B-9045-44FE-BC18-F4706E501D85}"/>
              </a:ext>
            </a:extLst>
          </p:cNvPr>
          <p:cNvSpPr txBox="1"/>
          <p:nvPr/>
        </p:nvSpPr>
        <p:spPr>
          <a:xfrm>
            <a:off x="948267" y="1362220"/>
            <a:ext cx="3026275" cy="1656031"/>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8"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ENGAGE EVERYONE</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0"/>
              </a:spcAft>
              <a:buClrTx/>
              <a:buSzTx/>
              <a:buFont typeface="Calibri" panose="020F0502020204030204" pitchFamily="34" charset="0"/>
              <a:buNone/>
              <a:tabLst/>
              <a:defRPr/>
            </a:pP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Consider participants’ needs (e.g., visual, auditory, sensory, cognitive, physical, and language). Establish meeting norms to encourage participation. Ask participants to </a:t>
            </a:r>
            <a:b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alert the meeting facilitator if they have difficulty seeing the content and/or hearing the presenter. Designate a meeting monitor to address audiovisual issues, monitor </a:t>
            </a:r>
            <a:b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the chat box, and respond to participants as needed.</a:t>
            </a:r>
            <a:endParaRPr lang="en-US" sz="1150"/>
          </a:p>
        </p:txBody>
      </p:sp>
      <p:sp>
        <p:nvSpPr>
          <p:cNvPr id="82" name="Acknowledge">
            <a:extLst>
              <a:ext uri="{FF2B5EF4-FFF2-40B4-BE49-F238E27FC236}">
                <a16:creationId xmlns:a16="http://schemas.microsoft.com/office/drawing/2014/main" id="{5DFDCE3B-C730-44F5-8335-9641824A1AD4}"/>
              </a:ext>
            </a:extLst>
          </p:cNvPr>
          <p:cNvSpPr txBox="1"/>
          <p:nvPr/>
        </p:nvSpPr>
        <p:spPr>
          <a:xfrm>
            <a:off x="948266" y="3725680"/>
            <a:ext cx="3026276" cy="1505605"/>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a:solidFill>
                  <a:schemeClr val="accent3"/>
                </a:solidFill>
                <a:effectLst/>
                <a:latin typeface="Calibri" panose="020F0502020204030204" pitchFamily="34" charset="0"/>
                <a:ea typeface="Calibri" panose="020F0502020204030204" pitchFamily="34" charset="0"/>
                <a:cs typeface="ITC Franklin Gothic Std MedCd"/>
              </a:rPr>
              <a:t>ACKNOWLEDGE SPEAKER</a:t>
            </a:r>
            <a:endParaRPr lang="en-US" sz="115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t>Provide an auditory or visual cue before speaking to identify yourself </a:t>
            </a:r>
            <a:b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t>as the speaker. State your name for those who cannot see you. When asking for questions or comments, meeting facilitators should allow five to seven seconds for participants to use the “raise the hand” tool, unmute their phones, or provide a response in the chat box. Be comfortable with the wait time.</a:t>
            </a:r>
            <a:endParaRPr lang="en-US" sz="1150"/>
          </a:p>
        </p:txBody>
      </p:sp>
      <p:sp>
        <p:nvSpPr>
          <p:cNvPr id="77" name="Minimize">
            <a:extLst>
              <a:ext uri="{FF2B5EF4-FFF2-40B4-BE49-F238E27FC236}">
                <a16:creationId xmlns:a16="http://schemas.microsoft.com/office/drawing/2014/main" id="{B3F700E2-0EA1-4103-AA63-FDEC3E75CEFE}"/>
              </a:ext>
            </a:extLst>
          </p:cNvPr>
          <p:cNvSpPr txBox="1"/>
          <p:nvPr/>
        </p:nvSpPr>
        <p:spPr>
          <a:xfrm>
            <a:off x="4462272" y="1362221"/>
            <a:ext cx="3026275" cy="1505605"/>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MINIMIZE NOISE</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1800"/>
              </a:spcAft>
              <a:buClrTx/>
              <a:buSzTx/>
              <a:buFont typeface="Calibri" panose="020F0502020204030204" pitchFamily="34" charset="0"/>
              <a:buNone/>
              <a:tabLst/>
              <a:defRPr/>
            </a:pP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Avoid moving around or shuffling materials on your desk during the meeting. Eliminate crunching or chewing noises and loud typing, which interfere with sound quality for virtual participants and are amplified by microphones and sensory aids for visual or auditory impairments. Speak from a stationary position to keep the audio clear. Mute your phone or your computer microphone when you are not speaking.</a:t>
            </a:r>
            <a:endParaRPr lang="en-US" sz="1150" baseline="0"/>
          </a:p>
        </p:txBody>
      </p:sp>
      <p:sp>
        <p:nvSpPr>
          <p:cNvPr id="83" name="Be Heard">
            <a:extLst>
              <a:ext uri="{FF2B5EF4-FFF2-40B4-BE49-F238E27FC236}">
                <a16:creationId xmlns:a16="http://schemas.microsoft.com/office/drawing/2014/main" id="{26868467-B70F-4943-922B-675703855C89}"/>
              </a:ext>
            </a:extLst>
          </p:cNvPr>
          <p:cNvSpPr txBox="1"/>
          <p:nvPr/>
        </p:nvSpPr>
        <p:spPr>
          <a:xfrm>
            <a:off x="4462273" y="3725681"/>
            <a:ext cx="3124895" cy="1355179"/>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baseline="0">
                <a:solidFill>
                  <a:schemeClr val="accent3"/>
                </a:solidFill>
                <a:effectLst/>
                <a:latin typeface="Calibri" panose="020F0502020204030204" pitchFamily="34" charset="0"/>
                <a:ea typeface="Calibri" panose="020F0502020204030204" pitchFamily="34" charset="0"/>
                <a:cs typeface="ITC Franklin Gothic Std MedCd"/>
              </a:rPr>
              <a:t>BE HEARD AND SEEN</a:t>
            </a:r>
            <a:endParaRPr lang="en-US" sz="1150" b="1" baseline="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t>Project your voice when speaking. </a:t>
            </a:r>
            <a:b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t>Only one person should speak at a time. Avoid overlapping and sidebar conversations. Position everyone present so that they can be seen on screen. Encourage virtual participants to use their webcams if they feel comfortable doing so. Let people see your facial expressions and body language clearly if you are using your webcam.</a:t>
            </a:r>
            <a:endParaRPr lang="en-US" sz="1150" baseline="0"/>
          </a:p>
        </p:txBody>
      </p:sp>
      <p:sp>
        <p:nvSpPr>
          <p:cNvPr id="78" name="Maximize Microphones">
            <a:extLst>
              <a:ext uri="{FF2B5EF4-FFF2-40B4-BE49-F238E27FC236}">
                <a16:creationId xmlns:a16="http://schemas.microsoft.com/office/drawing/2014/main" id="{A058FBD0-0DA5-4FAA-BB26-469AFD4BE23B}"/>
              </a:ext>
            </a:extLst>
          </p:cNvPr>
          <p:cNvSpPr txBox="1"/>
          <p:nvPr/>
        </p:nvSpPr>
        <p:spPr>
          <a:xfrm>
            <a:off x="8046719" y="1362221"/>
            <a:ext cx="3969876" cy="1806457"/>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MAXIMIZE MICROPHONES</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1800"/>
              </a:spcAft>
              <a:buClrTx/>
              <a:buSzTx/>
              <a:buFont typeface="Calibri" panose="020F0502020204030204" pitchFamily="34" charset="0"/>
              <a:buNone/>
              <a:tabLst/>
              <a:defRPr/>
            </a:pP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Presenters should use microphones to ensure that their voice is loud enough for all to hear. Microphones are needed for face-to-face and virtual meetings and are critical for engaging remote colleagues as well as persons with hearing loss. During virtual meetings, use headphones with a built-in microphone to make sure that the facilitator and attendees can hear you. During face-to-face meetings, set up microphones for </a:t>
            </a:r>
            <a:b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the facilitator, presenters, and attendees. Make sure that hand-held microphones are available </a:t>
            </a:r>
            <a:b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for meetings that include audience participation. Make sure that speakers are positioned near a microphone.</a:t>
            </a:r>
            <a:endParaRPr lang="en-US" sz="1150" baseline="0"/>
          </a:p>
        </p:txBody>
      </p:sp>
      <p:sp>
        <p:nvSpPr>
          <p:cNvPr id="84" name="Maximize Visual">
            <a:extLst>
              <a:ext uri="{FF2B5EF4-FFF2-40B4-BE49-F238E27FC236}">
                <a16:creationId xmlns:a16="http://schemas.microsoft.com/office/drawing/2014/main" id="{C6D88F22-A7DE-4DD5-8500-6937DC9A37EF}"/>
              </a:ext>
            </a:extLst>
          </p:cNvPr>
          <p:cNvSpPr txBox="1"/>
          <p:nvPr/>
        </p:nvSpPr>
        <p:spPr>
          <a:xfrm>
            <a:off x="8046719" y="3725680"/>
            <a:ext cx="3969876" cy="1505605"/>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baseline="0">
                <a:solidFill>
                  <a:schemeClr val="accent3"/>
                </a:solidFill>
                <a:effectLst/>
                <a:latin typeface="Calibri" panose="020F0502020204030204" pitchFamily="34" charset="0"/>
                <a:ea typeface="Calibri" panose="020F0502020204030204" pitchFamily="34" charset="0"/>
                <a:cs typeface="Calibri" panose="020F0502020204030204" pitchFamily="34" charset="0"/>
              </a:rPr>
              <a:t>MAXIMIZE VISUAL DISPLAYS</a:t>
            </a:r>
            <a:endParaRPr lang="en-US" sz="1150" b="1" baseline="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baseline="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Email materials to participants before the meeting. Display meeting documents on screen and capture the main discussion points verbally and visually by taking notes, restating key concepts, or using the chat box. If a participant asks for clarification, rephrase the content instead of repeating it. Assign a meeting note taker so that the meeting leader and monitor can focus on engaging participants. Notes also ensure access for individuals with executive function-related needs, processing disorders, or visual/auditory impairments.</a:t>
            </a:r>
            <a:endParaRPr lang="en-US" sz="1150" baseline="0"/>
          </a:p>
        </p:txBody>
      </p:sp>
      <p:sp>
        <p:nvSpPr>
          <p:cNvPr id="86" name="Disclaimer">
            <a:extLst>
              <a:ext uri="{FF2B5EF4-FFF2-40B4-BE49-F238E27FC236}">
                <a16:creationId xmlns:a16="http://schemas.microsoft.com/office/drawing/2014/main" id="{C7501976-BF06-4CFE-B1B1-54594181F4C1}"/>
              </a:ext>
            </a:extLst>
          </p:cNvPr>
          <p:cNvSpPr txBox="1"/>
          <p:nvPr/>
        </p:nvSpPr>
        <p:spPr>
          <a:xfrm>
            <a:off x="581755" y="5749648"/>
            <a:ext cx="9645979" cy="295209"/>
          </a:xfrm>
          <a:prstGeom prst="rect">
            <a:avLst/>
          </a:prstGeom>
        </p:spPr>
        <p:txBody>
          <a:bodyPr vert="horz" wrap="square" lIns="0" tIns="0" rIns="0" bIns="0" rtlCol="0">
            <a:spAutoFit/>
          </a:bodyPr>
          <a:lstStyle>
            <a:lvl1pPr indent="0">
              <a:lnSpc>
                <a:spcPct val="85000"/>
              </a:lnSpc>
              <a:spcBef>
                <a:spcPts val="0"/>
              </a:spcBef>
              <a:buFont typeface="Arial" panose="020B0604020202020204" pitchFamily="34" charset="0"/>
              <a:buNone/>
              <a:defRPr sz="1000">
                <a:cs typeface="Arial" panose="020B0604020202020204" pitchFamily="34" charset="0"/>
              </a:defRPr>
            </a:lvl1pPr>
            <a:lvl2pPr marL="640080" indent="-320040">
              <a:lnSpc>
                <a:spcPct val="125000"/>
              </a:lnSpc>
              <a:spcBef>
                <a:spcPts val="600"/>
              </a:spcBef>
              <a:buFont typeface="Calibri" panose="020F0502020204030204" pitchFamily="34" charset="0"/>
              <a:buChar char="–"/>
              <a:defRPr sz="2400">
                <a:cs typeface="Arial" panose="020B0604020202020204" pitchFamily="34" charset="0"/>
              </a:defRPr>
            </a:lvl2pPr>
            <a:lvl3pPr marL="960120" indent="-320040">
              <a:lnSpc>
                <a:spcPct val="125000"/>
              </a:lnSpc>
              <a:spcBef>
                <a:spcPts val="600"/>
              </a:spcBef>
              <a:buFont typeface="Calibri" panose="020F0502020204030204" pitchFamily="34" charset="0"/>
              <a:buChar char="»"/>
              <a:defRPr sz="2400">
                <a:cs typeface="Arial" panose="020B0604020202020204" pitchFamily="34" charset="0"/>
              </a:defRPr>
            </a:lvl3pPr>
            <a:lvl4pPr marL="1280160" indent="-320040">
              <a:lnSpc>
                <a:spcPct val="125000"/>
              </a:lnSpc>
              <a:spcBef>
                <a:spcPts val="600"/>
              </a:spcBef>
              <a:buSzPct val="100000"/>
              <a:buFont typeface="Calibri" panose="020F0502020204030204" pitchFamily="34" charset="0"/>
              <a:buChar char="◦"/>
              <a:defRPr sz="2400">
                <a:cs typeface="Arial" panose="020B0604020202020204" pitchFamily="34" charset="0"/>
              </a:defRPr>
            </a:lvl4pPr>
            <a:lvl5pPr marL="1600200" indent="-320040">
              <a:lnSpc>
                <a:spcPct val="125000"/>
              </a:lnSpc>
              <a:spcBef>
                <a:spcPts val="600"/>
              </a:spcBef>
              <a:buFont typeface="Arial" panose="020B0604020202020204" pitchFamily="34" charset="0"/>
              <a:buChar char="•"/>
              <a:defRPr sz="240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750"/>
              <a:t>These guidelines are intended to improve the meeting experience for all participants, including meeting facilitators, monitors, and attendees, as well as people with hearing loss or visual impairment, and those for whom English is an additional language. Some of the guidance presented here may apply only to in-person meetings, or virtual meetings, while other guidance applies to both meeting types. Developed by the Access AIR and AIR CREW Employee Resource Groups With Support From the AIR Diversity, Equity, and Inclusion Office</a:t>
            </a:r>
          </a:p>
        </p:txBody>
      </p:sp>
      <p:sp>
        <p:nvSpPr>
          <p:cNvPr id="3" name="Slide Number Placeholder 2">
            <a:extLst>
              <a:ext uri="{FF2B5EF4-FFF2-40B4-BE49-F238E27FC236}">
                <a16:creationId xmlns:a16="http://schemas.microsoft.com/office/drawing/2014/main" id="{1EF96C77-23AE-49DF-B258-ADE4EF5F3F80}"/>
              </a:ext>
            </a:extLst>
          </p:cNvPr>
          <p:cNvSpPr>
            <a:spLocks noGrp="1"/>
          </p:cNvSpPr>
          <p:nvPr>
            <p:ph type="sldNum" sz="quarter" idx="10"/>
          </p:nvPr>
        </p:nvSpPr>
        <p:spPr>
          <a:xfrm>
            <a:off x="457203" y="6422601"/>
            <a:ext cx="243015" cy="246221"/>
          </a:xfrm>
          <a:prstGeom prst="rect">
            <a:avLst/>
          </a:prstGeom>
        </p:spPr>
        <p:txBody>
          <a:bodyPr/>
          <a:lstStyle/>
          <a:p>
            <a:fld id="{7E1341B0-7904-4148-9082-6535FE1E4D20}" type="slidenum">
              <a:rPr lang="en-US" smtClean="0"/>
              <a:pPr/>
              <a:t>‹#›</a:t>
            </a:fld>
            <a:endParaRPr lang="en-US"/>
          </a:p>
        </p:txBody>
      </p:sp>
      <p:cxnSp>
        <p:nvCxnSpPr>
          <p:cNvPr id="35" name="Straight Connector 34">
            <a:extLst>
              <a:ext uri="{FF2B5EF4-FFF2-40B4-BE49-F238E27FC236}">
                <a16:creationId xmlns:a16="http://schemas.microsoft.com/office/drawing/2014/main" id="{DC1999CB-E69A-4AAD-9C02-6202210A5361}"/>
              </a:ext>
            </a:extLst>
          </p:cNvPr>
          <p:cNvCxnSpPr/>
          <p:nvPr/>
        </p:nvCxnSpPr>
        <p:spPr>
          <a:xfrm>
            <a:off x="463427"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079286"/>
      </p:ext>
    </p:extLst>
  </p:cSld>
  <p:clrMapOvr>
    <a:masterClrMapping/>
  </p:clrMapOvr>
  <p:extLst>
    <p:ext uri="{DCECCB84-F9BA-43D5-87BE-67443E8EF086}">
      <p15:sldGuideLst xmlns:p15="http://schemas.microsoft.com/office/powerpoint/2012/main">
        <p15:guide id="1" orient="horz" pos="389">
          <p15:clr>
            <a:srgbClr val="FBAE40"/>
          </p15:clr>
        </p15:guide>
        <p15:guide id="2" pos="5760">
          <p15:clr>
            <a:srgbClr val="FBAE40"/>
          </p15:clr>
        </p15:guide>
        <p15:guide id="3" orient="horz" pos="474">
          <p15:clr>
            <a:srgbClr val="FBAE40"/>
          </p15:clr>
        </p15:guide>
        <p15:guide id="4" orient="horz" pos="4320">
          <p15:clr>
            <a:srgbClr val="FBAE40"/>
          </p15:clr>
        </p15:guide>
        <p15:guide id="5" orient="horz" pos="362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rst Level No Bullet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First-Level No Bullet Layout</a:t>
            </a:r>
          </a:p>
        </p:txBody>
      </p:sp>
      <p:sp>
        <p:nvSpPr>
          <p:cNvPr id="4" name="Content Placeholder 3"/>
          <p:cNvSpPr>
            <a:spLocks noGrp="1"/>
          </p:cNvSpPr>
          <p:nvPr>
            <p:ph sz="quarter" idx="14" hasCustomPrompt="1"/>
          </p:nvPr>
        </p:nvSpPr>
        <p:spPr>
          <a:xfrm>
            <a:off x="457200" y="1307592"/>
            <a:ext cx="11274552" cy="4498848"/>
          </a:xfrm>
        </p:spPr>
        <p:txBody>
          <a:bodyPr>
            <a:noAutofit/>
          </a:bodyPr>
          <a:lstStyle>
            <a:lvl1pPr marL="0" indent="0">
              <a:lnSpc>
                <a:spcPct val="125000"/>
              </a:lnSpc>
              <a:spcBef>
                <a:spcPts val="1350"/>
              </a:spcBef>
              <a:buClr>
                <a:schemeClr val="tx1"/>
              </a:buClr>
              <a:buNone/>
              <a:defRPr sz="22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457200" y="6422597"/>
            <a:ext cx="228600" cy="246888"/>
          </a:xfrm>
          <a:prstGeom prst="rect">
            <a:avLst/>
          </a:prstGeom>
        </p:spPr>
        <p:txBody>
          <a:bodyPr/>
          <a:lstStyle/>
          <a:p>
            <a:fld id="{87B53DAA-D343-4052-9E63-D704D1789DE3}" type="slidenum">
              <a:rPr lang="en-US" smtClean="0"/>
              <a:t>‹#›</a:t>
            </a:fld>
            <a:endParaRPr lang="en-US"/>
          </a:p>
        </p:txBody>
      </p:sp>
    </p:spTree>
    <p:extLst>
      <p:ext uri="{BB962C8B-B14F-4D97-AF65-F5344CB8AC3E}">
        <p14:creationId xmlns:p14="http://schemas.microsoft.com/office/powerpoint/2010/main" val="129025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Lead-in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57200" y="1307592"/>
            <a:ext cx="11277600" cy="1143000"/>
          </a:xfrm>
          <a:solidFill>
            <a:schemeClr val="bg2"/>
          </a:solidFill>
        </p:spPr>
        <p:txBody>
          <a:bodyPr lIns="118872" rIns="118872">
            <a:noAutofit/>
          </a:bodyPr>
          <a:lstStyle>
            <a:lvl1pPr marL="0" indent="0">
              <a:buNone/>
              <a:defRPr sz="18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7"/>
            <a:ext cx="11277600" cy="3171825"/>
          </a:xfr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D3E68E7D-1C63-4CEA-B8CE-6EFBFCDFB6AF}"/>
              </a:ext>
            </a:extLst>
          </p:cNvPr>
          <p:cNvSpPr>
            <a:spLocks noGrp="1"/>
          </p:cNvSpPr>
          <p:nvPr>
            <p:ph type="sldNum" sz="quarter" idx="21"/>
          </p:nvPr>
        </p:nvSpPr>
        <p:spPr>
          <a:xfrm>
            <a:off x="457200" y="6422597"/>
            <a:ext cx="228600" cy="246888"/>
          </a:xfrm>
          <a:prstGeom prst="rect">
            <a:avLst/>
          </a:prstGeom>
        </p:spPr>
        <p:txBody>
          <a:bodyPr/>
          <a:lstStyle/>
          <a:p>
            <a:fld id="{87B53DAA-D343-4052-9E63-D704D1789DE3}" type="slidenum">
              <a:rPr lang="en-US" smtClean="0"/>
              <a:t>‹#›</a:t>
            </a:fld>
            <a:endParaRPr lang="en-US"/>
          </a:p>
        </p:txBody>
      </p:sp>
    </p:spTree>
    <p:extLst>
      <p:ext uri="{BB962C8B-B14F-4D97-AF65-F5344CB8AC3E}">
        <p14:creationId xmlns:p14="http://schemas.microsoft.com/office/powerpoint/2010/main" val="3830461020"/>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ft and Right Conten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a:t>Left and Right Content</a:t>
            </a:r>
          </a:p>
        </p:txBody>
      </p:sp>
      <p:sp>
        <p:nvSpPr>
          <p:cNvPr id="3" name="Left Content"/>
          <p:cNvSpPr>
            <a:spLocks noGrp="1"/>
          </p:cNvSpPr>
          <p:nvPr>
            <p:ph sz="half" idx="1" hasCustomPrompt="1"/>
          </p:nvPr>
        </p:nvSpPr>
        <p:spPr>
          <a:xfrm>
            <a:off x="457200" y="1307592"/>
            <a:ext cx="5506848"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FF497026-E75A-4113-A610-345D210A3FA6}"/>
              </a:ext>
            </a:extLst>
          </p:cNvPr>
          <p:cNvSpPr>
            <a:spLocks noGrp="1"/>
          </p:cNvSpPr>
          <p:nvPr>
            <p:ph type="sldNum" sz="quarter" idx="18"/>
          </p:nvPr>
        </p:nvSpPr>
        <p:spPr>
          <a:xfrm>
            <a:off x="457200" y="6422597"/>
            <a:ext cx="228600" cy="246888"/>
          </a:xfrm>
          <a:prstGeom prst="rect">
            <a:avLst/>
          </a:prstGeom>
        </p:spPr>
        <p:txBody>
          <a:bodyPr/>
          <a:lstStyle/>
          <a:p>
            <a:fld id="{87B53DAA-D343-4052-9E63-D704D1789DE3}" type="slidenum">
              <a:rPr lang="en-US" smtClean="0"/>
              <a:t>‹#›</a:t>
            </a:fld>
            <a:endParaRPr lang="en-US"/>
          </a:p>
        </p:txBody>
      </p:sp>
    </p:spTree>
    <p:extLst>
      <p:ext uri="{BB962C8B-B14F-4D97-AF65-F5344CB8AC3E}">
        <p14:creationId xmlns:p14="http://schemas.microsoft.com/office/powerpoint/2010/main" val="379386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rdered List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24" y="0"/>
            <a:ext cx="11274552" cy="1051560"/>
          </a:xfrm>
        </p:spPr>
        <p:txBody>
          <a:bodyPr/>
          <a:lstStyle/>
          <a:p>
            <a:r>
              <a:rPr lang="en-US"/>
              <a:t>Ordered List Layout</a:t>
            </a:r>
          </a:p>
        </p:txBody>
      </p:sp>
      <p:sp>
        <p:nvSpPr>
          <p:cNvPr id="5" name="Content"/>
          <p:cNvSpPr>
            <a:spLocks noGrp="1"/>
          </p:cNvSpPr>
          <p:nvPr>
            <p:ph sz="quarter" idx="17" hasCustomPrompt="1"/>
          </p:nvPr>
        </p:nvSpPr>
        <p:spPr>
          <a:xfrm>
            <a:off x="457200" y="1307592"/>
            <a:ext cx="11274552" cy="4498848"/>
          </a:xfrm>
        </p:spPr>
        <p:txBody>
          <a:bodyPr>
            <a:normAutofit/>
          </a:bodyPr>
          <a:lstStyle>
            <a:lvl1pPr marL="342900" indent="-342900">
              <a:lnSpc>
                <a:spcPct val="125000"/>
              </a:lnSpc>
              <a:spcBef>
                <a:spcPts val="450"/>
              </a:spcBef>
              <a:buClr>
                <a:schemeClr val="tx2"/>
              </a:buClr>
              <a:buFont typeface="+mj-lt"/>
              <a:buAutoNum type="arabicPeriod"/>
              <a:defRPr sz="1800" baseline="0"/>
            </a:lvl1pPr>
            <a:lvl2pPr marL="685800" indent="-342900">
              <a:lnSpc>
                <a:spcPct val="125000"/>
              </a:lnSpc>
              <a:spcBef>
                <a:spcPts val="450"/>
              </a:spcBef>
              <a:buClr>
                <a:schemeClr val="tx2"/>
              </a:buClr>
              <a:buFont typeface="+mj-lt"/>
              <a:buAutoNum type="alphaLcPeriod"/>
              <a:defRPr sz="1800"/>
            </a:lvl2pPr>
            <a:lvl3pPr marL="1028700" indent="-342900">
              <a:lnSpc>
                <a:spcPct val="125000"/>
              </a:lnSpc>
              <a:spcBef>
                <a:spcPts val="450"/>
              </a:spcBef>
              <a:buClr>
                <a:schemeClr val="tx2"/>
              </a:buClr>
              <a:buFont typeface="+mj-lt"/>
              <a:buAutoNum type="romanLcPeriod"/>
              <a:defRPr sz="1800"/>
            </a:lvl3pPr>
            <a:lvl4pPr marL="1371600" indent="-342900">
              <a:lnSpc>
                <a:spcPct val="125000"/>
              </a:lnSpc>
              <a:spcBef>
                <a:spcPts val="450"/>
              </a:spcBef>
              <a:buClr>
                <a:schemeClr val="tx2"/>
              </a:buClr>
              <a:buSzPct val="100000"/>
              <a:buFont typeface="+mj-lt"/>
              <a:buAutoNum type="arabicParenR"/>
              <a:defRPr sz="1800"/>
            </a:lvl4pPr>
            <a:lvl5pPr marL="1714500" indent="-342900">
              <a:lnSpc>
                <a:spcPct val="125000"/>
              </a:lnSpc>
              <a:spcBef>
                <a:spcPts val="450"/>
              </a:spcBef>
              <a:buClr>
                <a:schemeClr val="tx2"/>
              </a:buClr>
              <a:buFont typeface="+mj-lt"/>
              <a:buAutoNum type="alphaLcParenR"/>
              <a:defRPr sz="1800"/>
            </a:lvl5pPr>
          </a:lstStyle>
          <a:p>
            <a:pPr lvl="0"/>
            <a:r>
              <a:rPr lang="en-US"/>
              <a:t>Arabic numerals</a:t>
            </a:r>
          </a:p>
          <a:p>
            <a:pPr lvl="1"/>
            <a:r>
              <a:rPr lang="en-US"/>
              <a:t>Lowercase letters</a:t>
            </a:r>
          </a:p>
          <a:p>
            <a:pPr lvl="2"/>
            <a:r>
              <a:rPr lang="en-US"/>
              <a:t>Lowercase Roman numerals</a:t>
            </a:r>
          </a:p>
          <a:p>
            <a:pPr lvl="3"/>
            <a:r>
              <a:rPr lang="en-US"/>
              <a:t>Arabic numerals</a:t>
            </a:r>
          </a:p>
          <a:p>
            <a:pPr lvl="4"/>
            <a:r>
              <a:rPr lang="en-US"/>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CC1B4C85-E7AD-42F2-B195-C645402CEA23}"/>
              </a:ext>
            </a:extLst>
          </p:cNvPr>
          <p:cNvSpPr>
            <a:spLocks noGrp="1"/>
          </p:cNvSpPr>
          <p:nvPr>
            <p:ph type="sldNum" sz="quarter" idx="18"/>
          </p:nvPr>
        </p:nvSpPr>
        <p:spPr>
          <a:xfrm>
            <a:off x="457200" y="6422597"/>
            <a:ext cx="228600" cy="246888"/>
          </a:xfrm>
          <a:prstGeom prst="rect">
            <a:avLst/>
          </a:prstGeom>
        </p:spPr>
        <p:txBody>
          <a:bodyPr/>
          <a:lstStyle/>
          <a:p>
            <a:fld id="{87B53DAA-D343-4052-9E63-D704D1789DE3}" type="slidenum">
              <a:rPr lang="en-US" smtClean="0"/>
              <a:t>‹#›</a:t>
            </a:fld>
            <a:endParaRPr lang="en-US"/>
          </a:p>
        </p:txBody>
      </p:sp>
    </p:spTree>
    <p:extLst>
      <p:ext uri="{BB962C8B-B14F-4D97-AF65-F5344CB8AC3E}">
        <p14:creationId xmlns:p14="http://schemas.microsoft.com/office/powerpoint/2010/main" val="117899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Ordered List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457200" y="1307592"/>
            <a:ext cx="5568696"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307592"/>
            <a:ext cx="5568696"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E7D4DB33-3B21-4AC1-8883-39A8CFF82012}"/>
              </a:ext>
            </a:extLst>
          </p:cNvPr>
          <p:cNvSpPr>
            <a:spLocks noGrp="1"/>
          </p:cNvSpPr>
          <p:nvPr>
            <p:ph type="sldNum" sz="quarter" idx="20"/>
          </p:nvPr>
        </p:nvSpPr>
        <p:spPr>
          <a:xfrm>
            <a:off x="457200" y="6422597"/>
            <a:ext cx="228600" cy="246888"/>
          </a:xfrm>
          <a:prstGeom prst="rect">
            <a:avLst/>
          </a:prstGeom>
        </p:spPr>
        <p:txBody>
          <a:bodyPr/>
          <a:lstStyle/>
          <a:p>
            <a:fld id="{87B53DAA-D343-4052-9E63-D704D1789DE3}" type="slidenum">
              <a:rPr lang="en-US" smtClean="0"/>
              <a:t>‹#›</a:t>
            </a:fld>
            <a:endParaRPr lang="en-US"/>
          </a:p>
        </p:txBody>
      </p:sp>
    </p:spTree>
    <p:extLst>
      <p:ext uri="{BB962C8B-B14F-4D97-AF65-F5344CB8AC3E}">
        <p14:creationId xmlns:p14="http://schemas.microsoft.com/office/powerpoint/2010/main" val="35998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4.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71845FF1-4843-4F3D-9AF4-C4EF0E186682}"/>
              </a:ext>
            </a:extLst>
          </p:cNvPr>
          <p:cNvSpPr>
            <a:spLocks noGrp="1"/>
          </p:cNvSpPr>
          <p:nvPr>
            <p:ph type="title"/>
          </p:nvPr>
        </p:nvSpPr>
        <p:spPr>
          <a:xfrm>
            <a:off x="458724" y="0"/>
            <a:ext cx="11274552" cy="1051560"/>
          </a:xfrm>
          <a:prstGeom prst="rect">
            <a:avLst/>
          </a:prstGeom>
        </p:spPr>
        <p:txBody>
          <a:bodyPr vert="horz" lIns="0" tIns="0" rIns="0" bIns="0" rtlCol="0" anchor="b" anchorCtr="0">
            <a:normAutofit/>
          </a:bodyPr>
          <a:lstStyle/>
          <a:p>
            <a:r>
              <a:rPr lang="en-US"/>
              <a:t>Click to edit Master title style</a:t>
            </a:r>
          </a:p>
        </p:txBody>
      </p:sp>
      <p:cxnSp>
        <p:nvCxnSpPr>
          <p:cNvPr id="13" name="Straight Connector 12">
            <a:extLst>
              <a:ext uri="{FF2B5EF4-FFF2-40B4-BE49-F238E27FC236}">
                <a16:creationId xmlns:a16="http://schemas.microsoft.com/office/drawing/2014/main" id="{A1E01608-B19C-4C40-87D8-9BC8C88FDBBE}"/>
              </a:ext>
            </a:extLst>
          </p:cNvPr>
          <p:cNvCxnSpPr/>
          <p:nvPr/>
        </p:nvCxnSpPr>
        <p:spPr>
          <a:xfrm>
            <a:off x="463426"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6EEC08D2-5A02-4291-86CF-89E42EB10110}"/>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marL="240030" lvl="0" indent="-240030" defTabSz="685800">
              <a:spcBef>
                <a:spcPts val="750"/>
              </a:spcBef>
            </a:pPr>
            <a:r>
              <a:rPr lang="en-US"/>
              <a:t>Click to edit Master text styles</a:t>
            </a:r>
          </a:p>
          <a:p>
            <a:pPr marL="240030" lvl="1" indent="-240030" defTabSz="685800">
              <a:spcBef>
                <a:spcPts val="750"/>
              </a:spcBef>
            </a:pPr>
            <a:r>
              <a:rPr lang="en-US"/>
              <a:t>Second level</a:t>
            </a:r>
          </a:p>
          <a:p>
            <a:pPr marL="240030" lvl="2" indent="-240030" defTabSz="685800">
              <a:spcBef>
                <a:spcPts val="750"/>
              </a:spcBef>
            </a:pPr>
            <a:r>
              <a:rPr lang="en-US"/>
              <a:t>Third level</a:t>
            </a:r>
          </a:p>
          <a:p>
            <a:pPr marL="240030" lvl="3" indent="-240030" defTabSz="685800">
              <a:spcBef>
                <a:spcPts val="750"/>
              </a:spcBef>
            </a:pPr>
            <a:r>
              <a:rPr lang="en-US"/>
              <a:t>Fourth level</a:t>
            </a:r>
          </a:p>
          <a:p>
            <a:pPr marL="240030" lvl="4" indent="-240030" defTabSz="685800">
              <a:spcBef>
                <a:spcPts val="750"/>
              </a:spcBef>
            </a:pPr>
            <a:r>
              <a:rPr lang="en-US"/>
              <a:t>Fifth level</a:t>
            </a:r>
          </a:p>
        </p:txBody>
      </p:sp>
      <p:pic>
        <p:nvPicPr>
          <p:cNvPr id="8" name="Picture 7">
            <a:extLst>
              <a:ext uri="{FF2B5EF4-FFF2-40B4-BE49-F238E27FC236}">
                <a16:creationId xmlns:a16="http://schemas.microsoft.com/office/drawing/2014/main" id="{075CF4D8-4915-40CF-BE14-96AA66BA6494}"/>
              </a:ext>
            </a:extLst>
          </p:cNvPr>
          <p:cNvPicPr>
            <a:picLocks noChangeAspect="1"/>
          </p:cNvPicPr>
          <p:nvPr/>
        </p:nvPicPr>
        <p:blipFill>
          <a:blip r:embed="rId24"/>
          <a:stretch>
            <a:fillRect/>
          </a:stretch>
        </p:blipFill>
        <p:spPr>
          <a:xfrm>
            <a:off x="10248202" y="6381749"/>
            <a:ext cx="1328420" cy="304800"/>
          </a:xfrm>
          <a:prstGeom prst="rect">
            <a:avLst/>
          </a:prstGeom>
        </p:spPr>
      </p:pic>
      <p:sp>
        <p:nvSpPr>
          <p:cNvPr id="9" name="Slide Number Placeholder 6">
            <a:extLst>
              <a:ext uri="{FF2B5EF4-FFF2-40B4-BE49-F238E27FC236}">
                <a16:creationId xmlns:a16="http://schemas.microsoft.com/office/drawing/2014/main" id="{16599831-8C4A-4667-8060-63FF3AE84A51}"/>
              </a:ext>
            </a:extLst>
          </p:cNvPr>
          <p:cNvSpPr>
            <a:spLocks noGrp="1"/>
          </p:cNvSpPr>
          <p:nvPr>
            <p:ph type="sldNum" sz="quarter" idx="4"/>
          </p:nvPr>
        </p:nvSpPr>
        <p:spPr>
          <a:xfrm>
            <a:off x="457203" y="6422601"/>
            <a:ext cx="243015" cy="246221"/>
          </a:xfrm>
          <a:prstGeom prst="rect">
            <a:avLst/>
          </a:prstGeom>
        </p:spPr>
        <p:txBody>
          <a:bodyPr vert="horz" wrap="none" lIns="0" tIns="45720" rIns="91440" bIns="45720" rtlCol="0" anchor="ctr">
            <a:noAutofit/>
          </a:bodyPr>
          <a:lstStyle>
            <a:lvl1pPr algn="l">
              <a:defRPr sz="1000">
                <a:solidFill>
                  <a:schemeClr val="bg2"/>
                </a:solidFill>
              </a:defRPr>
            </a:lvl1pPr>
          </a:lstStyle>
          <a:p>
            <a:fld id="{87B53DAA-D343-4052-9E63-D704D1789DE3}" type="slidenum">
              <a:rPr lang="en-US" smtClean="0"/>
              <a:t>‹#›</a:t>
            </a:fld>
            <a:endParaRPr lang="en-US"/>
          </a:p>
        </p:txBody>
      </p:sp>
      <p:sp>
        <p:nvSpPr>
          <p:cNvPr id="10" name="AIR.org">
            <a:extLst>
              <a:ext uri="{FF2B5EF4-FFF2-40B4-BE49-F238E27FC236}">
                <a16:creationId xmlns:a16="http://schemas.microsoft.com/office/drawing/2014/main" id="{32B172AE-6AD0-4CF2-A774-05411156E196}"/>
              </a:ext>
            </a:extLst>
          </p:cNvPr>
          <p:cNvSpPr txBox="1"/>
          <p:nvPr/>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bg2"/>
                </a:solidFill>
              </a:rPr>
              <a:t>| AIR.ORG</a:t>
            </a:r>
          </a:p>
        </p:txBody>
      </p:sp>
    </p:spTree>
    <p:extLst>
      <p:ext uri="{BB962C8B-B14F-4D97-AF65-F5344CB8AC3E}">
        <p14:creationId xmlns:p14="http://schemas.microsoft.com/office/powerpoint/2010/main" val="1229417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701" r:id="rId21"/>
  </p:sldLayoutIdLst>
  <p:txStyles>
    <p:titleStyle>
      <a:lvl1pPr algn="l" defTabSz="514350" rtl="0" eaLnBrk="1" latinLnBrk="0" hangingPunct="1">
        <a:lnSpc>
          <a:spcPct val="90000"/>
        </a:lnSpc>
        <a:spcBef>
          <a:spcPct val="0"/>
        </a:spcBef>
        <a:buNone/>
        <a:defRPr sz="3200" b="1" kern="1200" baseline="0">
          <a:solidFill>
            <a:schemeClr val="accent1"/>
          </a:solidFill>
          <a:latin typeface="+mj-lt"/>
          <a:ea typeface="+mj-ea"/>
          <a:cs typeface="Arial" panose="020B0604020202020204" pitchFamily="34" charset="0"/>
        </a:defRPr>
      </a:lvl1pPr>
    </p:titleStyle>
    <p:bodyStyle>
      <a:lvl1pPr marL="180023" indent="-180023" algn="l" defTabSz="514350" rtl="0" eaLnBrk="1" latinLnBrk="0" hangingPunct="1">
        <a:lnSpc>
          <a:spcPct val="125000"/>
        </a:lnSpc>
        <a:spcBef>
          <a:spcPts val="563"/>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ctr" defTabSz="514350" rtl="0" eaLnBrk="1" latinLnBrk="0" hangingPunct="1">
        <a:defRPr sz="1013" kern="1200">
          <a:solidFill>
            <a:schemeClr val="tx1"/>
          </a:solidFill>
          <a:latin typeface="+mn-lt"/>
          <a:ea typeface="+mn-ea"/>
          <a:cs typeface="+mn-cs"/>
        </a:defRPr>
      </a:lvl1pPr>
      <a:lvl2pPr marL="0" algn="l" defTabSz="514350" rtl="0" eaLnBrk="1" latinLnBrk="0" hangingPunct="1">
        <a:defRPr sz="1013" kern="1200">
          <a:solidFill>
            <a:schemeClr val="tx1"/>
          </a:solidFill>
          <a:latin typeface="+mn-lt"/>
          <a:ea typeface="+mn-ea"/>
          <a:cs typeface="+mn-cs"/>
        </a:defRPr>
      </a:lvl2pPr>
      <a:lvl3pPr marL="257175" algn="l" defTabSz="514350" rtl="0" eaLnBrk="1" latinLnBrk="0" hangingPunct="1">
        <a:defRPr sz="1013" kern="1200">
          <a:solidFill>
            <a:schemeClr val="tx1"/>
          </a:solidFill>
          <a:latin typeface="+mn-lt"/>
          <a:ea typeface="+mn-ea"/>
          <a:cs typeface="+mn-cs"/>
        </a:defRPr>
      </a:lvl3pPr>
      <a:lvl4pPr marL="514350" algn="l" defTabSz="514350" rtl="0" eaLnBrk="1" latinLnBrk="0" hangingPunct="1">
        <a:defRPr sz="1013" kern="1200">
          <a:solidFill>
            <a:schemeClr val="tx1"/>
          </a:solidFill>
          <a:latin typeface="+mn-lt"/>
          <a:ea typeface="+mn-ea"/>
          <a:cs typeface="+mn-cs"/>
        </a:defRPr>
      </a:lvl4pPr>
      <a:lvl5pPr marL="771525" algn="l" defTabSz="514350" rtl="0" eaLnBrk="1" latinLnBrk="0" hangingPunct="1">
        <a:defRPr sz="1013" kern="1200">
          <a:solidFill>
            <a:schemeClr val="tx1"/>
          </a:solidFill>
          <a:latin typeface="+mn-lt"/>
          <a:ea typeface="+mn-ea"/>
          <a:cs typeface="+mn-cs"/>
        </a:defRPr>
      </a:lvl5pPr>
      <a:lvl6pPr marL="1028700" algn="l" defTabSz="514350" rtl="0" eaLnBrk="1" latinLnBrk="0" hangingPunct="1">
        <a:defRPr sz="1013" kern="1200">
          <a:solidFill>
            <a:schemeClr val="tx1"/>
          </a:solidFill>
          <a:latin typeface="+mn-lt"/>
          <a:ea typeface="+mn-ea"/>
          <a:cs typeface="+mn-cs"/>
        </a:defRPr>
      </a:lvl6pPr>
      <a:lvl7pPr marL="1285875" algn="l" defTabSz="514350" rtl="0" eaLnBrk="1" latinLnBrk="0" hangingPunct="1">
        <a:defRPr sz="1013" kern="1200">
          <a:solidFill>
            <a:schemeClr val="tx1"/>
          </a:solidFill>
          <a:latin typeface="+mn-lt"/>
          <a:ea typeface="+mn-ea"/>
          <a:cs typeface="+mn-cs"/>
        </a:defRPr>
      </a:lvl7pPr>
      <a:lvl8pPr marL="1543050" algn="l" defTabSz="514350" rtl="0" eaLnBrk="1" latinLnBrk="0" hangingPunct="1">
        <a:defRPr sz="1013" kern="1200">
          <a:solidFill>
            <a:schemeClr val="tx1"/>
          </a:solidFill>
          <a:latin typeface="+mn-lt"/>
          <a:ea typeface="+mn-ea"/>
          <a:cs typeface="+mn-cs"/>
        </a:defRPr>
      </a:lvl8pPr>
      <a:lvl9pPr marL="1800225"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DB1C3F4-EE25-4DE1-9B0E-EE41E0538B6F}"/>
              </a:ext>
            </a:extLst>
          </p:cNvPr>
          <p:cNvGrpSpPr/>
          <p:nvPr/>
        </p:nvGrpSpPr>
        <p:grpSpPr>
          <a:xfrm>
            <a:off x="0" y="1"/>
            <a:ext cx="12192000" cy="6858000"/>
            <a:chOff x="0" y="1"/>
            <a:chExt cx="9144000" cy="6858000"/>
          </a:xfrm>
        </p:grpSpPr>
        <p:sp>
          <p:nvSpPr>
            <p:cNvPr id="14" name="Rectangle 13">
              <a:extLst>
                <a:ext uri="{FF2B5EF4-FFF2-40B4-BE49-F238E27FC236}">
                  <a16:creationId xmlns:a16="http://schemas.microsoft.com/office/drawing/2014/main" id="{AD465B3F-3D3E-4437-AA17-4BAB585658D5}"/>
                </a:ext>
              </a:extLst>
            </p:cNvPr>
            <p:cNvSpPr/>
            <p:nvPr/>
          </p:nvSpPr>
          <p:spPr>
            <a:xfrm>
              <a:off x="0" y="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CCC83B64-7BA0-4C7A-8B37-2AA209A18108}"/>
                </a:ext>
              </a:extLst>
            </p:cNvPr>
            <p:cNvPicPr>
              <a:picLocks noChangeAspect="1"/>
            </p:cNvPicPr>
            <p:nvPr/>
          </p:nvPicPr>
          <p:blipFill rotWithShape="1">
            <a:blip r:embed="rId21"/>
            <a:srcRect l="60323" r="12490" b="15492"/>
            <a:stretch/>
          </p:blipFill>
          <p:spPr>
            <a:xfrm rot="5400000">
              <a:off x="6222180" y="3936181"/>
              <a:ext cx="2122429" cy="3721210"/>
            </a:xfrm>
            <a:prstGeom prst="rect">
              <a:avLst/>
            </a:prstGeom>
          </p:spPr>
        </p:pic>
        <p:pic>
          <p:nvPicPr>
            <p:cNvPr id="19" name="Picture 18" descr="Logo of American Institutes for Research. Advancing Evidence. Improving Lives.">
              <a:extLst>
                <a:ext uri="{FF2B5EF4-FFF2-40B4-BE49-F238E27FC236}">
                  <a16:creationId xmlns:a16="http://schemas.microsoft.com/office/drawing/2014/main" id="{4A150589-B54A-44AB-B492-E647088C3D19}"/>
                </a:ext>
              </a:extLst>
            </p:cNvPr>
            <p:cNvPicPr>
              <a:picLocks noChangeAspect="1"/>
            </p:cNvPicPr>
            <p:nvPr/>
          </p:nvPicPr>
          <p:blipFill rotWithShape="1">
            <a:blip r:embed="rId22"/>
            <a:srcRect b="44058"/>
            <a:stretch/>
          </p:blipFill>
          <p:spPr>
            <a:xfrm>
              <a:off x="7743306" y="6369634"/>
              <a:ext cx="1243013" cy="359672"/>
            </a:xfrm>
            <a:prstGeom prst="rect">
              <a:avLst/>
            </a:prstGeom>
          </p:spPr>
        </p:pic>
      </p:grpSp>
      <p:sp>
        <p:nvSpPr>
          <p:cNvPr id="2" name="Title Placeholder 1">
            <a:extLst>
              <a:ext uri="{FF2B5EF4-FFF2-40B4-BE49-F238E27FC236}">
                <a16:creationId xmlns:a16="http://schemas.microsoft.com/office/drawing/2014/main" id="{1886213B-E0CC-A64C-95D0-470B870DD7C3}"/>
              </a:ext>
            </a:extLst>
          </p:cNvPr>
          <p:cNvSpPr>
            <a:spLocks noGrp="1"/>
          </p:cNvSpPr>
          <p:nvPr>
            <p:ph type="title"/>
          </p:nvPr>
        </p:nvSpPr>
        <p:spPr>
          <a:xfrm>
            <a:off x="458724" y="0"/>
            <a:ext cx="11274552" cy="1051560"/>
          </a:xfrm>
          <a:prstGeom prst="rect">
            <a:avLst/>
          </a:prstGeom>
        </p:spPr>
        <p:txBody>
          <a:bodyPr vert="horz" lIns="0" tIns="0" rIns="0" bIns="0" rtlCol="0" anchor="b" anchorCtr="0">
            <a:normAutofit/>
          </a:bodyPr>
          <a:lstStyle/>
          <a:p>
            <a:r>
              <a:rPr lang="en-US"/>
              <a:t>Click to edit Master title style</a:t>
            </a:r>
          </a:p>
        </p:txBody>
      </p:sp>
      <p:cxnSp>
        <p:nvCxnSpPr>
          <p:cNvPr id="17" name="Straight Connector 16">
            <a:extLst>
              <a:ext uri="{FF2B5EF4-FFF2-40B4-BE49-F238E27FC236}">
                <a16:creationId xmlns:a16="http://schemas.microsoft.com/office/drawing/2014/main" id="{2D6C4672-AF0F-4581-A1F3-CB94E73DD38E}"/>
              </a:ext>
            </a:extLst>
          </p:cNvPr>
          <p:cNvCxnSpPr/>
          <p:nvPr/>
        </p:nvCxnSpPr>
        <p:spPr>
          <a:xfrm>
            <a:off x="463429"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E4C6678-D1D5-284E-9A16-6E03EDFACA48}"/>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marL="240030" lvl="0" indent="-240030" defTabSz="685800">
              <a:spcBef>
                <a:spcPts val="750"/>
              </a:spcBef>
            </a:pPr>
            <a:r>
              <a:rPr lang="en-US"/>
              <a:t>Click to edit Master text styles</a:t>
            </a:r>
          </a:p>
          <a:p>
            <a:pPr marL="240030" lvl="1" indent="-240030" defTabSz="685800">
              <a:spcBef>
                <a:spcPts val="750"/>
              </a:spcBef>
            </a:pPr>
            <a:r>
              <a:rPr lang="en-US"/>
              <a:t>Second level</a:t>
            </a:r>
          </a:p>
          <a:p>
            <a:pPr marL="240030" lvl="2" indent="-240030" defTabSz="685800">
              <a:spcBef>
                <a:spcPts val="750"/>
              </a:spcBef>
            </a:pPr>
            <a:r>
              <a:rPr lang="en-US"/>
              <a:t>Third level</a:t>
            </a:r>
          </a:p>
          <a:p>
            <a:pPr marL="240030" lvl="3" indent="-240030" defTabSz="685800">
              <a:spcBef>
                <a:spcPts val="750"/>
              </a:spcBef>
            </a:pPr>
            <a:r>
              <a:rPr lang="en-US"/>
              <a:t>Fourth level</a:t>
            </a:r>
          </a:p>
          <a:p>
            <a:pPr marL="240030" lvl="4" indent="-240030" defTabSz="685800">
              <a:spcBef>
                <a:spcPts val="750"/>
              </a:spcBef>
            </a:pPr>
            <a:r>
              <a:rPr lang="en-US"/>
              <a:t>Fifth level</a:t>
            </a:r>
          </a:p>
        </p:txBody>
      </p:sp>
      <p:sp>
        <p:nvSpPr>
          <p:cNvPr id="20" name="Slide Number Placeholder 6">
            <a:extLst>
              <a:ext uri="{FF2B5EF4-FFF2-40B4-BE49-F238E27FC236}">
                <a16:creationId xmlns:a16="http://schemas.microsoft.com/office/drawing/2014/main" id="{730F9B10-2F56-4ECB-9546-DFB45EF0D5F4}"/>
              </a:ext>
            </a:extLst>
          </p:cNvPr>
          <p:cNvSpPr>
            <a:spLocks noGrp="1"/>
          </p:cNvSpPr>
          <p:nvPr>
            <p:ph type="sldNum" sz="quarter" idx="4"/>
          </p:nvPr>
        </p:nvSpPr>
        <p:spPr>
          <a:xfrm>
            <a:off x="457203" y="6422601"/>
            <a:ext cx="243015" cy="246221"/>
          </a:xfrm>
          <a:prstGeom prst="rect">
            <a:avLst/>
          </a:prstGeom>
        </p:spPr>
        <p:txBody>
          <a:bodyPr vert="horz" wrap="none" lIns="0" tIns="45720" rIns="91440" bIns="45720" rtlCol="0" anchor="ctr">
            <a:noAutofit/>
          </a:bodyPr>
          <a:lstStyle>
            <a:lvl1pPr algn="l">
              <a:defRPr sz="1000">
                <a:solidFill>
                  <a:schemeClr val="accent1"/>
                </a:solidFill>
              </a:defRPr>
            </a:lvl1pPr>
          </a:lstStyle>
          <a:p>
            <a:fld id="{7E1341B0-7904-4148-9082-6535FE1E4D20}" type="slidenum">
              <a:rPr lang="en-US" smtClean="0"/>
              <a:pPr/>
              <a:t>‹#›</a:t>
            </a:fld>
            <a:endParaRPr lang="en-US"/>
          </a:p>
        </p:txBody>
      </p:sp>
      <p:sp>
        <p:nvSpPr>
          <p:cNvPr id="21" name="AIR.org">
            <a:extLst>
              <a:ext uri="{FF2B5EF4-FFF2-40B4-BE49-F238E27FC236}">
                <a16:creationId xmlns:a16="http://schemas.microsoft.com/office/drawing/2014/main" id="{A15D7546-56C9-4886-8493-55D96E9CFEB7}"/>
              </a:ext>
            </a:extLst>
          </p:cNvPr>
          <p:cNvSpPr txBox="1"/>
          <p:nvPr/>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a:solidFill>
                  <a:schemeClr val="accent1"/>
                </a:solidFill>
              </a:rPr>
              <a:t>| AIR.ORG</a:t>
            </a:r>
          </a:p>
        </p:txBody>
      </p:sp>
    </p:spTree>
    <p:extLst>
      <p:ext uri="{BB962C8B-B14F-4D97-AF65-F5344CB8AC3E}">
        <p14:creationId xmlns:p14="http://schemas.microsoft.com/office/powerpoint/2010/main" val="29787636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hf hdr="0" ftr="0" dt="0"/>
  <p:txStyles>
    <p:titleStyle>
      <a:lvl1pPr algn="l" defTabSz="514350" rtl="0" eaLnBrk="1" latinLnBrk="0" hangingPunct="1">
        <a:lnSpc>
          <a:spcPct val="90000"/>
        </a:lnSpc>
        <a:spcBef>
          <a:spcPct val="0"/>
        </a:spcBef>
        <a:buNone/>
        <a:defRPr sz="3200" b="1" kern="1200" baseline="0">
          <a:solidFill>
            <a:schemeClr val="accent1"/>
          </a:solidFill>
          <a:latin typeface="+mj-lt"/>
          <a:ea typeface="+mj-ea"/>
          <a:cs typeface="Arial" panose="020B0604020202020204" pitchFamily="34" charset="0"/>
        </a:defRPr>
      </a:lvl1pPr>
    </p:titleStyle>
    <p:bodyStyle>
      <a:lvl1pPr marL="180023" indent="-180023" algn="l" defTabSz="514350" rtl="0" eaLnBrk="1" latinLnBrk="0" hangingPunct="1">
        <a:lnSpc>
          <a:spcPct val="125000"/>
        </a:lnSpc>
        <a:spcBef>
          <a:spcPts val="563"/>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dirty="0">
          <a:solidFill>
            <a:srgbClr val="1C252D"/>
          </a:solidFill>
          <a:latin typeface="+mn-lt"/>
          <a:ea typeface="+mn-ea"/>
          <a:cs typeface="Arial" panose="020B0604020202020204" pitchFamily="34" charset="0"/>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rgbClr val="1C252D"/>
          </a:solidFill>
          <a:latin typeface="+mn-lt"/>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amarken@air.org" TargetMode="External"/><Relationship Id="rId2" Type="http://schemas.openxmlformats.org/officeDocument/2006/relationships/image" Target="../media/image21.png"/><Relationship Id="rId1" Type="http://schemas.openxmlformats.org/officeDocument/2006/relationships/slideLayout" Target="../slideLayouts/slideLayout15.xml"/><Relationship Id="rId5" Type="http://schemas.openxmlformats.org/officeDocument/2006/relationships/hyperlink" Target="mailto:mwelch@air.org" TargetMode="Externa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4BBC-8A28-3697-C133-4E2738584861}"/>
              </a:ext>
            </a:extLst>
          </p:cNvPr>
          <p:cNvSpPr>
            <a:spLocks noGrp="1"/>
          </p:cNvSpPr>
          <p:nvPr>
            <p:ph type="ctrTitle"/>
          </p:nvPr>
        </p:nvSpPr>
        <p:spPr/>
        <p:txBody>
          <a:bodyPr/>
          <a:lstStyle/>
          <a:p>
            <a:r>
              <a:rPr lang="en-US" b="1" dirty="0"/>
              <a:t>Massachusetts District Review </a:t>
            </a:r>
            <a:br>
              <a:rPr lang="en-US" dirty="0"/>
            </a:br>
            <a:r>
              <a:rPr lang="en-US" dirty="0"/>
              <a:t>CLASS Observation Process</a:t>
            </a:r>
          </a:p>
        </p:txBody>
      </p:sp>
      <p:sp>
        <p:nvSpPr>
          <p:cNvPr id="3" name="Subtitle 2">
            <a:extLst>
              <a:ext uri="{FF2B5EF4-FFF2-40B4-BE49-F238E27FC236}">
                <a16:creationId xmlns:a16="http://schemas.microsoft.com/office/drawing/2014/main" id="{64874C8C-903C-4C94-EDA8-06CB16C533B0}"/>
              </a:ext>
            </a:extLst>
          </p:cNvPr>
          <p:cNvSpPr>
            <a:spLocks noGrp="1"/>
          </p:cNvSpPr>
          <p:nvPr>
            <p:ph type="subTitle" idx="1"/>
          </p:nvPr>
        </p:nvSpPr>
        <p:spPr/>
        <p:txBody>
          <a:bodyPr/>
          <a:lstStyle/>
          <a:p>
            <a:r>
              <a:rPr lang="en-US"/>
              <a:t>Alex Marken, Researcher</a:t>
            </a:r>
          </a:p>
          <a:p>
            <a:r>
              <a:rPr lang="en-US"/>
              <a:t>Matt Welch, Senior Researcher</a:t>
            </a:r>
          </a:p>
        </p:txBody>
      </p:sp>
    </p:spTree>
    <p:extLst>
      <p:ext uri="{BB962C8B-B14F-4D97-AF65-F5344CB8AC3E}">
        <p14:creationId xmlns:p14="http://schemas.microsoft.com/office/powerpoint/2010/main" val="94705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DB66-5CCA-9929-E464-5F7DD5ADCBBC}"/>
              </a:ext>
            </a:extLst>
          </p:cNvPr>
          <p:cNvSpPr>
            <a:spLocks noGrp="1"/>
          </p:cNvSpPr>
          <p:nvPr>
            <p:ph type="title"/>
          </p:nvPr>
        </p:nvSpPr>
        <p:spPr/>
        <p:txBody>
          <a:bodyPr/>
          <a:lstStyle/>
          <a:p>
            <a:r>
              <a:rPr lang="en-US"/>
              <a:t>CLASS Domains and Dimensions: Classroom Organization</a:t>
            </a:r>
          </a:p>
        </p:txBody>
      </p:sp>
      <p:graphicFrame>
        <p:nvGraphicFramePr>
          <p:cNvPr id="5" name="Content Placeholder 5" descr="Showing CLASS domains and dimensions with details about Classroom Organization domain.">
            <a:extLst>
              <a:ext uri="{FF2B5EF4-FFF2-40B4-BE49-F238E27FC236}">
                <a16:creationId xmlns:a16="http://schemas.microsoft.com/office/drawing/2014/main" id="{83D87263-901E-D1BB-AB8B-7CFBBBA047AE}"/>
              </a:ext>
            </a:extLst>
          </p:cNvPr>
          <p:cNvGraphicFramePr>
            <a:graphicFrameLocks noGrp="1"/>
          </p:cNvGraphicFramePr>
          <p:nvPr>
            <p:ph sz="quarter" idx="17"/>
            <p:extLst>
              <p:ext uri="{D42A27DB-BD31-4B8C-83A1-F6EECF244321}">
                <p14:modId xmlns:p14="http://schemas.microsoft.com/office/powerpoint/2010/main" val="2254681469"/>
              </p:ext>
            </p:extLst>
          </p:nvPr>
        </p:nvGraphicFramePr>
        <p:xfrm>
          <a:off x="457200" y="1308100"/>
          <a:ext cx="11274425" cy="44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peech Bubble: Rectangle 5">
            <a:extLst>
              <a:ext uri="{FF2B5EF4-FFF2-40B4-BE49-F238E27FC236}">
                <a16:creationId xmlns:a16="http://schemas.microsoft.com/office/drawing/2014/main" id="{2CB90DC9-CD69-592F-1DB3-A6A63D86AA8E}"/>
              </a:ext>
            </a:extLst>
          </p:cNvPr>
          <p:cNvSpPr/>
          <p:nvPr/>
        </p:nvSpPr>
        <p:spPr>
          <a:xfrm flipH="1">
            <a:off x="7755345" y="2617173"/>
            <a:ext cx="3209986" cy="3060833"/>
          </a:xfrm>
          <a:prstGeom prst="wedgeRectCallout">
            <a:avLst>
              <a:gd name="adj1" fmla="val 60459"/>
              <a:gd name="adj2" fmla="val -46150"/>
            </a:avLst>
          </a:prstGeom>
          <a:solidFill>
            <a:srgbClr val="04A4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a:solidFill>
                  <a:schemeClr val="bg1"/>
                </a:solidFill>
              </a:rPr>
              <a:t>Clear behavioral expectations, overall level of negativity among teachers and students, well-managed instructional time, maximizing students’ interest and engagement in activities</a:t>
            </a:r>
          </a:p>
        </p:txBody>
      </p:sp>
      <p:sp>
        <p:nvSpPr>
          <p:cNvPr id="8" name="Text Placeholder 8">
            <a:extLst>
              <a:ext uri="{FF2B5EF4-FFF2-40B4-BE49-F238E27FC236}">
                <a16:creationId xmlns:a16="http://schemas.microsoft.com/office/drawing/2014/main" id="{6FCA8267-B9E5-62C7-BD58-9E6FDF0F0716}"/>
              </a:ext>
            </a:extLst>
          </p:cNvPr>
          <p:cNvSpPr txBox="1">
            <a:spLocks/>
          </p:cNvSpPr>
          <p:nvPr/>
        </p:nvSpPr>
        <p:spPr>
          <a:xfrm>
            <a:off x="1946495" y="5805488"/>
            <a:ext cx="7161292" cy="339725"/>
          </a:xfrm>
          <a:prstGeom prst="rect">
            <a:avLst/>
          </a:prstGeom>
          <a:solidFill>
            <a:schemeClr val="tx2">
              <a:lumMod val="75000"/>
              <a:lumOff val="2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marL="0" indent="0" algn="l" defTabSz="514350" rtl="0" eaLnBrk="1" latinLnBrk="0" hangingPunct="1">
              <a:lnSpc>
                <a:spcPct val="125000"/>
              </a:lnSpc>
              <a:spcBef>
                <a:spcPts val="563"/>
              </a:spcBef>
              <a:buFont typeface="Arial" panose="020B0604020202020204" pitchFamily="34" charset="0"/>
              <a:buNone/>
              <a:defRPr lang="en-US" sz="750" kern="1200" baseline="0">
                <a:solidFill>
                  <a:schemeClr val="lt1"/>
                </a:solidFill>
                <a:latin typeface="+mn-lt"/>
                <a:ea typeface="+mn-ea"/>
                <a:cs typeface="+mn-cs"/>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chemeClr val="lt1"/>
                </a:solidFill>
                <a:latin typeface="+mn-lt"/>
                <a:ea typeface="+mn-ea"/>
                <a:cs typeface="+mn-cs"/>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chemeClr val="lt1"/>
                </a:solidFill>
                <a:latin typeface="+mn-lt"/>
                <a:ea typeface="+mn-ea"/>
                <a:cs typeface="+mn-cs"/>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dirty="0">
                <a:solidFill>
                  <a:schemeClr val="lt1"/>
                </a:solidFill>
                <a:latin typeface="+mn-lt"/>
                <a:ea typeface="+mn-ea"/>
                <a:cs typeface="+mn-cs"/>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chemeClr val="lt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9pPr>
          </a:lstStyle>
          <a:p>
            <a:pPr algn="ctr"/>
            <a:r>
              <a:rPr lang="en-US" sz="2000"/>
              <a:t>Student Engagement (Upper Elementary &amp; Secondary)</a:t>
            </a:r>
          </a:p>
        </p:txBody>
      </p:sp>
    </p:spTree>
    <p:extLst>
      <p:ext uri="{BB962C8B-B14F-4D97-AF65-F5344CB8AC3E}">
        <p14:creationId xmlns:p14="http://schemas.microsoft.com/office/powerpoint/2010/main" val="18770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B5C1-4862-0658-38F9-439BD2D420D2}"/>
              </a:ext>
            </a:extLst>
          </p:cNvPr>
          <p:cNvSpPr>
            <a:spLocks noGrp="1"/>
          </p:cNvSpPr>
          <p:nvPr>
            <p:ph type="title"/>
          </p:nvPr>
        </p:nvSpPr>
        <p:spPr/>
        <p:txBody>
          <a:bodyPr/>
          <a:lstStyle/>
          <a:p>
            <a:r>
              <a:rPr lang="en-US"/>
              <a:t>CLASS Domains and Dimensions: Instructional Support</a:t>
            </a:r>
          </a:p>
        </p:txBody>
      </p:sp>
      <p:graphicFrame>
        <p:nvGraphicFramePr>
          <p:cNvPr id="5" name="Content Placeholder 5" descr="Showing CLASS domains and dimensions with details about Instructional Support domain.">
            <a:extLst>
              <a:ext uri="{FF2B5EF4-FFF2-40B4-BE49-F238E27FC236}">
                <a16:creationId xmlns:a16="http://schemas.microsoft.com/office/drawing/2014/main" id="{C779E943-4852-7075-97F7-FD5CC73AC7B1}"/>
              </a:ext>
            </a:extLst>
          </p:cNvPr>
          <p:cNvGraphicFramePr>
            <a:graphicFrameLocks noGrp="1"/>
          </p:cNvGraphicFramePr>
          <p:nvPr>
            <p:ph sz="quarter" idx="17"/>
            <p:extLst>
              <p:ext uri="{D42A27DB-BD31-4B8C-83A1-F6EECF244321}">
                <p14:modId xmlns:p14="http://schemas.microsoft.com/office/powerpoint/2010/main" val="1382401510"/>
              </p:ext>
            </p:extLst>
          </p:nvPr>
        </p:nvGraphicFramePr>
        <p:xfrm>
          <a:off x="457200" y="1308100"/>
          <a:ext cx="11274425" cy="44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peech Bubble: Rectangle 5">
            <a:extLst>
              <a:ext uri="{FF2B5EF4-FFF2-40B4-BE49-F238E27FC236}">
                <a16:creationId xmlns:a16="http://schemas.microsoft.com/office/drawing/2014/main" id="{3C28B8A4-5C5B-7E09-ACF2-6C25C0FC2439}"/>
              </a:ext>
            </a:extLst>
          </p:cNvPr>
          <p:cNvSpPr/>
          <p:nvPr/>
        </p:nvSpPr>
        <p:spPr>
          <a:xfrm>
            <a:off x="3486832" y="2576939"/>
            <a:ext cx="4431368" cy="2490953"/>
          </a:xfrm>
          <a:prstGeom prst="wedgeRectCallout">
            <a:avLst>
              <a:gd name="adj1" fmla="val 60679"/>
              <a:gd name="adj2" fmla="val -48117"/>
            </a:avLst>
          </a:prstGeom>
          <a:solidFill>
            <a:srgbClr val="0083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a:solidFill>
                  <a:schemeClr val="bg1"/>
                </a:solidFill>
              </a:rPr>
              <a:t>Use of multiple modalities, depth of lesson content, promotion of students’ higher-order thinking skills, focus on understanding, explicit feedback that expands learning, amount and quality of language-stimulation</a:t>
            </a:r>
          </a:p>
        </p:txBody>
      </p:sp>
      <p:sp>
        <p:nvSpPr>
          <p:cNvPr id="7" name="Text Placeholder 8">
            <a:extLst>
              <a:ext uri="{FF2B5EF4-FFF2-40B4-BE49-F238E27FC236}">
                <a16:creationId xmlns:a16="http://schemas.microsoft.com/office/drawing/2014/main" id="{CC5AF9DD-CF0F-4AE8-CD68-DB09636BD94F}"/>
              </a:ext>
            </a:extLst>
          </p:cNvPr>
          <p:cNvSpPr txBox="1">
            <a:spLocks/>
          </p:cNvSpPr>
          <p:nvPr/>
        </p:nvSpPr>
        <p:spPr>
          <a:xfrm>
            <a:off x="1946495" y="5805488"/>
            <a:ext cx="7161292" cy="339725"/>
          </a:xfrm>
          <a:prstGeom prst="rect">
            <a:avLst/>
          </a:prstGeom>
          <a:solidFill>
            <a:schemeClr val="tx2">
              <a:lumMod val="75000"/>
              <a:lumOff val="2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marL="0" indent="0" algn="l" defTabSz="514350" rtl="0" eaLnBrk="1" latinLnBrk="0" hangingPunct="1">
              <a:lnSpc>
                <a:spcPct val="125000"/>
              </a:lnSpc>
              <a:spcBef>
                <a:spcPts val="563"/>
              </a:spcBef>
              <a:buFont typeface="Arial" panose="020B0604020202020204" pitchFamily="34" charset="0"/>
              <a:buNone/>
              <a:defRPr lang="en-US" sz="750" kern="1200" baseline="0">
                <a:solidFill>
                  <a:schemeClr val="lt1"/>
                </a:solidFill>
                <a:latin typeface="+mn-lt"/>
                <a:ea typeface="+mn-ea"/>
                <a:cs typeface="+mn-cs"/>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chemeClr val="lt1"/>
                </a:solidFill>
                <a:latin typeface="+mn-lt"/>
                <a:ea typeface="+mn-ea"/>
                <a:cs typeface="+mn-cs"/>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chemeClr val="lt1"/>
                </a:solidFill>
                <a:latin typeface="+mn-lt"/>
                <a:ea typeface="+mn-ea"/>
                <a:cs typeface="+mn-cs"/>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dirty="0">
                <a:solidFill>
                  <a:schemeClr val="lt1"/>
                </a:solidFill>
                <a:latin typeface="+mn-lt"/>
                <a:ea typeface="+mn-ea"/>
                <a:cs typeface="+mn-cs"/>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chemeClr val="lt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9pPr>
          </a:lstStyle>
          <a:p>
            <a:pPr algn="ctr"/>
            <a:r>
              <a:rPr lang="en-US" sz="2000"/>
              <a:t>Student Engagement (Upper Elementary &amp; Secondary)</a:t>
            </a:r>
          </a:p>
        </p:txBody>
      </p:sp>
    </p:spTree>
    <p:extLst>
      <p:ext uri="{BB962C8B-B14F-4D97-AF65-F5344CB8AC3E}">
        <p14:creationId xmlns:p14="http://schemas.microsoft.com/office/powerpoint/2010/main" val="210867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BA333-A757-0AF4-A2EC-6D322F8167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FC319-A5D0-6BEA-5AD3-55FC42796A70}"/>
              </a:ext>
            </a:extLst>
          </p:cNvPr>
          <p:cNvSpPr>
            <a:spLocks noGrp="1"/>
          </p:cNvSpPr>
          <p:nvPr>
            <p:ph type="title"/>
          </p:nvPr>
        </p:nvSpPr>
        <p:spPr/>
        <p:txBody>
          <a:bodyPr/>
          <a:lstStyle/>
          <a:p>
            <a:r>
              <a:rPr lang="en-US"/>
              <a:t>CLASS Domains and Dimensions: Student Engagement</a:t>
            </a:r>
          </a:p>
        </p:txBody>
      </p:sp>
      <p:graphicFrame>
        <p:nvGraphicFramePr>
          <p:cNvPr id="5" name="Content Placeholder 5" descr="Showing CLASS domains and dimensions with details about Student Engagement domain.">
            <a:extLst>
              <a:ext uri="{FF2B5EF4-FFF2-40B4-BE49-F238E27FC236}">
                <a16:creationId xmlns:a16="http://schemas.microsoft.com/office/drawing/2014/main" id="{52EC585F-B66C-CDDF-2907-07792F2236A4}"/>
              </a:ext>
            </a:extLst>
          </p:cNvPr>
          <p:cNvGraphicFramePr>
            <a:graphicFrameLocks noGrp="1"/>
          </p:cNvGraphicFramePr>
          <p:nvPr>
            <p:ph sz="quarter" idx="17"/>
            <p:extLst>
              <p:ext uri="{D42A27DB-BD31-4B8C-83A1-F6EECF244321}">
                <p14:modId xmlns:p14="http://schemas.microsoft.com/office/powerpoint/2010/main" val="2274041000"/>
              </p:ext>
            </p:extLst>
          </p:nvPr>
        </p:nvGraphicFramePr>
        <p:xfrm>
          <a:off x="457200" y="1308100"/>
          <a:ext cx="11274425" cy="44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peech Bubble: Rectangle 2">
            <a:extLst>
              <a:ext uri="{FF2B5EF4-FFF2-40B4-BE49-F238E27FC236}">
                <a16:creationId xmlns:a16="http://schemas.microsoft.com/office/drawing/2014/main" id="{5666DF92-0C72-5790-9031-ABDA97207800}"/>
              </a:ext>
            </a:extLst>
          </p:cNvPr>
          <p:cNvSpPr/>
          <p:nvPr/>
        </p:nvSpPr>
        <p:spPr>
          <a:xfrm>
            <a:off x="1272575" y="3985266"/>
            <a:ext cx="3833703" cy="1482084"/>
          </a:xfrm>
          <a:prstGeom prst="wedgeRectCallout">
            <a:avLst>
              <a:gd name="adj1" fmla="val -2867"/>
              <a:gd name="adj2" fmla="val 76116"/>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a:solidFill>
                  <a:schemeClr val="bg1"/>
                </a:solidFill>
              </a:rPr>
              <a:t>Degree to which students are focused and participating, emphasis on active rather than passive engagement</a:t>
            </a:r>
          </a:p>
        </p:txBody>
      </p:sp>
      <p:sp>
        <p:nvSpPr>
          <p:cNvPr id="7" name="Text Placeholder 8">
            <a:extLst>
              <a:ext uri="{FF2B5EF4-FFF2-40B4-BE49-F238E27FC236}">
                <a16:creationId xmlns:a16="http://schemas.microsoft.com/office/drawing/2014/main" id="{8946C9D5-5349-5030-F776-694CA34A1180}"/>
              </a:ext>
            </a:extLst>
          </p:cNvPr>
          <p:cNvSpPr txBox="1">
            <a:spLocks/>
          </p:cNvSpPr>
          <p:nvPr/>
        </p:nvSpPr>
        <p:spPr>
          <a:xfrm>
            <a:off x="1946495" y="5805488"/>
            <a:ext cx="7161292" cy="339725"/>
          </a:xfrm>
          <a:prstGeom prst="rect">
            <a:avLst/>
          </a:prstGeom>
          <a:solidFill>
            <a:schemeClr val="tx2">
              <a:lumMod val="75000"/>
              <a:lumOff val="2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marL="0" indent="0" algn="l" defTabSz="514350" rtl="0" eaLnBrk="1" latinLnBrk="0" hangingPunct="1">
              <a:lnSpc>
                <a:spcPct val="125000"/>
              </a:lnSpc>
              <a:spcBef>
                <a:spcPts val="563"/>
              </a:spcBef>
              <a:buFont typeface="Arial" panose="020B0604020202020204" pitchFamily="34" charset="0"/>
              <a:buNone/>
              <a:defRPr lang="en-US" sz="750" kern="1200" baseline="0">
                <a:solidFill>
                  <a:schemeClr val="lt1"/>
                </a:solidFill>
                <a:latin typeface="+mn-lt"/>
                <a:ea typeface="+mn-ea"/>
                <a:cs typeface="+mn-cs"/>
              </a:defRPr>
            </a:lvl1pPr>
            <a:lvl2pPr marL="360045"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chemeClr val="lt1"/>
                </a:solidFill>
                <a:latin typeface="+mn-lt"/>
                <a:ea typeface="+mn-ea"/>
                <a:cs typeface="+mn-cs"/>
              </a:defRPr>
            </a:lvl2pPr>
            <a:lvl3pPr marL="540068" indent="-180023" algn="l" defTabSz="514350" rtl="0" eaLnBrk="1" latinLnBrk="0" hangingPunct="1">
              <a:lnSpc>
                <a:spcPct val="125000"/>
              </a:lnSpc>
              <a:spcBef>
                <a:spcPts val="338"/>
              </a:spcBef>
              <a:buFont typeface="Calibri" panose="020F0502020204030204" pitchFamily="34" charset="0"/>
              <a:buChar char="»"/>
              <a:defRPr lang="en-US" sz="2200" kern="1200" baseline="0" dirty="0">
                <a:solidFill>
                  <a:schemeClr val="lt1"/>
                </a:solidFill>
                <a:latin typeface="+mn-lt"/>
                <a:ea typeface="+mn-ea"/>
                <a:cs typeface="+mn-cs"/>
              </a:defRPr>
            </a:lvl3pPr>
            <a:lvl4pPr marL="720090" indent="-180023" algn="l" defTabSz="514350" rtl="0" eaLnBrk="1" latinLnBrk="0" hangingPunct="1">
              <a:lnSpc>
                <a:spcPct val="125000"/>
              </a:lnSpc>
              <a:spcBef>
                <a:spcPts val="338"/>
              </a:spcBef>
              <a:buSzPct val="100000"/>
              <a:buFont typeface="Calibri" panose="020F0502020204030204" pitchFamily="34" charset="0"/>
              <a:buChar char="◦"/>
              <a:defRPr lang="en-US" sz="2200" kern="1200" baseline="0" dirty="0">
                <a:solidFill>
                  <a:schemeClr val="lt1"/>
                </a:solidFill>
                <a:latin typeface="+mn-lt"/>
                <a:ea typeface="+mn-ea"/>
                <a:cs typeface="+mn-cs"/>
              </a:defRPr>
            </a:lvl4pPr>
            <a:lvl5pPr marL="900113" indent="-180023" algn="l" defTabSz="514350" rtl="0" eaLnBrk="1" latinLnBrk="0" hangingPunct="1">
              <a:lnSpc>
                <a:spcPct val="125000"/>
              </a:lnSpc>
              <a:spcBef>
                <a:spcPts val="338"/>
              </a:spcBef>
              <a:buFont typeface="Arial" panose="020B0604020202020204" pitchFamily="34" charset="0"/>
              <a:buChar char="•"/>
              <a:defRPr lang="en-US" sz="2200" kern="1200" baseline="0" dirty="0">
                <a:solidFill>
                  <a:schemeClr val="lt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9pPr>
          </a:lstStyle>
          <a:p>
            <a:pPr algn="ctr"/>
            <a:r>
              <a:rPr lang="en-US" sz="2000"/>
              <a:t>Student Engagement (Upper Elementary &amp; Secondary)</a:t>
            </a:r>
          </a:p>
        </p:txBody>
      </p:sp>
    </p:spTree>
    <p:extLst>
      <p:ext uri="{BB962C8B-B14F-4D97-AF65-F5344CB8AC3E}">
        <p14:creationId xmlns:p14="http://schemas.microsoft.com/office/powerpoint/2010/main" val="280725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D9E7-3722-7773-9685-0487EC81A4FF}"/>
              </a:ext>
            </a:extLst>
          </p:cNvPr>
          <p:cNvSpPr>
            <a:spLocks noGrp="1"/>
          </p:cNvSpPr>
          <p:nvPr>
            <p:ph type="title"/>
          </p:nvPr>
        </p:nvSpPr>
        <p:spPr/>
        <p:txBody>
          <a:bodyPr/>
          <a:lstStyle/>
          <a:p>
            <a:r>
              <a:rPr lang="en-US"/>
              <a:t>CLASS Dimensions At-A-Glance</a:t>
            </a:r>
          </a:p>
        </p:txBody>
      </p:sp>
      <p:sp>
        <p:nvSpPr>
          <p:cNvPr id="5" name="Content Placeholder 8">
            <a:extLst>
              <a:ext uri="{FF2B5EF4-FFF2-40B4-BE49-F238E27FC236}">
                <a16:creationId xmlns:a16="http://schemas.microsoft.com/office/drawing/2014/main" id="{EB8E2309-4DA3-3C38-5E5D-7222462BE8B6}"/>
              </a:ext>
            </a:extLst>
          </p:cNvPr>
          <p:cNvSpPr>
            <a:spLocks noGrp="1"/>
          </p:cNvSpPr>
          <p:nvPr>
            <p:ph sz="quarter" idx="17"/>
          </p:nvPr>
        </p:nvSpPr>
        <p:spPr>
          <a:xfrm>
            <a:off x="254252" y="1235672"/>
            <a:ext cx="4911504" cy="4893524"/>
          </a:xfrm>
        </p:spPr>
        <p:txBody>
          <a:bodyPr>
            <a:normAutofit fontScale="85000" lnSpcReduction="20000"/>
          </a:bodyPr>
          <a:lstStyle/>
          <a:p>
            <a:pPr marL="360045" lvl="2" indent="0">
              <a:buNone/>
            </a:pPr>
            <a:r>
              <a:rPr lang="en-US">
                <a:solidFill>
                  <a:srgbClr val="C00000"/>
                </a:solidFill>
              </a:rPr>
              <a:t>PC=Positive climate </a:t>
            </a:r>
          </a:p>
          <a:p>
            <a:pPr marL="360045" lvl="2" indent="0">
              <a:buNone/>
            </a:pPr>
            <a:r>
              <a:rPr lang="en-US">
                <a:solidFill>
                  <a:srgbClr val="C00000"/>
                </a:solidFill>
              </a:rPr>
              <a:t>NC=Negative climate </a:t>
            </a:r>
          </a:p>
          <a:p>
            <a:pPr marL="360045" lvl="2" indent="0">
              <a:buNone/>
            </a:pPr>
            <a:r>
              <a:rPr lang="en-US">
                <a:solidFill>
                  <a:srgbClr val="E6AF00"/>
                </a:solidFill>
              </a:rPr>
              <a:t>TS=Teacher sensitivity</a:t>
            </a:r>
          </a:p>
          <a:p>
            <a:pPr marL="360045" lvl="2" indent="0">
              <a:buNone/>
            </a:pPr>
            <a:r>
              <a:rPr lang="en-US">
                <a:solidFill>
                  <a:srgbClr val="C00000"/>
                </a:solidFill>
              </a:rPr>
              <a:t>RSP=Regard for student perspectives</a:t>
            </a:r>
          </a:p>
          <a:p>
            <a:pPr marL="360045" lvl="2" indent="0">
              <a:buNone/>
            </a:pPr>
            <a:r>
              <a:rPr lang="en-US">
                <a:solidFill>
                  <a:srgbClr val="E6AF00"/>
                </a:solidFill>
              </a:rPr>
              <a:t>BM=Behavior management</a:t>
            </a:r>
          </a:p>
          <a:p>
            <a:pPr marL="360045" lvl="2" indent="0">
              <a:buNone/>
            </a:pPr>
            <a:r>
              <a:rPr lang="en-US">
                <a:solidFill>
                  <a:srgbClr val="E6AF00"/>
                </a:solidFill>
              </a:rPr>
              <a:t>PD=Productivity </a:t>
            </a:r>
          </a:p>
          <a:p>
            <a:pPr marL="360045" lvl="2" indent="0">
              <a:buNone/>
            </a:pPr>
            <a:r>
              <a:rPr lang="en-US">
                <a:solidFill>
                  <a:srgbClr val="00B050"/>
                </a:solidFill>
              </a:rPr>
              <a:t>ILF=Instructional Learning Formats</a:t>
            </a:r>
          </a:p>
          <a:p>
            <a:pPr marL="360045" lvl="2" indent="0">
              <a:buNone/>
            </a:pPr>
            <a:r>
              <a:rPr lang="en-US">
                <a:solidFill>
                  <a:srgbClr val="00B050"/>
                </a:solidFill>
              </a:rPr>
              <a:t>CD=Concept Development</a:t>
            </a:r>
          </a:p>
          <a:p>
            <a:pPr marL="360045" lvl="2" indent="0">
              <a:buNone/>
            </a:pPr>
            <a:r>
              <a:rPr lang="en-US">
                <a:solidFill>
                  <a:srgbClr val="00B050"/>
                </a:solidFill>
              </a:rPr>
              <a:t>QF=Quality of Feedback</a:t>
            </a:r>
          </a:p>
          <a:p>
            <a:pPr marL="360045" lvl="2" indent="0">
              <a:buNone/>
            </a:pPr>
            <a:r>
              <a:rPr lang="en-US">
                <a:solidFill>
                  <a:srgbClr val="00B050"/>
                </a:solidFill>
              </a:rPr>
              <a:t>LM=Language Modeling</a:t>
            </a:r>
          </a:p>
          <a:p>
            <a:pPr marL="360045" lvl="2" indent="0">
              <a:buNone/>
            </a:pPr>
            <a:r>
              <a:rPr lang="en-US">
                <a:solidFill>
                  <a:srgbClr val="00B050"/>
                </a:solidFill>
              </a:rPr>
              <a:t>CU*=Content Understanding</a:t>
            </a:r>
          </a:p>
          <a:p>
            <a:pPr marL="360045" lvl="2" indent="0">
              <a:buNone/>
            </a:pPr>
            <a:r>
              <a:rPr lang="en-US">
                <a:solidFill>
                  <a:srgbClr val="00B050"/>
                </a:solidFill>
              </a:rPr>
              <a:t>AI*=Analysis &amp; Inquiry</a:t>
            </a:r>
          </a:p>
          <a:p>
            <a:pPr marL="360045" lvl="2" indent="0">
              <a:buNone/>
            </a:pPr>
            <a:r>
              <a:rPr lang="en-US">
                <a:solidFill>
                  <a:srgbClr val="00B050"/>
                </a:solidFill>
              </a:rPr>
              <a:t>ID*=Instructional Dialogue</a:t>
            </a:r>
          </a:p>
          <a:p>
            <a:pPr marL="360045" lvl="2" indent="0">
              <a:buNone/>
            </a:pPr>
            <a:r>
              <a:rPr lang="en-US">
                <a:solidFill>
                  <a:srgbClr val="006298"/>
                </a:solidFill>
              </a:rPr>
              <a:t>SE*=Student Engagement </a:t>
            </a:r>
          </a:p>
          <a:p>
            <a:pPr marL="360045" lvl="2" indent="0">
              <a:buNone/>
            </a:pPr>
            <a:endParaRPr lang="en-US" sz="1800">
              <a:solidFill>
                <a:srgbClr val="E6AF00"/>
              </a:solidFill>
            </a:endParaRPr>
          </a:p>
        </p:txBody>
      </p:sp>
      <p:sp>
        <p:nvSpPr>
          <p:cNvPr id="6" name="TextBox 5">
            <a:extLst>
              <a:ext uri="{FF2B5EF4-FFF2-40B4-BE49-F238E27FC236}">
                <a16:creationId xmlns:a16="http://schemas.microsoft.com/office/drawing/2014/main" id="{3EE4359A-395A-8D04-4926-B4955E3C99FF}"/>
              </a:ext>
            </a:extLst>
          </p:cNvPr>
          <p:cNvSpPr txBox="1"/>
          <p:nvPr/>
        </p:nvSpPr>
        <p:spPr>
          <a:xfrm>
            <a:off x="6096000" y="2205106"/>
            <a:ext cx="4911504" cy="2585323"/>
          </a:xfrm>
          <a:prstGeom prst="rect">
            <a:avLst/>
          </a:prstGeom>
          <a:noFill/>
        </p:spPr>
        <p:txBody>
          <a:bodyPr wrap="square">
            <a:spAutoFit/>
          </a:bodyPr>
          <a:lstStyle/>
          <a:p>
            <a:pPr marL="285750" indent="-285750">
              <a:buFont typeface="Wingdings" panose="05000000000000000000" pitchFamily="2" charset="2"/>
              <a:buChar char="ü"/>
            </a:pPr>
            <a:r>
              <a:rPr lang="en-US"/>
              <a:t>Each dimension is scored on a seven-point scale. </a:t>
            </a:r>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r>
              <a:rPr lang="en-US"/>
              <a:t>Dimension scores within each domain are averaged together to create overall domain scores. </a:t>
            </a:r>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r>
              <a:rPr lang="en-US"/>
              <a:t>Scores are classified into three categories, from developing effectiveness to highly effective. </a:t>
            </a:r>
          </a:p>
        </p:txBody>
      </p:sp>
    </p:spTree>
    <p:extLst>
      <p:ext uri="{BB962C8B-B14F-4D97-AF65-F5344CB8AC3E}">
        <p14:creationId xmlns:p14="http://schemas.microsoft.com/office/powerpoint/2010/main" val="357073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7DC0-0C7D-06E0-BBFB-4DCCF63A8AF0}"/>
              </a:ext>
            </a:extLst>
          </p:cNvPr>
          <p:cNvSpPr>
            <a:spLocks noGrp="1"/>
          </p:cNvSpPr>
          <p:nvPr>
            <p:ph type="title"/>
          </p:nvPr>
        </p:nvSpPr>
        <p:spPr>
          <a:xfrm>
            <a:off x="458724" y="0"/>
            <a:ext cx="11274552" cy="1051560"/>
          </a:xfrm>
        </p:spPr>
        <p:txBody>
          <a:bodyPr anchor="b">
            <a:normAutofit/>
          </a:bodyPr>
          <a:lstStyle/>
          <a:p>
            <a:r>
              <a:rPr lang="en-US"/>
              <a:t>CLASS Ratings</a:t>
            </a:r>
          </a:p>
        </p:txBody>
      </p:sp>
      <p:pic>
        <p:nvPicPr>
          <p:cNvPr id="9" name="Content Placeholder 5" descr="Table showing CLASS score ranges">
            <a:extLst>
              <a:ext uri="{FF2B5EF4-FFF2-40B4-BE49-F238E27FC236}">
                <a16:creationId xmlns:a16="http://schemas.microsoft.com/office/drawing/2014/main" id="{DB2306A4-4BEF-F6A4-CE4B-6302A366F513}"/>
              </a:ext>
            </a:extLst>
          </p:cNvPr>
          <p:cNvPicPr>
            <a:picLocks noGrp="1" noChangeAspect="1"/>
          </p:cNvPicPr>
          <p:nvPr>
            <p:ph sz="quarter" idx="17"/>
          </p:nvPr>
        </p:nvPicPr>
        <p:blipFill>
          <a:blip r:embed="rId3"/>
          <a:stretch>
            <a:fillRect/>
          </a:stretch>
        </p:blipFill>
        <p:spPr>
          <a:xfrm>
            <a:off x="457201" y="1647350"/>
            <a:ext cx="11274425" cy="2542982"/>
          </a:xfrm>
          <a:noFill/>
        </p:spPr>
      </p:pic>
      <p:sp>
        <p:nvSpPr>
          <p:cNvPr id="16" name="Text Placeholder 3">
            <a:extLst>
              <a:ext uri="{FF2B5EF4-FFF2-40B4-BE49-F238E27FC236}">
                <a16:creationId xmlns:a16="http://schemas.microsoft.com/office/drawing/2014/main" id="{DCBF75C9-5ADE-68B8-6A8A-C4FD328581C2}"/>
              </a:ext>
            </a:extLst>
          </p:cNvPr>
          <p:cNvSpPr>
            <a:spLocks noGrp="1"/>
          </p:cNvSpPr>
          <p:nvPr>
            <p:ph type="body" sz="quarter" idx="14"/>
          </p:nvPr>
        </p:nvSpPr>
        <p:spPr>
          <a:xfrm>
            <a:off x="457201" y="5806276"/>
            <a:ext cx="11277600" cy="338328"/>
          </a:xfrm>
        </p:spPr>
        <p:txBody>
          <a:bodyPr/>
          <a:lstStyle/>
          <a:p>
            <a:endParaRPr lang="en-US"/>
          </a:p>
        </p:txBody>
      </p:sp>
    </p:spTree>
    <p:extLst>
      <p:ext uri="{BB962C8B-B14F-4D97-AF65-F5344CB8AC3E}">
        <p14:creationId xmlns:p14="http://schemas.microsoft.com/office/powerpoint/2010/main" val="361598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0C4C87-2540-A72F-2DC8-51B13DBED932}"/>
              </a:ext>
            </a:extLst>
          </p:cNvPr>
          <p:cNvSpPr>
            <a:spLocks noGrp="1"/>
          </p:cNvSpPr>
          <p:nvPr>
            <p:ph type="ctrTitle"/>
          </p:nvPr>
        </p:nvSpPr>
        <p:spPr/>
        <p:txBody>
          <a:bodyPr/>
          <a:lstStyle/>
          <a:p>
            <a:r>
              <a:rPr lang="en-US"/>
              <a:t>CLASS Data Collection Process</a:t>
            </a:r>
          </a:p>
        </p:txBody>
      </p:sp>
      <p:sp>
        <p:nvSpPr>
          <p:cNvPr id="6" name="Subtitle 5">
            <a:extLst>
              <a:ext uri="{FF2B5EF4-FFF2-40B4-BE49-F238E27FC236}">
                <a16:creationId xmlns:a16="http://schemas.microsoft.com/office/drawing/2014/main" id="{75D738E0-EE50-DF47-A98B-6D1086D8A3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60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AFED-FACB-EA3F-4E86-FF6AF8F4DF74}"/>
              </a:ext>
            </a:extLst>
          </p:cNvPr>
          <p:cNvSpPr>
            <a:spLocks noGrp="1"/>
          </p:cNvSpPr>
          <p:nvPr>
            <p:ph type="title"/>
          </p:nvPr>
        </p:nvSpPr>
        <p:spPr/>
        <p:txBody>
          <a:bodyPr/>
          <a:lstStyle/>
          <a:p>
            <a:r>
              <a:rPr lang="en-US"/>
              <a:t>CLASS Data Collection - Overview</a:t>
            </a:r>
          </a:p>
        </p:txBody>
      </p:sp>
      <p:sp>
        <p:nvSpPr>
          <p:cNvPr id="4" name="Text Placeholder 3">
            <a:extLst>
              <a:ext uri="{FF2B5EF4-FFF2-40B4-BE49-F238E27FC236}">
                <a16:creationId xmlns:a16="http://schemas.microsoft.com/office/drawing/2014/main" id="{4E787511-8832-EF0E-0847-DAFEA71EEFC5}"/>
              </a:ext>
            </a:extLst>
          </p:cNvPr>
          <p:cNvSpPr>
            <a:spLocks noGrp="1"/>
          </p:cNvSpPr>
          <p:nvPr>
            <p:ph type="body" sz="quarter" idx="14"/>
          </p:nvPr>
        </p:nvSpPr>
        <p:spPr/>
        <p:txBody>
          <a:bodyPr/>
          <a:lstStyle/>
          <a:p>
            <a:endParaRPr lang="en-US"/>
          </a:p>
        </p:txBody>
      </p:sp>
      <p:sp>
        <p:nvSpPr>
          <p:cNvPr id="5" name="Content Placeholder 2">
            <a:extLst>
              <a:ext uri="{FF2B5EF4-FFF2-40B4-BE49-F238E27FC236}">
                <a16:creationId xmlns:a16="http://schemas.microsoft.com/office/drawing/2014/main" id="{E7694C55-D43B-3B0C-E3FF-0CC914F9F498}"/>
              </a:ext>
            </a:extLst>
          </p:cNvPr>
          <p:cNvSpPr>
            <a:spLocks noGrp="1"/>
          </p:cNvSpPr>
          <p:nvPr>
            <p:ph sz="quarter" idx="17"/>
          </p:nvPr>
        </p:nvSpPr>
        <p:spPr>
          <a:xfrm>
            <a:off x="457200" y="1308100"/>
            <a:ext cx="11274425" cy="4498975"/>
          </a:xfrm>
        </p:spPr>
        <p:txBody>
          <a:bodyPr vert="horz" lIns="0" tIns="0" rIns="0" bIns="0" rtlCol="0" anchor="t">
            <a:noAutofit/>
          </a:bodyPr>
          <a:lstStyle/>
          <a:p>
            <a:pPr lvl="1">
              <a:buFont typeface="Wingdings" panose="05000000000000000000" pitchFamily="2" charset="2"/>
              <a:buChar char="§"/>
            </a:pPr>
            <a:r>
              <a:rPr lang="en-US"/>
              <a:t>Observations take place the week of the district review site visit</a:t>
            </a:r>
          </a:p>
          <a:p>
            <a:pPr lvl="1">
              <a:buFont typeface="Wingdings" panose="05000000000000000000" pitchFamily="2" charset="2"/>
              <a:buChar char="§"/>
            </a:pPr>
            <a:r>
              <a:rPr lang="en-US"/>
              <a:t>Observers will look for the dimensions in the CLASS tool associated with the classroom’s grade-level as well as the instructional materials visibly in use during the observations</a:t>
            </a:r>
          </a:p>
          <a:p>
            <a:pPr lvl="1">
              <a:buFont typeface="Wingdings" panose="05000000000000000000" pitchFamily="2" charset="2"/>
              <a:buChar char="§"/>
            </a:pPr>
            <a:r>
              <a:rPr lang="en-US"/>
              <a:t>Observations and interviews/focus groups do not take place in the same building on the same day </a:t>
            </a:r>
          </a:p>
          <a:p>
            <a:pPr lvl="1">
              <a:buFont typeface="Wingdings" panose="05000000000000000000" pitchFamily="2" charset="2"/>
              <a:buChar char="§"/>
            </a:pPr>
            <a:r>
              <a:rPr lang="en-US"/>
              <a:t>Example schedule:</a:t>
            </a:r>
          </a:p>
          <a:p>
            <a:pPr marL="0" lvl="1" indent="0">
              <a:buNone/>
            </a:pPr>
            <a:endParaRPr lang="en-US"/>
          </a:p>
          <a:p>
            <a:pPr lvl="1"/>
            <a:endParaRPr lang="en-US"/>
          </a:p>
          <a:p>
            <a:pPr marL="0" lvl="1" indent="0">
              <a:buNone/>
            </a:pPr>
            <a:endParaRPr lang="en-US"/>
          </a:p>
          <a:p>
            <a:pPr marL="480060" lvl="3" indent="0">
              <a:buNone/>
            </a:pPr>
            <a:endParaRPr lang="en-US"/>
          </a:p>
        </p:txBody>
      </p:sp>
      <p:pic>
        <p:nvPicPr>
          <p:cNvPr id="9" name="Picture 8" descr="Table showing sample example schedule of interviews and observations for a district review">
            <a:extLst>
              <a:ext uri="{FF2B5EF4-FFF2-40B4-BE49-F238E27FC236}">
                <a16:creationId xmlns:a16="http://schemas.microsoft.com/office/drawing/2014/main" id="{503DBB85-A2FD-9DA9-DB3A-6DF0E7571C6B}"/>
              </a:ext>
            </a:extLst>
          </p:cNvPr>
          <p:cNvPicPr>
            <a:picLocks noChangeAspect="1"/>
          </p:cNvPicPr>
          <p:nvPr/>
        </p:nvPicPr>
        <p:blipFill>
          <a:blip r:embed="rId3"/>
          <a:stretch>
            <a:fillRect/>
          </a:stretch>
        </p:blipFill>
        <p:spPr>
          <a:xfrm>
            <a:off x="860328" y="4082868"/>
            <a:ext cx="8090093" cy="1261981"/>
          </a:xfrm>
          <a:prstGeom prst="rect">
            <a:avLst/>
          </a:prstGeom>
        </p:spPr>
      </p:pic>
    </p:spTree>
    <p:extLst>
      <p:ext uri="{BB962C8B-B14F-4D97-AF65-F5344CB8AC3E}">
        <p14:creationId xmlns:p14="http://schemas.microsoft.com/office/powerpoint/2010/main" val="758631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09E1-FE7E-45A2-24CD-20E3F8B8D214}"/>
              </a:ext>
            </a:extLst>
          </p:cNvPr>
          <p:cNvSpPr>
            <a:spLocks noGrp="1"/>
          </p:cNvSpPr>
          <p:nvPr>
            <p:ph type="title"/>
          </p:nvPr>
        </p:nvSpPr>
        <p:spPr/>
        <p:txBody>
          <a:bodyPr/>
          <a:lstStyle/>
          <a:p>
            <a:r>
              <a:rPr lang="en-US"/>
              <a:t>CLASS Data Collection - Process</a:t>
            </a:r>
          </a:p>
        </p:txBody>
      </p:sp>
      <p:sp>
        <p:nvSpPr>
          <p:cNvPr id="4" name="Text Placeholder 3">
            <a:extLst>
              <a:ext uri="{FF2B5EF4-FFF2-40B4-BE49-F238E27FC236}">
                <a16:creationId xmlns:a16="http://schemas.microsoft.com/office/drawing/2014/main" id="{FEAB6535-1A98-B2CA-8422-8EEFEB7B99B0}"/>
              </a:ext>
            </a:extLst>
          </p:cNvPr>
          <p:cNvSpPr>
            <a:spLocks noGrp="1"/>
          </p:cNvSpPr>
          <p:nvPr>
            <p:ph type="body" sz="quarter" idx="14"/>
          </p:nvPr>
        </p:nvSpPr>
        <p:spPr/>
        <p:txBody>
          <a:bodyPr/>
          <a:lstStyle/>
          <a:p>
            <a:endParaRPr lang="en-US"/>
          </a:p>
        </p:txBody>
      </p:sp>
      <p:sp>
        <p:nvSpPr>
          <p:cNvPr id="5" name="Content Placeholder 6">
            <a:extLst>
              <a:ext uri="{FF2B5EF4-FFF2-40B4-BE49-F238E27FC236}">
                <a16:creationId xmlns:a16="http://schemas.microsoft.com/office/drawing/2014/main" id="{1175971A-C579-1974-F788-3F1D6B5C5DBC}"/>
              </a:ext>
            </a:extLst>
          </p:cNvPr>
          <p:cNvSpPr>
            <a:spLocks noGrp="1"/>
          </p:cNvSpPr>
          <p:nvPr>
            <p:ph sz="quarter" idx="17"/>
          </p:nvPr>
        </p:nvSpPr>
        <p:spPr>
          <a:xfrm>
            <a:off x="457200" y="1308100"/>
            <a:ext cx="11274425" cy="4498975"/>
          </a:xfrm>
        </p:spPr>
        <p:txBody>
          <a:bodyPr>
            <a:normAutofit fontScale="92500" lnSpcReduction="20000"/>
          </a:bodyPr>
          <a:lstStyle/>
          <a:p>
            <a:pPr marL="0" indent="0">
              <a:buNone/>
            </a:pPr>
            <a:r>
              <a:rPr lang="en-US" b="1"/>
              <a:t>Pre-Visit	</a:t>
            </a:r>
          </a:p>
          <a:p>
            <a:r>
              <a:rPr lang="en-US"/>
              <a:t>AIR collects master schedules, school maps, and bell schedules</a:t>
            </a:r>
          </a:p>
          <a:p>
            <a:r>
              <a:rPr lang="en-US"/>
              <a:t>District provides information on events such as testing, assemblies, and field trips</a:t>
            </a:r>
          </a:p>
          <a:p>
            <a:r>
              <a:rPr lang="en-US"/>
              <a:t>District and AIR finalize CLASS observation schedule</a:t>
            </a:r>
          </a:p>
          <a:p>
            <a:r>
              <a:rPr lang="en-US"/>
              <a:t>District and school inform staff members of the date for observations</a:t>
            </a:r>
          </a:p>
          <a:p>
            <a:endParaRPr lang="en-US"/>
          </a:p>
          <a:p>
            <a:pPr marL="0" indent="0">
              <a:buNone/>
            </a:pPr>
            <a:r>
              <a:rPr lang="en-US" b="1"/>
              <a:t>Day of Visit</a:t>
            </a:r>
          </a:p>
          <a:p>
            <a:r>
              <a:rPr lang="en-US"/>
              <a:t>AIR onsite team checks in at the main office</a:t>
            </a:r>
          </a:p>
          <a:p>
            <a:r>
              <a:rPr lang="en-US"/>
              <a:t>School provides information on absences, sensitive environments (e.g., 1:1 settings, medically fragile)</a:t>
            </a:r>
          </a:p>
          <a:p>
            <a:r>
              <a:rPr lang="en-US"/>
              <a:t>AIR team proceeds to complete observations unaccompanied</a:t>
            </a:r>
          </a:p>
          <a:p>
            <a:r>
              <a:rPr lang="en-US"/>
              <a:t>AIR team will check out with the principal at end of the day </a:t>
            </a:r>
          </a:p>
          <a:p>
            <a:endParaRPr lang="en-US"/>
          </a:p>
        </p:txBody>
      </p:sp>
    </p:spTree>
    <p:extLst>
      <p:ext uri="{BB962C8B-B14F-4D97-AF65-F5344CB8AC3E}">
        <p14:creationId xmlns:p14="http://schemas.microsoft.com/office/powerpoint/2010/main" val="2465492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A1666B-FEB4-7973-6CB9-B3B3DC4B2F45}"/>
              </a:ext>
            </a:extLst>
          </p:cNvPr>
          <p:cNvSpPr>
            <a:spLocks noGrp="1"/>
          </p:cNvSpPr>
          <p:nvPr>
            <p:ph type="ctrTitle"/>
          </p:nvPr>
        </p:nvSpPr>
        <p:spPr/>
        <p:txBody>
          <a:bodyPr/>
          <a:lstStyle/>
          <a:p>
            <a:r>
              <a:rPr lang="en-US"/>
              <a:t>CLASS Observation Data Report</a:t>
            </a:r>
          </a:p>
        </p:txBody>
      </p:sp>
      <p:sp>
        <p:nvSpPr>
          <p:cNvPr id="6" name="Subtitle 5">
            <a:extLst>
              <a:ext uri="{FF2B5EF4-FFF2-40B4-BE49-F238E27FC236}">
                <a16:creationId xmlns:a16="http://schemas.microsoft.com/office/drawing/2014/main" id="{83E24C19-BC4E-F3DB-0879-B06BF64A29C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8437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DC7B49-A9CA-6E85-FEAD-DA511F8A6272}"/>
              </a:ext>
            </a:extLst>
          </p:cNvPr>
          <p:cNvSpPr>
            <a:spLocks noGrp="1"/>
          </p:cNvSpPr>
          <p:nvPr>
            <p:ph type="title"/>
          </p:nvPr>
        </p:nvSpPr>
        <p:spPr/>
        <p:txBody>
          <a:bodyPr/>
          <a:lstStyle/>
          <a:p>
            <a:r>
              <a:rPr lang="en-US"/>
              <a:t>CLASS Summary Tables by Grade Band</a:t>
            </a:r>
          </a:p>
        </p:txBody>
      </p:sp>
      <p:sp>
        <p:nvSpPr>
          <p:cNvPr id="6" name="Slide Number Placeholder 5">
            <a:extLst>
              <a:ext uri="{FF2B5EF4-FFF2-40B4-BE49-F238E27FC236}">
                <a16:creationId xmlns:a16="http://schemas.microsoft.com/office/drawing/2014/main" id="{D86CFCAD-3402-7EE1-B29E-7BE044496903}"/>
              </a:ext>
            </a:extLst>
          </p:cNvPr>
          <p:cNvSpPr>
            <a:spLocks noGrp="1"/>
          </p:cNvSpPr>
          <p:nvPr>
            <p:ph type="sldNum" sz="quarter" idx="14"/>
          </p:nvPr>
        </p:nvSpPr>
        <p:spPr/>
        <p:txBody>
          <a:bodyPr/>
          <a:lstStyle/>
          <a:p>
            <a:fld id="{99A20822-4A49-4D36-86E3-300BA48D3F00}" type="slidenum">
              <a:rPr lang="en-US" smtClean="0"/>
              <a:pPr/>
              <a:t>19</a:t>
            </a:fld>
            <a:endParaRPr lang="en-US"/>
          </a:p>
        </p:txBody>
      </p:sp>
      <p:cxnSp>
        <p:nvCxnSpPr>
          <p:cNvPr id="13" name="Straight Arrow Connector 12">
            <a:extLst>
              <a:ext uri="{FF2B5EF4-FFF2-40B4-BE49-F238E27FC236}">
                <a16:creationId xmlns:a16="http://schemas.microsoft.com/office/drawing/2014/main" id="{35D813F1-0020-3834-48F4-FBD32B39BCCD}"/>
              </a:ext>
              <a:ext uri="{C183D7F6-B498-43B3-948B-1728B52AA6E4}">
                <adec:decorative xmlns:adec="http://schemas.microsoft.com/office/drawing/2017/decorative" val="1"/>
              </a:ext>
            </a:extLst>
          </p:cNvPr>
          <p:cNvCxnSpPr>
            <a:cxnSpLocks/>
          </p:cNvCxnSpPr>
          <p:nvPr/>
        </p:nvCxnSpPr>
        <p:spPr>
          <a:xfrm flipV="1">
            <a:off x="6255708" y="1051560"/>
            <a:ext cx="526091" cy="20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6DFA9C3-648F-7506-B977-A7760920AAAD}"/>
              </a:ext>
            </a:extLst>
          </p:cNvPr>
          <p:cNvSpPr txBox="1"/>
          <p:nvPr/>
        </p:nvSpPr>
        <p:spPr>
          <a:xfrm>
            <a:off x="6972635" y="737392"/>
            <a:ext cx="3027709" cy="461665"/>
          </a:xfrm>
          <a:prstGeom prst="rect">
            <a:avLst/>
          </a:prstGeom>
          <a:solidFill>
            <a:schemeClr val="bg2">
              <a:lumMod val="90000"/>
            </a:schemeClr>
          </a:solidFill>
        </p:spPr>
        <p:txBody>
          <a:bodyPr wrap="square" rtlCol="0">
            <a:spAutoFit/>
          </a:bodyPr>
          <a:lstStyle/>
          <a:p>
            <a:r>
              <a:rPr lang="en-US" sz="1200"/>
              <a:t>Separate tables for each of 3 grade bands (where appropriate)</a:t>
            </a:r>
          </a:p>
        </p:txBody>
      </p:sp>
      <p:sp>
        <p:nvSpPr>
          <p:cNvPr id="16" name="TextBox 15">
            <a:extLst>
              <a:ext uri="{FF2B5EF4-FFF2-40B4-BE49-F238E27FC236}">
                <a16:creationId xmlns:a16="http://schemas.microsoft.com/office/drawing/2014/main" id="{63E319CD-0D8D-D808-5FBE-8AE4215E1A86}"/>
              </a:ext>
            </a:extLst>
          </p:cNvPr>
          <p:cNvSpPr txBox="1"/>
          <p:nvPr/>
        </p:nvSpPr>
        <p:spPr>
          <a:xfrm>
            <a:off x="8022510" y="2086428"/>
            <a:ext cx="2222166" cy="461665"/>
          </a:xfrm>
          <a:prstGeom prst="rect">
            <a:avLst/>
          </a:prstGeom>
          <a:solidFill>
            <a:schemeClr val="bg2">
              <a:lumMod val="90000"/>
            </a:schemeClr>
          </a:solidFill>
        </p:spPr>
        <p:txBody>
          <a:bodyPr wrap="square" rtlCol="0">
            <a:spAutoFit/>
          </a:bodyPr>
          <a:lstStyle/>
          <a:p>
            <a:r>
              <a:rPr lang="en-US" sz="1200"/>
              <a:t>Average rating by domain and dimension. </a:t>
            </a:r>
          </a:p>
        </p:txBody>
      </p:sp>
      <p:sp>
        <p:nvSpPr>
          <p:cNvPr id="22" name="TextBox 21">
            <a:extLst>
              <a:ext uri="{FF2B5EF4-FFF2-40B4-BE49-F238E27FC236}">
                <a16:creationId xmlns:a16="http://schemas.microsoft.com/office/drawing/2014/main" id="{66BDB9F4-F1ED-A26B-C8BC-1597B386D386}"/>
              </a:ext>
            </a:extLst>
          </p:cNvPr>
          <p:cNvSpPr txBox="1"/>
          <p:nvPr/>
        </p:nvSpPr>
        <p:spPr>
          <a:xfrm>
            <a:off x="8670696" y="3435464"/>
            <a:ext cx="2032363" cy="461665"/>
          </a:xfrm>
          <a:prstGeom prst="rect">
            <a:avLst/>
          </a:prstGeom>
          <a:solidFill>
            <a:schemeClr val="bg2">
              <a:lumMod val="90000"/>
            </a:schemeClr>
          </a:solidFill>
        </p:spPr>
        <p:txBody>
          <a:bodyPr wrap="square" rtlCol="0">
            <a:spAutoFit/>
          </a:bodyPr>
          <a:lstStyle/>
          <a:p>
            <a:r>
              <a:rPr lang="en-US" sz="1200"/>
              <a:t>Total N of classrooms at each rating level. </a:t>
            </a:r>
          </a:p>
        </p:txBody>
      </p:sp>
      <p:pic>
        <p:nvPicPr>
          <p:cNvPr id="5" name="Picture 4" descr="Example table of CLASS summary scores across a grade band">
            <a:extLst>
              <a:ext uri="{FF2B5EF4-FFF2-40B4-BE49-F238E27FC236}">
                <a16:creationId xmlns:a16="http://schemas.microsoft.com/office/drawing/2014/main" id="{1F0DA2EF-CBD8-21F9-0874-EC1F5C9AD2CD}"/>
              </a:ext>
            </a:extLst>
          </p:cNvPr>
          <p:cNvPicPr>
            <a:picLocks noChangeAspect="1"/>
          </p:cNvPicPr>
          <p:nvPr/>
        </p:nvPicPr>
        <p:blipFill>
          <a:blip r:embed="rId2"/>
          <a:stretch>
            <a:fillRect/>
          </a:stretch>
        </p:blipFill>
        <p:spPr>
          <a:xfrm>
            <a:off x="1014301" y="1258406"/>
            <a:ext cx="6612625" cy="5134354"/>
          </a:xfrm>
          <a:prstGeom prst="rect">
            <a:avLst/>
          </a:prstGeom>
        </p:spPr>
      </p:pic>
      <p:cxnSp>
        <p:nvCxnSpPr>
          <p:cNvPr id="18" name="Straight Arrow Connector 17">
            <a:extLst>
              <a:ext uri="{FF2B5EF4-FFF2-40B4-BE49-F238E27FC236}">
                <a16:creationId xmlns:a16="http://schemas.microsoft.com/office/drawing/2014/main" id="{795B25AD-94C3-E143-5560-2F6E09685841}"/>
              </a:ext>
              <a:ext uri="{C183D7F6-B498-43B3-948B-1728B52AA6E4}">
                <adec:decorative xmlns:adec="http://schemas.microsoft.com/office/drawing/2017/decorative" val="1"/>
              </a:ext>
            </a:extLst>
          </p:cNvPr>
          <p:cNvCxnSpPr>
            <a:cxnSpLocks/>
          </p:cNvCxnSpPr>
          <p:nvPr/>
        </p:nvCxnSpPr>
        <p:spPr>
          <a:xfrm>
            <a:off x="6781799" y="1846529"/>
            <a:ext cx="1754027" cy="1582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CF83793-E53A-5894-93B4-005A8690FF3B}"/>
              </a:ext>
              <a:ext uri="{C183D7F6-B498-43B3-948B-1728B52AA6E4}">
                <adec:decorative xmlns:adec="http://schemas.microsoft.com/office/drawing/2017/decorative" val="1"/>
              </a:ext>
            </a:extLst>
          </p:cNvPr>
          <p:cNvCxnSpPr>
            <a:cxnSpLocks/>
          </p:cNvCxnSpPr>
          <p:nvPr/>
        </p:nvCxnSpPr>
        <p:spPr>
          <a:xfrm>
            <a:off x="7423734" y="1705616"/>
            <a:ext cx="400984" cy="461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6AD97-EDFF-4C6E-4587-501CE20C7689}"/>
              </a:ext>
            </a:extLst>
          </p:cNvPr>
          <p:cNvSpPr>
            <a:spLocks noGrp="1"/>
          </p:cNvSpPr>
          <p:nvPr>
            <p:ph type="title"/>
          </p:nvPr>
        </p:nvSpPr>
        <p:spPr/>
        <p:txBody>
          <a:bodyPr/>
          <a:lstStyle/>
          <a:p>
            <a:r>
              <a:rPr lang="en-US"/>
              <a:t>Agenda</a:t>
            </a:r>
          </a:p>
        </p:txBody>
      </p:sp>
      <p:sp>
        <p:nvSpPr>
          <p:cNvPr id="5" name="Text Placeholder 4">
            <a:extLst>
              <a:ext uri="{FF2B5EF4-FFF2-40B4-BE49-F238E27FC236}">
                <a16:creationId xmlns:a16="http://schemas.microsoft.com/office/drawing/2014/main" id="{CF0BF28A-E22A-449E-4C4D-87E399BD92D6}"/>
              </a:ext>
            </a:extLst>
          </p:cNvPr>
          <p:cNvSpPr>
            <a:spLocks noGrp="1"/>
          </p:cNvSpPr>
          <p:nvPr>
            <p:ph type="body" sz="quarter" idx="10"/>
          </p:nvPr>
        </p:nvSpPr>
        <p:spPr/>
        <p:txBody>
          <a:bodyPr/>
          <a:lstStyle/>
          <a:p>
            <a:r>
              <a:rPr lang="en-US"/>
              <a:t>Welcome and Introductions</a:t>
            </a:r>
          </a:p>
          <a:p>
            <a:r>
              <a:rPr lang="en-US"/>
              <a:t>CLASS Overview</a:t>
            </a:r>
          </a:p>
          <a:p>
            <a:r>
              <a:rPr lang="en-US"/>
              <a:t>CLASS Domains and Dimensions</a:t>
            </a:r>
          </a:p>
          <a:p>
            <a:r>
              <a:rPr lang="en-US"/>
              <a:t>CLASS Data Collection Process</a:t>
            </a:r>
          </a:p>
          <a:p>
            <a:r>
              <a:rPr lang="en-US"/>
              <a:t>CLASS Observation Data Report</a:t>
            </a:r>
          </a:p>
          <a:p>
            <a:r>
              <a:rPr lang="en-US"/>
              <a:t>Questions and Answers</a:t>
            </a:r>
          </a:p>
          <a:p>
            <a:endParaRPr lang="en-US"/>
          </a:p>
        </p:txBody>
      </p:sp>
    </p:spTree>
    <p:extLst>
      <p:ext uri="{BB962C8B-B14F-4D97-AF65-F5344CB8AC3E}">
        <p14:creationId xmlns:p14="http://schemas.microsoft.com/office/powerpoint/2010/main" val="2318118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B2527-389F-B851-EF13-34FB9C7DA39B}"/>
              </a:ext>
            </a:extLst>
          </p:cNvPr>
          <p:cNvSpPr>
            <a:spLocks noGrp="1"/>
          </p:cNvSpPr>
          <p:nvPr>
            <p:ph type="title"/>
          </p:nvPr>
        </p:nvSpPr>
        <p:spPr/>
        <p:txBody>
          <a:bodyPr/>
          <a:lstStyle/>
          <a:p>
            <a:r>
              <a:rPr lang="en-US"/>
              <a:t>Reading the CLASS Report</a:t>
            </a:r>
          </a:p>
        </p:txBody>
      </p:sp>
      <p:sp>
        <p:nvSpPr>
          <p:cNvPr id="10" name="TextBox 9">
            <a:extLst>
              <a:ext uri="{FF2B5EF4-FFF2-40B4-BE49-F238E27FC236}">
                <a16:creationId xmlns:a16="http://schemas.microsoft.com/office/drawing/2014/main" id="{E58C3242-AE0E-79C4-52AE-A8200D2C8AE6}"/>
              </a:ext>
            </a:extLst>
          </p:cNvPr>
          <p:cNvSpPr txBox="1"/>
          <p:nvPr/>
        </p:nvSpPr>
        <p:spPr>
          <a:xfrm>
            <a:off x="9160802" y="4600905"/>
            <a:ext cx="3027709" cy="1015663"/>
          </a:xfrm>
          <a:prstGeom prst="rect">
            <a:avLst/>
          </a:prstGeom>
          <a:solidFill>
            <a:schemeClr val="bg2">
              <a:lumMod val="90000"/>
            </a:schemeClr>
          </a:solidFill>
        </p:spPr>
        <p:txBody>
          <a:bodyPr wrap="square" lIns="91440" tIns="45720" rIns="91440" bIns="45720" rtlCol="0" anchor="t">
            <a:spAutoFit/>
          </a:bodyPr>
          <a:lstStyle/>
          <a:p>
            <a:r>
              <a:rPr lang="en-US" sz="1200"/>
              <a:t>For each CLASS indicator, the report includes a paragraph explaining what the </a:t>
            </a:r>
            <a:r>
              <a:rPr lang="en-US" sz="1200" b="1"/>
              <a:t>overall range </a:t>
            </a:r>
            <a:r>
              <a:rPr lang="en-US" sz="1200"/>
              <a:t>(high, medium, or low)  on the </a:t>
            </a:r>
            <a:r>
              <a:rPr lang="en-US" sz="1200" b="1"/>
              <a:t>CLASS rating system  looks like in practice </a:t>
            </a:r>
            <a:r>
              <a:rPr lang="en-US" sz="1200"/>
              <a:t>(general description). </a:t>
            </a:r>
          </a:p>
        </p:txBody>
      </p:sp>
      <p:sp>
        <p:nvSpPr>
          <p:cNvPr id="11" name="TextBox 10">
            <a:extLst>
              <a:ext uri="{FF2B5EF4-FFF2-40B4-BE49-F238E27FC236}">
                <a16:creationId xmlns:a16="http://schemas.microsoft.com/office/drawing/2014/main" id="{F7F85163-4C60-F343-7C0A-58CB9351CC2E}"/>
              </a:ext>
            </a:extLst>
          </p:cNvPr>
          <p:cNvSpPr txBox="1"/>
          <p:nvPr/>
        </p:nvSpPr>
        <p:spPr>
          <a:xfrm>
            <a:off x="8954158" y="2597472"/>
            <a:ext cx="3035651" cy="807913"/>
          </a:xfrm>
          <a:prstGeom prst="rect">
            <a:avLst/>
          </a:prstGeom>
          <a:solidFill>
            <a:schemeClr val="accent5">
              <a:lumMod val="20000"/>
              <a:lumOff val="80000"/>
            </a:schemeClr>
          </a:solidFill>
        </p:spPr>
        <p:txBody>
          <a:bodyPr wrap="square" lIns="68580" tIns="34290" rIns="68580" bIns="34290" rtlCol="0" anchor="t">
            <a:spAutoFit/>
          </a:bodyPr>
          <a:lstStyle/>
          <a:p>
            <a:r>
              <a:rPr lang="en-US" sz="1200"/>
              <a:t>This chart shows the total # of observations for each grade band, how many classrooms scored at each level, and average scores on this dimension for each grade band.  </a:t>
            </a:r>
            <a:endParaRPr lang="en-US" sz="1200">
              <a:ea typeface="Calibri"/>
              <a:cs typeface="Calibri"/>
            </a:endParaRPr>
          </a:p>
        </p:txBody>
      </p:sp>
      <p:cxnSp>
        <p:nvCxnSpPr>
          <p:cNvPr id="13" name="Straight Arrow Connector 12">
            <a:extLst>
              <a:ext uri="{FF2B5EF4-FFF2-40B4-BE49-F238E27FC236}">
                <a16:creationId xmlns:a16="http://schemas.microsoft.com/office/drawing/2014/main" id="{11252AD6-2139-DE32-D512-2EAD6FDD4C00}"/>
              </a:ext>
              <a:ext uri="{C183D7F6-B498-43B3-948B-1728B52AA6E4}">
                <adec:decorative xmlns:adec="http://schemas.microsoft.com/office/drawing/2017/decorative" val="1"/>
              </a:ext>
            </a:extLst>
          </p:cNvPr>
          <p:cNvCxnSpPr>
            <a:cxnSpLocks/>
          </p:cNvCxnSpPr>
          <p:nvPr/>
        </p:nvCxnSpPr>
        <p:spPr>
          <a:xfrm flipV="1">
            <a:off x="7570687" y="1732346"/>
            <a:ext cx="526091" cy="20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0ACCF62-274A-1AF4-5C2A-D098D3D315E3}"/>
              </a:ext>
              <a:ext uri="{C183D7F6-B498-43B3-948B-1728B52AA6E4}">
                <adec:decorative xmlns:adec="http://schemas.microsoft.com/office/drawing/2017/decorative" val="1"/>
              </a:ext>
            </a:extLst>
          </p:cNvPr>
          <p:cNvCxnSpPr>
            <a:cxnSpLocks/>
          </p:cNvCxnSpPr>
          <p:nvPr/>
        </p:nvCxnSpPr>
        <p:spPr>
          <a:xfrm>
            <a:off x="7619879" y="2968340"/>
            <a:ext cx="4768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8EC3CB-4748-E5D7-372C-74915C23BE63}"/>
              </a:ext>
              <a:ext uri="{C183D7F6-B498-43B3-948B-1728B52AA6E4}">
                <adec:decorative xmlns:adec="http://schemas.microsoft.com/office/drawing/2017/decorative" val="1"/>
              </a:ext>
            </a:extLst>
          </p:cNvPr>
          <p:cNvCxnSpPr>
            <a:cxnSpLocks/>
          </p:cNvCxnSpPr>
          <p:nvPr/>
        </p:nvCxnSpPr>
        <p:spPr>
          <a:xfrm>
            <a:off x="8394794" y="2839399"/>
            <a:ext cx="4768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Content Placeholder 5" descr="A table of CLASS results from three grade bands across the high, middle, and low ranges of scores">
            <a:extLst>
              <a:ext uri="{FF2B5EF4-FFF2-40B4-BE49-F238E27FC236}">
                <a16:creationId xmlns:a16="http://schemas.microsoft.com/office/drawing/2014/main" id="{B85D6DD7-B089-688A-920C-5BAA54BC47A3}"/>
              </a:ext>
            </a:extLst>
          </p:cNvPr>
          <p:cNvPicPr>
            <a:picLocks noGrp="1" noChangeAspect="1"/>
          </p:cNvPicPr>
          <p:nvPr>
            <p:ph sz="quarter" idx="17"/>
          </p:nvPr>
        </p:nvPicPr>
        <p:blipFill>
          <a:blip r:embed="rId2"/>
          <a:stretch>
            <a:fillRect/>
          </a:stretch>
        </p:blipFill>
        <p:spPr>
          <a:xfrm>
            <a:off x="456421" y="1203049"/>
            <a:ext cx="7943850" cy="3028950"/>
          </a:xfrm>
          <a:prstGeom prst="rect">
            <a:avLst/>
          </a:prstGeom>
        </p:spPr>
      </p:pic>
      <p:pic>
        <p:nvPicPr>
          <p:cNvPr id="9" name="Picture 8" descr="A paragraph describing what a classroom scoring in the high range looks like for the Behavior Management Domain on the CLASS observation tool. ">
            <a:extLst>
              <a:ext uri="{FF2B5EF4-FFF2-40B4-BE49-F238E27FC236}">
                <a16:creationId xmlns:a16="http://schemas.microsoft.com/office/drawing/2014/main" id="{BD3A26E9-9C56-264A-93BF-E7D88484FDCE}"/>
              </a:ext>
            </a:extLst>
          </p:cNvPr>
          <p:cNvPicPr>
            <a:picLocks noChangeAspect="1"/>
          </p:cNvPicPr>
          <p:nvPr/>
        </p:nvPicPr>
        <p:blipFill>
          <a:blip r:embed="rId3"/>
          <a:stretch>
            <a:fillRect/>
          </a:stretch>
        </p:blipFill>
        <p:spPr>
          <a:xfrm>
            <a:off x="698070" y="4420649"/>
            <a:ext cx="7696200" cy="1762125"/>
          </a:xfrm>
          <a:prstGeom prst="rect">
            <a:avLst/>
          </a:prstGeom>
        </p:spPr>
      </p:pic>
      <p:cxnSp>
        <p:nvCxnSpPr>
          <p:cNvPr id="17" name="Straight Arrow Connector 16">
            <a:extLst>
              <a:ext uri="{FF2B5EF4-FFF2-40B4-BE49-F238E27FC236}">
                <a16:creationId xmlns:a16="http://schemas.microsoft.com/office/drawing/2014/main" id="{AF6D8967-8158-F441-D958-FC85F685A407}"/>
              </a:ext>
              <a:ext uri="{C183D7F6-B498-43B3-948B-1728B52AA6E4}">
                <adec:decorative xmlns:adec="http://schemas.microsoft.com/office/drawing/2017/decorative" val="1"/>
              </a:ext>
            </a:extLst>
          </p:cNvPr>
          <p:cNvCxnSpPr>
            <a:cxnSpLocks/>
          </p:cNvCxnSpPr>
          <p:nvPr/>
        </p:nvCxnSpPr>
        <p:spPr>
          <a:xfrm>
            <a:off x="8405128" y="5200308"/>
            <a:ext cx="748117" cy="12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62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8150BA-4F3C-5DFE-2CC2-4A1F4C4F8916}"/>
              </a:ext>
            </a:extLst>
          </p:cNvPr>
          <p:cNvSpPr>
            <a:spLocks noGrp="1"/>
          </p:cNvSpPr>
          <p:nvPr>
            <p:ph type="ctrTitle"/>
          </p:nvPr>
        </p:nvSpPr>
        <p:spPr/>
        <p:txBody>
          <a:bodyPr/>
          <a:lstStyle/>
          <a:p>
            <a:r>
              <a:rPr lang="en-US"/>
              <a:t>Questions and Answers</a:t>
            </a:r>
          </a:p>
        </p:txBody>
      </p:sp>
      <p:sp>
        <p:nvSpPr>
          <p:cNvPr id="6" name="Subtitle 5">
            <a:extLst>
              <a:ext uri="{FF2B5EF4-FFF2-40B4-BE49-F238E27FC236}">
                <a16:creationId xmlns:a16="http://schemas.microsoft.com/office/drawing/2014/main" id="{62D20B82-34D0-B98A-4D3A-7BC582241BB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8164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F8EA-EFA0-2039-8AB0-40A540A2177F}"/>
              </a:ext>
            </a:extLst>
          </p:cNvPr>
          <p:cNvSpPr>
            <a:spLocks noGrp="1"/>
          </p:cNvSpPr>
          <p:nvPr>
            <p:ph type="title"/>
          </p:nvPr>
        </p:nvSpPr>
        <p:spPr/>
        <p:txBody>
          <a:bodyPr/>
          <a:lstStyle/>
          <a:p>
            <a:r>
              <a:rPr lang="en-US"/>
              <a:t>Frequently Asked Questions</a:t>
            </a:r>
          </a:p>
        </p:txBody>
      </p:sp>
      <p:sp>
        <p:nvSpPr>
          <p:cNvPr id="3" name="Content Placeholder 2">
            <a:extLst>
              <a:ext uri="{FF2B5EF4-FFF2-40B4-BE49-F238E27FC236}">
                <a16:creationId xmlns:a16="http://schemas.microsoft.com/office/drawing/2014/main" id="{DFA30C75-B2B7-85BA-3AE0-827648FBEDCC}"/>
              </a:ext>
            </a:extLst>
          </p:cNvPr>
          <p:cNvSpPr>
            <a:spLocks noGrp="1"/>
          </p:cNvSpPr>
          <p:nvPr>
            <p:ph sz="quarter" idx="17"/>
          </p:nvPr>
        </p:nvSpPr>
        <p:spPr/>
        <p:txBody>
          <a:bodyPr>
            <a:normAutofit lnSpcReduction="10000"/>
          </a:bodyPr>
          <a:lstStyle/>
          <a:p>
            <a:pPr marL="457200" indent="-457200">
              <a:buAutoNum type="arabicPeriod"/>
            </a:pPr>
            <a:r>
              <a:rPr lang="en-US" b="1"/>
              <a:t>Do teachers get feedback?</a:t>
            </a:r>
          </a:p>
          <a:p>
            <a:pPr marL="540067" lvl="3" indent="0">
              <a:buNone/>
            </a:pPr>
            <a:r>
              <a:rPr lang="en-US"/>
              <a:t>No. Observers will not spend enough time to give individual feedback, nor will they collect any identifying information. </a:t>
            </a:r>
          </a:p>
          <a:p>
            <a:pPr marL="540067" lvl="3" indent="0">
              <a:buNone/>
            </a:pPr>
            <a:endParaRPr lang="en-US" sz="900"/>
          </a:p>
          <a:p>
            <a:pPr marL="457200" indent="-457200">
              <a:buAutoNum type="arabicPeriod"/>
            </a:pPr>
            <a:r>
              <a:rPr lang="en-US" b="1"/>
              <a:t>Does the principal need to greet or accompany the team? </a:t>
            </a:r>
          </a:p>
          <a:p>
            <a:pPr marL="540067" lvl="3" indent="0">
              <a:buNone/>
            </a:pPr>
            <a:r>
              <a:rPr lang="en-US"/>
              <a:t>No. The principal may choose to greet the observers, but it is not mandated.  Observers will check in at the office upon arrival. Maps and schedules allow the team to proceed without an escort. </a:t>
            </a:r>
          </a:p>
          <a:p>
            <a:pPr marL="457200" indent="-457200">
              <a:buAutoNum type="arabicPeriod"/>
            </a:pPr>
            <a:r>
              <a:rPr lang="en-US" b="1"/>
              <a:t>How many people should we expect at a school? </a:t>
            </a:r>
          </a:p>
          <a:p>
            <a:pPr marL="540067" lvl="3" indent="0">
              <a:buNone/>
            </a:pPr>
            <a:r>
              <a:rPr lang="en-US"/>
              <a:t>Generally, 1-2 people for 1 day or less, depending on school size. Larger schools (e.g., large high schools) will have larger teams. </a:t>
            </a:r>
          </a:p>
          <a:p>
            <a:pPr marL="0" indent="0">
              <a:buNone/>
            </a:pPr>
            <a:endParaRPr lang="en-US"/>
          </a:p>
        </p:txBody>
      </p:sp>
      <p:sp>
        <p:nvSpPr>
          <p:cNvPr id="4" name="Text Placeholder 3">
            <a:extLst>
              <a:ext uri="{FF2B5EF4-FFF2-40B4-BE49-F238E27FC236}">
                <a16:creationId xmlns:a16="http://schemas.microsoft.com/office/drawing/2014/main" id="{63D919E5-33D0-6945-2BFC-56B4F975B7F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185377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1B12-A2DA-4E29-8C33-9248E1096A0A}"/>
              </a:ext>
            </a:extLst>
          </p:cNvPr>
          <p:cNvSpPr>
            <a:spLocks noGrp="1"/>
          </p:cNvSpPr>
          <p:nvPr>
            <p:ph type="title"/>
          </p:nvPr>
        </p:nvSpPr>
        <p:spPr/>
        <p:txBody>
          <a:bodyPr/>
          <a:lstStyle/>
          <a:p>
            <a:r>
              <a:rPr lang="en-US"/>
              <a:t>Additional Questions?</a:t>
            </a:r>
          </a:p>
        </p:txBody>
      </p:sp>
      <p:pic>
        <p:nvPicPr>
          <p:cNvPr id="6" name="Content Placeholder 5" descr="Magnifying glass and question mark">
            <a:extLst>
              <a:ext uri="{FF2B5EF4-FFF2-40B4-BE49-F238E27FC236}">
                <a16:creationId xmlns:a16="http://schemas.microsoft.com/office/drawing/2014/main" id="{3E52FA30-3BC0-0A55-3DC0-5CD61FDDEDF6}"/>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2095471" y="1308100"/>
            <a:ext cx="7997883" cy="4498975"/>
          </a:xfrm>
        </p:spPr>
      </p:pic>
      <p:sp>
        <p:nvSpPr>
          <p:cNvPr id="4" name="Text Placeholder 3">
            <a:extLst>
              <a:ext uri="{FF2B5EF4-FFF2-40B4-BE49-F238E27FC236}">
                <a16:creationId xmlns:a16="http://schemas.microsoft.com/office/drawing/2014/main" id="{28A31524-4114-6D04-CC96-2F1191BF787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86579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3A0183-38DF-CCD2-E660-93731AB1EB4D}"/>
              </a:ext>
            </a:extLst>
          </p:cNvPr>
          <p:cNvSpPr>
            <a:spLocks noGrp="1"/>
          </p:cNvSpPr>
          <p:nvPr>
            <p:ph type="title"/>
          </p:nvPr>
        </p:nvSpPr>
        <p:spPr/>
        <p:txBody>
          <a:bodyPr/>
          <a:lstStyle/>
          <a:p>
            <a:r>
              <a:rPr lang="en-US"/>
              <a:t>Welcome and Introductions</a:t>
            </a:r>
          </a:p>
        </p:txBody>
      </p:sp>
      <p:pic>
        <p:nvPicPr>
          <p:cNvPr id="14" name="Picture Placeholder 30" descr="Photo of presenter Alex Marken">
            <a:extLst>
              <a:ext uri="{FF2B5EF4-FFF2-40B4-BE49-F238E27FC236}">
                <a16:creationId xmlns:a16="http://schemas.microsoft.com/office/drawing/2014/main" id="{19297977-3A04-B8D1-05EB-820A5FEF17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797389" y="1924954"/>
            <a:ext cx="1499616" cy="1499616"/>
          </a:xfrm>
          <a:prstGeom prst="ellipse">
            <a:avLst/>
          </a:prstGeom>
          <a:solidFill>
            <a:schemeClr val="bg2"/>
          </a:solidFill>
        </p:spPr>
      </p:pic>
      <p:sp>
        <p:nvSpPr>
          <p:cNvPr id="6" name="Text Placeholder 5">
            <a:extLst>
              <a:ext uri="{FF2B5EF4-FFF2-40B4-BE49-F238E27FC236}">
                <a16:creationId xmlns:a16="http://schemas.microsoft.com/office/drawing/2014/main" id="{02AC976A-19E7-89E9-AA82-8CA9AEC2ADE4}"/>
              </a:ext>
            </a:extLst>
          </p:cNvPr>
          <p:cNvSpPr>
            <a:spLocks noGrp="1"/>
          </p:cNvSpPr>
          <p:nvPr>
            <p:ph type="body" sz="quarter" idx="19"/>
          </p:nvPr>
        </p:nvSpPr>
        <p:spPr/>
        <p:txBody>
          <a:bodyPr/>
          <a:lstStyle/>
          <a:p>
            <a:r>
              <a:rPr lang="en-US"/>
              <a:t>Alex Marken</a:t>
            </a:r>
          </a:p>
        </p:txBody>
      </p:sp>
      <p:sp>
        <p:nvSpPr>
          <p:cNvPr id="8" name="Text Placeholder 7">
            <a:extLst>
              <a:ext uri="{FF2B5EF4-FFF2-40B4-BE49-F238E27FC236}">
                <a16:creationId xmlns:a16="http://schemas.microsoft.com/office/drawing/2014/main" id="{CABFF862-5AA9-1ABD-55B9-B8521A5A2F77}"/>
              </a:ext>
            </a:extLst>
          </p:cNvPr>
          <p:cNvSpPr>
            <a:spLocks noGrp="1"/>
          </p:cNvSpPr>
          <p:nvPr>
            <p:ph type="body" sz="quarter" idx="23"/>
          </p:nvPr>
        </p:nvSpPr>
        <p:spPr/>
        <p:txBody>
          <a:bodyPr/>
          <a:lstStyle/>
          <a:p>
            <a:r>
              <a:rPr lang="en-US"/>
              <a:t>American Institutes for Research</a:t>
            </a:r>
          </a:p>
          <a:p>
            <a:r>
              <a:rPr lang="en-US"/>
              <a:t>Researcher</a:t>
            </a:r>
          </a:p>
          <a:p>
            <a:r>
              <a:rPr lang="en-US">
                <a:hlinkClick r:id="rId3"/>
              </a:rPr>
              <a:t>amarken@air.org</a:t>
            </a:r>
            <a:r>
              <a:rPr lang="en-US"/>
              <a:t> </a:t>
            </a:r>
          </a:p>
        </p:txBody>
      </p:sp>
      <p:pic>
        <p:nvPicPr>
          <p:cNvPr id="2" name="Picture Placeholder 1" descr="Photo of presenter Matt Welch">
            <a:extLst>
              <a:ext uri="{FF2B5EF4-FFF2-40B4-BE49-F238E27FC236}">
                <a16:creationId xmlns:a16="http://schemas.microsoft.com/office/drawing/2014/main" id="{6AECB5ED-A85C-0C89-9A0E-653AC4CFBF39}"/>
              </a:ext>
            </a:extLst>
          </p:cNvPr>
          <p:cNvPicPr>
            <a:picLocks noGrp="1" noChangeAspect="1"/>
          </p:cNvPicPr>
          <p:nvPr>
            <p:ph type="pic" sz="quarter" idx="24"/>
          </p:nvPr>
        </p:nvPicPr>
        <p:blipFill>
          <a:blip r:embed="rId4"/>
          <a:srcRect l="4722" r="4722"/>
          <a:stretch/>
        </p:blipFill>
        <p:spPr>
          <a:xfrm>
            <a:off x="3796493" y="1921441"/>
            <a:ext cx="1500188" cy="1500187"/>
          </a:xfrm>
          <a:prstGeom prst="ellipse">
            <a:avLst/>
          </a:prstGeom>
          <a:solidFill>
            <a:srgbClr val="D1EEFC"/>
          </a:solidFill>
        </p:spPr>
      </p:pic>
      <p:sp>
        <p:nvSpPr>
          <p:cNvPr id="10" name="Text Placeholder 9">
            <a:extLst>
              <a:ext uri="{FF2B5EF4-FFF2-40B4-BE49-F238E27FC236}">
                <a16:creationId xmlns:a16="http://schemas.microsoft.com/office/drawing/2014/main" id="{7D9638CC-A982-CF13-EF5E-349CDE19D651}"/>
              </a:ext>
            </a:extLst>
          </p:cNvPr>
          <p:cNvSpPr>
            <a:spLocks noGrp="1"/>
          </p:cNvSpPr>
          <p:nvPr>
            <p:ph type="body" sz="quarter" idx="25"/>
          </p:nvPr>
        </p:nvSpPr>
        <p:spPr/>
        <p:txBody>
          <a:bodyPr/>
          <a:lstStyle/>
          <a:p>
            <a:r>
              <a:rPr lang="en-US"/>
              <a:t>Matt Welch</a:t>
            </a:r>
          </a:p>
        </p:txBody>
      </p:sp>
      <p:sp>
        <p:nvSpPr>
          <p:cNvPr id="11" name="Text Placeholder 10">
            <a:extLst>
              <a:ext uri="{FF2B5EF4-FFF2-40B4-BE49-F238E27FC236}">
                <a16:creationId xmlns:a16="http://schemas.microsoft.com/office/drawing/2014/main" id="{B525EE0B-C228-2B53-C8F1-16DCBAEB48B0}"/>
              </a:ext>
            </a:extLst>
          </p:cNvPr>
          <p:cNvSpPr>
            <a:spLocks noGrp="1"/>
          </p:cNvSpPr>
          <p:nvPr>
            <p:ph type="body" sz="quarter" idx="26"/>
          </p:nvPr>
        </p:nvSpPr>
        <p:spPr/>
        <p:txBody>
          <a:bodyPr/>
          <a:lstStyle/>
          <a:p>
            <a:r>
              <a:rPr lang="en-US"/>
              <a:t>American Institutes for Research</a:t>
            </a:r>
          </a:p>
          <a:p>
            <a:r>
              <a:rPr lang="en-US"/>
              <a:t>Senior Researcher</a:t>
            </a:r>
          </a:p>
          <a:p>
            <a:r>
              <a:rPr lang="en-US">
                <a:hlinkClick r:id="rId5"/>
              </a:rPr>
              <a:t>mwelch@air.org</a:t>
            </a:r>
            <a:r>
              <a:rPr lang="en-US"/>
              <a:t> </a:t>
            </a:r>
          </a:p>
        </p:txBody>
      </p:sp>
      <p:sp>
        <p:nvSpPr>
          <p:cNvPr id="7" name="Text Placeholder 6">
            <a:extLst>
              <a:ext uri="{FF2B5EF4-FFF2-40B4-BE49-F238E27FC236}">
                <a16:creationId xmlns:a16="http://schemas.microsoft.com/office/drawing/2014/main" id="{F0F776F3-C970-B772-6C68-57C666795053}"/>
              </a:ext>
              <a:ext uri="{C183D7F6-B498-43B3-948B-1728B52AA6E4}">
                <adec:decorative xmlns:adec="http://schemas.microsoft.com/office/drawing/2017/decorative" val="1"/>
              </a:ext>
            </a:extLst>
          </p:cNvPr>
          <p:cNvSpPr>
            <a:spLocks noGrp="1"/>
          </p:cNvSpPr>
          <p:nvPr>
            <p:ph type="body" sz="quarter" idx="20"/>
          </p:nvPr>
        </p:nvSpPr>
        <p:spPr/>
        <p:txBody>
          <a:bodyPr/>
          <a:lstStyle/>
          <a:p>
            <a:endParaRPr lang="en-US"/>
          </a:p>
        </p:txBody>
      </p:sp>
      <p:sp>
        <p:nvSpPr>
          <p:cNvPr id="18" name="Text Placeholder 17">
            <a:extLst>
              <a:ext uri="{FF2B5EF4-FFF2-40B4-BE49-F238E27FC236}">
                <a16:creationId xmlns:a16="http://schemas.microsoft.com/office/drawing/2014/main" id="{C38B10A0-33E1-CDD4-394C-A7F44E483F57}"/>
              </a:ext>
              <a:ext uri="{C183D7F6-B498-43B3-948B-1728B52AA6E4}">
                <adec:decorative xmlns:adec="http://schemas.microsoft.com/office/drawing/2017/decorative" val="1"/>
              </a:ext>
            </a:extLst>
          </p:cNvPr>
          <p:cNvSpPr>
            <a:spLocks noGrp="1"/>
          </p:cNvSpPr>
          <p:nvPr>
            <p:ph type="body" sz="quarter" idx="53"/>
          </p:nvPr>
        </p:nvSpPr>
        <p:spPr/>
        <p:txBody>
          <a:bodyPr/>
          <a:lstStyle/>
          <a:p>
            <a:endParaRPr lang="en-US"/>
          </a:p>
        </p:txBody>
      </p:sp>
      <p:sp>
        <p:nvSpPr>
          <p:cNvPr id="21" name="TextBox 20">
            <a:extLst>
              <a:ext uri="{FF2B5EF4-FFF2-40B4-BE49-F238E27FC236}">
                <a16:creationId xmlns:a16="http://schemas.microsoft.com/office/drawing/2014/main" id="{43FC6749-F13F-A0C6-CBDD-A6A4DAD90DF9}"/>
              </a:ext>
            </a:extLst>
          </p:cNvPr>
          <p:cNvSpPr txBox="1"/>
          <p:nvPr/>
        </p:nvSpPr>
        <p:spPr>
          <a:xfrm>
            <a:off x="7215612" y="2433181"/>
            <a:ext cx="3440317" cy="1815882"/>
          </a:xfrm>
          <a:prstGeom prst="rect">
            <a:avLst/>
          </a:prstGeom>
          <a:noFill/>
        </p:spPr>
        <p:txBody>
          <a:bodyPr wrap="square" rtlCol="0">
            <a:spAutoFit/>
          </a:bodyPr>
          <a:lstStyle/>
          <a:p>
            <a:pPr algn="ctr"/>
            <a:r>
              <a:rPr lang="en-US" sz="2800" b="1"/>
              <a:t>Please use the chat to let us know which district you are representing today.</a:t>
            </a:r>
          </a:p>
        </p:txBody>
      </p:sp>
    </p:spTree>
    <p:extLst>
      <p:ext uri="{BB962C8B-B14F-4D97-AF65-F5344CB8AC3E}">
        <p14:creationId xmlns:p14="http://schemas.microsoft.com/office/powerpoint/2010/main" val="183260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190327-2BB9-527C-8F7D-798F6CCA233D}"/>
              </a:ext>
            </a:extLst>
          </p:cNvPr>
          <p:cNvSpPr>
            <a:spLocks noGrp="1"/>
          </p:cNvSpPr>
          <p:nvPr>
            <p:ph type="ctrTitle"/>
          </p:nvPr>
        </p:nvSpPr>
        <p:spPr/>
        <p:txBody>
          <a:bodyPr/>
          <a:lstStyle/>
          <a:p>
            <a:r>
              <a:rPr lang="en-US"/>
              <a:t>CLASS Tool Overview</a:t>
            </a:r>
            <a:br>
              <a:rPr lang="en-US"/>
            </a:br>
            <a:endParaRPr lang="en-US"/>
          </a:p>
        </p:txBody>
      </p:sp>
      <p:sp>
        <p:nvSpPr>
          <p:cNvPr id="5" name="Subtitle 4">
            <a:extLst>
              <a:ext uri="{FF2B5EF4-FFF2-40B4-BE49-F238E27FC236}">
                <a16:creationId xmlns:a16="http://schemas.microsoft.com/office/drawing/2014/main" id="{1E96602F-2B9E-D7CF-7F12-366747203D0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732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5D20B-D3F8-AC83-D23A-805E64ECEFD3}"/>
              </a:ext>
            </a:extLst>
          </p:cNvPr>
          <p:cNvSpPr>
            <a:spLocks noGrp="1"/>
          </p:cNvSpPr>
          <p:nvPr>
            <p:ph type="title"/>
          </p:nvPr>
        </p:nvSpPr>
        <p:spPr/>
        <p:txBody>
          <a:bodyPr/>
          <a:lstStyle/>
          <a:p>
            <a:r>
              <a:rPr lang="en-US"/>
              <a:t>CLASS Overview - The Tool</a:t>
            </a:r>
          </a:p>
        </p:txBody>
      </p:sp>
      <p:sp>
        <p:nvSpPr>
          <p:cNvPr id="6" name="Content Placeholder 5">
            <a:extLst>
              <a:ext uri="{FF2B5EF4-FFF2-40B4-BE49-F238E27FC236}">
                <a16:creationId xmlns:a16="http://schemas.microsoft.com/office/drawing/2014/main" id="{6AD63191-95AA-FD9D-41AA-65546800E289}"/>
              </a:ext>
            </a:extLst>
          </p:cNvPr>
          <p:cNvSpPr>
            <a:spLocks noGrp="1"/>
          </p:cNvSpPr>
          <p:nvPr>
            <p:ph sz="quarter" idx="17"/>
          </p:nvPr>
        </p:nvSpPr>
        <p:spPr>
          <a:xfrm>
            <a:off x="458851" y="1476592"/>
            <a:ext cx="11274425" cy="4498848"/>
          </a:xfrm>
        </p:spPr>
        <p:txBody>
          <a:bodyPr vert="horz" lIns="0" tIns="0" rIns="0" bIns="0" rtlCol="0" anchor="t">
            <a:normAutofit/>
          </a:bodyPr>
          <a:lstStyle/>
          <a:p>
            <a:pPr marL="0" indent="0">
              <a:lnSpc>
                <a:spcPct val="100000"/>
              </a:lnSpc>
              <a:buNone/>
            </a:pPr>
            <a:r>
              <a:rPr lang="en-US" b="1">
                <a:cs typeface="Arial"/>
              </a:rPr>
              <a:t>The CLASS tool was developed by the Center for Advanced Study of Teaching and Learning (CASTL) at the University of Virginia </a:t>
            </a:r>
            <a:r>
              <a:rPr lang="en-US">
                <a:cs typeface="Arial"/>
              </a:rPr>
              <a:t>(Now </a:t>
            </a:r>
            <a:r>
              <a:rPr lang="en-US" err="1">
                <a:cs typeface="Arial"/>
              </a:rPr>
              <a:t>Teachstone</a:t>
            </a:r>
            <a:r>
              <a:rPr lang="en-US">
                <a:cs typeface="Arial"/>
              </a:rPr>
              <a:t>) </a:t>
            </a:r>
            <a:endParaRPr lang="en-US">
              <a:ea typeface="Calibri"/>
            </a:endParaRPr>
          </a:p>
          <a:p>
            <a:pPr marL="539750" lvl="2" indent="-179705">
              <a:lnSpc>
                <a:spcPct val="150000"/>
              </a:lnSpc>
              <a:buFont typeface="Wingdings" panose="05000000000000000000" pitchFamily="2" charset="2"/>
              <a:buChar char="§"/>
            </a:pPr>
            <a:r>
              <a:rPr lang="en-US" sz="2000" dirty="0"/>
              <a:t>Research-based observation method </a:t>
            </a:r>
            <a:endParaRPr lang="en-US" sz="2000">
              <a:ea typeface="Calibri"/>
            </a:endParaRPr>
          </a:p>
          <a:p>
            <a:pPr marL="539750" lvl="2" indent="-179705">
              <a:lnSpc>
                <a:spcPct val="150000"/>
              </a:lnSpc>
              <a:buFont typeface="Wingdings" panose="05000000000000000000" pitchFamily="2" charset="2"/>
              <a:buChar char="§"/>
            </a:pPr>
            <a:r>
              <a:rPr lang="en-US" sz="2000" dirty="0"/>
              <a:t>Measures </a:t>
            </a:r>
            <a:r>
              <a:rPr lang="en-US" sz="2000" i="1" dirty="0"/>
              <a:t>interactions between students and teachers </a:t>
            </a:r>
            <a:r>
              <a:rPr lang="en-US" sz="2000" dirty="0"/>
              <a:t>associated with improved outcomes</a:t>
            </a:r>
            <a:endParaRPr lang="en-US" sz="2000">
              <a:ea typeface="Calibri"/>
            </a:endParaRPr>
          </a:p>
          <a:p>
            <a:pPr marL="539750" lvl="2" indent="-179705">
              <a:lnSpc>
                <a:spcPct val="150000"/>
              </a:lnSpc>
              <a:buFont typeface="Wingdings" panose="05000000000000000000" pitchFamily="2" charset="2"/>
              <a:buChar char="§"/>
            </a:pPr>
            <a:r>
              <a:rPr lang="en-US" sz="2000" dirty="0"/>
              <a:t>Tools for Early Elementary, Upper Elementary, and Secondary Levels</a:t>
            </a:r>
            <a:endParaRPr lang="en-US" sz="2000">
              <a:ea typeface="Calibri"/>
            </a:endParaRPr>
          </a:p>
          <a:p>
            <a:pPr marL="539750" lvl="2" indent="-179705">
              <a:lnSpc>
                <a:spcPct val="150000"/>
              </a:lnSpc>
              <a:buFont typeface="Wingdings" panose="05000000000000000000" pitchFamily="2" charset="2"/>
              <a:buChar char="§"/>
            </a:pPr>
            <a:r>
              <a:rPr lang="en-US" sz="2000" dirty="0"/>
              <a:t>Captures 10–11 classroom dimensions related to four consistent domains:</a:t>
            </a:r>
            <a:endParaRPr lang="en-US" sz="2000">
              <a:ea typeface="Calibri"/>
            </a:endParaRPr>
          </a:p>
          <a:p>
            <a:pPr marL="979805" lvl="2" indent="-342900">
              <a:lnSpc>
                <a:spcPct val="100000"/>
              </a:lnSpc>
              <a:buFont typeface="Arial" panose="020F0502020204030204" pitchFamily="34" charset="0"/>
              <a:buChar char="•"/>
            </a:pPr>
            <a:r>
              <a:rPr lang="en-US" sz="2000" dirty="0"/>
              <a:t>Emotional support</a:t>
            </a:r>
            <a:endParaRPr lang="en-US" sz="2000">
              <a:ea typeface="Calibri"/>
            </a:endParaRPr>
          </a:p>
          <a:p>
            <a:pPr marL="979805" lvl="2" indent="-342900">
              <a:lnSpc>
                <a:spcPct val="100000"/>
              </a:lnSpc>
              <a:buFont typeface="Arial" panose="020F0502020204030204" pitchFamily="34" charset="0"/>
              <a:buChar char="•"/>
            </a:pPr>
            <a:r>
              <a:rPr lang="en-US" sz="2000" dirty="0"/>
              <a:t>Classroom organization</a:t>
            </a:r>
            <a:endParaRPr lang="en-US" sz="2000">
              <a:ea typeface="Calibri"/>
            </a:endParaRPr>
          </a:p>
          <a:p>
            <a:pPr marL="979805" lvl="2" indent="-342900">
              <a:lnSpc>
                <a:spcPct val="100000"/>
              </a:lnSpc>
              <a:buFont typeface="Arial" panose="020F0502020204030204" pitchFamily="34" charset="0"/>
              <a:buChar char="•"/>
            </a:pPr>
            <a:r>
              <a:rPr lang="en-US" sz="2000" dirty="0"/>
              <a:t>Instructional support</a:t>
            </a:r>
            <a:endParaRPr lang="en-US" sz="2000">
              <a:ea typeface="Calibri"/>
            </a:endParaRPr>
          </a:p>
          <a:p>
            <a:pPr marL="979805" lvl="2" indent="-342900">
              <a:lnSpc>
                <a:spcPct val="100000"/>
              </a:lnSpc>
              <a:buFont typeface="Arial" panose="020F0502020204030204" pitchFamily="34" charset="0"/>
              <a:buChar char="•"/>
            </a:pPr>
            <a:r>
              <a:rPr lang="en-US" sz="2000" dirty="0"/>
              <a:t>Student engagement (upper elementary and secondary only)</a:t>
            </a:r>
            <a:endParaRPr lang="en-US" sz="2000">
              <a:ea typeface="Calibri"/>
            </a:endParaRPr>
          </a:p>
          <a:p>
            <a:pPr marL="0" indent="0">
              <a:buNone/>
            </a:pPr>
            <a:endParaRPr lang="en-US" dirty="0"/>
          </a:p>
        </p:txBody>
      </p:sp>
      <p:sp>
        <p:nvSpPr>
          <p:cNvPr id="5" name="Text Placeholder 4">
            <a:extLst>
              <a:ext uri="{FF2B5EF4-FFF2-40B4-BE49-F238E27FC236}">
                <a16:creationId xmlns:a16="http://schemas.microsoft.com/office/drawing/2014/main" id="{AFCBF40A-2191-7A34-BC88-3023E0DF498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1278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1C53-1A21-1994-4847-1A96BCC9F8F3}"/>
              </a:ext>
            </a:extLst>
          </p:cNvPr>
          <p:cNvSpPr>
            <a:spLocks noGrp="1"/>
          </p:cNvSpPr>
          <p:nvPr>
            <p:ph type="title"/>
          </p:nvPr>
        </p:nvSpPr>
        <p:spPr/>
        <p:txBody>
          <a:bodyPr/>
          <a:lstStyle/>
          <a:p>
            <a:r>
              <a:rPr lang="en-US"/>
              <a:t>CLASS Overview – The Rationale</a:t>
            </a:r>
          </a:p>
        </p:txBody>
      </p:sp>
      <p:sp>
        <p:nvSpPr>
          <p:cNvPr id="3" name="Content Placeholder 2">
            <a:extLst>
              <a:ext uri="{FF2B5EF4-FFF2-40B4-BE49-F238E27FC236}">
                <a16:creationId xmlns:a16="http://schemas.microsoft.com/office/drawing/2014/main" id="{FB35296F-E443-8FEF-37C0-2BE4559FBCD3}"/>
              </a:ext>
            </a:extLst>
          </p:cNvPr>
          <p:cNvSpPr>
            <a:spLocks noGrp="1"/>
          </p:cNvSpPr>
          <p:nvPr>
            <p:ph sz="quarter" idx="17"/>
          </p:nvPr>
        </p:nvSpPr>
        <p:spPr/>
        <p:txBody>
          <a:bodyPr/>
          <a:lstStyle/>
          <a:p>
            <a:pPr marL="0" indent="0">
              <a:lnSpc>
                <a:spcPct val="100000"/>
              </a:lnSpc>
              <a:buNone/>
            </a:pPr>
            <a:r>
              <a:rPr lang="en-US"/>
              <a:t>AIR has used CLASS in Massachusetts schools and districts since 2015 </a:t>
            </a:r>
          </a:p>
          <a:p>
            <a:pPr lvl="2">
              <a:lnSpc>
                <a:spcPct val="150000"/>
              </a:lnSpc>
              <a:buFont typeface="Wingdings" panose="05000000000000000000" pitchFamily="2" charset="2"/>
              <a:buChar char="§"/>
            </a:pPr>
            <a:r>
              <a:rPr lang="en-US"/>
              <a:t>High </a:t>
            </a:r>
            <a:r>
              <a:rPr lang="en-US" b="1"/>
              <a:t>reliability</a:t>
            </a:r>
            <a:r>
              <a:rPr lang="en-US"/>
              <a:t> across classrooms, schools, and districts</a:t>
            </a:r>
          </a:p>
          <a:p>
            <a:pPr lvl="2">
              <a:lnSpc>
                <a:spcPct val="150000"/>
              </a:lnSpc>
              <a:buFont typeface="Wingdings" panose="05000000000000000000" pitchFamily="2" charset="2"/>
              <a:buChar char="§"/>
            </a:pPr>
            <a:r>
              <a:rPr lang="en-US" b="1"/>
              <a:t>Quantifiable</a:t>
            </a:r>
            <a:r>
              <a:rPr lang="en-US"/>
              <a:t>, </a:t>
            </a:r>
            <a:r>
              <a:rPr lang="en-US" b="1"/>
              <a:t>anonymous</a:t>
            </a:r>
            <a:r>
              <a:rPr lang="en-US"/>
              <a:t> teacher data </a:t>
            </a:r>
          </a:p>
          <a:p>
            <a:pPr lvl="2">
              <a:lnSpc>
                <a:spcPct val="150000"/>
              </a:lnSpc>
              <a:buFont typeface="Wingdings" panose="05000000000000000000" pitchFamily="2" charset="2"/>
              <a:buChar char="§"/>
            </a:pPr>
            <a:r>
              <a:rPr lang="en-US"/>
              <a:t>Correlation with </a:t>
            </a:r>
            <a:r>
              <a:rPr lang="en-US" b="1"/>
              <a:t>student achievement </a:t>
            </a:r>
          </a:p>
          <a:p>
            <a:pPr marL="942975" lvl="3" indent="-342900">
              <a:lnSpc>
                <a:spcPct val="100000"/>
              </a:lnSpc>
              <a:buFont typeface="Wingdings" panose="05000000000000000000" pitchFamily="2" charset="2"/>
              <a:buChar char="§"/>
            </a:pPr>
            <a:r>
              <a:rPr lang="en-US"/>
              <a:t>Greater gains in social skills and academic success with higher scores (Allen et al., 2013; Hamre &amp; Pianta, 2010; MET Project, 2010)</a:t>
            </a:r>
          </a:p>
          <a:p>
            <a:pPr marL="942975" lvl="3" indent="-342900">
              <a:lnSpc>
                <a:spcPct val="100000"/>
              </a:lnSpc>
              <a:buFont typeface="Wingdings" panose="05000000000000000000" pitchFamily="2" charset="2"/>
              <a:buChar char="§"/>
            </a:pPr>
            <a:r>
              <a:rPr lang="en-US"/>
              <a:t>Associated with growth in student achievement in Massachusetts schools (Therriault et al., 2020)</a:t>
            </a:r>
            <a:endParaRPr lang="en-US" b="1"/>
          </a:p>
          <a:p>
            <a:pPr marL="0" indent="0">
              <a:buNone/>
            </a:pPr>
            <a:endParaRPr lang="en-US"/>
          </a:p>
        </p:txBody>
      </p:sp>
      <p:sp>
        <p:nvSpPr>
          <p:cNvPr id="4" name="Text Placeholder 3">
            <a:extLst>
              <a:ext uri="{FF2B5EF4-FFF2-40B4-BE49-F238E27FC236}">
                <a16:creationId xmlns:a16="http://schemas.microsoft.com/office/drawing/2014/main" id="{23456B88-B037-0761-8354-B56F9167552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69618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DE20A-4CEF-2409-0C12-77EF3E043096}"/>
              </a:ext>
            </a:extLst>
          </p:cNvPr>
          <p:cNvSpPr>
            <a:spLocks noGrp="1"/>
          </p:cNvSpPr>
          <p:nvPr>
            <p:ph type="title"/>
          </p:nvPr>
        </p:nvSpPr>
        <p:spPr>
          <a:xfrm>
            <a:off x="457200" y="0"/>
            <a:ext cx="11338560" cy="996696"/>
          </a:xfrm>
        </p:spPr>
        <p:txBody>
          <a:bodyPr anchor="b">
            <a:normAutofit/>
          </a:bodyPr>
          <a:lstStyle/>
          <a:p>
            <a:r>
              <a:rPr lang="en-US"/>
              <a:t>CLASS Overview – Additional Information</a:t>
            </a:r>
          </a:p>
        </p:txBody>
      </p:sp>
      <p:sp>
        <p:nvSpPr>
          <p:cNvPr id="3" name="Content Placeholder 2">
            <a:extLst>
              <a:ext uri="{FF2B5EF4-FFF2-40B4-BE49-F238E27FC236}">
                <a16:creationId xmlns:a16="http://schemas.microsoft.com/office/drawing/2014/main" id="{08997630-8CFA-B029-2580-6F705675E48A}"/>
              </a:ext>
            </a:extLst>
          </p:cNvPr>
          <p:cNvSpPr>
            <a:spLocks noGrp="1"/>
          </p:cNvSpPr>
          <p:nvPr>
            <p:ph sz="quarter" idx="18"/>
          </p:nvPr>
        </p:nvSpPr>
        <p:spPr>
          <a:xfrm>
            <a:off x="457200" y="1307592"/>
            <a:ext cx="5568696" cy="4498848"/>
          </a:xfrm>
        </p:spPr>
        <p:txBody>
          <a:bodyPr>
            <a:normAutofit/>
          </a:bodyPr>
          <a:lstStyle/>
          <a:p>
            <a:pPr marL="0" indent="0">
              <a:buNone/>
            </a:pPr>
            <a:r>
              <a:rPr lang="en-US"/>
              <a:t>CLASS observations </a:t>
            </a:r>
          </a:p>
          <a:p>
            <a:pPr lvl="1">
              <a:buFont typeface="Wingdings" panose="05000000000000000000" pitchFamily="2" charset="2"/>
              <a:buChar char="§"/>
            </a:pPr>
            <a:r>
              <a:rPr lang="en-US"/>
              <a:t>capture the </a:t>
            </a:r>
            <a:r>
              <a:rPr lang="en-US" b="1" i="1"/>
              <a:t>frequency and depth </a:t>
            </a:r>
            <a:r>
              <a:rPr lang="en-US"/>
              <a:t>of</a:t>
            </a:r>
            <a:r>
              <a:rPr lang="en-US" i="1"/>
              <a:t> </a:t>
            </a:r>
            <a:r>
              <a:rPr lang="en-US"/>
              <a:t>teacher-student interactions </a:t>
            </a:r>
          </a:p>
          <a:p>
            <a:pPr lvl="1">
              <a:buFont typeface="Wingdings" panose="05000000000000000000" pitchFamily="2" charset="2"/>
              <a:buChar char="§"/>
            </a:pPr>
            <a:r>
              <a:rPr lang="en-US"/>
              <a:t>provide </a:t>
            </a:r>
            <a:r>
              <a:rPr lang="en-US" b="1" i="1"/>
              <a:t>a snapshot </a:t>
            </a:r>
            <a:r>
              <a:rPr lang="en-US"/>
              <a:t>of average classroom instruction during a one-day visit</a:t>
            </a:r>
          </a:p>
          <a:p>
            <a:pPr lvl="1">
              <a:buFont typeface="Wingdings" panose="05000000000000000000" pitchFamily="2" charset="2"/>
              <a:buChar char="§"/>
            </a:pPr>
            <a:r>
              <a:rPr lang="en-US" b="1" i="1"/>
              <a:t>should not </a:t>
            </a:r>
            <a:r>
              <a:rPr lang="en-US"/>
              <a:t>be used in isolation, out of context, or to single out classrooms or teachers</a:t>
            </a:r>
          </a:p>
          <a:p>
            <a:pPr marL="180022" lvl="1" indent="0">
              <a:buNone/>
            </a:pPr>
            <a:endParaRPr lang="en-US"/>
          </a:p>
          <a:p>
            <a:pPr marL="0" indent="0">
              <a:buNone/>
            </a:pPr>
            <a:r>
              <a:rPr lang="en-US" b="1"/>
              <a:t>CLASS observers participate in a rigorous training and testing process to become certified observers </a:t>
            </a:r>
          </a:p>
          <a:p>
            <a:pPr>
              <a:buFont typeface="Wingdings" panose="05000000000000000000" pitchFamily="2" charset="2"/>
              <a:buChar char="§"/>
            </a:pPr>
            <a:endParaRPr lang="en-US"/>
          </a:p>
          <a:p>
            <a:pPr marL="0" indent="0">
              <a:buNone/>
            </a:pPr>
            <a:endParaRPr lang="en-US"/>
          </a:p>
        </p:txBody>
      </p:sp>
      <p:pic>
        <p:nvPicPr>
          <p:cNvPr id="6" name="Picture 5" descr="Smiling teacher with pupils">
            <a:extLst>
              <a:ext uri="{FF2B5EF4-FFF2-40B4-BE49-F238E27FC236}">
                <a16:creationId xmlns:a16="http://schemas.microsoft.com/office/drawing/2014/main" id="{61249BC8-383C-2F75-2C2F-D6BCA4AF2DC4}"/>
              </a:ext>
            </a:extLst>
          </p:cNvPr>
          <p:cNvPicPr>
            <a:picLocks noChangeAspect="1"/>
          </p:cNvPicPr>
          <p:nvPr/>
        </p:nvPicPr>
        <p:blipFill>
          <a:blip r:embed="rId3">
            <a:extLst>
              <a:ext uri="{28A0092B-C50C-407E-A947-70E740481C1C}">
                <a14:useLocalDpi xmlns:a14="http://schemas.microsoft.com/office/drawing/2010/main" val="0"/>
              </a:ext>
            </a:extLst>
          </a:blip>
          <a:srcRect r="17686"/>
          <a:stretch>
            <a:fillRect/>
          </a:stretch>
        </p:blipFill>
        <p:spPr>
          <a:xfrm>
            <a:off x="6227064" y="1307592"/>
            <a:ext cx="5568696" cy="4498848"/>
          </a:xfrm>
          <a:prstGeom prst="rect">
            <a:avLst/>
          </a:prstGeom>
          <a:noFill/>
        </p:spPr>
      </p:pic>
      <p:sp>
        <p:nvSpPr>
          <p:cNvPr id="11" name="Text Placeholder 4">
            <a:extLst>
              <a:ext uri="{FF2B5EF4-FFF2-40B4-BE49-F238E27FC236}">
                <a16:creationId xmlns:a16="http://schemas.microsoft.com/office/drawing/2014/main" id="{E11F13CD-B83A-EC87-FD46-37673FF71277}"/>
              </a:ext>
            </a:extLst>
          </p:cNvPr>
          <p:cNvSpPr>
            <a:spLocks noGrp="1"/>
          </p:cNvSpPr>
          <p:nvPr>
            <p:ph type="body" sz="quarter" idx="14"/>
          </p:nvPr>
        </p:nvSpPr>
        <p:spPr>
          <a:xfrm>
            <a:off x="457201" y="5806276"/>
            <a:ext cx="11277600" cy="338328"/>
          </a:xfrm>
        </p:spPr>
        <p:txBody>
          <a:bodyPr/>
          <a:lstStyle/>
          <a:p>
            <a:endParaRPr lang="en-US"/>
          </a:p>
        </p:txBody>
      </p:sp>
    </p:spTree>
    <p:extLst>
      <p:ext uri="{BB962C8B-B14F-4D97-AF65-F5344CB8AC3E}">
        <p14:creationId xmlns:p14="http://schemas.microsoft.com/office/powerpoint/2010/main" val="326061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702431-0468-AB8E-F11E-21049F84D5F8}"/>
              </a:ext>
            </a:extLst>
          </p:cNvPr>
          <p:cNvSpPr>
            <a:spLocks noGrp="1"/>
          </p:cNvSpPr>
          <p:nvPr>
            <p:ph type="ctrTitle"/>
          </p:nvPr>
        </p:nvSpPr>
        <p:spPr/>
        <p:txBody>
          <a:bodyPr/>
          <a:lstStyle/>
          <a:p>
            <a:r>
              <a:rPr lang="en-US"/>
              <a:t>CLASS Domains and Dimensions</a:t>
            </a:r>
          </a:p>
        </p:txBody>
      </p:sp>
      <p:sp>
        <p:nvSpPr>
          <p:cNvPr id="6" name="Subtitle 5">
            <a:extLst>
              <a:ext uri="{FF2B5EF4-FFF2-40B4-BE49-F238E27FC236}">
                <a16:creationId xmlns:a16="http://schemas.microsoft.com/office/drawing/2014/main" id="{F7F7A8EE-9A10-6601-903D-74888CD6E1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2061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D1CCA-140C-35A1-0495-5E63CC96B0ED}"/>
              </a:ext>
            </a:extLst>
          </p:cNvPr>
          <p:cNvSpPr>
            <a:spLocks noGrp="1"/>
          </p:cNvSpPr>
          <p:nvPr>
            <p:ph type="title"/>
          </p:nvPr>
        </p:nvSpPr>
        <p:spPr/>
        <p:txBody>
          <a:bodyPr/>
          <a:lstStyle/>
          <a:p>
            <a:r>
              <a:rPr lang="en-US"/>
              <a:t>CLASS Domains and Dimensions: Emotional Support</a:t>
            </a:r>
          </a:p>
        </p:txBody>
      </p:sp>
      <p:graphicFrame>
        <p:nvGraphicFramePr>
          <p:cNvPr id="7" name="Content Placeholder 5" descr="Showing CLASS domains and dimensions with details about Emotional Support domain.">
            <a:extLst>
              <a:ext uri="{FF2B5EF4-FFF2-40B4-BE49-F238E27FC236}">
                <a16:creationId xmlns:a16="http://schemas.microsoft.com/office/drawing/2014/main" id="{3C05DA44-9E09-69A7-20BA-A88DCAA2AD17}"/>
              </a:ext>
            </a:extLst>
          </p:cNvPr>
          <p:cNvGraphicFramePr>
            <a:graphicFrameLocks noGrp="1"/>
          </p:cNvGraphicFramePr>
          <p:nvPr>
            <p:ph sz="quarter" idx="17"/>
            <p:extLst>
              <p:ext uri="{D42A27DB-BD31-4B8C-83A1-F6EECF244321}">
                <p14:modId xmlns:p14="http://schemas.microsoft.com/office/powerpoint/2010/main" val="173728427"/>
              </p:ext>
            </p:extLst>
          </p:nvPr>
        </p:nvGraphicFramePr>
        <p:xfrm>
          <a:off x="457200" y="1308100"/>
          <a:ext cx="11274425" cy="44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peech Bubble: Rectangle 7">
            <a:extLst>
              <a:ext uri="{FF2B5EF4-FFF2-40B4-BE49-F238E27FC236}">
                <a16:creationId xmlns:a16="http://schemas.microsoft.com/office/drawing/2014/main" id="{8BC0A805-E7E3-0DD4-55E1-B6C2E3339820}"/>
              </a:ext>
            </a:extLst>
          </p:cNvPr>
          <p:cNvSpPr/>
          <p:nvPr/>
        </p:nvSpPr>
        <p:spPr>
          <a:xfrm>
            <a:off x="3494386" y="2617858"/>
            <a:ext cx="3935074" cy="2414434"/>
          </a:xfrm>
          <a:prstGeom prst="wedgeRectCallout">
            <a:avLst>
              <a:gd name="adj1" fmla="val -60544"/>
              <a:gd name="adj2" fmla="val -47257"/>
            </a:avLst>
          </a:prstGeom>
          <a:solidFill>
            <a:srgbClr val="00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nSpc>
                <a:spcPct val="90000"/>
              </a:lnSpc>
            </a:pPr>
            <a:r>
              <a:rPr lang="en-US" sz="2400"/>
              <a:t>Warm and supportive relationships, sharing positive affect, demonstrating mutual respect, awareness of and responsiveness to students’ needs, encouraging student responsibility and autonomy</a:t>
            </a:r>
          </a:p>
        </p:txBody>
      </p:sp>
      <p:sp>
        <p:nvSpPr>
          <p:cNvPr id="9" name="Text Placeholder 8">
            <a:extLst>
              <a:ext uri="{FF2B5EF4-FFF2-40B4-BE49-F238E27FC236}">
                <a16:creationId xmlns:a16="http://schemas.microsoft.com/office/drawing/2014/main" id="{84307998-4F65-6994-CA26-66C9ADE5134A}"/>
              </a:ext>
            </a:extLst>
          </p:cNvPr>
          <p:cNvSpPr>
            <a:spLocks noGrp="1"/>
          </p:cNvSpPr>
          <p:nvPr>
            <p:ph type="body" sz="quarter" idx="14"/>
          </p:nvPr>
        </p:nvSpPr>
        <p:spPr>
          <a:xfrm>
            <a:off x="1946495" y="5805488"/>
            <a:ext cx="7161292" cy="339725"/>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Student Engagement (Upper Elementary &amp; Secondary)</a:t>
            </a:r>
          </a:p>
        </p:txBody>
      </p:sp>
    </p:spTree>
    <p:extLst>
      <p:ext uri="{BB962C8B-B14F-4D97-AF65-F5344CB8AC3E}">
        <p14:creationId xmlns:p14="http://schemas.microsoft.com/office/powerpoint/2010/main" val="28408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theme/theme1.xml><?xml version="1.0" encoding="utf-8"?>
<a:theme xmlns:a="http://schemas.openxmlformats.org/drawingml/2006/main" name="AIR1">
  <a:themeElements>
    <a:clrScheme name="AIR_Blue_Green_Gray_2022">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2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AIR1" id="{330F5339-AA95-437B-8FD4-B3752BE9D298}" vid="{3B7EC0C9-1A79-43F9-BA0F-BE5EEDFEF0A2}"/>
    </a:ext>
  </a:extLst>
</a:theme>
</file>

<file path=ppt/theme/theme2.xml><?xml version="1.0" encoding="utf-8"?>
<a:theme xmlns:a="http://schemas.openxmlformats.org/drawingml/2006/main" name="AIR_2023_Light_PPT">
  <a:themeElements>
    <a:clrScheme name="AIR_Blue_Green_Gray_2022">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2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Presentation1" id="{9F9F1C3E-AD53-4167-86BE-79D5FC6343B2}" vid="{242489DA-D815-4190-8095-C2B765D305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66D5547EFD1A4DBC9DB48B0354D5FD" ma:contentTypeVersion="18" ma:contentTypeDescription="Create a new document." ma:contentTypeScope="" ma:versionID="e10c4e77a767487ce1d82269372ca9b7">
  <xsd:schema xmlns:xsd="http://www.w3.org/2001/XMLSchema" xmlns:xs="http://www.w3.org/2001/XMLSchema" xmlns:p="http://schemas.microsoft.com/office/2006/metadata/properties" xmlns:ns2="68b45241-2e0a-4324-b6cd-9efd2f11b483" xmlns:ns3="22602442-92ee-4d3a-8ce8-f0d739bf7d54" targetNamespace="http://schemas.microsoft.com/office/2006/metadata/properties" ma:root="true" ma:fieldsID="b5b56a2dafa5a509f8c6d304860211e8" ns2:_="" ns3:_="">
    <xsd:import namespace="68b45241-2e0a-4324-b6cd-9efd2f11b483"/>
    <xsd:import namespace="22602442-92ee-4d3a-8ce8-f0d739bf7d54"/>
    <xsd:element name="properties">
      <xsd:complexType>
        <xsd:sequence>
          <xsd:element name="documentManagement">
            <xsd:complexType>
              <xsd:all>
                <xsd:element ref="ns2:Lorraine_x0020_Test" minOccurs="0"/>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SearchProperties" minOccurs="0"/>
                <xsd:element ref="ns2:MediaLengthInSecond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45241-2e0a-4324-b6cd-9efd2f11b483" elementFormDefault="qualified">
    <xsd:import namespace="http://schemas.microsoft.com/office/2006/documentManagement/types"/>
    <xsd:import namespace="http://schemas.microsoft.com/office/infopath/2007/PartnerControls"/>
    <xsd:element name="Lorraine_x0020_Test" ma:index="8" nillable="true" ma:displayName="Lorraine Test" ma:default="1" ma:description="say yes or no" ma:internalName="Lorraine_x0020_Test" ma:readOnly="false">
      <xsd:simpleType>
        <xsd:restriction base="dms:Boolea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602442-92ee-4d3a-8ce8-f0d739bf7d5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6a1e5b-2d58-482d-a272-c66f84e62d3b}" ma:internalName="TaxCatchAll" ma:showField="CatchAllData" ma:web="22602442-92ee-4d3a-8ce8-f0d739bf7d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2602442-92ee-4d3a-8ce8-f0d739bf7d54" xsi:nil="true"/>
    <lcf76f155ced4ddcb4097134ff3c332f xmlns="68b45241-2e0a-4324-b6cd-9efd2f11b483">
      <Terms xmlns="http://schemas.microsoft.com/office/infopath/2007/PartnerControls"/>
    </lcf76f155ced4ddcb4097134ff3c332f>
    <Lorraine_x0020_Test xmlns="68b45241-2e0a-4324-b6cd-9efd2f11b483">true</Lorraine_x0020_Tes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3DE9F5-08DC-473B-B5FD-C3B9ED757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b45241-2e0a-4324-b6cd-9efd2f11b483"/>
    <ds:schemaRef ds:uri="22602442-92ee-4d3a-8ce8-f0d739bf7d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16C1C5-B1ED-404C-A5DD-2E1460FDB999}">
  <ds:schemaRefs>
    <ds:schemaRef ds:uri="http://schemas.microsoft.com/office/2006/documentManagement/types"/>
    <ds:schemaRef ds:uri="68b45241-2e0a-4324-b6cd-9efd2f11b483"/>
    <ds:schemaRef ds:uri="22602442-92ee-4d3a-8ce8-f0d739bf7d54"/>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FB9A4FF2-DBD9-4C7F-A646-B5545AE9A8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AIR1</Template>
  <TotalTime>12</TotalTime>
  <Words>2379</Words>
  <Application>Microsoft Office PowerPoint</Application>
  <PresentationFormat>Widescreen</PresentationFormat>
  <Paragraphs>251</Paragraphs>
  <Slides>23</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Aptos</vt:lpstr>
      <vt:lpstr>Arial</vt:lpstr>
      <vt:lpstr>Arial Narrow</vt:lpstr>
      <vt:lpstr>Calibri</vt:lpstr>
      <vt:lpstr>Times New Roman</vt:lpstr>
      <vt:lpstr>Wingdings</vt:lpstr>
      <vt:lpstr>AIR1</vt:lpstr>
      <vt:lpstr>AIR_2023_Light_PPT</vt:lpstr>
      <vt:lpstr>Massachusetts District Review  CLASS Observation Process</vt:lpstr>
      <vt:lpstr>Agenda</vt:lpstr>
      <vt:lpstr>Welcome and Introductions</vt:lpstr>
      <vt:lpstr>CLASS Tool Overview </vt:lpstr>
      <vt:lpstr>CLASS Overview - The Tool</vt:lpstr>
      <vt:lpstr>CLASS Overview – The Rationale</vt:lpstr>
      <vt:lpstr>CLASS Overview – Additional Information</vt:lpstr>
      <vt:lpstr>CLASS Domains and Dimensions</vt:lpstr>
      <vt:lpstr>CLASS Domains and Dimensions: Emotional Support</vt:lpstr>
      <vt:lpstr>CLASS Domains and Dimensions: Classroom Organization</vt:lpstr>
      <vt:lpstr>CLASS Domains and Dimensions: Instructional Support</vt:lpstr>
      <vt:lpstr>CLASS Domains and Dimensions: Student Engagement</vt:lpstr>
      <vt:lpstr>CLASS Dimensions At-A-Glance</vt:lpstr>
      <vt:lpstr>CLASS Ratings</vt:lpstr>
      <vt:lpstr>CLASS Data Collection Process</vt:lpstr>
      <vt:lpstr>CLASS Data Collection - Overview</vt:lpstr>
      <vt:lpstr>CLASS Data Collection - Process</vt:lpstr>
      <vt:lpstr>CLASS Observation Data Report</vt:lpstr>
      <vt:lpstr>CLASS Summary Tables by Grade Band</vt:lpstr>
      <vt:lpstr>Reading the CLASS Report</vt:lpstr>
      <vt:lpstr>Questions and Answers</vt:lpstr>
      <vt:lpstr>Frequently Asked Questions</vt:lpstr>
      <vt:lpstr>Additional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District Review: CLASS Observation Process</dc:title>
  <dc:creator>DESE</dc:creator>
  <cp:lastModifiedBy>Zou, Dong (EOE)</cp:lastModifiedBy>
  <cp:revision>3</cp:revision>
  <dcterms:created xsi:type="dcterms:W3CDTF">2025-07-22T20:02:38Z</dcterms:created>
  <dcterms:modified xsi:type="dcterms:W3CDTF">2025-08-18T21:27:40Z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18 2025 12:00AM</vt:lpwstr>
  </property>
</Properties>
</file>