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Lst>
  <p:notesMasterIdLst>
    <p:notesMasterId r:id="rId41"/>
  </p:notesMasterIdLst>
  <p:handoutMasterIdLst>
    <p:handoutMasterId r:id="rId42"/>
  </p:handoutMasterIdLst>
  <p:sldIdLst>
    <p:sldId id="272" r:id="rId6"/>
    <p:sldId id="3421" r:id="rId7"/>
    <p:sldId id="271" r:id="rId8"/>
    <p:sldId id="3428" r:id="rId9"/>
    <p:sldId id="3426" r:id="rId10"/>
    <p:sldId id="3425" r:id="rId11"/>
    <p:sldId id="3465" r:id="rId12"/>
    <p:sldId id="3429" r:id="rId13"/>
    <p:sldId id="277" r:id="rId14"/>
    <p:sldId id="3464" r:id="rId15"/>
    <p:sldId id="3427" r:id="rId16"/>
    <p:sldId id="3466" r:id="rId17"/>
    <p:sldId id="3470" r:id="rId18"/>
    <p:sldId id="3471" r:id="rId19"/>
    <p:sldId id="3472" r:id="rId20"/>
    <p:sldId id="3467" r:id="rId21"/>
    <p:sldId id="3473" r:id="rId22"/>
    <p:sldId id="3474" r:id="rId23"/>
    <p:sldId id="3468" r:id="rId24"/>
    <p:sldId id="3469" r:id="rId25"/>
    <p:sldId id="3431" r:id="rId26"/>
    <p:sldId id="3463" r:id="rId27"/>
    <p:sldId id="3460" r:id="rId28"/>
    <p:sldId id="3402" r:id="rId29"/>
    <p:sldId id="3396" r:id="rId30"/>
    <p:sldId id="3404" r:id="rId31"/>
    <p:sldId id="3415" r:id="rId32"/>
    <p:sldId id="3416" r:id="rId33"/>
    <p:sldId id="3405" r:id="rId34"/>
    <p:sldId id="3408" r:id="rId35"/>
    <p:sldId id="3478" r:id="rId36"/>
    <p:sldId id="3462" r:id="rId37"/>
    <p:sldId id="3411" r:id="rId38"/>
    <p:sldId id="3477" r:id="rId39"/>
    <p:sldId id="343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AB9505-418E-A6CF-0953-93C44336881A}" name="Thomas, Corinne T. (DESE)" initials="CT" userId="S::corinne.t.thomas@mass.gov::7776f531-ba53-429c-9fc1-fbf82403404c" providerId="AD"/>
  <p188:author id="{2CC08174-9BB7-5743-67DA-3DDAD24E4594}" name="Havdala, Robert J.  (DESE)" initials="RH" userId="S::robert.j.havdala@mass.gov::4cd687e8-9622-49c1-b2e8-1a2671bc50c8" providerId="AD"/>
  <p188:author id="{B7B755D8-334E-816C-181F-26A689FC8C5F}" name="Erica Gonzales" initials="EG" userId="Erica Gonzal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49B3F"/>
    <a:srgbClr val="349087"/>
    <a:srgbClr val="45BDB2"/>
    <a:srgbClr val="C41F8C"/>
    <a:srgbClr val="3EACA2"/>
    <a:srgbClr val="40B2A7"/>
    <a:srgbClr val="C0E3F8"/>
    <a:srgbClr val="EDF7FD"/>
    <a:srgbClr val="8397E7"/>
    <a:srgbClr val="1A47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5E0E23-447C-4F5A-9210-2CFE4DE96C9A}" v="7" dt="2025-08-15T17:44:57.206"/>
    <p1510:client id="{BA66FC78-9C3B-4F73-81CC-E93164AF2322}" v="3" dt="2025-08-15T18:22:34.0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4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vdala, Robert J.  (DESE)" userId="4cd687e8-9622-49c1-b2e8-1a2671bc50c8" providerId="ADAL" clId="{BA66FC78-9C3B-4F73-81CC-E93164AF2322}"/>
    <pc:docChg chg="undo custSel addSld delSld modSld">
      <pc:chgData name="Havdala, Robert J.  (DESE)" userId="4cd687e8-9622-49c1-b2e8-1a2671bc50c8" providerId="ADAL" clId="{BA66FC78-9C3B-4F73-81CC-E93164AF2322}" dt="2025-08-15T18:22:34.056" v="17" actId="13244"/>
      <pc:docMkLst>
        <pc:docMk/>
      </pc:docMkLst>
      <pc:sldChg chg="modNotesTx">
        <pc:chgData name="Havdala, Robert J.  (DESE)" userId="4cd687e8-9622-49c1-b2e8-1a2671bc50c8" providerId="ADAL" clId="{BA66FC78-9C3B-4F73-81CC-E93164AF2322}" dt="2025-08-11T19:03:17.254" v="2" actId="6549"/>
        <pc:sldMkLst>
          <pc:docMk/>
          <pc:sldMk cId="3956702198" sldId="271"/>
        </pc:sldMkLst>
      </pc:sldChg>
      <pc:sldChg chg="modNotesTx">
        <pc:chgData name="Havdala, Robert J.  (DESE)" userId="4cd687e8-9622-49c1-b2e8-1a2671bc50c8" providerId="ADAL" clId="{BA66FC78-9C3B-4F73-81CC-E93164AF2322}" dt="2025-08-11T19:03:11.226" v="0" actId="6549"/>
        <pc:sldMkLst>
          <pc:docMk/>
          <pc:sldMk cId="3468117815" sldId="272"/>
        </pc:sldMkLst>
      </pc:sldChg>
      <pc:sldChg chg="modNotesTx">
        <pc:chgData name="Havdala, Robert J.  (DESE)" userId="4cd687e8-9622-49c1-b2e8-1a2671bc50c8" providerId="ADAL" clId="{BA66FC78-9C3B-4F73-81CC-E93164AF2322}" dt="2025-08-11T19:03:29.841" v="5" actId="6549"/>
        <pc:sldMkLst>
          <pc:docMk/>
          <pc:sldMk cId="1906840449" sldId="277"/>
        </pc:sldMkLst>
      </pc:sldChg>
      <pc:sldChg chg="add del">
        <pc:chgData name="Havdala, Robert J.  (DESE)" userId="4cd687e8-9622-49c1-b2e8-1a2671bc50c8" providerId="ADAL" clId="{BA66FC78-9C3B-4F73-81CC-E93164AF2322}" dt="2025-08-11T19:03:52.129" v="9" actId="47"/>
        <pc:sldMkLst>
          <pc:docMk/>
          <pc:sldMk cId="1335740526" sldId="3411"/>
        </pc:sldMkLst>
      </pc:sldChg>
      <pc:sldChg chg="modSp mod">
        <pc:chgData name="Havdala, Robert J.  (DESE)" userId="4cd687e8-9622-49c1-b2e8-1a2671bc50c8" providerId="ADAL" clId="{BA66FC78-9C3B-4F73-81CC-E93164AF2322}" dt="2025-08-15T18:22:34.056" v="17" actId="13244"/>
        <pc:sldMkLst>
          <pc:docMk/>
          <pc:sldMk cId="78633598" sldId="3416"/>
        </pc:sldMkLst>
        <pc:picChg chg="mod ord">
          <ac:chgData name="Havdala, Robert J.  (DESE)" userId="4cd687e8-9622-49c1-b2e8-1a2671bc50c8" providerId="ADAL" clId="{BA66FC78-9C3B-4F73-81CC-E93164AF2322}" dt="2025-08-15T18:22:34.056" v="17" actId="13244"/>
          <ac:picMkLst>
            <pc:docMk/>
            <pc:sldMk cId="78633598" sldId="3416"/>
            <ac:picMk id="7" creationId="{1DDF9D29-D80B-2287-EC8E-938FCD67A87D}"/>
          </ac:picMkLst>
        </pc:picChg>
      </pc:sldChg>
      <pc:sldChg chg="modNotesTx">
        <pc:chgData name="Havdala, Robert J.  (DESE)" userId="4cd687e8-9622-49c1-b2e8-1a2671bc50c8" providerId="ADAL" clId="{BA66FC78-9C3B-4F73-81CC-E93164AF2322}" dt="2025-08-11T19:03:14.998" v="1" actId="6549"/>
        <pc:sldMkLst>
          <pc:docMk/>
          <pc:sldMk cId="2243616384" sldId="3421"/>
        </pc:sldMkLst>
      </pc:sldChg>
      <pc:sldChg chg="modNotesTx">
        <pc:chgData name="Havdala, Robert J.  (DESE)" userId="4cd687e8-9622-49c1-b2e8-1a2671bc50c8" providerId="ADAL" clId="{BA66FC78-9C3B-4F73-81CC-E93164AF2322}" dt="2025-08-11T19:03:19.289" v="3" actId="6549"/>
        <pc:sldMkLst>
          <pc:docMk/>
          <pc:sldMk cId="1234915188" sldId="3428"/>
        </pc:sldMkLst>
      </pc:sldChg>
      <pc:sldChg chg="modNotesTx">
        <pc:chgData name="Havdala, Robert J.  (DESE)" userId="4cd687e8-9622-49c1-b2e8-1a2671bc50c8" providerId="ADAL" clId="{BA66FC78-9C3B-4F73-81CC-E93164AF2322}" dt="2025-08-11T19:03:25.500" v="4" actId="6549"/>
        <pc:sldMkLst>
          <pc:docMk/>
          <pc:sldMk cId="3477576340" sldId="3429"/>
        </pc:sldMkLst>
      </pc:sldChg>
      <pc:sldChg chg="modNotesTx">
        <pc:chgData name="Havdala, Robert J.  (DESE)" userId="4cd687e8-9622-49c1-b2e8-1a2671bc50c8" providerId="ADAL" clId="{BA66FC78-9C3B-4F73-81CC-E93164AF2322}" dt="2025-08-11T19:03:43.453" v="7" actId="6549"/>
        <pc:sldMkLst>
          <pc:docMk/>
          <pc:sldMk cId="2462166723" sldId="3431"/>
        </pc:sldMkLst>
      </pc:sldChg>
      <pc:sldChg chg="modNotesTx">
        <pc:chgData name="Havdala, Robert J.  (DESE)" userId="4cd687e8-9622-49c1-b2e8-1a2671bc50c8" providerId="ADAL" clId="{BA66FC78-9C3B-4F73-81CC-E93164AF2322}" dt="2025-08-11T19:03:56.750" v="10" actId="6549"/>
        <pc:sldMkLst>
          <pc:docMk/>
          <pc:sldMk cId="3909413204" sldId="3462"/>
        </pc:sldMkLst>
      </pc:sldChg>
      <pc:sldChg chg="modNotesTx">
        <pc:chgData name="Havdala, Robert J.  (DESE)" userId="4cd687e8-9622-49c1-b2e8-1a2671bc50c8" providerId="ADAL" clId="{BA66FC78-9C3B-4F73-81CC-E93164AF2322}" dt="2025-08-11T19:03:35.392" v="6" actId="6549"/>
        <pc:sldMkLst>
          <pc:docMk/>
          <pc:sldMk cId="1994884022" sldId="3471"/>
        </pc:sldMkLst>
      </pc:sldChg>
      <pc:sldChg chg="add del">
        <pc:chgData name="Havdala, Robert J.  (DESE)" userId="4cd687e8-9622-49c1-b2e8-1a2671bc50c8" providerId="ADAL" clId="{BA66FC78-9C3B-4F73-81CC-E93164AF2322}" dt="2025-08-11T19:04:10.500" v="12" actId="47"/>
        <pc:sldMkLst>
          <pc:docMk/>
          <pc:sldMk cId="2638600297" sldId="3477"/>
        </pc:sldMkLst>
      </pc:sldChg>
      <pc:sldChg chg="modSp mod">
        <pc:chgData name="Havdala, Robert J.  (DESE)" userId="4cd687e8-9622-49c1-b2e8-1a2671bc50c8" providerId="ADAL" clId="{BA66FC78-9C3B-4F73-81CC-E93164AF2322}" dt="2025-08-12T13:48:21.648" v="14" actId="962"/>
        <pc:sldMkLst>
          <pc:docMk/>
          <pc:sldMk cId="1866373112" sldId="3478"/>
        </pc:sldMkLst>
        <pc:picChg chg="mod">
          <ac:chgData name="Havdala, Robert J.  (DESE)" userId="4cd687e8-9622-49c1-b2e8-1a2671bc50c8" providerId="ADAL" clId="{BA66FC78-9C3B-4F73-81CC-E93164AF2322}" dt="2025-08-12T13:48:21.648" v="14" actId="962"/>
          <ac:picMkLst>
            <pc:docMk/>
            <pc:sldMk cId="1866373112" sldId="3478"/>
            <ac:picMk id="7" creationId="{C13F7902-E791-4C6A-3099-4CA8D2D8B408}"/>
          </ac:picMkLst>
        </pc:picChg>
      </pc:sldChg>
    </pc:docChg>
  </pc:docChgLst>
  <pc:docChgLst>
    <pc:chgData name="Thomas, Corinne T. (DESE)" userId="7776f531-ba53-429c-9fc1-fbf82403404c" providerId="ADAL" clId="{5C5E0E23-447C-4F5A-9210-2CFE4DE96C9A}"/>
    <pc:docChg chg="custSel modSld">
      <pc:chgData name="Thomas, Corinne T. (DESE)" userId="7776f531-ba53-429c-9fc1-fbf82403404c" providerId="ADAL" clId="{5C5E0E23-447C-4F5A-9210-2CFE4DE96C9A}" dt="2025-08-15T18:02:39.539" v="1714"/>
      <pc:docMkLst>
        <pc:docMk/>
      </pc:docMkLst>
      <pc:sldChg chg="addSp delSp modSp mod delAnim">
        <pc:chgData name="Thomas, Corinne T. (DESE)" userId="7776f531-ba53-429c-9fc1-fbf82403404c" providerId="ADAL" clId="{5C5E0E23-447C-4F5A-9210-2CFE4DE96C9A}" dt="2025-08-15T17:42:36.304" v="1055" actId="962"/>
        <pc:sldMkLst>
          <pc:docMk/>
          <pc:sldMk cId="1259522015" sldId="3396"/>
        </pc:sldMkLst>
        <pc:spChg chg="del">
          <ac:chgData name="Thomas, Corinne T. (DESE)" userId="7776f531-ba53-429c-9fc1-fbf82403404c" providerId="ADAL" clId="{5C5E0E23-447C-4F5A-9210-2CFE4DE96C9A}" dt="2025-08-15T17:41:12.207" v="576" actId="478"/>
          <ac:spMkLst>
            <pc:docMk/>
            <pc:sldMk cId="1259522015" sldId="3396"/>
            <ac:spMk id="2" creationId="{5EC762C5-E545-6191-DE71-CF164BDD84D5}"/>
          </ac:spMkLst>
        </pc:spChg>
        <pc:spChg chg="del">
          <ac:chgData name="Thomas, Corinne T. (DESE)" userId="7776f531-ba53-429c-9fc1-fbf82403404c" providerId="ADAL" clId="{5C5E0E23-447C-4F5A-9210-2CFE4DE96C9A}" dt="2025-08-15T17:41:12.207" v="576" actId="478"/>
          <ac:spMkLst>
            <pc:docMk/>
            <pc:sldMk cId="1259522015" sldId="3396"/>
            <ac:spMk id="4" creationId="{C9A97A37-05BB-D4C2-C7E2-A4EACC334A8B}"/>
          </ac:spMkLst>
        </pc:spChg>
        <pc:spChg chg="del">
          <ac:chgData name="Thomas, Corinne T. (DESE)" userId="7776f531-ba53-429c-9fc1-fbf82403404c" providerId="ADAL" clId="{5C5E0E23-447C-4F5A-9210-2CFE4DE96C9A}" dt="2025-08-15T17:41:12.207" v="576" actId="478"/>
          <ac:spMkLst>
            <pc:docMk/>
            <pc:sldMk cId="1259522015" sldId="3396"/>
            <ac:spMk id="6" creationId="{A7BF28F7-29D4-EBB5-A5C6-28A660B7D161}"/>
          </ac:spMkLst>
        </pc:spChg>
        <pc:spChg chg="del">
          <ac:chgData name="Thomas, Corinne T. (DESE)" userId="7776f531-ba53-429c-9fc1-fbf82403404c" providerId="ADAL" clId="{5C5E0E23-447C-4F5A-9210-2CFE4DE96C9A}" dt="2025-08-15T17:41:12.207" v="576" actId="478"/>
          <ac:spMkLst>
            <pc:docMk/>
            <pc:sldMk cId="1259522015" sldId="3396"/>
            <ac:spMk id="8" creationId="{09D14C79-14E5-A3A7-29A5-F6C44F3B9CBD}"/>
          </ac:spMkLst>
        </pc:spChg>
        <pc:spChg chg="del">
          <ac:chgData name="Thomas, Corinne T. (DESE)" userId="7776f531-ba53-429c-9fc1-fbf82403404c" providerId="ADAL" clId="{5C5E0E23-447C-4F5A-9210-2CFE4DE96C9A}" dt="2025-08-15T17:41:12.207" v="576" actId="478"/>
          <ac:spMkLst>
            <pc:docMk/>
            <pc:sldMk cId="1259522015" sldId="3396"/>
            <ac:spMk id="9" creationId="{05D27502-5152-BC97-A5E9-4CA1B3092BC0}"/>
          </ac:spMkLst>
        </pc:spChg>
        <pc:spChg chg="del">
          <ac:chgData name="Thomas, Corinne T. (DESE)" userId="7776f531-ba53-429c-9fc1-fbf82403404c" providerId="ADAL" clId="{5C5E0E23-447C-4F5A-9210-2CFE4DE96C9A}" dt="2025-08-15T17:41:12.207" v="576" actId="478"/>
          <ac:spMkLst>
            <pc:docMk/>
            <pc:sldMk cId="1259522015" sldId="3396"/>
            <ac:spMk id="11" creationId="{BB67FFF8-02B8-F0DF-AC36-A070CF1BCB22}"/>
          </ac:spMkLst>
        </pc:spChg>
        <pc:spChg chg="del">
          <ac:chgData name="Thomas, Corinne T. (DESE)" userId="7776f531-ba53-429c-9fc1-fbf82403404c" providerId="ADAL" clId="{5C5E0E23-447C-4F5A-9210-2CFE4DE96C9A}" dt="2025-08-15T17:41:12.207" v="576" actId="478"/>
          <ac:spMkLst>
            <pc:docMk/>
            <pc:sldMk cId="1259522015" sldId="3396"/>
            <ac:spMk id="12" creationId="{7061759E-BE7B-D187-F058-A9FBDB521553}"/>
          </ac:spMkLst>
        </pc:spChg>
        <pc:picChg chg="del">
          <ac:chgData name="Thomas, Corinne T. (DESE)" userId="7776f531-ba53-429c-9fc1-fbf82403404c" providerId="ADAL" clId="{5C5E0E23-447C-4F5A-9210-2CFE4DE96C9A}" dt="2025-08-15T17:41:12.207" v="576" actId="478"/>
          <ac:picMkLst>
            <pc:docMk/>
            <pc:sldMk cId="1259522015" sldId="3396"/>
            <ac:picMk id="7" creationId="{F33F2937-E9AE-1C20-D195-A77AB7369D5A}"/>
          </ac:picMkLst>
        </pc:picChg>
        <pc:picChg chg="del">
          <ac:chgData name="Thomas, Corinne T. (DESE)" userId="7776f531-ba53-429c-9fc1-fbf82403404c" providerId="ADAL" clId="{5C5E0E23-447C-4F5A-9210-2CFE4DE96C9A}" dt="2025-08-15T17:41:12.207" v="576" actId="478"/>
          <ac:picMkLst>
            <pc:docMk/>
            <pc:sldMk cId="1259522015" sldId="3396"/>
            <ac:picMk id="10" creationId="{0797A2E3-9682-242B-8F45-232B9D1F5959}"/>
          </ac:picMkLst>
        </pc:picChg>
        <pc:picChg chg="add mod">
          <ac:chgData name="Thomas, Corinne T. (DESE)" userId="7776f531-ba53-429c-9fc1-fbf82403404c" providerId="ADAL" clId="{5C5E0E23-447C-4F5A-9210-2CFE4DE96C9A}" dt="2025-08-15T17:42:36.304" v="1055" actId="962"/>
          <ac:picMkLst>
            <pc:docMk/>
            <pc:sldMk cId="1259522015" sldId="3396"/>
            <ac:picMk id="13" creationId="{514E0276-0ED4-45C8-CCF3-8FCCC43637C1}"/>
          </ac:picMkLst>
        </pc:picChg>
      </pc:sldChg>
      <pc:sldChg chg="addSp delSp modSp mod delAnim">
        <pc:chgData name="Thomas, Corinne T. (DESE)" userId="7776f531-ba53-429c-9fc1-fbf82403404c" providerId="ADAL" clId="{5C5E0E23-447C-4F5A-9210-2CFE4DE96C9A}" dt="2025-08-15T17:43:59.100" v="1374" actId="962"/>
        <pc:sldMkLst>
          <pc:docMk/>
          <pc:sldMk cId="3471248403" sldId="3415"/>
        </pc:sldMkLst>
        <pc:spChg chg="del">
          <ac:chgData name="Thomas, Corinne T. (DESE)" userId="7776f531-ba53-429c-9fc1-fbf82403404c" providerId="ADAL" clId="{5C5E0E23-447C-4F5A-9210-2CFE4DE96C9A}" dt="2025-08-15T17:42:56.437" v="1056" actId="478"/>
          <ac:spMkLst>
            <pc:docMk/>
            <pc:sldMk cId="3471248403" sldId="3415"/>
            <ac:spMk id="4" creationId="{A2BBC4F5-3A96-D701-5399-178801604A89}"/>
          </ac:spMkLst>
        </pc:spChg>
        <pc:spChg chg="del">
          <ac:chgData name="Thomas, Corinne T. (DESE)" userId="7776f531-ba53-429c-9fc1-fbf82403404c" providerId="ADAL" clId="{5C5E0E23-447C-4F5A-9210-2CFE4DE96C9A}" dt="2025-08-15T17:42:56.437" v="1056" actId="478"/>
          <ac:spMkLst>
            <pc:docMk/>
            <pc:sldMk cId="3471248403" sldId="3415"/>
            <ac:spMk id="6" creationId="{FECFF5F7-B6A7-C001-8A73-D02219792539}"/>
          </ac:spMkLst>
        </pc:spChg>
        <pc:spChg chg="del">
          <ac:chgData name="Thomas, Corinne T. (DESE)" userId="7776f531-ba53-429c-9fc1-fbf82403404c" providerId="ADAL" clId="{5C5E0E23-447C-4F5A-9210-2CFE4DE96C9A}" dt="2025-08-15T17:42:56.437" v="1056" actId="478"/>
          <ac:spMkLst>
            <pc:docMk/>
            <pc:sldMk cId="3471248403" sldId="3415"/>
            <ac:spMk id="8" creationId="{7D3312FA-BA5C-435B-293F-08273F3BF65C}"/>
          </ac:spMkLst>
        </pc:spChg>
        <pc:spChg chg="del">
          <ac:chgData name="Thomas, Corinne T. (DESE)" userId="7776f531-ba53-429c-9fc1-fbf82403404c" providerId="ADAL" clId="{5C5E0E23-447C-4F5A-9210-2CFE4DE96C9A}" dt="2025-08-15T17:42:56.437" v="1056" actId="478"/>
          <ac:spMkLst>
            <pc:docMk/>
            <pc:sldMk cId="3471248403" sldId="3415"/>
            <ac:spMk id="9" creationId="{E2D861D7-DAFB-44C6-B379-4492E30393F9}"/>
          </ac:spMkLst>
        </pc:spChg>
        <pc:spChg chg="del">
          <ac:chgData name="Thomas, Corinne T. (DESE)" userId="7776f531-ba53-429c-9fc1-fbf82403404c" providerId="ADAL" clId="{5C5E0E23-447C-4F5A-9210-2CFE4DE96C9A}" dt="2025-08-15T17:42:56.437" v="1056" actId="478"/>
          <ac:spMkLst>
            <pc:docMk/>
            <pc:sldMk cId="3471248403" sldId="3415"/>
            <ac:spMk id="12" creationId="{C3541E68-DB86-BC64-C998-E6D008DA1D5E}"/>
          </ac:spMkLst>
        </pc:spChg>
        <pc:spChg chg="del">
          <ac:chgData name="Thomas, Corinne T. (DESE)" userId="7776f531-ba53-429c-9fc1-fbf82403404c" providerId="ADAL" clId="{5C5E0E23-447C-4F5A-9210-2CFE4DE96C9A}" dt="2025-08-15T17:42:56.437" v="1056" actId="478"/>
          <ac:spMkLst>
            <pc:docMk/>
            <pc:sldMk cId="3471248403" sldId="3415"/>
            <ac:spMk id="15" creationId="{45C79416-D4A8-1837-09CB-09862C5A248C}"/>
          </ac:spMkLst>
        </pc:spChg>
        <pc:spChg chg="del">
          <ac:chgData name="Thomas, Corinne T. (DESE)" userId="7776f531-ba53-429c-9fc1-fbf82403404c" providerId="ADAL" clId="{5C5E0E23-447C-4F5A-9210-2CFE4DE96C9A}" dt="2025-08-15T17:42:56.437" v="1056" actId="478"/>
          <ac:spMkLst>
            <pc:docMk/>
            <pc:sldMk cId="3471248403" sldId="3415"/>
            <ac:spMk id="18" creationId="{75B8B420-364E-DCE9-B72B-EA445E9A7FBB}"/>
          </ac:spMkLst>
        </pc:spChg>
        <pc:spChg chg="del">
          <ac:chgData name="Thomas, Corinne T. (DESE)" userId="7776f531-ba53-429c-9fc1-fbf82403404c" providerId="ADAL" clId="{5C5E0E23-447C-4F5A-9210-2CFE4DE96C9A}" dt="2025-08-15T17:42:56.437" v="1056" actId="478"/>
          <ac:spMkLst>
            <pc:docMk/>
            <pc:sldMk cId="3471248403" sldId="3415"/>
            <ac:spMk id="31" creationId="{247999C3-7964-6B09-114B-814C26D41FB3}"/>
          </ac:spMkLst>
        </pc:spChg>
        <pc:spChg chg="del">
          <ac:chgData name="Thomas, Corinne T. (DESE)" userId="7776f531-ba53-429c-9fc1-fbf82403404c" providerId="ADAL" clId="{5C5E0E23-447C-4F5A-9210-2CFE4DE96C9A}" dt="2025-08-15T17:42:56.437" v="1056" actId="478"/>
          <ac:spMkLst>
            <pc:docMk/>
            <pc:sldMk cId="3471248403" sldId="3415"/>
            <ac:spMk id="33" creationId="{C6081B24-AB48-CC5C-36D2-3449E5D20A9C}"/>
          </ac:spMkLst>
        </pc:spChg>
        <pc:spChg chg="del">
          <ac:chgData name="Thomas, Corinne T. (DESE)" userId="7776f531-ba53-429c-9fc1-fbf82403404c" providerId="ADAL" clId="{5C5E0E23-447C-4F5A-9210-2CFE4DE96C9A}" dt="2025-08-15T17:42:56.437" v="1056" actId="478"/>
          <ac:spMkLst>
            <pc:docMk/>
            <pc:sldMk cId="3471248403" sldId="3415"/>
            <ac:spMk id="35" creationId="{D185E952-A35D-F818-8730-1C2E0C2D6B6F}"/>
          </ac:spMkLst>
        </pc:spChg>
        <pc:picChg chg="add mod">
          <ac:chgData name="Thomas, Corinne T. (DESE)" userId="7776f531-ba53-429c-9fc1-fbf82403404c" providerId="ADAL" clId="{5C5E0E23-447C-4F5A-9210-2CFE4DE96C9A}" dt="2025-08-15T17:43:59.100" v="1374" actId="962"/>
          <ac:picMkLst>
            <pc:docMk/>
            <pc:sldMk cId="3471248403" sldId="3415"/>
            <ac:picMk id="5" creationId="{69AFE7A3-6885-E72D-FF10-FDC26C26EC83}"/>
          </ac:picMkLst>
        </pc:picChg>
      </pc:sldChg>
      <pc:sldChg chg="addSp delSp modSp mod">
        <pc:chgData name="Thomas, Corinne T. (DESE)" userId="7776f531-ba53-429c-9fc1-fbf82403404c" providerId="ADAL" clId="{5C5E0E23-447C-4F5A-9210-2CFE4DE96C9A}" dt="2025-08-15T17:38:59.917" v="271" actId="962"/>
        <pc:sldMkLst>
          <pc:docMk/>
          <pc:sldMk cId="78633598" sldId="3416"/>
        </pc:sldMkLst>
        <pc:spChg chg="del">
          <ac:chgData name="Thomas, Corinne T. (DESE)" userId="7776f531-ba53-429c-9fc1-fbf82403404c" providerId="ADAL" clId="{5C5E0E23-447C-4F5A-9210-2CFE4DE96C9A}" dt="2025-08-15T17:38:47.303" v="267" actId="478"/>
          <ac:spMkLst>
            <pc:docMk/>
            <pc:sldMk cId="78633598" sldId="3416"/>
            <ac:spMk id="4" creationId="{A24C5B78-13DC-A8FE-D22B-8FDB2062F2A3}"/>
          </ac:spMkLst>
        </pc:spChg>
        <pc:spChg chg="del">
          <ac:chgData name="Thomas, Corinne T. (DESE)" userId="7776f531-ba53-429c-9fc1-fbf82403404c" providerId="ADAL" clId="{5C5E0E23-447C-4F5A-9210-2CFE4DE96C9A}" dt="2025-08-15T17:38:47.303" v="267" actId="478"/>
          <ac:spMkLst>
            <pc:docMk/>
            <pc:sldMk cId="78633598" sldId="3416"/>
            <ac:spMk id="8" creationId="{EFFC62B2-43C9-DDCA-0202-E03CC9F16796}"/>
          </ac:spMkLst>
        </pc:spChg>
        <pc:picChg chg="del">
          <ac:chgData name="Thomas, Corinne T. (DESE)" userId="7776f531-ba53-429c-9fc1-fbf82403404c" providerId="ADAL" clId="{5C5E0E23-447C-4F5A-9210-2CFE4DE96C9A}" dt="2025-08-15T17:38:47.303" v="267" actId="478"/>
          <ac:picMkLst>
            <pc:docMk/>
            <pc:sldMk cId="78633598" sldId="3416"/>
            <ac:picMk id="5" creationId="{48EB188E-C0FB-A911-A754-728BA212A998}"/>
          </ac:picMkLst>
        </pc:picChg>
        <pc:picChg chg="add mod">
          <ac:chgData name="Thomas, Corinne T. (DESE)" userId="7776f531-ba53-429c-9fc1-fbf82403404c" providerId="ADAL" clId="{5C5E0E23-447C-4F5A-9210-2CFE4DE96C9A}" dt="2025-08-15T17:38:59.917" v="271" actId="962"/>
          <ac:picMkLst>
            <pc:docMk/>
            <pc:sldMk cId="78633598" sldId="3416"/>
            <ac:picMk id="7" creationId="{1DDF9D29-D80B-2287-EC8E-938FCD67A87D}"/>
          </ac:picMkLst>
        </pc:picChg>
      </pc:sldChg>
      <pc:sldChg chg="addSp delSp modSp mod">
        <pc:chgData name="Thomas, Corinne T. (DESE)" userId="7776f531-ba53-429c-9fc1-fbf82403404c" providerId="ADAL" clId="{5C5E0E23-447C-4F5A-9210-2CFE4DE96C9A}" dt="2025-08-15T17:40:40.436" v="575" actId="962"/>
        <pc:sldMkLst>
          <pc:docMk/>
          <pc:sldMk cId="1878878937" sldId="3427"/>
        </pc:sldMkLst>
        <pc:spChg chg="del mod">
          <ac:chgData name="Thomas, Corinne T. (DESE)" userId="7776f531-ba53-429c-9fc1-fbf82403404c" providerId="ADAL" clId="{5C5E0E23-447C-4F5A-9210-2CFE4DE96C9A}" dt="2025-08-15T17:39:47.694" v="273" actId="478"/>
          <ac:spMkLst>
            <pc:docMk/>
            <pc:sldMk cId="1878878937" sldId="3427"/>
            <ac:spMk id="8" creationId="{FE0BEBB1-3D5C-2246-05CA-70D6D214E512}"/>
          </ac:spMkLst>
        </pc:spChg>
        <pc:spChg chg="del mod">
          <ac:chgData name="Thomas, Corinne T. (DESE)" userId="7776f531-ba53-429c-9fc1-fbf82403404c" providerId="ADAL" clId="{5C5E0E23-447C-4F5A-9210-2CFE4DE96C9A}" dt="2025-08-15T17:39:47.694" v="273" actId="478"/>
          <ac:spMkLst>
            <pc:docMk/>
            <pc:sldMk cId="1878878937" sldId="3427"/>
            <ac:spMk id="9" creationId="{4EBB9480-D89C-FBC6-BF4A-A05D769DD32C}"/>
          </ac:spMkLst>
        </pc:spChg>
        <pc:spChg chg="del mod">
          <ac:chgData name="Thomas, Corinne T. (DESE)" userId="7776f531-ba53-429c-9fc1-fbf82403404c" providerId="ADAL" clId="{5C5E0E23-447C-4F5A-9210-2CFE4DE96C9A}" dt="2025-08-15T17:39:47.694" v="273" actId="478"/>
          <ac:spMkLst>
            <pc:docMk/>
            <pc:sldMk cId="1878878937" sldId="3427"/>
            <ac:spMk id="10" creationId="{5525F0D6-B5A6-E029-CA13-841D542BCEDF}"/>
          </ac:spMkLst>
        </pc:spChg>
        <pc:spChg chg="del mod">
          <ac:chgData name="Thomas, Corinne T. (DESE)" userId="7776f531-ba53-429c-9fc1-fbf82403404c" providerId="ADAL" clId="{5C5E0E23-447C-4F5A-9210-2CFE4DE96C9A}" dt="2025-08-15T17:39:47.694" v="273" actId="478"/>
          <ac:spMkLst>
            <pc:docMk/>
            <pc:sldMk cId="1878878937" sldId="3427"/>
            <ac:spMk id="11" creationId="{0CC95A78-6B08-B62E-9DDA-B5AA3A52EEB2}"/>
          </ac:spMkLst>
        </pc:spChg>
        <pc:graphicFrameChg chg="del mod">
          <ac:chgData name="Thomas, Corinne T. (DESE)" userId="7776f531-ba53-429c-9fc1-fbf82403404c" providerId="ADAL" clId="{5C5E0E23-447C-4F5A-9210-2CFE4DE96C9A}" dt="2025-08-15T17:39:47.694" v="273" actId="478"/>
          <ac:graphicFrameMkLst>
            <pc:docMk/>
            <pc:sldMk cId="1878878937" sldId="3427"/>
            <ac:graphicFrameMk id="7" creationId="{3F77C86F-84BA-E6A0-8EB2-4C39309D3E8D}"/>
          </ac:graphicFrameMkLst>
        </pc:graphicFrameChg>
        <pc:picChg chg="add mod">
          <ac:chgData name="Thomas, Corinne T. (DESE)" userId="7776f531-ba53-429c-9fc1-fbf82403404c" providerId="ADAL" clId="{5C5E0E23-447C-4F5A-9210-2CFE4DE96C9A}" dt="2025-08-15T17:40:40.436" v="575" actId="962"/>
          <ac:picMkLst>
            <pc:docMk/>
            <pc:sldMk cId="1878878937" sldId="3427"/>
            <ac:picMk id="4" creationId="{6171350A-FCF8-1674-965E-98808765E726}"/>
          </ac:picMkLst>
        </pc:picChg>
      </pc:sldChg>
      <pc:sldChg chg="addSp delSp modSp mod delAnim">
        <pc:chgData name="Thomas, Corinne T. (DESE)" userId="7776f531-ba53-429c-9fc1-fbf82403404c" providerId="ADAL" clId="{5C5E0E23-447C-4F5A-9210-2CFE4DE96C9A}" dt="2025-08-14T17:06:58.719" v="266" actId="962"/>
        <pc:sldMkLst>
          <pc:docMk/>
          <pc:sldMk cId="2707870806" sldId="3460"/>
        </pc:sldMkLst>
        <pc:spChg chg="del">
          <ac:chgData name="Thomas, Corinne T. (DESE)" userId="7776f531-ba53-429c-9fc1-fbf82403404c" providerId="ADAL" clId="{5C5E0E23-447C-4F5A-9210-2CFE4DE96C9A}" dt="2025-08-14T17:06:03.136" v="0" actId="478"/>
          <ac:spMkLst>
            <pc:docMk/>
            <pc:sldMk cId="2707870806" sldId="3460"/>
            <ac:spMk id="6" creationId="{3155FE4C-8999-97BD-501D-DE908D9CA0B0}"/>
          </ac:spMkLst>
        </pc:spChg>
        <pc:spChg chg="del">
          <ac:chgData name="Thomas, Corinne T. (DESE)" userId="7776f531-ba53-429c-9fc1-fbf82403404c" providerId="ADAL" clId="{5C5E0E23-447C-4F5A-9210-2CFE4DE96C9A}" dt="2025-08-14T17:06:03.136" v="0" actId="478"/>
          <ac:spMkLst>
            <pc:docMk/>
            <pc:sldMk cId="2707870806" sldId="3460"/>
            <ac:spMk id="13" creationId="{74FDEACA-0FF0-3F6B-F78E-6C1935679551}"/>
          </ac:spMkLst>
        </pc:spChg>
        <pc:spChg chg="del">
          <ac:chgData name="Thomas, Corinne T. (DESE)" userId="7776f531-ba53-429c-9fc1-fbf82403404c" providerId="ADAL" clId="{5C5E0E23-447C-4F5A-9210-2CFE4DE96C9A}" dt="2025-08-14T17:06:03.136" v="0" actId="478"/>
          <ac:spMkLst>
            <pc:docMk/>
            <pc:sldMk cId="2707870806" sldId="3460"/>
            <ac:spMk id="15" creationId="{0B2C596E-BABD-FF29-BD55-B9C48D7A4935}"/>
          </ac:spMkLst>
        </pc:spChg>
        <pc:spChg chg="del">
          <ac:chgData name="Thomas, Corinne T. (DESE)" userId="7776f531-ba53-429c-9fc1-fbf82403404c" providerId="ADAL" clId="{5C5E0E23-447C-4F5A-9210-2CFE4DE96C9A}" dt="2025-08-14T17:06:03.136" v="0" actId="478"/>
          <ac:spMkLst>
            <pc:docMk/>
            <pc:sldMk cId="2707870806" sldId="3460"/>
            <ac:spMk id="17" creationId="{E5E369A0-7147-574B-584C-6726A7B648BC}"/>
          </ac:spMkLst>
        </pc:spChg>
        <pc:spChg chg="del">
          <ac:chgData name="Thomas, Corinne T. (DESE)" userId="7776f531-ba53-429c-9fc1-fbf82403404c" providerId="ADAL" clId="{5C5E0E23-447C-4F5A-9210-2CFE4DE96C9A}" dt="2025-08-14T17:06:03.136" v="0" actId="478"/>
          <ac:spMkLst>
            <pc:docMk/>
            <pc:sldMk cId="2707870806" sldId="3460"/>
            <ac:spMk id="20" creationId="{80ACC8A8-95F2-20FF-90B7-41F43C7CC386}"/>
          </ac:spMkLst>
        </pc:spChg>
        <pc:spChg chg="del">
          <ac:chgData name="Thomas, Corinne T. (DESE)" userId="7776f531-ba53-429c-9fc1-fbf82403404c" providerId="ADAL" clId="{5C5E0E23-447C-4F5A-9210-2CFE4DE96C9A}" dt="2025-08-14T17:06:03.136" v="0" actId="478"/>
          <ac:spMkLst>
            <pc:docMk/>
            <pc:sldMk cId="2707870806" sldId="3460"/>
            <ac:spMk id="28" creationId="{F3403E63-6129-25CB-8AC4-BD813CC0529D}"/>
          </ac:spMkLst>
        </pc:spChg>
        <pc:spChg chg="del">
          <ac:chgData name="Thomas, Corinne T. (DESE)" userId="7776f531-ba53-429c-9fc1-fbf82403404c" providerId="ADAL" clId="{5C5E0E23-447C-4F5A-9210-2CFE4DE96C9A}" dt="2025-08-14T17:06:03.136" v="0" actId="478"/>
          <ac:spMkLst>
            <pc:docMk/>
            <pc:sldMk cId="2707870806" sldId="3460"/>
            <ac:spMk id="32" creationId="{9B04A99F-978B-6848-FE17-A35C9DEBA0D5}"/>
          </ac:spMkLst>
        </pc:spChg>
        <pc:spChg chg="del">
          <ac:chgData name="Thomas, Corinne T. (DESE)" userId="7776f531-ba53-429c-9fc1-fbf82403404c" providerId="ADAL" clId="{5C5E0E23-447C-4F5A-9210-2CFE4DE96C9A}" dt="2025-08-14T17:06:03.136" v="0" actId="478"/>
          <ac:spMkLst>
            <pc:docMk/>
            <pc:sldMk cId="2707870806" sldId="3460"/>
            <ac:spMk id="36" creationId="{CC6A1AB5-8EC5-4110-63CC-AA9C4193C39C}"/>
          </ac:spMkLst>
        </pc:spChg>
        <pc:spChg chg="del">
          <ac:chgData name="Thomas, Corinne T. (DESE)" userId="7776f531-ba53-429c-9fc1-fbf82403404c" providerId="ADAL" clId="{5C5E0E23-447C-4F5A-9210-2CFE4DE96C9A}" dt="2025-08-14T17:06:03.136" v="0" actId="478"/>
          <ac:spMkLst>
            <pc:docMk/>
            <pc:sldMk cId="2707870806" sldId="3460"/>
            <ac:spMk id="39" creationId="{358415D8-437D-2D54-DEF8-919EB397957F}"/>
          </ac:spMkLst>
        </pc:spChg>
        <pc:spChg chg="del">
          <ac:chgData name="Thomas, Corinne T. (DESE)" userId="7776f531-ba53-429c-9fc1-fbf82403404c" providerId="ADAL" clId="{5C5E0E23-447C-4F5A-9210-2CFE4DE96C9A}" dt="2025-08-14T17:06:03.136" v="0" actId="478"/>
          <ac:spMkLst>
            <pc:docMk/>
            <pc:sldMk cId="2707870806" sldId="3460"/>
            <ac:spMk id="45" creationId="{77B741A1-CB71-EA7A-6D16-9FD7CABE6D0F}"/>
          </ac:spMkLst>
        </pc:spChg>
        <pc:picChg chg="add mod">
          <ac:chgData name="Thomas, Corinne T. (DESE)" userId="7776f531-ba53-429c-9fc1-fbf82403404c" providerId="ADAL" clId="{5C5E0E23-447C-4F5A-9210-2CFE4DE96C9A}" dt="2025-08-14T17:06:58.719" v="266" actId="962"/>
          <ac:picMkLst>
            <pc:docMk/>
            <pc:sldMk cId="2707870806" sldId="3460"/>
            <ac:picMk id="21" creationId="{C464FC54-00B9-1E80-C716-E3C623A08C35}"/>
          </ac:picMkLst>
        </pc:picChg>
      </pc:sldChg>
      <pc:sldChg chg="addSp delSp modSp mod delAnim">
        <pc:chgData name="Thomas, Corinne T. (DESE)" userId="7776f531-ba53-429c-9fc1-fbf82403404c" providerId="ADAL" clId="{5C5E0E23-447C-4F5A-9210-2CFE4DE96C9A}" dt="2025-08-15T17:46:01.166" v="1713" actId="962"/>
        <pc:sldMkLst>
          <pc:docMk/>
          <pc:sldMk cId="1939837159" sldId="3465"/>
        </pc:sldMkLst>
        <pc:spChg chg="del">
          <ac:chgData name="Thomas, Corinne T. (DESE)" userId="7776f531-ba53-429c-9fc1-fbf82403404c" providerId="ADAL" clId="{5C5E0E23-447C-4F5A-9210-2CFE4DE96C9A}" dt="2025-08-15T17:44:45.144" v="1375" actId="478"/>
          <ac:spMkLst>
            <pc:docMk/>
            <pc:sldMk cId="1939837159" sldId="3465"/>
            <ac:spMk id="9" creationId="{CF82B89A-440E-97A5-D270-C789E6DC89E9}"/>
          </ac:spMkLst>
        </pc:spChg>
        <pc:spChg chg="del">
          <ac:chgData name="Thomas, Corinne T. (DESE)" userId="7776f531-ba53-429c-9fc1-fbf82403404c" providerId="ADAL" clId="{5C5E0E23-447C-4F5A-9210-2CFE4DE96C9A}" dt="2025-08-15T17:44:45.144" v="1375" actId="478"/>
          <ac:spMkLst>
            <pc:docMk/>
            <pc:sldMk cId="1939837159" sldId="3465"/>
            <ac:spMk id="10" creationId="{CF1CDB99-AC63-1574-86B2-270DADD868E1}"/>
          </ac:spMkLst>
        </pc:spChg>
        <pc:spChg chg="del">
          <ac:chgData name="Thomas, Corinne T. (DESE)" userId="7776f531-ba53-429c-9fc1-fbf82403404c" providerId="ADAL" clId="{5C5E0E23-447C-4F5A-9210-2CFE4DE96C9A}" dt="2025-08-15T17:44:45.144" v="1375" actId="478"/>
          <ac:spMkLst>
            <pc:docMk/>
            <pc:sldMk cId="1939837159" sldId="3465"/>
            <ac:spMk id="14" creationId="{D2573638-2DA1-3025-3E43-6F0C2AF69CF5}"/>
          </ac:spMkLst>
        </pc:spChg>
        <pc:spChg chg="del">
          <ac:chgData name="Thomas, Corinne T. (DESE)" userId="7776f531-ba53-429c-9fc1-fbf82403404c" providerId="ADAL" clId="{5C5E0E23-447C-4F5A-9210-2CFE4DE96C9A}" dt="2025-08-15T17:44:45.144" v="1375" actId="478"/>
          <ac:spMkLst>
            <pc:docMk/>
            <pc:sldMk cId="1939837159" sldId="3465"/>
            <ac:spMk id="16" creationId="{0D7C1468-A40B-AD86-219E-64CF4DF9F5D6}"/>
          </ac:spMkLst>
        </pc:spChg>
        <pc:spChg chg="del">
          <ac:chgData name="Thomas, Corinne T. (DESE)" userId="7776f531-ba53-429c-9fc1-fbf82403404c" providerId="ADAL" clId="{5C5E0E23-447C-4F5A-9210-2CFE4DE96C9A}" dt="2025-08-15T17:44:45.144" v="1375" actId="478"/>
          <ac:spMkLst>
            <pc:docMk/>
            <pc:sldMk cId="1939837159" sldId="3465"/>
            <ac:spMk id="17" creationId="{1716AEBA-9794-87BA-A93A-9E05486F419A}"/>
          </ac:spMkLst>
        </pc:spChg>
        <pc:spChg chg="del">
          <ac:chgData name="Thomas, Corinne T. (DESE)" userId="7776f531-ba53-429c-9fc1-fbf82403404c" providerId="ADAL" clId="{5C5E0E23-447C-4F5A-9210-2CFE4DE96C9A}" dt="2025-08-15T17:44:45.144" v="1375" actId="478"/>
          <ac:spMkLst>
            <pc:docMk/>
            <pc:sldMk cId="1939837159" sldId="3465"/>
            <ac:spMk id="18" creationId="{11442D71-2B15-8C68-0B10-54E8CDDA8A90}"/>
          </ac:spMkLst>
        </pc:spChg>
        <pc:spChg chg="del">
          <ac:chgData name="Thomas, Corinne T. (DESE)" userId="7776f531-ba53-429c-9fc1-fbf82403404c" providerId="ADAL" clId="{5C5E0E23-447C-4F5A-9210-2CFE4DE96C9A}" dt="2025-08-15T17:44:45.144" v="1375" actId="478"/>
          <ac:spMkLst>
            <pc:docMk/>
            <pc:sldMk cId="1939837159" sldId="3465"/>
            <ac:spMk id="19" creationId="{DAF0F879-2A80-4887-03CF-EA255D1DB297}"/>
          </ac:spMkLst>
        </pc:spChg>
        <pc:spChg chg="del">
          <ac:chgData name="Thomas, Corinne T. (DESE)" userId="7776f531-ba53-429c-9fc1-fbf82403404c" providerId="ADAL" clId="{5C5E0E23-447C-4F5A-9210-2CFE4DE96C9A}" dt="2025-08-15T17:44:45.144" v="1375" actId="478"/>
          <ac:spMkLst>
            <pc:docMk/>
            <pc:sldMk cId="1939837159" sldId="3465"/>
            <ac:spMk id="20" creationId="{7D43D8BB-4145-3396-23D6-19B885C5EBC8}"/>
          </ac:spMkLst>
        </pc:spChg>
        <pc:spChg chg="del">
          <ac:chgData name="Thomas, Corinne T. (DESE)" userId="7776f531-ba53-429c-9fc1-fbf82403404c" providerId="ADAL" clId="{5C5E0E23-447C-4F5A-9210-2CFE4DE96C9A}" dt="2025-08-15T17:44:45.144" v="1375" actId="478"/>
          <ac:spMkLst>
            <pc:docMk/>
            <pc:sldMk cId="1939837159" sldId="3465"/>
            <ac:spMk id="21" creationId="{AC171AFD-AF10-3C5B-4A53-210A4381B896}"/>
          </ac:spMkLst>
        </pc:spChg>
        <pc:spChg chg="del">
          <ac:chgData name="Thomas, Corinne T. (DESE)" userId="7776f531-ba53-429c-9fc1-fbf82403404c" providerId="ADAL" clId="{5C5E0E23-447C-4F5A-9210-2CFE4DE96C9A}" dt="2025-08-15T17:44:45.144" v="1375" actId="478"/>
          <ac:spMkLst>
            <pc:docMk/>
            <pc:sldMk cId="1939837159" sldId="3465"/>
            <ac:spMk id="23" creationId="{6D1F6B72-34FF-285F-0DBD-1C0F5CCF479B}"/>
          </ac:spMkLst>
        </pc:spChg>
        <pc:picChg chg="add mod">
          <ac:chgData name="Thomas, Corinne T. (DESE)" userId="7776f531-ba53-429c-9fc1-fbf82403404c" providerId="ADAL" clId="{5C5E0E23-447C-4F5A-9210-2CFE4DE96C9A}" dt="2025-08-15T17:46:01.166" v="1713" actId="962"/>
          <ac:picMkLst>
            <pc:docMk/>
            <pc:sldMk cId="1939837159" sldId="3465"/>
            <ac:picMk id="5" creationId="{D3610FA9-1C4B-90CE-9930-1F8B421462EF}"/>
          </ac:picMkLst>
        </pc:picChg>
      </pc:sldChg>
      <pc:sldChg chg="modSp mod">
        <pc:chgData name="Thomas, Corinne T. (DESE)" userId="7776f531-ba53-429c-9fc1-fbf82403404c" providerId="ADAL" clId="{5C5E0E23-447C-4F5A-9210-2CFE4DE96C9A}" dt="2025-08-15T18:02:39.539" v="1714"/>
        <pc:sldMkLst>
          <pc:docMk/>
          <pc:sldMk cId="1866373112" sldId="3478"/>
        </pc:sldMkLst>
        <pc:spChg chg="ord">
          <ac:chgData name="Thomas, Corinne T. (DESE)" userId="7776f531-ba53-429c-9fc1-fbf82403404c" providerId="ADAL" clId="{5C5E0E23-447C-4F5A-9210-2CFE4DE96C9A}" dt="2025-08-15T18:02:39.539" v="1714"/>
          <ac:spMkLst>
            <pc:docMk/>
            <pc:sldMk cId="1866373112" sldId="3478"/>
            <ac:spMk id="3" creationId="{838CDB23-3C88-FF7A-D245-DE32B8890BC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8/15/2025</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8/15/2025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3184499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EF510-B115-4B18-3CBE-3C782AC65D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A861E0-D988-5683-5FE8-3819F5B5CA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25FD15-112C-48CC-6CF4-53F396A2288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1638E0-67D6-1177-0A51-89B8608CE6AC}"/>
              </a:ext>
            </a:extLst>
          </p:cNvPr>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135517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6CB0F-6070-3E03-EBB1-BEF3113BF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5FB50-DC71-A9A4-49FF-03AF244D25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A8869-BA96-806B-1581-039AD23EB7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E0A0AD-873E-FFF7-D8C8-6E839BE7C7B1}"/>
              </a:ext>
            </a:extLst>
          </p:cNvPr>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1884508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1059728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5A3AA-E2BF-2C61-F447-C8132ACAFC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619C8-530F-099F-3967-70F795E5E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DE3DF-88F3-D661-60A6-852782DC49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98CB11-6207-3606-8221-88D5E7994CF5}"/>
              </a:ext>
            </a:extLst>
          </p:cNvPr>
          <p:cNvSpPr>
            <a:spLocks noGrp="1"/>
          </p:cNvSpPr>
          <p:nvPr>
            <p:ph type="sldNum" sz="quarter" idx="5"/>
          </p:nvPr>
        </p:nvSpPr>
        <p:spPr/>
        <p:txBody>
          <a:bodyPr/>
          <a:lstStyle/>
          <a:p>
            <a:fld id="{825FC15E-7FD1-034A-9729-2C6FA6821FBB}" type="slidenum">
              <a:rPr lang="en-US" smtClean="0"/>
              <a:t>21</a:t>
            </a:fld>
            <a:endParaRPr lang="en-US"/>
          </a:p>
        </p:txBody>
      </p:sp>
    </p:spTree>
    <p:extLst>
      <p:ext uri="{BB962C8B-B14F-4D97-AF65-F5344CB8AC3E}">
        <p14:creationId xmlns:p14="http://schemas.microsoft.com/office/powerpoint/2010/main" val="2920089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23</a:t>
            </a:fld>
            <a:endParaRPr lang="en-US"/>
          </a:p>
        </p:txBody>
      </p:sp>
    </p:spTree>
    <p:extLst>
      <p:ext uri="{BB962C8B-B14F-4D97-AF65-F5344CB8AC3E}">
        <p14:creationId xmlns:p14="http://schemas.microsoft.com/office/powerpoint/2010/main" val="413746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24</a:t>
            </a:fld>
            <a:endParaRPr lang="en-US"/>
          </a:p>
        </p:txBody>
      </p:sp>
    </p:spTree>
    <p:extLst>
      <p:ext uri="{BB962C8B-B14F-4D97-AF65-F5344CB8AC3E}">
        <p14:creationId xmlns:p14="http://schemas.microsoft.com/office/powerpoint/2010/main" val="2388669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25</a:t>
            </a:fld>
            <a:endParaRPr lang="en-US"/>
          </a:p>
        </p:txBody>
      </p:sp>
    </p:spTree>
    <p:extLst>
      <p:ext uri="{BB962C8B-B14F-4D97-AF65-F5344CB8AC3E}">
        <p14:creationId xmlns:p14="http://schemas.microsoft.com/office/powerpoint/2010/main" val="302927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26</a:t>
            </a:fld>
            <a:endParaRPr lang="en-US"/>
          </a:p>
        </p:txBody>
      </p:sp>
    </p:spTree>
    <p:extLst>
      <p:ext uri="{BB962C8B-B14F-4D97-AF65-F5344CB8AC3E}">
        <p14:creationId xmlns:p14="http://schemas.microsoft.com/office/powerpoint/2010/main" val="446967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27</a:t>
            </a:fld>
            <a:endParaRPr lang="en-US"/>
          </a:p>
        </p:txBody>
      </p:sp>
    </p:spTree>
    <p:extLst>
      <p:ext uri="{BB962C8B-B14F-4D97-AF65-F5344CB8AC3E}">
        <p14:creationId xmlns:p14="http://schemas.microsoft.com/office/powerpoint/2010/main" val="64914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29</a:t>
            </a:fld>
            <a:endParaRPr lang="en-US"/>
          </a:p>
        </p:txBody>
      </p:sp>
    </p:spTree>
    <p:extLst>
      <p:ext uri="{BB962C8B-B14F-4D97-AF65-F5344CB8AC3E}">
        <p14:creationId xmlns:p14="http://schemas.microsoft.com/office/powerpoint/2010/main" val="4204309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3175517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30</a:t>
            </a:fld>
            <a:endParaRPr lang="en-US"/>
          </a:p>
        </p:txBody>
      </p:sp>
    </p:spTree>
    <p:extLst>
      <p:ext uri="{BB962C8B-B14F-4D97-AF65-F5344CB8AC3E}">
        <p14:creationId xmlns:p14="http://schemas.microsoft.com/office/powerpoint/2010/main" val="2721872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32</a:t>
            </a:fld>
            <a:endParaRPr lang="en-US"/>
          </a:p>
        </p:txBody>
      </p:sp>
    </p:spTree>
    <p:extLst>
      <p:ext uri="{BB962C8B-B14F-4D97-AF65-F5344CB8AC3E}">
        <p14:creationId xmlns:p14="http://schemas.microsoft.com/office/powerpoint/2010/main" val="1525933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33</a:t>
            </a:fld>
            <a:endParaRPr lang="en-US"/>
          </a:p>
        </p:txBody>
      </p:sp>
    </p:spTree>
    <p:extLst>
      <p:ext uri="{BB962C8B-B14F-4D97-AF65-F5344CB8AC3E}">
        <p14:creationId xmlns:p14="http://schemas.microsoft.com/office/powerpoint/2010/main" val="4066764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958CB-733D-1DEA-52C8-DC92B15F5D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E3C219-49D0-6F8B-A63D-9E45E50142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56048-799E-797C-130E-B4C173E90D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96251C-D91C-A1E7-B552-2DA0FD3302BE}"/>
              </a:ext>
            </a:extLst>
          </p:cNvPr>
          <p:cNvSpPr>
            <a:spLocks noGrp="1"/>
          </p:cNvSpPr>
          <p:nvPr>
            <p:ph type="sldNum" sz="quarter" idx="5"/>
          </p:nvPr>
        </p:nvSpPr>
        <p:spPr/>
        <p:txBody>
          <a:bodyPr/>
          <a:lstStyle/>
          <a:p>
            <a:fld id="{825FC15E-7FD1-034A-9729-2C6FA6821FBB}" type="slidenum">
              <a:rPr lang="en-US" smtClean="0"/>
              <a:t>34</a:t>
            </a:fld>
            <a:endParaRPr lang="en-US"/>
          </a:p>
        </p:txBody>
      </p:sp>
    </p:spTree>
    <p:extLst>
      <p:ext uri="{BB962C8B-B14F-4D97-AF65-F5344CB8AC3E}">
        <p14:creationId xmlns:p14="http://schemas.microsoft.com/office/powerpoint/2010/main" val="779148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1537-93FE-E024-82E9-4873E9CE9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20BE9-6122-0998-2A1B-41FD78FF3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C1E8A-1FE4-D62C-F4BB-3ACEAA2B1715}"/>
              </a:ext>
            </a:extLst>
          </p:cNvPr>
          <p:cNvSpPr>
            <a:spLocks noGrp="1"/>
          </p:cNvSpPr>
          <p:nvPr>
            <p:ph type="body" idx="1"/>
          </p:nvPr>
        </p:nvSpPr>
        <p:spPr/>
        <p:txBody>
          <a:bodyPr/>
          <a:lstStyle/>
          <a:p>
            <a:r>
              <a:rPr lang="en-US" err="1"/>
              <a:t>robbie</a:t>
            </a:r>
            <a:endParaRPr lang="en-US"/>
          </a:p>
        </p:txBody>
      </p:sp>
      <p:sp>
        <p:nvSpPr>
          <p:cNvPr id="4" name="Slide Number Placeholder 3">
            <a:extLst>
              <a:ext uri="{FF2B5EF4-FFF2-40B4-BE49-F238E27FC236}">
                <a16:creationId xmlns:a16="http://schemas.microsoft.com/office/drawing/2014/main" id="{ACC9451B-5175-F1B1-BA2D-DDEF02D200DE}"/>
              </a:ext>
            </a:extLst>
          </p:cNvPr>
          <p:cNvSpPr>
            <a:spLocks noGrp="1"/>
          </p:cNvSpPr>
          <p:nvPr>
            <p:ph type="sldNum" sz="quarter" idx="5"/>
          </p:nvPr>
        </p:nvSpPr>
        <p:spPr/>
        <p:txBody>
          <a:bodyPr/>
          <a:lstStyle/>
          <a:p>
            <a:fld id="{825FC15E-7FD1-034A-9729-2C6FA6821FBB}" type="slidenum">
              <a:rPr lang="en-US" smtClean="0"/>
              <a:t>35</a:t>
            </a:fld>
            <a:endParaRPr lang="en-US"/>
          </a:p>
        </p:txBody>
      </p:sp>
    </p:spTree>
    <p:extLst>
      <p:ext uri="{BB962C8B-B14F-4D97-AF65-F5344CB8AC3E}">
        <p14:creationId xmlns:p14="http://schemas.microsoft.com/office/powerpoint/2010/main" val="209697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274407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FF664-BAA4-5DE0-1392-6E72E0FE6C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EAE04A-DD67-8D2B-50AE-626C31998A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DAB340-22D4-1915-2AD4-8A3A7F7D0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A9FE10-BA2B-78D3-084D-67761728B91A}"/>
              </a:ext>
            </a:extLst>
          </p:cNvPr>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2185200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FF60C-EB0B-1787-0B10-2624520F0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1A7463-686D-0B57-3B3F-740123DBB1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2D0C50-B83C-F220-1591-F322FB3C6E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6A4A42-A104-CAC7-18C0-5E6F88B92E9E}"/>
              </a:ext>
            </a:extLst>
          </p:cNvPr>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931799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249038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4048731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2CD77-F622-4E3D-2CDE-B0ACF60EBB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28666A-0526-4B3A-B03C-0C8E7DEB4E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B10DD-4476-F459-DBD6-5B17A9C2B6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CD939A-2467-A201-B629-4628F94BB957}"/>
              </a:ext>
            </a:extLst>
          </p:cNvPr>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3665817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1272308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8375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275667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pic>
        <p:nvPicPr>
          <p:cNvPr id="6" name="Picture 5" descr="A picture containing fog, screenshot, blur&#10;&#10;Description automatically generated">
            <a:extLst>
              <a:ext uri="{FF2B5EF4-FFF2-40B4-BE49-F238E27FC236}">
                <a16:creationId xmlns:a16="http://schemas.microsoft.com/office/drawing/2014/main" id="{0337300B-91E1-6870-1C6B-69F56FC6333C}"/>
              </a:ext>
            </a:extLst>
          </p:cNvPr>
          <p:cNvPicPr>
            <a:picLocks noChangeAspect="1"/>
          </p:cNvPicPr>
          <p:nvPr userDrawn="1"/>
        </p:nvPicPr>
        <p:blipFill>
          <a:blip r:embed="rId2"/>
          <a:stretch>
            <a:fillRect/>
          </a:stretch>
        </p:blipFill>
        <p:spPr>
          <a:xfrm>
            <a:off x="0" y="0"/>
            <a:ext cx="12191998" cy="6857999"/>
          </a:xfrm>
          <a:prstGeom prst="rect">
            <a:avLst/>
          </a:prstGeom>
        </p:spPr>
      </p:pic>
      <p:pic>
        <p:nvPicPr>
          <p:cNvPr id="7" name="Picture 6" descr="A black and white logo&#10;&#10;Description automatically generated">
            <a:extLst>
              <a:ext uri="{FF2B5EF4-FFF2-40B4-BE49-F238E27FC236}">
                <a16:creationId xmlns:a16="http://schemas.microsoft.com/office/drawing/2014/main" id="{9F142D76-471D-2DD4-2BB8-CCA031D9FF11}"/>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468595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42526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pic>
        <p:nvPicPr>
          <p:cNvPr id="4" name="Picture 3">
            <a:extLst>
              <a:ext uri="{FF2B5EF4-FFF2-40B4-BE49-F238E27FC236}">
                <a16:creationId xmlns:a16="http://schemas.microsoft.com/office/drawing/2014/main" id="{AA4435D8-BD93-4611-CB11-4F8C6751581C}"/>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8" name="Picture 7" descr="A picture containing fog, screenshot, blur&#10;&#10;Description automatically generated">
            <a:extLst>
              <a:ext uri="{FF2B5EF4-FFF2-40B4-BE49-F238E27FC236}">
                <a16:creationId xmlns:a16="http://schemas.microsoft.com/office/drawing/2014/main" id="{2C0F6AA6-7B46-6D5D-4D8D-0C8CE16248A7}"/>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C1EF64D8-E0AC-0167-EA58-A6421F2E0BC3}"/>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1" name="Picture 10" descr="A black and white logo&#10;&#10;Description automatically generated">
            <a:extLst>
              <a:ext uri="{FF2B5EF4-FFF2-40B4-BE49-F238E27FC236}">
                <a16:creationId xmlns:a16="http://schemas.microsoft.com/office/drawing/2014/main" id="{4AB762BA-0267-AAF4-F183-5BC0601780F0}"/>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146491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803748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64783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a:extLst>
              <a:ext uri="{FF2B5EF4-FFF2-40B4-BE49-F238E27FC236}">
                <a16:creationId xmlns:a16="http://schemas.microsoft.com/office/drawing/2014/main" id="{361B7079-6E77-ED02-4C69-86E6B9A67D0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descr="A picture containing text, screenshot, envelope, stationary&#10;&#10;Description automatically generated">
            <a:extLst>
              <a:ext uri="{FF2B5EF4-FFF2-40B4-BE49-F238E27FC236}">
                <a16:creationId xmlns:a16="http://schemas.microsoft.com/office/drawing/2014/main" id="{3766FAD1-4DFD-135E-9375-ADFDC1CE2ED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E6ADD57-6CB7-5AAB-F97F-2B5AC3B955B3}"/>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785281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
        <p:nvSpPr>
          <p:cNvPr id="4" name="TextBox 3">
            <a:extLst>
              <a:ext uri="{FF2B5EF4-FFF2-40B4-BE49-F238E27FC236}">
                <a16:creationId xmlns:a16="http://schemas.microsoft.com/office/drawing/2014/main" id="{11E0F351-63F0-BE94-0F9B-BF554E065E2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6" name="Picture 5" descr="A picture containing fog, screenshot, blur&#10;&#10;Description automatically generated">
            <a:extLst>
              <a:ext uri="{FF2B5EF4-FFF2-40B4-BE49-F238E27FC236}">
                <a16:creationId xmlns:a16="http://schemas.microsoft.com/office/drawing/2014/main" id="{FA305779-EA25-643A-DFD8-8AE0899B0E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descr="A black and white logo&#10;&#10;Description automatically generated">
            <a:extLst>
              <a:ext uri="{FF2B5EF4-FFF2-40B4-BE49-F238E27FC236}">
                <a16:creationId xmlns:a16="http://schemas.microsoft.com/office/drawing/2014/main" id="{67390DD2-EEFD-1137-6732-AD51227FF7D4}"/>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388707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6" name="Picture 5" descr="A picture containing text, screenshot, envelope, stationary&#10;&#10;Description automatically generated">
            <a:extLst>
              <a:ext uri="{FF2B5EF4-FFF2-40B4-BE49-F238E27FC236}">
                <a16:creationId xmlns:a16="http://schemas.microsoft.com/office/drawing/2014/main" id="{F4EC02BD-661C-AC9C-8CB9-273E9CFDFE3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A53BC2DE-21CC-2D85-9E07-8B2DF9EDDF81}"/>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127505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4" name="Picture 3" descr="A picture containing text, screenshot, envelope, stationary&#10;&#10;Description automatically generated">
            <a:extLst>
              <a:ext uri="{FF2B5EF4-FFF2-40B4-BE49-F238E27FC236}">
                <a16:creationId xmlns:a16="http://schemas.microsoft.com/office/drawing/2014/main" id="{A3083713-A180-DD58-77A3-1B459445F84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B9971A0-F286-360D-89BE-3EC274FDBB23}"/>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525501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6" descr="The ESE logo.">
            <a:extLst>
              <a:ext uri="{FF2B5EF4-FFF2-40B4-BE49-F238E27FC236}">
                <a16:creationId xmlns:a16="http://schemas.microsoft.com/office/drawing/2014/main" id="{64FD1A9E-F7FE-34ED-5D64-A9A6E540680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3" name="矩形 8" descr="Colored background box.">
            <a:extLst>
              <a:ext uri="{FF2B5EF4-FFF2-40B4-BE49-F238E27FC236}">
                <a16:creationId xmlns:a16="http://schemas.microsoft.com/office/drawing/2014/main" id="{513B1B7E-37B9-82AB-5D6B-D34C5084B24F}"/>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9" descr="Colored background box.">
            <a:extLst>
              <a:ext uri="{FF2B5EF4-FFF2-40B4-BE49-F238E27FC236}">
                <a16:creationId xmlns:a16="http://schemas.microsoft.com/office/drawing/2014/main" id="{CAB81FFF-9720-A6E0-3A74-9A6D9805C4DC}"/>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64779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pic>
        <p:nvPicPr>
          <p:cNvPr id="5" name="图片 7" descr="The star in the ESE logo">
            <a:extLst>
              <a:ext uri="{FF2B5EF4-FFF2-40B4-BE49-F238E27FC236}">
                <a16:creationId xmlns:a16="http://schemas.microsoft.com/office/drawing/2014/main" id="{645C9D97-CCBF-5675-E344-C83FDD865C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6" name="矩形 6" descr="Colored background box.">
            <a:extLst>
              <a:ext uri="{FF2B5EF4-FFF2-40B4-BE49-F238E27FC236}">
                <a16:creationId xmlns:a16="http://schemas.microsoft.com/office/drawing/2014/main" id="{885E06D1-87D9-0DE3-8E12-54C33C4FEA13}"/>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8" descr="Colored background box.">
            <a:extLst>
              <a:ext uri="{FF2B5EF4-FFF2-40B4-BE49-F238E27FC236}">
                <a16:creationId xmlns:a16="http://schemas.microsoft.com/office/drawing/2014/main" id="{3DE3F64B-8898-A831-EB76-C5E143F26868}"/>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a:extLst>
              <a:ext uri="{FF2B5EF4-FFF2-40B4-BE49-F238E27FC236}">
                <a16:creationId xmlns:a16="http://schemas.microsoft.com/office/drawing/2014/main" id="{DF12B2A2-D848-6CD0-6528-5602E4CD75DC}"/>
              </a:ext>
            </a:extLst>
          </p:cNvPr>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78434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p:nvPicPr>
        <p:blipFill>
          <a:blip r:embed="rId13"/>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2" name="Picture 1" descr="A close-up of a blue and white rectangle&#10;&#10;Description automatically generated with medium confidence">
            <a:extLst>
              <a:ext uri="{FF2B5EF4-FFF2-40B4-BE49-F238E27FC236}">
                <a16:creationId xmlns:a16="http://schemas.microsoft.com/office/drawing/2014/main" id="{FCB73ADE-E0B9-2DD5-728F-CE948FF34EAF}"/>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87A190B-B406-6B5F-F8E9-036EAD3C4478}"/>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812618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01728" y="2007356"/>
            <a:ext cx="7543105" cy="2450031"/>
          </a:xfrm>
        </p:spPr>
        <p:txBody>
          <a:bodyPr>
            <a:normAutofit/>
          </a:bodyPr>
          <a:lstStyle/>
          <a:p>
            <a:pPr algn="ctr">
              <a:spcAft>
                <a:spcPts val="2400"/>
              </a:spcAft>
            </a:pPr>
            <a:r>
              <a:rPr lang="en-US" b="0" dirty="0">
                <a:latin typeface="Aptos" panose="020B0004020202020204" pitchFamily="34" charset="0"/>
              </a:rPr>
              <a:t>District Reviews 101</a:t>
            </a:r>
          </a:p>
        </p:txBody>
      </p:sp>
      <p:sp>
        <p:nvSpPr>
          <p:cNvPr id="3" name="Subtitle 2"/>
          <p:cNvSpPr>
            <a:spLocks noGrp="1"/>
          </p:cNvSpPr>
          <p:nvPr>
            <p:ph type="subTitle" idx="1"/>
          </p:nvPr>
        </p:nvSpPr>
        <p:spPr>
          <a:xfrm>
            <a:off x="4443484" y="4529286"/>
            <a:ext cx="6659592" cy="826214"/>
          </a:xfrm>
        </p:spPr>
        <p:txBody>
          <a:bodyPr vert="horz" lIns="91440" tIns="45720" rIns="91440" bIns="45720" rtlCol="0" anchor="t">
            <a:normAutofit/>
          </a:bodyPr>
          <a:lstStyle/>
          <a:p>
            <a:r>
              <a:rPr lang="en-US" altLang="zh-CN" dirty="0">
                <a:solidFill>
                  <a:schemeClr val="tx1">
                    <a:lumMod val="50000"/>
                  </a:schemeClr>
                </a:solidFill>
                <a:latin typeface="Aptos" panose="020B0004020202020204" pitchFamily="34" charset="0"/>
                <a:ea typeface="等线"/>
              </a:rPr>
              <a:t>2025-2026 District Orientation</a:t>
            </a:r>
          </a:p>
        </p:txBody>
      </p:sp>
      <p:sp>
        <p:nvSpPr>
          <p:cNvPr id="4" name="Rectangle: Rounded Corners 3">
            <a:extLst>
              <a:ext uri="{FF2B5EF4-FFF2-40B4-BE49-F238E27FC236}">
                <a16:creationId xmlns:a16="http://schemas.microsoft.com/office/drawing/2014/main" id="{9DF5B521-C2C4-364F-72C8-61C6EC2C9765}"/>
              </a:ext>
            </a:extLst>
          </p:cNvPr>
          <p:cNvSpPr/>
          <p:nvPr/>
        </p:nvSpPr>
        <p:spPr>
          <a:xfrm>
            <a:off x="470861" y="432619"/>
            <a:ext cx="5379333" cy="1243781"/>
          </a:xfrm>
          <a:prstGeom prst="roundRect">
            <a:avLst/>
          </a:prstGeom>
          <a:solidFill>
            <a:srgbClr val="3647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latin typeface="Aptos" panose="020B0004020202020204" pitchFamily="34" charset="0"/>
              </a:rPr>
              <a:t>As you join, please rename yourself to include your name, role, and district name</a:t>
            </a:r>
          </a:p>
        </p:txBody>
      </p:sp>
      <p:sp>
        <p:nvSpPr>
          <p:cNvPr id="6" name="TextBox 5">
            <a:extLst>
              <a:ext uri="{FF2B5EF4-FFF2-40B4-BE49-F238E27FC236}">
                <a16:creationId xmlns:a16="http://schemas.microsoft.com/office/drawing/2014/main" id="{7892F069-D1E3-5263-2740-754A366E3376}"/>
              </a:ext>
            </a:extLst>
          </p:cNvPr>
          <p:cNvSpPr txBox="1"/>
          <p:nvPr/>
        </p:nvSpPr>
        <p:spPr>
          <a:xfrm>
            <a:off x="4443484" y="5893647"/>
            <a:ext cx="6659592" cy="738664"/>
          </a:xfrm>
          <a:prstGeom prst="rect">
            <a:avLst/>
          </a:prstGeom>
          <a:noFill/>
        </p:spPr>
        <p:txBody>
          <a:bodyPr wrap="square">
            <a:spAutoFit/>
          </a:bodyPr>
          <a:lstStyle/>
          <a:p>
            <a:r>
              <a:rPr lang="en-US" sz="1400" i="1">
                <a:solidFill>
                  <a:srgbClr val="2F2F2F"/>
                </a:solidFill>
                <a:effectLst/>
                <a:latin typeface="Aptos" panose="020B0004020202020204" pitchFamily="34" charset="0"/>
              </a:rPr>
              <a:t>Please be advised that DESE does not authorize attendees to record or to use AI transcription tools during the meeting and DESE does not endorse any unauthorized transcripts created by third parties of its meetings.</a:t>
            </a:r>
            <a:endParaRPr lang="en-US" sz="1400"/>
          </a:p>
        </p:txBody>
      </p:sp>
    </p:spTree>
    <p:extLst>
      <p:ext uri="{BB962C8B-B14F-4D97-AF65-F5344CB8AC3E}">
        <p14:creationId xmlns:p14="http://schemas.microsoft.com/office/powerpoint/2010/main" val="346811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6A3C0-5378-513E-2F69-89AE6A42D8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551C89-A971-D691-3B9B-0D2DD03FE4ED}"/>
              </a:ext>
            </a:extLst>
          </p:cNvPr>
          <p:cNvSpPr>
            <a:spLocks noGrp="1"/>
          </p:cNvSpPr>
          <p:nvPr>
            <p:ph type="title"/>
          </p:nvPr>
        </p:nvSpPr>
        <p:spPr/>
        <p:txBody>
          <a:bodyPr/>
          <a:lstStyle/>
          <a:p>
            <a:r>
              <a:rPr lang="en-US">
                <a:latin typeface="Aptos" panose="020B0004020202020204" pitchFamily="34" charset="0"/>
              </a:rPr>
              <a:t>ODRM and AIR Partnership</a:t>
            </a:r>
          </a:p>
        </p:txBody>
      </p:sp>
      <p:sp>
        <p:nvSpPr>
          <p:cNvPr id="4" name="Rectangle: Rounded Corners 3">
            <a:extLst>
              <a:ext uri="{FF2B5EF4-FFF2-40B4-BE49-F238E27FC236}">
                <a16:creationId xmlns:a16="http://schemas.microsoft.com/office/drawing/2014/main" id="{70170F36-F3C1-EEEA-2182-347F6C8302D4}"/>
              </a:ext>
            </a:extLst>
          </p:cNvPr>
          <p:cNvSpPr/>
          <p:nvPr/>
        </p:nvSpPr>
        <p:spPr>
          <a:xfrm>
            <a:off x="950844" y="2290311"/>
            <a:ext cx="5032513" cy="373929"/>
          </a:xfrm>
          <a:prstGeom prst="roundRect">
            <a:avLst/>
          </a:prstGeom>
          <a:solidFill>
            <a:schemeClr val="accent6">
              <a:lumMod val="40000"/>
              <a:lumOff val="60000"/>
            </a:schemeClr>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a:solidFill>
                  <a:schemeClr val="tx1"/>
                </a:solidFill>
                <a:latin typeface="Aptos" panose="020B0004020202020204" pitchFamily="34" charset="0"/>
              </a:rPr>
              <a:t>ODRM’s Role</a:t>
            </a:r>
          </a:p>
        </p:txBody>
      </p:sp>
      <p:sp>
        <p:nvSpPr>
          <p:cNvPr id="6" name="Rectangle: Rounded Corners 5">
            <a:extLst>
              <a:ext uri="{FF2B5EF4-FFF2-40B4-BE49-F238E27FC236}">
                <a16:creationId xmlns:a16="http://schemas.microsoft.com/office/drawing/2014/main" id="{B116A6DC-9478-8113-3BBC-D48298EC3863}"/>
              </a:ext>
            </a:extLst>
          </p:cNvPr>
          <p:cNvSpPr/>
          <p:nvPr/>
        </p:nvSpPr>
        <p:spPr>
          <a:xfrm>
            <a:off x="6215271" y="2290311"/>
            <a:ext cx="5032513" cy="373929"/>
          </a:xfrm>
          <a:prstGeom prst="roundRect">
            <a:avLst/>
          </a:prstGeom>
          <a:solidFill>
            <a:schemeClr val="accent6">
              <a:lumMod val="40000"/>
              <a:lumOff val="60000"/>
            </a:schemeClr>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a:solidFill>
                  <a:schemeClr val="tx1"/>
                </a:solidFill>
                <a:latin typeface="Aptos" panose="020B0004020202020204" pitchFamily="34" charset="0"/>
              </a:rPr>
              <a:t>AIR’s Role</a:t>
            </a:r>
          </a:p>
        </p:txBody>
      </p:sp>
      <p:sp>
        <p:nvSpPr>
          <p:cNvPr id="7" name="Rectangle 6">
            <a:extLst>
              <a:ext uri="{FF2B5EF4-FFF2-40B4-BE49-F238E27FC236}">
                <a16:creationId xmlns:a16="http://schemas.microsoft.com/office/drawing/2014/main" id="{F241AD12-F41E-C01F-3105-798224CA8F37}"/>
              </a:ext>
            </a:extLst>
          </p:cNvPr>
          <p:cNvSpPr/>
          <p:nvPr/>
        </p:nvSpPr>
        <p:spPr>
          <a:xfrm>
            <a:off x="838200" y="2664240"/>
            <a:ext cx="5257800" cy="2390912"/>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solidFill>
                  <a:schemeClr val="tx1"/>
                </a:solidFill>
                <a:latin typeface="Aptos" panose="020B0004020202020204" pitchFamily="34" charset="0"/>
              </a:rPr>
              <a:t>Selecting and notifying districts of review</a:t>
            </a:r>
          </a:p>
          <a:p>
            <a:pPr marL="285750" indent="-285750">
              <a:buFont typeface="Arial" panose="020B0604020202020204" pitchFamily="34" charset="0"/>
              <a:buChar char="•"/>
            </a:pPr>
            <a:r>
              <a:rPr lang="en-US">
                <a:solidFill>
                  <a:schemeClr val="tx1"/>
                </a:solidFill>
                <a:latin typeface="Aptos" panose="020B0004020202020204" pitchFamily="34" charset="0"/>
              </a:rPr>
              <a:t>Providing resources to support districts through the review process</a:t>
            </a:r>
          </a:p>
          <a:p>
            <a:pPr marL="285750" indent="-285750">
              <a:buFont typeface="Arial" panose="020B0604020202020204" pitchFamily="34" charset="0"/>
              <a:buChar char="•"/>
            </a:pPr>
            <a:r>
              <a:rPr lang="en-US">
                <a:solidFill>
                  <a:schemeClr val="tx1"/>
                </a:solidFill>
                <a:latin typeface="Aptos" panose="020B0004020202020204" pitchFamily="34" charset="0"/>
              </a:rPr>
              <a:t>Editing, finalizing, and publishing all reports</a:t>
            </a:r>
          </a:p>
        </p:txBody>
      </p:sp>
      <p:sp>
        <p:nvSpPr>
          <p:cNvPr id="8" name="Rectangle 7">
            <a:extLst>
              <a:ext uri="{FF2B5EF4-FFF2-40B4-BE49-F238E27FC236}">
                <a16:creationId xmlns:a16="http://schemas.microsoft.com/office/drawing/2014/main" id="{B84BC103-84B2-2BBC-587E-817DAA7B6ECF}"/>
              </a:ext>
            </a:extLst>
          </p:cNvPr>
          <p:cNvSpPr/>
          <p:nvPr/>
        </p:nvSpPr>
        <p:spPr>
          <a:xfrm>
            <a:off x="6099314" y="2664240"/>
            <a:ext cx="5257800" cy="2390912"/>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solidFill>
                  <a:schemeClr val="tx1"/>
                </a:solidFill>
                <a:latin typeface="Aptos" panose="020B0004020202020204" pitchFamily="34" charset="0"/>
              </a:rPr>
              <a:t>Scheduling and liaising with districts</a:t>
            </a:r>
          </a:p>
          <a:p>
            <a:pPr marL="285750" indent="-285750">
              <a:buFont typeface="Arial" panose="020B0604020202020204" pitchFamily="34" charset="0"/>
              <a:buChar char="•"/>
            </a:pPr>
            <a:r>
              <a:rPr lang="en-US">
                <a:solidFill>
                  <a:schemeClr val="tx1"/>
                </a:solidFill>
                <a:latin typeface="Aptos" panose="020B0004020202020204" pitchFamily="34" charset="0"/>
              </a:rPr>
              <a:t>Collecting documents and data</a:t>
            </a:r>
          </a:p>
          <a:p>
            <a:pPr marL="285750" indent="-285750">
              <a:buFont typeface="Arial" panose="020B0604020202020204" pitchFamily="34" charset="0"/>
              <a:buChar char="•"/>
            </a:pPr>
            <a:r>
              <a:rPr lang="en-US">
                <a:solidFill>
                  <a:schemeClr val="tx1"/>
                </a:solidFill>
                <a:latin typeface="Aptos" panose="020B0004020202020204" pitchFamily="34" charset="0"/>
              </a:rPr>
              <a:t>Conducting onsite focus groups, interviews, and classroom observations</a:t>
            </a:r>
          </a:p>
          <a:p>
            <a:pPr marL="285750" indent="-285750">
              <a:buFont typeface="Arial" panose="020B0604020202020204" pitchFamily="34" charset="0"/>
              <a:buChar char="•"/>
            </a:pPr>
            <a:r>
              <a:rPr lang="en-US">
                <a:solidFill>
                  <a:schemeClr val="tx1"/>
                </a:solidFill>
                <a:latin typeface="Aptos" panose="020B0004020202020204" pitchFamily="34" charset="0"/>
              </a:rPr>
              <a:t>Synthesizing evidence</a:t>
            </a:r>
          </a:p>
          <a:p>
            <a:pPr marL="285750" indent="-285750">
              <a:buFont typeface="Arial" panose="020B0604020202020204" pitchFamily="34" charset="0"/>
              <a:buChar char="•"/>
            </a:pPr>
            <a:r>
              <a:rPr lang="en-US">
                <a:solidFill>
                  <a:schemeClr val="tx1"/>
                </a:solidFill>
                <a:latin typeface="Aptos" panose="020B0004020202020204" pitchFamily="34" charset="0"/>
              </a:rPr>
              <a:t>Drafting all reports</a:t>
            </a:r>
          </a:p>
        </p:txBody>
      </p:sp>
      <p:sp>
        <p:nvSpPr>
          <p:cNvPr id="9" name="Rectangle 8">
            <a:extLst>
              <a:ext uri="{FF2B5EF4-FFF2-40B4-BE49-F238E27FC236}">
                <a16:creationId xmlns:a16="http://schemas.microsoft.com/office/drawing/2014/main" id="{8E3BEA51-9717-F27D-043E-66089D899624}"/>
              </a:ext>
            </a:extLst>
          </p:cNvPr>
          <p:cNvSpPr/>
          <p:nvPr/>
        </p:nvSpPr>
        <p:spPr>
          <a:xfrm>
            <a:off x="838200" y="5055153"/>
            <a:ext cx="10515600" cy="712944"/>
          </a:xfrm>
          <a:prstGeom prst="rect">
            <a:avLst/>
          </a:prstGeom>
          <a:solidFill>
            <a:schemeClr val="accent6">
              <a:lumMod val="20000"/>
              <a:lumOff val="80000"/>
            </a:schemeClr>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solidFill>
                  <a:schemeClr val="tx1"/>
                </a:solidFill>
                <a:latin typeface="Aptos" panose="020B0004020202020204" pitchFamily="34" charset="0"/>
              </a:rPr>
              <a:t>Developing and presenting orientation and information sessions</a:t>
            </a:r>
          </a:p>
          <a:p>
            <a:pPr lvl="0" algn="ctr">
              <a:defRPr/>
            </a:pPr>
            <a:r>
              <a:rPr lang="en-US">
                <a:solidFill>
                  <a:schemeClr val="tx1"/>
                </a:solidFill>
                <a:latin typeface="Aptos" panose="020B0004020202020204" pitchFamily="34" charset="0"/>
              </a:rPr>
              <a:t>Sharing findings with the district</a:t>
            </a:r>
          </a:p>
        </p:txBody>
      </p:sp>
    </p:spTree>
    <p:extLst>
      <p:ext uri="{BB962C8B-B14F-4D97-AF65-F5344CB8AC3E}">
        <p14:creationId xmlns:p14="http://schemas.microsoft.com/office/powerpoint/2010/main" val="265300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F9902-634E-9130-1C42-BBB8462412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358CF3-3ADB-D781-D1A8-8BE9FC354833}"/>
              </a:ext>
            </a:extLst>
          </p:cNvPr>
          <p:cNvSpPr>
            <a:spLocks noGrp="1"/>
          </p:cNvSpPr>
          <p:nvPr>
            <p:ph type="title"/>
          </p:nvPr>
        </p:nvSpPr>
        <p:spPr/>
        <p:txBody>
          <a:bodyPr/>
          <a:lstStyle/>
          <a:p>
            <a:r>
              <a:rPr lang="en-US">
                <a:latin typeface="Aptos" panose="020B0004020202020204" pitchFamily="34" charset="0"/>
              </a:rPr>
              <a:t>The District Review Process</a:t>
            </a:r>
          </a:p>
        </p:txBody>
      </p:sp>
      <p:pic>
        <p:nvPicPr>
          <p:cNvPr id="4" name="Picture 3" descr="Diagram showing the 4 phases of the review process: Preparation, Onsite, Drafting and Publication, and Post-Review">
            <a:extLst>
              <a:ext uri="{FF2B5EF4-FFF2-40B4-BE49-F238E27FC236}">
                <a16:creationId xmlns:a16="http://schemas.microsoft.com/office/drawing/2014/main" id="{6171350A-FCF8-1674-965E-98808765E726}"/>
              </a:ext>
            </a:extLst>
          </p:cNvPr>
          <p:cNvPicPr>
            <a:picLocks noChangeAspect="1"/>
          </p:cNvPicPr>
          <p:nvPr/>
        </p:nvPicPr>
        <p:blipFill>
          <a:blip r:embed="rId3"/>
          <a:stretch>
            <a:fillRect/>
          </a:stretch>
        </p:blipFill>
        <p:spPr>
          <a:xfrm>
            <a:off x="360165" y="1710435"/>
            <a:ext cx="10862069" cy="4164717"/>
          </a:xfrm>
          <a:prstGeom prst="rect">
            <a:avLst/>
          </a:prstGeom>
        </p:spPr>
      </p:pic>
    </p:spTree>
    <p:extLst>
      <p:ext uri="{BB962C8B-B14F-4D97-AF65-F5344CB8AC3E}">
        <p14:creationId xmlns:p14="http://schemas.microsoft.com/office/powerpoint/2010/main" val="1878878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26BF3E-ECD2-561A-95F5-55E8DE03F9AD}"/>
              </a:ext>
            </a:extLst>
          </p:cNvPr>
          <p:cNvSpPr>
            <a:spLocks noGrp="1"/>
          </p:cNvSpPr>
          <p:nvPr>
            <p:ph type="title"/>
          </p:nvPr>
        </p:nvSpPr>
        <p:spPr/>
        <p:txBody>
          <a:bodyPr/>
          <a:lstStyle/>
          <a:p>
            <a:r>
              <a:rPr lang="en-US">
                <a:latin typeface="Aptos" panose="020B0004020202020204" pitchFamily="34" charset="0"/>
              </a:rPr>
              <a:t>Preparation</a:t>
            </a:r>
          </a:p>
        </p:txBody>
      </p:sp>
      <p:sp>
        <p:nvSpPr>
          <p:cNvPr id="8" name="Teardrop 7">
            <a:extLst>
              <a:ext uri="{FF2B5EF4-FFF2-40B4-BE49-F238E27FC236}">
                <a16:creationId xmlns:a16="http://schemas.microsoft.com/office/drawing/2014/main" id="{C9C4FEA3-5B06-5585-3FBD-7FC785694F68}"/>
              </a:ext>
              <a:ext uri="{C183D7F6-B498-43B3-948B-1728B52AA6E4}">
                <adec:decorative xmlns:adec="http://schemas.microsoft.com/office/drawing/2017/decorative" val="1"/>
              </a:ext>
            </a:extLst>
          </p:cNvPr>
          <p:cNvSpPr/>
          <p:nvPr/>
        </p:nvSpPr>
        <p:spPr>
          <a:xfrm rot="2444376">
            <a:off x="296513" y="1778300"/>
            <a:ext cx="914400" cy="914400"/>
          </a:xfrm>
          <a:prstGeom prst="teardrop">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E6D106A5-A393-3F10-6E80-378C2E0A97C3}"/>
              </a:ext>
            </a:extLst>
          </p:cNvPr>
          <p:cNvSpPr>
            <a:spLocks noGrp="1"/>
          </p:cNvSpPr>
          <p:nvPr>
            <p:ph idx="1"/>
          </p:nvPr>
        </p:nvSpPr>
        <p:spPr>
          <a:xfrm>
            <a:off x="1749287" y="1729410"/>
            <a:ext cx="7011255" cy="4847456"/>
          </a:xfrm>
        </p:spPr>
        <p:txBody>
          <a:bodyPr>
            <a:normAutofit fontScale="70000" lnSpcReduction="20000"/>
          </a:bodyPr>
          <a:lstStyle/>
          <a:p>
            <a:pPr marL="0" indent="0">
              <a:lnSpc>
                <a:spcPct val="120000"/>
              </a:lnSpc>
              <a:buNone/>
            </a:pPr>
            <a:r>
              <a:rPr lang="en-US" sz="2000" b="1">
                <a:latin typeface="Aptos" panose="020B0004020202020204" pitchFamily="34" charset="0"/>
              </a:rPr>
              <a:t>District </a:t>
            </a:r>
          </a:p>
          <a:p>
            <a:pPr>
              <a:lnSpc>
                <a:spcPct val="120000"/>
              </a:lnSpc>
            </a:pPr>
            <a:r>
              <a:rPr lang="en-US" sz="2000">
                <a:latin typeface="Aptos" panose="020B0004020202020204" pitchFamily="34" charset="0"/>
              </a:rPr>
              <a:t>Identifies district liaison</a:t>
            </a:r>
          </a:p>
          <a:p>
            <a:pPr>
              <a:lnSpc>
                <a:spcPct val="120000"/>
              </a:lnSpc>
            </a:pPr>
            <a:r>
              <a:rPr lang="en-US" sz="2000">
                <a:latin typeface="Aptos" panose="020B0004020202020204" pitchFamily="34" charset="0"/>
              </a:rPr>
              <a:t>Notifies stakeholders of the district review using resources provided in the Pre-Review Communications Kit (coming soon on DESE’s website!)</a:t>
            </a:r>
          </a:p>
          <a:p>
            <a:pPr>
              <a:lnSpc>
                <a:spcPct val="120000"/>
              </a:lnSpc>
            </a:pPr>
            <a:r>
              <a:rPr lang="en-US" sz="2000">
                <a:latin typeface="Aptos" panose="020B0004020202020204" pitchFamily="34" charset="0"/>
              </a:rPr>
              <a:t>Submits district self-assessment (optional)</a:t>
            </a:r>
          </a:p>
          <a:p>
            <a:pPr>
              <a:lnSpc>
                <a:spcPct val="120000"/>
              </a:lnSpc>
            </a:pPr>
            <a:r>
              <a:rPr lang="en-US" sz="2000">
                <a:latin typeface="Aptos" panose="020B0004020202020204" pitchFamily="34" charset="0"/>
              </a:rPr>
              <a:t>Submits required documents</a:t>
            </a:r>
          </a:p>
          <a:p>
            <a:pPr>
              <a:lnSpc>
                <a:spcPct val="120000"/>
              </a:lnSpc>
            </a:pPr>
            <a:r>
              <a:rPr lang="en-US" sz="2000">
                <a:latin typeface="Aptos" panose="020B0004020202020204" pitchFamily="34" charset="0"/>
              </a:rPr>
              <a:t>Provides access to educator evaluation files </a:t>
            </a:r>
          </a:p>
          <a:p>
            <a:pPr>
              <a:lnSpc>
                <a:spcPct val="120000"/>
              </a:lnSpc>
            </a:pPr>
            <a:r>
              <a:rPr lang="en-US" sz="2000">
                <a:latin typeface="Aptos" panose="020B0004020202020204" pitchFamily="34" charset="0"/>
              </a:rPr>
              <a:t>Completes District Liaison and School Leader questionnaires</a:t>
            </a:r>
          </a:p>
          <a:p>
            <a:pPr marL="0" indent="0">
              <a:lnSpc>
                <a:spcPct val="120000"/>
              </a:lnSpc>
              <a:buNone/>
            </a:pPr>
            <a:r>
              <a:rPr lang="en-US" sz="2000" b="1">
                <a:latin typeface="Aptos" panose="020B0004020202020204" pitchFamily="34" charset="0"/>
              </a:rPr>
              <a:t>AIR</a:t>
            </a:r>
          </a:p>
          <a:p>
            <a:pPr>
              <a:lnSpc>
                <a:spcPct val="120000"/>
              </a:lnSpc>
            </a:pPr>
            <a:r>
              <a:rPr lang="en-US" sz="2000">
                <a:latin typeface="Aptos" panose="020B0004020202020204" pitchFamily="34" charset="0"/>
              </a:rPr>
              <a:t>Develops and refines data collection, analysis, and reporting tools and processes</a:t>
            </a:r>
          </a:p>
          <a:p>
            <a:pPr>
              <a:lnSpc>
                <a:spcPct val="120000"/>
              </a:lnSpc>
            </a:pPr>
            <a:r>
              <a:rPr lang="en-US" sz="2000">
                <a:latin typeface="Aptos" panose="020B0004020202020204" pitchFamily="34" charset="0"/>
              </a:rPr>
              <a:t>Sends scheduling survey to all participating districts</a:t>
            </a:r>
          </a:p>
          <a:p>
            <a:pPr>
              <a:lnSpc>
                <a:spcPct val="120000"/>
              </a:lnSpc>
            </a:pPr>
            <a:r>
              <a:rPr lang="en-US" sz="2000">
                <a:latin typeface="Aptos" panose="020B0004020202020204" pitchFamily="34" charset="0"/>
              </a:rPr>
              <a:t>Establishes connection with district liaison for introduction and planning purposes</a:t>
            </a:r>
          </a:p>
          <a:p>
            <a:pPr>
              <a:lnSpc>
                <a:spcPct val="120000"/>
              </a:lnSpc>
            </a:pPr>
            <a:r>
              <a:rPr lang="en-US" sz="2000">
                <a:latin typeface="Aptos" panose="020B0004020202020204" pitchFamily="34" charset="0"/>
              </a:rPr>
              <a:t>Reviews submitted district documents and extant data </a:t>
            </a:r>
          </a:p>
          <a:p>
            <a:pPr>
              <a:lnSpc>
                <a:spcPct val="120000"/>
              </a:lnSpc>
            </a:pPr>
            <a:r>
              <a:rPr lang="en-US" sz="2000">
                <a:latin typeface="Aptos" panose="020B0004020202020204" pitchFamily="34" charset="0"/>
              </a:rPr>
              <a:t>Develops detailed schedule for onsite week in collaboration with the district</a:t>
            </a:r>
          </a:p>
        </p:txBody>
      </p:sp>
      <p:sp>
        <p:nvSpPr>
          <p:cNvPr id="9" name="Rectangle: Rounded Corners 8">
            <a:extLst>
              <a:ext uri="{FF2B5EF4-FFF2-40B4-BE49-F238E27FC236}">
                <a16:creationId xmlns:a16="http://schemas.microsoft.com/office/drawing/2014/main" id="{3EAF9A14-22D7-445D-7314-45915DD41526}"/>
              </a:ext>
            </a:extLst>
          </p:cNvPr>
          <p:cNvSpPr/>
          <p:nvPr/>
        </p:nvSpPr>
        <p:spPr>
          <a:xfrm>
            <a:off x="6726646" y="541903"/>
            <a:ext cx="4977936" cy="1563131"/>
          </a:xfrm>
          <a:prstGeom prst="roundRect">
            <a:avLst/>
          </a:prstGeom>
          <a:solidFill>
            <a:schemeClr val="accent6">
              <a:lumMod val="20000"/>
              <a:lumOff val="80000"/>
            </a:schemeClr>
          </a:solidFill>
          <a:ln w="38100">
            <a:solidFill>
              <a:schemeClr val="accent6"/>
            </a:solidFill>
          </a:ln>
        </p:spPr>
        <p:txBody>
          <a:bodyPr vert="horz" lIns="91440" tIns="45720" rIns="91440" bIns="45720" rtlCol="0">
            <a:normAutofit/>
          </a:bodyPr>
          <a:lstStyle/>
          <a:p>
            <a:pPr algn="ctr">
              <a:lnSpc>
                <a:spcPct val="120000"/>
              </a:lnSpc>
              <a:spcBef>
                <a:spcPts val="1000"/>
              </a:spcBef>
            </a:pPr>
            <a:r>
              <a:rPr lang="en-US">
                <a:solidFill>
                  <a:schemeClr val="tx1"/>
                </a:solidFill>
                <a:latin typeface="Aptos" panose="020B0004020202020204" pitchFamily="34" charset="0"/>
                <a:cs typeface="Arial" panose="020B0604020202020204" pitchFamily="34" charset="0"/>
              </a:rPr>
              <a:t>Preparation is typically the most labor-intensive phase of the review process for districts. We recommend starting document collection this summer. </a:t>
            </a:r>
          </a:p>
        </p:txBody>
      </p:sp>
    </p:spTree>
    <p:extLst>
      <p:ext uri="{BB962C8B-B14F-4D97-AF65-F5344CB8AC3E}">
        <p14:creationId xmlns:p14="http://schemas.microsoft.com/office/powerpoint/2010/main" val="3825017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45B60-593D-D0DA-1213-405A2518506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FD1874-6627-4337-5B2E-05E56B69C005}"/>
              </a:ext>
            </a:extLst>
          </p:cNvPr>
          <p:cNvSpPr>
            <a:spLocks noGrp="1"/>
          </p:cNvSpPr>
          <p:nvPr>
            <p:ph type="title"/>
          </p:nvPr>
        </p:nvSpPr>
        <p:spPr/>
        <p:txBody>
          <a:bodyPr/>
          <a:lstStyle/>
          <a:p>
            <a:r>
              <a:rPr lang="en-US">
                <a:latin typeface="Aptos" panose="020B0004020202020204" pitchFamily="34" charset="0"/>
              </a:rPr>
              <a:t>Document Collection</a:t>
            </a:r>
          </a:p>
        </p:txBody>
      </p:sp>
      <p:sp>
        <p:nvSpPr>
          <p:cNvPr id="8" name="Teardrop 7">
            <a:extLst>
              <a:ext uri="{FF2B5EF4-FFF2-40B4-BE49-F238E27FC236}">
                <a16:creationId xmlns:a16="http://schemas.microsoft.com/office/drawing/2014/main" id="{B2C292A9-1FA8-D518-3A2A-E106B9163DF9}"/>
              </a:ext>
              <a:ext uri="{C183D7F6-B498-43B3-948B-1728B52AA6E4}">
                <adec:decorative xmlns:adec="http://schemas.microsoft.com/office/drawing/2017/decorative" val="1"/>
              </a:ext>
            </a:extLst>
          </p:cNvPr>
          <p:cNvSpPr/>
          <p:nvPr/>
        </p:nvSpPr>
        <p:spPr>
          <a:xfrm rot="2444376">
            <a:off x="296513" y="1778300"/>
            <a:ext cx="914400" cy="914400"/>
          </a:xfrm>
          <a:prstGeom prst="teardrop">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8C037023-4744-674E-93CD-8FA62E13F868}"/>
              </a:ext>
            </a:extLst>
          </p:cNvPr>
          <p:cNvSpPr>
            <a:spLocks noGrp="1"/>
          </p:cNvSpPr>
          <p:nvPr>
            <p:ph idx="1"/>
          </p:nvPr>
        </p:nvSpPr>
        <p:spPr>
          <a:xfrm>
            <a:off x="1749287" y="1729410"/>
            <a:ext cx="9604513" cy="4847456"/>
          </a:xfrm>
        </p:spPr>
        <p:txBody>
          <a:bodyPr>
            <a:normAutofit fontScale="85000" lnSpcReduction="10000"/>
          </a:bodyPr>
          <a:lstStyle/>
          <a:p>
            <a:pPr>
              <a:lnSpc>
                <a:spcPct val="120000"/>
              </a:lnSpc>
            </a:pPr>
            <a:r>
              <a:rPr lang="en-US" sz="2000">
                <a:latin typeface="Aptos" panose="020B0004020202020204" pitchFamily="34" charset="0"/>
              </a:rPr>
              <a:t>Full document checklist was sent to meeting attendees via email and is posted on DESE’s website</a:t>
            </a:r>
          </a:p>
          <a:p>
            <a:pPr>
              <a:lnSpc>
                <a:spcPct val="120000"/>
              </a:lnSpc>
            </a:pPr>
            <a:r>
              <a:rPr lang="en-US" sz="2000">
                <a:latin typeface="Aptos" panose="020B0004020202020204" pitchFamily="34" charset="0"/>
              </a:rPr>
              <a:t>Generally, districts are not expected to create documents that do not already exist (with a few specific exceptions)</a:t>
            </a:r>
          </a:p>
          <a:p>
            <a:pPr>
              <a:lnSpc>
                <a:spcPct val="120000"/>
              </a:lnSpc>
            </a:pPr>
            <a:r>
              <a:rPr lang="en-US" sz="2100">
                <a:latin typeface="Aptos" panose="020B0004020202020204" pitchFamily="34" charset="0"/>
              </a:rPr>
              <a:t>Documents will be securely uploaded to AIR’s SharePoint site</a:t>
            </a:r>
          </a:p>
          <a:p>
            <a:pPr lvl="1">
              <a:lnSpc>
                <a:spcPct val="120000"/>
              </a:lnSpc>
            </a:pPr>
            <a:r>
              <a:rPr lang="en-US" sz="1700">
                <a:latin typeface="Aptos" panose="020B0004020202020204" pitchFamily="34" charset="0"/>
              </a:rPr>
              <a:t>AIR will send a link and share document upload instructions</a:t>
            </a:r>
            <a:endParaRPr lang="en-US" sz="2000">
              <a:latin typeface="Aptos" panose="020B0004020202020204" pitchFamily="34" charset="0"/>
            </a:endParaRPr>
          </a:p>
          <a:p>
            <a:pPr>
              <a:lnSpc>
                <a:spcPct val="120000"/>
              </a:lnSpc>
            </a:pPr>
            <a:r>
              <a:rPr lang="en-US" sz="2000">
                <a:latin typeface="Aptos" panose="020B0004020202020204" pitchFamily="34" charset="0"/>
              </a:rPr>
              <a:t>Preparation Documents</a:t>
            </a:r>
          </a:p>
          <a:p>
            <a:pPr lvl="1">
              <a:lnSpc>
                <a:spcPct val="120000"/>
              </a:lnSpc>
            </a:pPr>
            <a:r>
              <a:rPr lang="en-US" sz="1700">
                <a:latin typeface="Aptos" panose="020B0004020202020204" pitchFamily="34" charset="0"/>
              </a:rPr>
              <a:t>Self assessment (optional)</a:t>
            </a:r>
          </a:p>
          <a:p>
            <a:pPr lvl="1">
              <a:lnSpc>
                <a:spcPct val="120000"/>
              </a:lnSpc>
            </a:pPr>
            <a:r>
              <a:rPr lang="en-US" sz="1700">
                <a:latin typeface="Aptos" panose="020B0004020202020204" pitchFamily="34" charset="0"/>
              </a:rPr>
              <a:t>List of all administrators</a:t>
            </a:r>
          </a:p>
          <a:p>
            <a:pPr lvl="1">
              <a:lnSpc>
                <a:spcPct val="120000"/>
              </a:lnSpc>
            </a:pPr>
            <a:r>
              <a:rPr lang="en-US" sz="1700">
                <a:latin typeface="Aptos" panose="020B0004020202020204" pitchFamily="34" charset="0"/>
              </a:rPr>
              <a:t>Completed Curriculum and Ratings Table</a:t>
            </a:r>
          </a:p>
          <a:p>
            <a:pPr lvl="1">
              <a:lnSpc>
                <a:spcPct val="120000"/>
              </a:lnSpc>
            </a:pPr>
            <a:r>
              <a:rPr lang="en-US" sz="1700">
                <a:latin typeface="Aptos" panose="020B0004020202020204" pitchFamily="34" charset="0"/>
              </a:rPr>
              <a:t>Completed Assessment Inventory</a:t>
            </a:r>
          </a:p>
          <a:p>
            <a:pPr lvl="1">
              <a:lnSpc>
                <a:spcPct val="120000"/>
              </a:lnSpc>
            </a:pPr>
            <a:r>
              <a:rPr lang="en-US" sz="1700">
                <a:latin typeface="Aptos" panose="020B0004020202020204" pitchFamily="34" charset="0"/>
              </a:rPr>
              <a:t>Map of each school</a:t>
            </a:r>
          </a:p>
          <a:p>
            <a:pPr lvl="1">
              <a:lnSpc>
                <a:spcPct val="120000"/>
              </a:lnSpc>
            </a:pPr>
            <a:r>
              <a:rPr lang="en-US" sz="1700">
                <a:latin typeface="Aptos" panose="020B0004020202020204" pitchFamily="34" charset="0"/>
              </a:rPr>
              <a:t>Daily schedule for each school</a:t>
            </a:r>
          </a:p>
          <a:p>
            <a:pPr lvl="1">
              <a:lnSpc>
                <a:spcPct val="120000"/>
              </a:lnSpc>
            </a:pPr>
            <a:r>
              <a:rPr lang="en-US" sz="1700">
                <a:latin typeface="Aptos" panose="020B0004020202020204" pitchFamily="34" charset="0"/>
              </a:rPr>
              <a:t>Master schedule for each school</a:t>
            </a:r>
          </a:p>
          <a:p>
            <a:pPr lvl="1">
              <a:lnSpc>
                <a:spcPct val="120000"/>
              </a:lnSpc>
            </a:pPr>
            <a:r>
              <a:rPr lang="en-US" sz="1700">
                <a:latin typeface="Aptos" panose="020B0004020202020204" pitchFamily="34" charset="0"/>
              </a:rPr>
              <a:t>District organizational chart</a:t>
            </a:r>
          </a:p>
          <a:p>
            <a:pPr lvl="1">
              <a:lnSpc>
                <a:spcPct val="120000"/>
              </a:lnSpc>
            </a:pPr>
            <a:endParaRPr lang="en-US" sz="1700">
              <a:latin typeface="Aptos" panose="020B0004020202020204" pitchFamily="34" charset="0"/>
            </a:endParaRPr>
          </a:p>
          <a:p>
            <a:pPr marL="457200" lvl="1" indent="0">
              <a:lnSpc>
                <a:spcPct val="120000"/>
              </a:lnSpc>
              <a:buNone/>
            </a:pPr>
            <a:endParaRPr lang="en-US" sz="1700">
              <a:latin typeface="Aptos" panose="020B0004020202020204" pitchFamily="34" charset="0"/>
            </a:endParaRPr>
          </a:p>
          <a:p>
            <a:pPr lvl="1">
              <a:lnSpc>
                <a:spcPct val="120000"/>
              </a:lnSpc>
            </a:pPr>
            <a:endParaRPr lang="en-US" sz="1600">
              <a:latin typeface="Aptos" panose="020B0004020202020204" pitchFamily="34" charset="0"/>
            </a:endParaRPr>
          </a:p>
          <a:p>
            <a:pPr marL="0" indent="0">
              <a:lnSpc>
                <a:spcPct val="120000"/>
              </a:lnSpc>
              <a:buNone/>
            </a:pPr>
            <a:endParaRPr lang="en-US" sz="2000">
              <a:latin typeface="Aptos" panose="020B0004020202020204" pitchFamily="34" charset="0"/>
            </a:endParaRPr>
          </a:p>
        </p:txBody>
      </p:sp>
    </p:spTree>
    <p:extLst>
      <p:ext uri="{BB962C8B-B14F-4D97-AF65-F5344CB8AC3E}">
        <p14:creationId xmlns:p14="http://schemas.microsoft.com/office/powerpoint/2010/main" val="937181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A3DF3-EEFA-E667-144E-12C4B6C52DD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EDB5B9-5CF4-5FD0-606B-58F3FB97AECC}"/>
              </a:ext>
            </a:extLst>
          </p:cNvPr>
          <p:cNvSpPr>
            <a:spLocks noGrp="1"/>
          </p:cNvSpPr>
          <p:nvPr>
            <p:ph type="title"/>
          </p:nvPr>
        </p:nvSpPr>
        <p:spPr/>
        <p:txBody>
          <a:bodyPr/>
          <a:lstStyle/>
          <a:p>
            <a:r>
              <a:rPr lang="en-US">
                <a:latin typeface="Aptos" panose="020B0004020202020204" pitchFamily="34" charset="0"/>
              </a:rPr>
              <a:t>Educator Evaluation Files</a:t>
            </a:r>
          </a:p>
        </p:txBody>
      </p:sp>
      <p:sp>
        <p:nvSpPr>
          <p:cNvPr id="8" name="Teardrop 7">
            <a:extLst>
              <a:ext uri="{FF2B5EF4-FFF2-40B4-BE49-F238E27FC236}">
                <a16:creationId xmlns:a16="http://schemas.microsoft.com/office/drawing/2014/main" id="{EE28DB49-C8C3-E754-FC00-D73BFCF0F1D0}"/>
              </a:ext>
              <a:ext uri="{C183D7F6-B498-43B3-948B-1728B52AA6E4}">
                <adec:decorative xmlns:adec="http://schemas.microsoft.com/office/drawing/2017/decorative" val="1"/>
              </a:ext>
            </a:extLst>
          </p:cNvPr>
          <p:cNvSpPr/>
          <p:nvPr/>
        </p:nvSpPr>
        <p:spPr>
          <a:xfrm rot="2444376">
            <a:off x="296513" y="1778300"/>
            <a:ext cx="914400" cy="914400"/>
          </a:xfrm>
          <a:prstGeom prst="teardrop">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6">
            <a:extLst>
              <a:ext uri="{FF2B5EF4-FFF2-40B4-BE49-F238E27FC236}">
                <a16:creationId xmlns:a16="http://schemas.microsoft.com/office/drawing/2014/main" id="{51C5EF63-7332-6343-8716-7C04E16952ED}"/>
              </a:ext>
            </a:extLst>
          </p:cNvPr>
          <p:cNvSpPr txBox="1">
            <a:spLocks/>
          </p:cNvSpPr>
          <p:nvPr/>
        </p:nvSpPr>
        <p:spPr>
          <a:xfrm>
            <a:off x="1965864" y="1994026"/>
            <a:ext cx="4130136" cy="3969452"/>
          </a:xfrm>
          <a:prstGeom prst="rect">
            <a:avLst/>
          </a:prstGeom>
        </p:spPr>
        <p:txBody>
          <a:bodyPr vert="horz" lIns="0" tIns="0" rIns="0" bIns="0" rtlCol="0">
            <a:noAutofit/>
          </a:bodyPr>
          <a:lstStyle>
            <a:lvl1pPr marL="240030" indent="-240030" algn="l" defTabSz="685800" rtl="0" eaLnBrk="1" latinLnBrk="0" hangingPunct="1">
              <a:lnSpc>
                <a:spcPct val="125000"/>
              </a:lnSpc>
              <a:spcBef>
                <a:spcPts val="750"/>
              </a:spcBef>
              <a:buFont typeface="Arial" panose="020B0604020202020204" pitchFamily="34" charset="0"/>
              <a:buChar char="•"/>
              <a:defRPr sz="2200" kern="1200">
                <a:solidFill>
                  <a:schemeClr val="tx1"/>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2200" kern="1200">
                <a:solidFill>
                  <a:schemeClr val="tx1"/>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2200" kern="1200">
                <a:solidFill>
                  <a:schemeClr val="tx1"/>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2200" kern="1200">
                <a:solidFill>
                  <a:schemeClr val="tx1"/>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220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450"/>
              </a:spcBef>
              <a:buClr>
                <a:srgbClr val="6E6F70"/>
              </a:buClr>
              <a:buSzPts val="950"/>
              <a:buFont typeface="Arial" panose="020B0604020202020204" pitchFamily="34" charset="0"/>
              <a:buNone/>
            </a:pPr>
            <a:r>
              <a:rPr lang="en-US" sz="1800" b="1">
                <a:solidFill>
                  <a:srgbClr val="002060"/>
                </a:solidFill>
                <a:latin typeface="Aptos" panose="020B0004020202020204" pitchFamily="34" charset="0"/>
              </a:rPr>
              <a:t>Teacher Documents</a:t>
            </a:r>
          </a:p>
          <a:p>
            <a:pPr fontAlgn="base">
              <a:lnSpc>
                <a:spcPct val="100000"/>
              </a:lnSpc>
            </a:pPr>
            <a:r>
              <a:rPr lang="en-US" sz="1800">
                <a:latin typeface="Aptos" panose="020B0004020202020204" pitchFamily="34" charset="0"/>
              </a:rPr>
              <a:t>Teacher self-assessment  </a:t>
            </a:r>
          </a:p>
          <a:p>
            <a:pPr fontAlgn="base">
              <a:lnSpc>
                <a:spcPct val="100000"/>
              </a:lnSpc>
            </a:pPr>
            <a:r>
              <a:rPr lang="en-US" sz="1800">
                <a:latin typeface="Aptos" panose="020B0004020202020204" pitchFamily="34" charset="0"/>
              </a:rPr>
              <a:t>Educator Plan, including professional practice and student learning goals</a:t>
            </a:r>
          </a:p>
          <a:p>
            <a:pPr fontAlgn="base">
              <a:lnSpc>
                <a:spcPct val="100000"/>
              </a:lnSpc>
            </a:pPr>
            <a:r>
              <a:rPr lang="en-US" sz="1800">
                <a:latin typeface="Aptos" panose="020B0004020202020204" pitchFamily="34" charset="0"/>
              </a:rPr>
              <a:t>Announced or unannounced observation reports </a:t>
            </a:r>
          </a:p>
          <a:p>
            <a:pPr fontAlgn="base">
              <a:lnSpc>
                <a:spcPct val="100000"/>
              </a:lnSpc>
            </a:pPr>
            <a:r>
              <a:rPr lang="en-US" sz="1800">
                <a:latin typeface="Aptos" panose="020B0004020202020204" pitchFamily="34" charset="0"/>
              </a:rPr>
              <a:t>Formative assessment or evaluations </a:t>
            </a:r>
          </a:p>
          <a:p>
            <a:pPr fontAlgn="base">
              <a:lnSpc>
                <a:spcPct val="100000"/>
              </a:lnSpc>
            </a:pPr>
            <a:r>
              <a:rPr lang="en-US" sz="1800">
                <a:latin typeface="Aptos" panose="020B0004020202020204" pitchFamily="34" charset="0"/>
              </a:rPr>
              <a:t>Summative evaluations if teachers were evaluated during the previous school year</a:t>
            </a:r>
          </a:p>
          <a:p>
            <a:pPr marL="0" indent="0">
              <a:lnSpc>
                <a:spcPct val="100000"/>
              </a:lnSpc>
              <a:spcBef>
                <a:spcPts val="450"/>
              </a:spcBef>
              <a:buClr>
                <a:srgbClr val="6E6F70"/>
              </a:buClr>
              <a:buSzPts val="950"/>
              <a:buFont typeface="Arial" panose="020B0604020202020204" pitchFamily="34" charset="0"/>
              <a:buNone/>
            </a:pPr>
            <a:endParaRPr lang="en-US" sz="1800" b="1">
              <a:solidFill>
                <a:srgbClr val="E38526"/>
              </a:solidFill>
              <a:latin typeface="Aptos" panose="020B0004020202020204" pitchFamily="34" charset="0"/>
            </a:endParaRPr>
          </a:p>
        </p:txBody>
      </p:sp>
      <p:sp>
        <p:nvSpPr>
          <p:cNvPr id="4" name="Content Placeholder 8">
            <a:extLst>
              <a:ext uri="{FF2B5EF4-FFF2-40B4-BE49-F238E27FC236}">
                <a16:creationId xmlns:a16="http://schemas.microsoft.com/office/drawing/2014/main" id="{66A6C5AF-12F4-5851-6AD0-B0AEE9CBB957}"/>
              </a:ext>
            </a:extLst>
          </p:cNvPr>
          <p:cNvSpPr txBox="1">
            <a:spLocks/>
          </p:cNvSpPr>
          <p:nvPr/>
        </p:nvSpPr>
        <p:spPr>
          <a:xfrm>
            <a:off x="6210385" y="1994026"/>
            <a:ext cx="4428117" cy="32198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50"/>
              </a:spcBef>
              <a:buClr>
                <a:srgbClr val="6E6F70"/>
              </a:buClr>
              <a:buSzPts val="950"/>
              <a:buFont typeface="Arial" panose="020B0604020202020204" pitchFamily="34" charset="0"/>
              <a:buNone/>
            </a:pPr>
            <a:r>
              <a:rPr lang="en-US" sz="1800" b="1">
                <a:solidFill>
                  <a:srgbClr val="002060"/>
                </a:solidFill>
                <a:latin typeface="Aptos" panose="020B0004020202020204" pitchFamily="34" charset="0"/>
              </a:rPr>
              <a:t>Administrator Documents</a:t>
            </a:r>
          </a:p>
          <a:p>
            <a:pPr fontAlgn="base">
              <a:lnSpc>
                <a:spcPct val="100000"/>
              </a:lnSpc>
            </a:pPr>
            <a:r>
              <a:rPr lang="en-US" sz="1800">
                <a:latin typeface="Aptos" panose="020B0004020202020204" pitchFamily="34" charset="0"/>
              </a:rPr>
              <a:t>Self-assessment </a:t>
            </a:r>
          </a:p>
          <a:p>
            <a:pPr fontAlgn="base">
              <a:lnSpc>
                <a:spcPct val="100000"/>
              </a:lnSpc>
            </a:pPr>
            <a:r>
              <a:rPr lang="en-US" sz="1800">
                <a:latin typeface="Aptos" panose="020B0004020202020204" pitchFamily="34" charset="0"/>
              </a:rPr>
              <a:t>Educator Plan, including professional practice and student learning goals </a:t>
            </a:r>
          </a:p>
          <a:p>
            <a:pPr fontAlgn="base">
              <a:lnSpc>
                <a:spcPct val="100000"/>
              </a:lnSpc>
            </a:pPr>
            <a:r>
              <a:rPr lang="en-US" sz="1800">
                <a:latin typeface="Aptos" panose="020B0004020202020204" pitchFamily="34" charset="0"/>
              </a:rPr>
              <a:t>Observation or school visit reports or documentation </a:t>
            </a:r>
          </a:p>
          <a:p>
            <a:pPr fontAlgn="base">
              <a:lnSpc>
                <a:spcPct val="100000"/>
              </a:lnSpc>
            </a:pPr>
            <a:r>
              <a:rPr lang="en-US" sz="1800">
                <a:latin typeface="Aptos" panose="020B0004020202020204" pitchFamily="34" charset="0"/>
              </a:rPr>
              <a:t>Formative assessment or evaluations  </a:t>
            </a:r>
          </a:p>
          <a:p>
            <a:pPr fontAlgn="base">
              <a:lnSpc>
                <a:spcPct val="100000"/>
              </a:lnSpc>
            </a:pPr>
            <a:r>
              <a:rPr lang="en-US" sz="1800">
                <a:latin typeface="Aptos" panose="020B0004020202020204" pitchFamily="34" charset="0"/>
              </a:rPr>
              <a:t>Summative evaluations (also called administrator evaluations) </a:t>
            </a:r>
            <a:endParaRPr lang="en-US" sz="1800" b="1">
              <a:solidFill>
                <a:srgbClr val="E38526"/>
              </a:solidFill>
              <a:latin typeface="Aptos" panose="020B0004020202020204" pitchFamily="34" charset="0"/>
            </a:endParaRPr>
          </a:p>
          <a:p>
            <a:pPr marL="0" indent="0">
              <a:lnSpc>
                <a:spcPct val="100000"/>
              </a:lnSpc>
              <a:spcBef>
                <a:spcPts val="450"/>
              </a:spcBef>
              <a:buFont typeface="Arial" panose="020B0604020202020204" pitchFamily="34" charset="0"/>
              <a:buNone/>
            </a:pPr>
            <a:endParaRPr lang="en-US" sz="1800">
              <a:latin typeface="Aptos" panose="020B0004020202020204" pitchFamily="34" charset="0"/>
            </a:endParaRPr>
          </a:p>
        </p:txBody>
      </p:sp>
    </p:spTree>
    <p:extLst>
      <p:ext uri="{BB962C8B-B14F-4D97-AF65-F5344CB8AC3E}">
        <p14:creationId xmlns:p14="http://schemas.microsoft.com/office/powerpoint/2010/main" val="1994884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02AFB-0B12-D8D3-4CB7-2CB87AEAE35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0E4955-621C-3EC3-C8DD-150656B84166}"/>
              </a:ext>
            </a:extLst>
          </p:cNvPr>
          <p:cNvSpPr>
            <a:spLocks noGrp="1"/>
          </p:cNvSpPr>
          <p:nvPr>
            <p:ph type="title"/>
          </p:nvPr>
        </p:nvSpPr>
        <p:spPr/>
        <p:txBody>
          <a:bodyPr/>
          <a:lstStyle/>
          <a:p>
            <a:r>
              <a:rPr lang="en-US">
                <a:latin typeface="Aptos" panose="020B0004020202020204" pitchFamily="34" charset="0"/>
              </a:rPr>
              <a:t>DESE-Provided Data Review</a:t>
            </a:r>
          </a:p>
        </p:txBody>
      </p:sp>
      <p:sp>
        <p:nvSpPr>
          <p:cNvPr id="8" name="Teardrop 7">
            <a:extLst>
              <a:ext uri="{FF2B5EF4-FFF2-40B4-BE49-F238E27FC236}">
                <a16:creationId xmlns:a16="http://schemas.microsoft.com/office/drawing/2014/main" id="{D9233DF2-5F5B-689A-6318-C7B36B9372C8}"/>
              </a:ext>
              <a:ext uri="{C183D7F6-B498-43B3-948B-1728B52AA6E4}">
                <adec:decorative xmlns:adec="http://schemas.microsoft.com/office/drawing/2017/decorative" val="1"/>
              </a:ext>
            </a:extLst>
          </p:cNvPr>
          <p:cNvSpPr/>
          <p:nvPr/>
        </p:nvSpPr>
        <p:spPr>
          <a:xfrm rot="2444376">
            <a:off x="296513" y="1778300"/>
            <a:ext cx="914400" cy="914400"/>
          </a:xfrm>
          <a:prstGeom prst="teardrop">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394781DF-31AE-4341-9441-BAEE1BF38CF6}"/>
              </a:ext>
            </a:extLst>
          </p:cNvPr>
          <p:cNvSpPr>
            <a:spLocks noGrp="1"/>
          </p:cNvSpPr>
          <p:nvPr>
            <p:ph idx="1"/>
          </p:nvPr>
        </p:nvSpPr>
        <p:spPr>
          <a:xfrm>
            <a:off x="1749286" y="1799838"/>
            <a:ext cx="9604513" cy="4809684"/>
          </a:xfrm>
        </p:spPr>
        <p:txBody>
          <a:bodyPr>
            <a:normAutofit fontScale="92500" lnSpcReduction="20000"/>
          </a:bodyPr>
          <a:lstStyle/>
          <a:p>
            <a:pPr marL="0" indent="0">
              <a:lnSpc>
                <a:spcPct val="120000"/>
              </a:lnSpc>
              <a:buNone/>
            </a:pPr>
            <a:r>
              <a:rPr lang="en-US" sz="1400">
                <a:latin typeface="Aptos" panose="020B0004020202020204" pitchFamily="34" charset="0"/>
              </a:rPr>
              <a:t>AIR will incorporate data and documents compiled by DESE as supporting evidence in the final district review report. </a:t>
            </a:r>
          </a:p>
          <a:p>
            <a:pPr>
              <a:lnSpc>
                <a:spcPct val="120000"/>
              </a:lnSpc>
            </a:pPr>
            <a:r>
              <a:rPr lang="en-US" sz="1400">
                <a:latin typeface="Aptos" panose="020B0004020202020204" pitchFamily="34" charset="0"/>
              </a:rPr>
              <a:t>District Profile data </a:t>
            </a:r>
          </a:p>
          <a:p>
            <a:pPr>
              <a:lnSpc>
                <a:spcPct val="120000"/>
              </a:lnSpc>
            </a:pPr>
            <a:r>
              <a:rPr lang="en-US" sz="1400">
                <a:latin typeface="Aptos" panose="020B0004020202020204" pitchFamily="34" charset="0"/>
              </a:rPr>
              <a:t>District Analysis and Review Tool (DART) data</a:t>
            </a:r>
          </a:p>
          <a:p>
            <a:pPr>
              <a:lnSpc>
                <a:spcPct val="120000"/>
              </a:lnSpc>
            </a:pPr>
            <a:r>
              <a:rPr lang="en-US" sz="1400">
                <a:latin typeface="Aptos" panose="020B0004020202020204" pitchFamily="34" charset="0"/>
              </a:rPr>
              <a:t>Edwin Analytics data </a:t>
            </a:r>
          </a:p>
          <a:p>
            <a:pPr>
              <a:lnSpc>
                <a:spcPct val="120000"/>
              </a:lnSpc>
            </a:pPr>
            <a:r>
              <a:rPr lang="en-US" sz="1400">
                <a:latin typeface="Aptos" panose="020B0004020202020204" pitchFamily="34" charset="0"/>
              </a:rPr>
              <a:t>Resource Allocation and District Action Report (RADAR) </a:t>
            </a:r>
          </a:p>
          <a:p>
            <a:pPr>
              <a:lnSpc>
                <a:spcPct val="120000"/>
              </a:lnSpc>
            </a:pPr>
            <a:r>
              <a:rPr lang="en-US" sz="1400">
                <a:latin typeface="Aptos" panose="020B0004020202020204" pitchFamily="34" charset="0"/>
              </a:rPr>
              <a:t>Latest Tiered Focused Monitoring (TFM) reports or Integrated Monitoring Reviews (IMR) and relevant follow-up documents, if applicable</a:t>
            </a:r>
          </a:p>
          <a:p>
            <a:pPr>
              <a:lnSpc>
                <a:spcPct val="120000"/>
              </a:lnSpc>
            </a:pPr>
            <a:r>
              <a:rPr lang="en-US" sz="1400">
                <a:latin typeface="Aptos" panose="020B0004020202020204" pitchFamily="34" charset="0"/>
              </a:rPr>
              <a:t>Student Opportunity Act (SOA) plan</a:t>
            </a:r>
          </a:p>
          <a:p>
            <a:pPr>
              <a:lnSpc>
                <a:spcPct val="120000"/>
              </a:lnSpc>
            </a:pPr>
            <a:r>
              <a:rPr lang="en-US" sz="1400">
                <a:latin typeface="Aptos" panose="020B0004020202020204" pitchFamily="34" charset="0"/>
              </a:rPr>
              <a:t>Collective bargaining agreement for teachers, including the teacher evaluation tool</a:t>
            </a:r>
          </a:p>
          <a:p>
            <a:pPr>
              <a:lnSpc>
                <a:spcPct val="120000"/>
              </a:lnSpc>
            </a:pPr>
            <a:r>
              <a:rPr lang="en-US" sz="1400">
                <a:latin typeface="Aptos" panose="020B0004020202020204" pitchFamily="34" charset="0"/>
              </a:rPr>
              <a:t>Report on staffing </a:t>
            </a:r>
          </a:p>
          <a:p>
            <a:pPr>
              <a:lnSpc>
                <a:spcPct val="120000"/>
              </a:lnSpc>
            </a:pPr>
            <a:r>
              <a:rPr lang="en-US" sz="1400">
                <a:latin typeface="Aptos" panose="020B0004020202020204" pitchFamily="34" charset="0"/>
              </a:rPr>
              <a:t>Induction and Mentoring Report</a:t>
            </a:r>
          </a:p>
          <a:p>
            <a:pPr>
              <a:lnSpc>
                <a:spcPct val="120000"/>
              </a:lnSpc>
            </a:pPr>
            <a:r>
              <a:rPr lang="en-US" sz="1400">
                <a:latin typeface="Aptos" panose="020B0004020202020204" pitchFamily="34" charset="0"/>
              </a:rPr>
              <a:t>Long-term enrollment trends</a:t>
            </a:r>
          </a:p>
          <a:p>
            <a:pPr>
              <a:lnSpc>
                <a:spcPct val="120000"/>
              </a:lnSpc>
            </a:pPr>
            <a:r>
              <a:rPr lang="en-US" sz="1400">
                <a:latin typeface="Aptos" panose="020B0004020202020204" pitchFamily="34" charset="0"/>
              </a:rPr>
              <a:t>End-of-Year Report</a:t>
            </a:r>
          </a:p>
          <a:p>
            <a:pPr>
              <a:lnSpc>
                <a:spcPct val="120000"/>
              </a:lnSpc>
            </a:pPr>
            <a:r>
              <a:rPr lang="en-US" sz="1400">
                <a:latin typeface="Aptos" panose="020B0004020202020204" pitchFamily="34" charset="0"/>
              </a:rPr>
              <a:t>Current Turnaround or Improvement Plans for any underperforming schools</a:t>
            </a:r>
          </a:p>
          <a:p>
            <a:pPr>
              <a:lnSpc>
                <a:spcPct val="120000"/>
              </a:lnSpc>
            </a:pPr>
            <a:r>
              <a:rPr lang="en-US" sz="1400">
                <a:latin typeface="Aptos" panose="020B0004020202020204" pitchFamily="34" charset="0"/>
              </a:rPr>
              <a:t>Most recent Monitoring Site Visit Reports for underperforming schools</a:t>
            </a:r>
          </a:p>
        </p:txBody>
      </p:sp>
    </p:spTree>
    <p:extLst>
      <p:ext uri="{BB962C8B-B14F-4D97-AF65-F5344CB8AC3E}">
        <p14:creationId xmlns:p14="http://schemas.microsoft.com/office/powerpoint/2010/main" val="2472003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CE168-4BC8-A84E-5AA4-4F39EE0682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8F0741-3926-8F29-CF6C-25EE6521784C}"/>
              </a:ext>
            </a:extLst>
          </p:cNvPr>
          <p:cNvSpPr>
            <a:spLocks noGrp="1"/>
          </p:cNvSpPr>
          <p:nvPr>
            <p:ph type="title"/>
          </p:nvPr>
        </p:nvSpPr>
        <p:spPr/>
        <p:txBody>
          <a:bodyPr/>
          <a:lstStyle/>
          <a:p>
            <a:r>
              <a:rPr lang="en-US">
                <a:latin typeface="Aptos" panose="020B0004020202020204" pitchFamily="34" charset="0"/>
              </a:rPr>
              <a:t>Onsite</a:t>
            </a:r>
          </a:p>
        </p:txBody>
      </p:sp>
      <p:sp>
        <p:nvSpPr>
          <p:cNvPr id="8" name="Teardrop 7">
            <a:extLst>
              <a:ext uri="{FF2B5EF4-FFF2-40B4-BE49-F238E27FC236}">
                <a16:creationId xmlns:a16="http://schemas.microsoft.com/office/drawing/2014/main" id="{46588B13-979D-E374-018B-26B6A976610E}"/>
              </a:ext>
              <a:ext uri="{C183D7F6-B498-43B3-948B-1728B52AA6E4}">
                <adec:decorative xmlns:adec="http://schemas.microsoft.com/office/drawing/2017/decorative" val="1"/>
              </a:ext>
            </a:extLst>
          </p:cNvPr>
          <p:cNvSpPr/>
          <p:nvPr/>
        </p:nvSpPr>
        <p:spPr>
          <a:xfrm rot="2444376">
            <a:off x="296513" y="1778300"/>
            <a:ext cx="914400" cy="914400"/>
          </a:xfrm>
          <a:prstGeom prst="teardrop">
            <a:avLst/>
          </a:prstGeom>
          <a:solidFill>
            <a:srgbClr val="C41F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6784582A-9C3A-5D37-9AB7-FF12347A36C1}"/>
              </a:ext>
            </a:extLst>
          </p:cNvPr>
          <p:cNvSpPr>
            <a:spLocks noGrp="1"/>
          </p:cNvSpPr>
          <p:nvPr>
            <p:ph idx="1"/>
          </p:nvPr>
        </p:nvSpPr>
        <p:spPr>
          <a:xfrm>
            <a:off x="1749286" y="1918252"/>
            <a:ext cx="9604513" cy="4221291"/>
          </a:xfrm>
        </p:spPr>
        <p:txBody>
          <a:bodyPr/>
          <a:lstStyle/>
          <a:p>
            <a:pPr marL="0" indent="0">
              <a:buNone/>
            </a:pPr>
            <a:r>
              <a:rPr lang="en-US" b="1">
                <a:latin typeface="Aptos" panose="020B0004020202020204" pitchFamily="34" charset="0"/>
              </a:rPr>
              <a:t>General Information</a:t>
            </a:r>
          </a:p>
          <a:p>
            <a:r>
              <a:rPr lang="en-US">
                <a:latin typeface="Aptos" panose="020B0004020202020204" pitchFamily="34" charset="0"/>
              </a:rPr>
              <a:t>One week, taking place between October and April</a:t>
            </a:r>
          </a:p>
          <a:p>
            <a:r>
              <a:rPr lang="en-US">
                <a:latin typeface="Aptos" panose="020B0004020202020204" pitchFamily="34" charset="0"/>
              </a:rPr>
              <a:t>Team of 3 or more AIR staff members in person in the district</a:t>
            </a:r>
            <a:endParaRPr lang="en-US" b="1">
              <a:latin typeface="Aptos" panose="020B0004020202020204" pitchFamily="34" charset="0"/>
            </a:endParaRPr>
          </a:p>
          <a:p>
            <a:pPr marL="0" indent="0">
              <a:buNone/>
            </a:pPr>
            <a:endParaRPr lang="en-US" b="1">
              <a:latin typeface="Aptos" panose="020B0004020202020204" pitchFamily="34" charset="0"/>
            </a:endParaRPr>
          </a:p>
          <a:p>
            <a:pPr marL="0" indent="0">
              <a:buNone/>
            </a:pPr>
            <a:r>
              <a:rPr lang="en-US" b="1">
                <a:latin typeface="Aptos" panose="020B0004020202020204" pitchFamily="34" charset="0"/>
              </a:rPr>
              <a:t>Data Collection Activities</a:t>
            </a:r>
          </a:p>
          <a:p>
            <a:r>
              <a:rPr lang="en-US">
                <a:latin typeface="Aptos" panose="020B0004020202020204" pitchFamily="34" charset="0"/>
              </a:rPr>
              <a:t>Interviews and focus groups (primarily in person) </a:t>
            </a:r>
          </a:p>
          <a:p>
            <a:r>
              <a:rPr lang="en-US">
                <a:latin typeface="Aptos" panose="020B0004020202020204" pitchFamily="34" charset="0"/>
              </a:rPr>
              <a:t>Instructional observations (using CLASS tool) </a:t>
            </a:r>
          </a:p>
          <a:p>
            <a:r>
              <a:rPr lang="en-US">
                <a:latin typeface="Aptos" panose="020B0004020202020204" pitchFamily="34" charset="0"/>
              </a:rPr>
              <a:t>Additional document review (as needed)</a:t>
            </a:r>
          </a:p>
          <a:p>
            <a:endParaRPr lang="en-US">
              <a:latin typeface="Aptos" panose="020B0004020202020204" pitchFamily="34" charset="0"/>
            </a:endParaRPr>
          </a:p>
        </p:txBody>
      </p:sp>
    </p:spTree>
    <p:extLst>
      <p:ext uri="{BB962C8B-B14F-4D97-AF65-F5344CB8AC3E}">
        <p14:creationId xmlns:p14="http://schemas.microsoft.com/office/powerpoint/2010/main" val="1276202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682C2-F02A-FADF-2293-384946ACAF4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05DB9EB-AA89-81C7-4806-1AF2852CC208}"/>
              </a:ext>
            </a:extLst>
          </p:cNvPr>
          <p:cNvSpPr>
            <a:spLocks noGrp="1"/>
          </p:cNvSpPr>
          <p:nvPr>
            <p:ph type="title"/>
          </p:nvPr>
        </p:nvSpPr>
        <p:spPr/>
        <p:txBody>
          <a:bodyPr/>
          <a:lstStyle/>
          <a:p>
            <a:r>
              <a:rPr lang="en-US">
                <a:latin typeface="Aptos" panose="020B0004020202020204" pitchFamily="34" charset="0"/>
              </a:rPr>
              <a:t>Interviews and Focus Groups</a:t>
            </a:r>
          </a:p>
        </p:txBody>
      </p:sp>
      <p:sp>
        <p:nvSpPr>
          <p:cNvPr id="8" name="Teardrop 7">
            <a:extLst>
              <a:ext uri="{FF2B5EF4-FFF2-40B4-BE49-F238E27FC236}">
                <a16:creationId xmlns:a16="http://schemas.microsoft.com/office/drawing/2014/main" id="{664E86B4-89AD-B7B8-CA4C-9B4BDA966473}"/>
              </a:ext>
              <a:ext uri="{C183D7F6-B498-43B3-948B-1728B52AA6E4}">
                <adec:decorative xmlns:adec="http://schemas.microsoft.com/office/drawing/2017/decorative" val="1"/>
              </a:ext>
            </a:extLst>
          </p:cNvPr>
          <p:cNvSpPr/>
          <p:nvPr/>
        </p:nvSpPr>
        <p:spPr>
          <a:xfrm rot="2444376">
            <a:off x="296513" y="1778300"/>
            <a:ext cx="914400" cy="914400"/>
          </a:xfrm>
          <a:prstGeom prst="teardrop">
            <a:avLst/>
          </a:prstGeom>
          <a:solidFill>
            <a:srgbClr val="C41F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6">
            <a:extLst>
              <a:ext uri="{FF2B5EF4-FFF2-40B4-BE49-F238E27FC236}">
                <a16:creationId xmlns:a16="http://schemas.microsoft.com/office/drawing/2014/main" id="{085698D3-B9D8-4AAC-F91A-930BA9A54B79}"/>
              </a:ext>
            </a:extLst>
          </p:cNvPr>
          <p:cNvGraphicFramePr>
            <a:graphicFrameLocks noGrp="1"/>
          </p:cNvGraphicFramePr>
          <p:nvPr>
            <p:extLst>
              <p:ext uri="{D42A27DB-BD31-4B8C-83A1-F6EECF244321}">
                <p14:modId xmlns:p14="http://schemas.microsoft.com/office/powerpoint/2010/main" val="2848624723"/>
              </p:ext>
            </p:extLst>
          </p:nvPr>
        </p:nvGraphicFramePr>
        <p:xfrm>
          <a:off x="2386664" y="1869050"/>
          <a:ext cx="8643888" cy="4365028"/>
        </p:xfrm>
        <a:graphic>
          <a:graphicData uri="http://schemas.openxmlformats.org/drawingml/2006/table">
            <a:tbl>
              <a:tblPr firstRow="1" bandRow="1">
                <a:tableStyleId>{10A1B5D5-9B99-4C35-A422-299274C87663}</a:tableStyleId>
              </a:tblPr>
              <a:tblGrid>
                <a:gridCol w="3619500">
                  <a:extLst>
                    <a:ext uri="{9D8B030D-6E8A-4147-A177-3AD203B41FA5}">
                      <a16:colId xmlns:a16="http://schemas.microsoft.com/office/drawing/2014/main" val="320057089"/>
                    </a:ext>
                  </a:extLst>
                </a:gridCol>
                <a:gridCol w="1568918">
                  <a:extLst>
                    <a:ext uri="{9D8B030D-6E8A-4147-A177-3AD203B41FA5}">
                      <a16:colId xmlns:a16="http://schemas.microsoft.com/office/drawing/2014/main" val="299565495"/>
                    </a:ext>
                  </a:extLst>
                </a:gridCol>
                <a:gridCol w="3455470">
                  <a:extLst>
                    <a:ext uri="{9D8B030D-6E8A-4147-A177-3AD203B41FA5}">
                      <a16:colId xmlns:a16="http://schemas.microsoft.com/office/drawing/2014/main" val="1075353166"/>
                    </a:ext>
                  </a:extLst>
                </a:gridCol>
              </a:tblGrid>
              <a:tr h="354386">
                <a:tc>
                  <a:txBody>
                    <a:bodyPr/>
                    <a:lstStyle/>
                    <a:p>
                      <a:pPr algn="l"/>
                      <a:r>
                        <a:rPr lang="en-US" sz="1800">
                          <a:solidFill>
                            <a:schemeClr val="bg1"/>
                          </a:solidFill>
                          <a:latin typeface="Aptos" panose="020B0004020202020204" pitchFamily="34" charset="0"/>
                        </a:rPr>
                        <a:t>Stakeholder(s)</a:t>
                      </a:r>
                    </a:p>
                  </a:txBody>
                  <a:tcPr anchor="ctr">
                    <a:solidFill>
                      <a:srgbClr val="649B3F"/>
                    </a:solidFill>
                  </a:tcPr>
                </a:tc>
                <a:tc>
                  <a:txBody>
                    <a:bodyPr/>
                    <a:lstStyle/>
                    <a:p>
                      <a:r>
                        <a:rPr lang="en-US" sz="1800">
                          <a:solidFill>
                            <a:schemeClr val="bg1"/>
                          </a:solidFill>
                          <a:latin typeface="Aptos" panose="020B0004020202020204" pitchFamily="34" charset="0"/>
                        </a:rPr>
                        <a:t>Type</a:t>
                      </a:r>
                    </a:p>
                  </a:txBody>
                  <a:tcPr anchor="ctr">
                    <a:solidFill>
                      <a:srgbClr val="649B3F"/>
                    </a:solidFill>
                  </a:tcPr>
                </a:tc>
                <a:tc>
                  <a:txBody>
                    <a:bodyPr/>
                    <a:lstStyle/>
                    <a:p>
                      <a:r>
                        <a:rPr lang="en-US" sz="1800">
                          <a:solidFill>
                            <a:schemeClr val="bg1"/>
                          </a:solidFill>
                          <a:latin typeface="Aptos" panose="020B0004020202020204" pitchFamily="34" charset="0"/>
                        </a:rPr>
                        <a:t>Optimal number of participants</a:t>
                      </a:r>
                    </a:p>
                  </a:txBody>
                  <a:tcPr>
                    <a:solidFill>
                      <a:srgbClr val="649B3F"/>
                    </a:solidFill>
                  </a:tcPr>
                </a:tc>
                <a:extLst>
                  <a:ext uri="{0D108BD9-81ED-4DB2-BD59-A6C34878D82A}">
                    <a16:rowId xmlns:a16="http://schemas.microsoft.com/office/drawing/2014/main" val="4252838766"/>
                  </a:ext>
                </a:extLst>
              </a:tr>
              <a:tr h="404956">
                <a:tc>
                  <a:txBody>
                    <a:bodyPr/>
                    <a:lstStyle/>
                    <a:p>
                      <a:pPr algn="l"/>
                      <a:r>
                        <a:rPr lang="en-US" sz="1800">
                          <a:latin typeface="Aptos" panose="020B0004020202020204" pitchFamily="34" charset="0"/>
                        </a:rPr>
                        <a:t>Superintendent</a:t>
                      </a:r>
                    </a:p>
                  </a:txBody>
                  <a:tcPr/>
                </a:tc>
                <a:tc>
                  <a:txBody>
                    <a:bodyPr/>
                    <a:lstStyle/>
                    <a:p>
                      <a:r>
                        <a:rPr lang="en-US" sz="1800">
                          <a:latin typeface="Aptos" panose="020B0004020202020204" pitchFamily="34" charset="0"/>
                        </a:rPr>
                        <a:t>Interview</a:t>
                      </a:r>
                    </a:p>
                  </a:txBody>
                  <a:tcPr/>
                </a:tc>
                <a:tc>
                  <a:txBody>
                    <a:bodyPr/>
                    <a:lstStyle/>
                    <a:p>
                      <a:endParaRPr lang="en-US" sz="1800">
                        <a:latin typeface="Aptos" panose="020B0004020202020204" pitchFamily="34" charset="0"/>
                      </a:endParaRPr>
                    </a:p>
                  </a:txBody>
                  <a:tcPr/>
                </a:tc>
                <a:extLst>
                  <a:ext uri="{0D108BD9-81ED-4DB2-BD59-A6C34878D82A}">
                    <a16:rowId xmlns:a16="http://schemas.microsoft.com/office/drawing/2014/main" val="3045803258"/>
                  </a:ext>
                </a:extLst>
              </a:tr>
              <a:tr h="404956">
                <a:tc>
                  <a:txBody>
                    <a:bodyPr/>
                    <a:lstStyle/>
                    <a:p>
                      <a:pPr algn="l"/>
                      <a:r>
                        <a:rPr lang="en-US" sz="1800">
                          <a:latin typeface="Aptos" panose="020B0004020202020204" pitchFamily="34" charset="0"/>
                        </a:rPr>
                        <a:t>District leaders</a:t>
                      </a:r>
                    </a:p>
                  </a:txBody>
                  <a:tcPr/>
                </a:tc>
                <a:tc>
                  <a:txBody>
                    <a:bodyPr/>
                    <a:lstStyle/>
                    <a:p>
                      <a:r>
                        <a:rPr lang="en-US" sz="1800">
                          <a:latin typeface="Aptos" panose="020B0004020202020204" pitchFamily="34" charset="0"/>
                        </a:rPr>
                        <a:t>Interview</a:t>
                      </a:r>
                    </a:p>
                  </a:txBody>
                  <a:tcPr/>
                </a:tc>
                <a:tc>
                  <a:txBody>
                    <a:bodyPr/>
                    <a:lstStyle/>
                    <a:p>
                      <a:r>
                        <a:rPr lang="en-US" sz="1800">
                          <a:latin typeface="Aptos" panose="020B0004020202020204" pitchFamily="34" charset="0"/>
                        </a:rPr>
                        <a:t>As required</a:t>
                      </a:r>
                    </a:p>
                  </a:txBody>
                  <a:tcPr/>
                </a:tc>
                <a:extLst>
                  <a:ext uri="{0D108BD9-81ED-4DB2-BD59-A6C34878D82A}">
                    <a16:rowId xmlns:a16="http://schemas.microsoft.com/office/drawing/2014/main" val="1815741832"/>
                  </a:ext>
                </a:extLst>
              </a:tr>
              <a:tr h="404956">
                <a:tc>
                  <a:txBody>
                    <a:bodyPr/>
                    <a:lstStyle/>
                    <a:p>
                      <a:pPr algn="l"/>
                      <a:r>
                        <a:rPr lang="en-US" sz="1800">
                          <a:latin typeface="Aptos" panose="020B0004020202020204" pitchFamily="34" charset="0"/>
                        </a:rPr>
                        <a:t>Town Manager (or equivalent)</a:t>
                      </a:r>
                    </a:p>
                  </a:txBody>
                  <a:tcPr/>
                </a:tc>
                <a:tc>
                  <a:txBody>
                    <a:bodyPr/>
                    <a:lstStyle/>
                    <a:p>
                      <a:r>
                        <a:rPr lang="en-US" sz="1800">
                          <a:latin typeface="Aptos" panose="020B0004020202020204" pitchFamily="34" charset="0"/>
                        </a:rPr>
                        <a:t>Interview</a:t>
                      </a:r>
                    </a:p>
                  </a:txBody>
                  <a:tcPr/>
                </a:tc>
                <a:tc>
                  <a:txBody>
                    <a:bodyPr/>
                    <a:lstStyle/>
                    <a:p>
                      <a:endParaRPr lang="en-US" sz="1800">
                        <a:latin typeface="Aptos" panose="020B0004020202020204" pitchFamily="34" charset="0"/>
                      </a:endParaRPr>
                    </a:p>
                  </a:txBody>
                  <a:tcPr/>
                </a:tc>
                <a:extLst>
                  <a:ext uri="{0D108BD9-81ED-4DB2-BD59-A6C34878D82A}">
                    <a16:rowId xmlns:a16="http://schemas.microsoft.com/office/drawing/2014/main" val="2306818020"/>
                  </a:ext>
                </a:extLst>
              </a:tr>
              <a:tr h="344316">
                <a:tc>
                  <a:txBody>
                    <a:bodyPr/>
                    <a:lstStyle/>
                    <a:p>
                      <a:pPr algn="l"/>
                      <a:r>
                        <a:rPr lang="en-US" sz="1800">
                          <a:latin typeface="Aptos" panose="020B0004020202020204" pitchFamily="34" charset="0"/>
                        </a:rPr>
                        <a:t>School committee members</a:t>
                      </a:r>
                    </a:p>
                  </a:txBody>
                  <a:tcPr/>
                </a:tc>
                <a:tc>
                  <a:txBody>
                    <a:bodyPr/>
                    <a:lstStyle/>
                    <a:p>
                      <a:r>
                        <a:rPr lang="en-US" sz="1800">
                          <a:latin typeface="Aptos" panose="020B0004020202020204" pitchFamily="34" charset="0"/>
                        </a:rPr>
                        <a:t>Focus group</a:t>
                      </a:r>
                    </a:p>
                  </a:txBody>
                  <a:tcPr/>
                </a:tc>
                <a:tc>
                  <a:txBody>
                    <a:bodyPr/>
                    <a:lstStyle/>
                    <a:p>
                      <a:r>
                        <a:rPr lang="en-US" sz="1800">
                          <a:latin typeface="Aptos" panose="020B0004020202020204" pitchFamily="34" charset="0"/>
                        </a:rPr>
                        <a:t>3+</a:t>
                      </a:r>
                    </a:p>
                  </a:txBody>
                  <a:tcPr/>
                </a:tc>
                <a:extLst>
                  <a:ext uri="{0D108BD9-81ED-4DB2-BD59-A6C34878D82A}">
                    <a16:rowId xmlns:a16="http://schemas.microsoft.com/office/drawing/2014/main" val="1020225983"/>
                  </a:ext>
                </a:extLst>
              </a:tr>
              <a:tr h="404956">
                <a:tc>
                  <a:txBody>
                    <a:bodyPr/>
                    <a:lstStyle/>
                    <a:p>
                      <a:pPr algn="l"/>
                      <a:r>
                        <a:rPr lang="en-US" sz="1800">
                          <a:latin typeface="Aptos" panose="020B0004020202020204" pitchFamily="34" charset="0"/>
                        </a:rPr>
                        <a:t>School leaders</a:t>
                      </a:r>
                    </a:p>
                  </a:txBody>
                  <a:tcPr/>
                </a:tc>
                <a:tc>
                  <a:txBody>
                    <a:bodyPr/>
                    <a:lstStyle/>
                    <a:p>
                      <a:r>
                        <a:rPr lang="en-US" sz="1800">
                          <a:latin typeface="Aptos" panose="020B0004020202020204" pitchFamily="34" charset="0"/>
                        </a:rPr>
                        <a:t>Focus groups</a:t>
                      </a:r>
                    </a:p>
                  </a:txBody>
                  <a:tcPr/>
                </a:tc>
                <a:tc>
                  <a:txBody>
                    <a:bodyPr/>
                    <a:lstStyle/>
                    <a:p>
                      <a:r>
                        <a:rPr lang="en-US" sz="1800">
                          <a:latin typeface="Aptos" panose="020B0004020202020204" pitchFamily="34" charset="0"/>
                        </a:rPr>
                        <a:t>All school leaders</a:t>
                      </a:r>
                    </a:p>
                  </a:txBody>
                  <a:tcPr/>
                </a:tc>
                <a:extLst>
                  <a:ext uri="{0D108BD9-81ED-4DB2-BD59-A6C34878D82A}">
                    <a16:rowId xmlns:a16="http://schemas.microsoft.com/office/drawing/2014/main" val="3805890630"/>
                  </a:ext>
                </a:extLst>
              </a:tr>
              <a:tr h="404956">
                <a:tc>
                  <a:txBody>
                    <a:bodyPr/>
                    <a:lstStyle/>
                    <a:p>
                      <a:pPr algn="l"/>
                      <a:r>
                        <a:rPr lang="en-US" sz="1800">
                          <a:latin typeface="Aptos" panose="020B0004020202020204" pitchFamily="34" charset="0"/>
                        </a:rPr>
                        <a:t>Instructional staff</a:t>
                      </a:r>
                    </a:p>
                  </a:txBody>
                  <a:tcPr/>
                </a:tc>
                <a:tc>
                  <a:txBody>
                    <a:bodyPr/>
                    <a:lstStyle/>
                    <a:p>
                      <a:r>
                        <a:rPr lang="en-US" sz="1800">
                          <a:latin typeface="Aptos" panose="020B0004020202020204" pitchFamily="34" charset="0"/>
                        </a:rPr>
                        <a:t>Focus groups</a:t>
                      </a:r>
                    </a:p>
                  </a:txBody>
                  <a:tcPr/>
                </a:tc>
                <a:tc>
                  <a:txBody>
                    <a:bodyPr/>
                    <a:lstStyle/>
                    <a:p>
                      <a:r>
                        <a:rPr lang="en-US" sz="1800">
                          <a:latin typeface="Aptos" panose="020B0004020202020204" pitchFamily="34" charset="0"/>
                        </a:rPr>
                        <a:t>8–10 per group</a:t>
                      </a:r>
                    </a:p>
                  </a:txBody>
                  <a:tcPr/>
                </a:tc>
                <a:extLst>
                  <a:ext uri="{0D108BD9-81ED-4DB2-BD59-A6C34878D82A}">
                    <a16:rowId xmlns:a16="http://schemas.microsoft.com/office/drawing/2014/main" val="1733925776"/>
                  </a:ext>
                </a:extLst>
              </a:tr>
              <a:tr h="399408">
                <a:tc>
                  <a:txBody>
                    <a:bodyPr/>
                    <a:lstStyle/>
                    <a:p>
                      <a:pPr algn="l"/>
                      <a:r>
                        <a:rPr lang="en-US" sz="1800">
                          <a:latin typeface="Aptos" panose="020B0004020202020204" pitchFamily="34" charset="0"/>
                        </a:rPr>
                        <a:t>Student support staff</a:t>
                      </a:r>
                    </a:p>
                  </a:txBody>
                  <a:tcPr/>
                </a:tc>
                <a:tc>
                  <a:txBody>
                    <a:bodyPr/>
                    <a:lstStyle/>
                    <a:p>
                      <a:r>
                        <a:rPr lang="en-US" sz="1800">
                          <a:latin typeface="Aptos" panose="020B0004020202020204" pitchFamily="34" charset="0"/>
                        </a:rPr>
                        <a:t>Focus group</a:t>
                      </a:r>
                    </a:p>
                  </a:txBody>
                  <a:tcPr/>
                </a:tc>
                <a:tc>
                  <a:txBody>
                    <a:bodyPr/>
                    <a:lstStyle/>
                    <a:p>
                      <a:r>
                        <a:rPr lang="en-US" sz="1800">
                          <a:latin typeface="Aptos" panose="020B0004020202020204" pitchFamily="34" charset="0"/>
                        </a:rPr>
                        <a:t>8-10</a:t>
                      </a:r>
                    </a:p>
                  </a:txBody>
                  <a:tcPr/>
                </a:tc>
                <a:extLst>
                  <a:ext uri="{0D108BD9-81ED-4DB2-BD59-A6C34878D82A}">
                    <a16:rowId xmlns:a16="http://schemas.microsoft.com/office/drawing/2014/main" val="1774727107"/>
                  </a:ext>
                </a:extLst>
              </a:tr>
              <a:tr h="399408">
                <a:tc>
                  <a:txBody>
                    <a:bodyPr/>
                    <a:lstStyle/>
                    <a:p>
                      <a:pPr algn="l"/>
                      <a:r>
                        <a:rPr lang="en-US" sz="1800">
                          <a:latin typeface="Aptos" panose="020B0004020202020204" pitchFamily="34" charset="0"/>
                        </a:rPr>
                        <a:t>Teacher association leadership</a:t>
                      </a:r>
                    </a:p>
                  </a:txBody>
                  <a:tcPr/>
                </a:tc>
                <a:tc>
                  <a:txBody>
                    <a:bodyPr/>
                    <a:lstStyle/>
                    <a:p>
                      <a:r>
                        <a:rPr lang="en-US" sz="1800">
                          <a:latin typeface="Aptos" panose="020B0004020202020204" pitchFamily="34" charset="0"/>
                        </a:rPr>
                        <a:t>Focus group</a:t>
                      </a:r>
                    </a:p>
                  </a:txBody>
                  <a:tcPr/>
                </a:tc>
                <a:tc>
                  <a:txBody>
                    <a:bodyPr/>
                    <a:lstStyle/>
                    <a:p>
                      <a:r>
                        <a:rPr lang="en-US" sz="1800">
                          <a:latin typeface="Aptos" panose="020B0004020202020204" pitchFamily="34" charset="0"/>
                        </a:rPr>
                        <a:t>3–5</a:t>
                      </a:r>
                    </a:p>
                  </a:txBody>
                  <a:tcPr/>
                </a:tc>
                <a:extLst>
                  <a:ext uri="{0D108BD9-81ED-4DB2-BD59-A6C34878D82A}">
                    <a16:rowId xmlns:a16="http://schemas.microsoft.com/office/drawing/2014/main" val="369658989"/>
                  </a:ext>
                </a:extLst>
              </a:tr>
              <a:tr h="404956">
                <a:tc>
                  <a:txBody>
                    <a:bodyPr/>
                    <a:lstStyle/>
                    <a:p>
                      <a:pPr algn="l"/>
                      <a:r>
                        <a:rPr lang="en-US" sz="1800">
                          <a:latin typeface="Aptos" panose="020B0004020202020204" pitchFamily="34" charset="0"/>
                        </a:rPr>
                        <a:t>Family members</a:t>
                      </a:r>
                    </a:p>
                  </a:txBody>
                  <a:tcPr/>
                </a:tc>
                <a:tc>
                  <a:txBody>
                    <a:bodyPr/>
                    <a:lstStyle/>
                    <a:p>
                      <a:r>
                        <a:rPr lang="en-US" sz="1800">
                          <a:latin typeface="Aptos" panose="020B0004020202020204" pitchFamily="34" charset="0"/>
                        </a:rPr>
                        <a:t>Focus groups</a:t>
                      </a:r>
                    </a:p>
                  </a:txBody>
                  <a:tcPr/>
                </a:tc>
                <a:tc>
                  <a:txBody>
                    <a:bodyPr/>
                    <a:lstStyle/>
                    <a:p>
                      <a:r>
                        <a:rPr lang="en-US" sz="1800">
                          <a:latin typeface="Aptos" panose="020B0004020202020204" pitchFamily="34" charset="0"/>
                        </a:rPr>
                        <a:t>At least 3–5 per group</a:t>
                      </a:r>
                    </a:p>
                  </a:txBody>
                  <a:tcPr/>
                </a:tc>
                <a:extLst>
                  <a:ext uri="{0D108BD9-81ED-4DB2-BD59-A6C34878D82A}">
                    <a16:rowId xmlns:a16="http://schemas.microsoft.com/office/drawing/2014/main" val="2423791536"/>
                  </a:ext>
                </a:extLst>
              </a:tr>
              <a:tr h="404956">
                <a:tc>
                  <a:txBody>
                    <a:bodyPr/>
                    <a:lstStyle/>
                    <a:p>
                      <a:pPr algn="l"/>
                      <a:r>
                        <a:rPr lang="en-US" sz="1800">
                          <a:latin typeface="Aptos" panose="020B0004020202020204" pitchFamily="34" charset="0"/>
                        </a:rPr>
                        <a:t>Students (middle and high school)</a:t>
                      </a:r>
                    </a:p>
                  </a:txBody>
                  <a:tcPr/>
                </a:tc>
                <a:tc>
                  <a:txBody>
                    <a:bodyPr/>
                    <a:lstStyle/>
                    <a:p>
                      <a:r>
                        <a:rPr lang="en-US" sz="1800">
                          <a:latin typeface="Aptos" panose="020B0004020202020204" pitchFamily="34" charset="0"/>
                        </a:rPr>
                        <a:t>Focus groups</a:t>
                      </a:r>
                    </a:p>
                  </a:txBody>
                  <a:tcPr/>
                </a:tc>
                <a:tc>
                  <a:txBody>
                    <a:bodyPr/>
                    <a:lstStyle/>
                    <a:p>
                      <a:r>
                        <a:rPr lang="en-US" sz="1800">
                          <a:latin typeface="Aptos" panose="020B0004020202020204" pitchFamily="34" charset="0"/>
                        </a:rPr>
                        <a:t>8–10 per group</a:t>
                      </a:r>
                    </a:p>
                  </a:txBody>
                  <a:tcPr/>
                </a:tc>
                <a:extLst>
                  <a:ext uri="{0D108BD9-81ED-4DB2-BD59-A6C34878D82A}">
                    <a16:rowId xmlns:a16="http://schemas.microsoft.com/office/drawing/2014/main" val="1494908576"/>
                  </a:ext>
                </a:extLst>
              </a:tr>
            </a:tbl>
          </a:graphicData>
        </a:graphic>
      </p:graphicFrame>
    </p:spTree>
    <p:extLst>
      <p:ext uri="{BB962C8B-B14F-4D97-AF65-F5344CB8AC3E}">
        <p14:creationId xmlns:p14="http://schemas.microsoft.com/office/powerpoint/2010/main" val="2127147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820AC-5209-EC32-1A46-49C6E8DCC8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9E6F8EA-7550-0BA2-C705-AF8EF39C8CED}"/>
              </a:ext>
            </a:extLst>
          </p:cNvPr>
          <p:cNvSpPr>
            <a:spLocks noGrp="1"/>
          </p:cNvSpPr>
          <p:nvPr>
            <p:ph type="title"/>
          </p:nvPr>
        </p:nvSpPr>
        <p:spPr/>
        <p:txBody>
          <a:bodyPr/>
          <a:lstStyle/>
          <a:p>
            <a:r>
              <a:rPr lang="en-US">
                <a:latin typeface="Aptos" panose="020B0004020202020204" pitchFamily="34" charset="0"/>
              </a:rPr>
              <a:t>Instructional Observations</a:t>
            </a:r>
          </a:p>
        </p:txBody>
      </p:sp>
      <p:sp>
        <p:nvSpPr>
          <p:cNvPr id="8" name="Teardrop 7">
            <a:extLst>
              <a:ext uri="{FF2B5EF4-FFF2-40B4-BE49-F238E27FC236}">
                <a16:creationId xmlns:a16="http://schemas.microsoft.com/office/drawing/2014/main" id="{2BE85022-044B-CEA9-F6F9-707A022A11BB}"/>
              </a:ext>
              <a:ext uri="{C183D7F6-B498-43B3-948B-1728B52AA6E4}">
                <adec:decorative xmlns:adec="http://schemas.microsoft.com/office/drawing/2017/decorative" val="1"/>
              </a:ext>
            </a:extLst>
          </p:cNvPr>
          <p:cNvSpPr/>
          <p:nvPr/>
        </p:nvSpPr>
        <p:spPr>
          <a:xfrm rot="2444376">
            <a:off x="296513" y="1778300"/>
            <a:ext cx="914400" cy="914400"/>
          </a:xfrm>
          <a:prstGeom prst="teardrop">
            <a:avLst/>
          </a:prstGeom>
          <a:solidFill>
            <a:srgbClr val="C41F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8">
            <a:extLst>
              <a:ext uri="{FF2B5EF4-FFF2-40B4-BE49-F238E27FC236}">
                <a16:creationId xmlns:a16="http://schemas.microsoft.com/office/drawing/2014/main" id="{7B4E6AFD-FF65-ACA6-E790-2766CE343783}"/>
              </a:ext>
            </a:extLst>
          </p:cNvPr>
          <p:cNvSpPr txBox="1">
            <a:spLocks/>
          </p:cNvSpPr>
          <p:nvPr/>
        </p:nvSpPr>
        <p:spPr>
          <a:xfrm>
            <a:off x="1794495" y="1777964"/>
            <a:ext cx="4000500" cy="3143387"/>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US" sz="1800" b="1">
                <a:solidFill>
                  <a:srgbClr val="002060"/>
                </a:solidFill>
                <a:latin typeface="Aptos" panose="020B0004020202020204" pitchFamily="34" charset="0"/>
                <a:ea typeface="Arial" panose="020B0604020202020204" pitchFamily="34" charset="0"/>
              </a:rPr>
              <a:t>CLASS Protocol</a:t>
            </a:r>
          </a:p>
          <a:p>
            <a:r>
              <a:rPr lang="en-US" sz="1800">
                <a:latin typeface="Aptos" panose="020B0004020202020204" pitchFamily="34" charset="0"/>
              </a:rPr>
              <a:t>CLASS tool developed by </a:t>
            </a:r>
            <a:r>
              <a:rPr lang="en-US" sz="1800" err="1">
                <a:latin typeface="Aptos" panose="020B0004020202020204" pitchFamily="34" charset="0"/>
              </a:rPr>
              <a:t>Teachstone</a:t>
            </a:r>
            <a:endParaRPr lang="en-US" sz="1800">
              <a:latin typeface="Aptos" panose="020B0004020202020204" pitchFamily="34" charset="0"/>
            </a:endParaRPr>
          </a:p>
          <a:p>
            <a:r>
              <a:rPr lang="en-US" sz="1800">
                <a:latin typeface="Aptos" panose="020B0004020202020204" pitchFamily="34" charset="0"/>
              </a:rPr>
              <a:t>Evidence base that high scores in CLASS domains are associated with improvements in student outcomes</a:t>
            </a:r>
          </a:p>
          <a:p>
            <a:r>
              <a:rPr lang="en-US" sz="1800">
                <a:latin typeface="Aptos" panose="020B0004020202020204" pitchFamily="34" charset="0"/>
              </a:rPr>
              <a:t>Accounts for grade level </a:t>
            </a:r>
            <a:br>
              <a:rPr lang="en-US" sz="1800">
                <a:latin typeface="Aptos" panose="020B0004020202020204" pitchFamily="34" charset="0"/>
              </a:rPr>
            </a:br>
            <a:r>
              <a:rPr lang="en-US" sz="1800">
                <a:latin typeface="Aptos" panose="020B0004020202020204" pitchFamily="34" charset="0"/>
              </a:rPr>
              <a:t>(lower elementary, upper elementary, secondary)</a:t>
            </a:r>
          </a:p>
          <a:p>
            <a:r>
              <a:rPr lang="en-US" sz="1800">
                <a:latin typeface="Aptos" panose="020B0004020202020204" pitchFamily="34" charset="0"/>
              </a:rPr>
              <a:t>Interrater reliability</a:t>
            </a:r>
          </a:p>
          <a:p>
            <a:endParaRPr lang="en-US" sz="1800">
              <a:latin typeface="Aptos" panose="020B0004020202020204" pitchFamily="34" charset="0"/>
            </a:endParaRPr>
          </a:p>
        </p:txBody>
      </p:sp>
      <p:sp>
        <p:nvSpPr>
          <p:cNvPr id="9" name="Content Placeholder 1">
            <a:extLst>
              <a:ext uri="{FF2B5EF4-FFF2-40B4-BE49-F238E27FC236}">
                <a16:creationId xmlns:a16="http://schemas.microsoft.com/office/drawing/2014/main" id="{96DBABF0-4200-5F20-E598-01438160D17A}"/>
              </a:ext>
            </a:extLst>
          </p:cNvPr>
          <p:cNvSpPr>
            <a:spLocks noGrp="1"/>
          </p:cNvSpPr>
          <p:nvPr>
            <p:ph idx="1"/>
          </p:nvPr>
        </p:nvSpPr>
        <p:spPr>
          <a:xfrm>
            <a:off x="1794495" y="5014869"/>
            <a:ext cx="4000500" cy="1332532"/>
          </a:xfrm>
          <a:prstGeom prst="roundRect">
            <a:avLst/>
          </a:prstGeom>
          <a:solidFill>
            <a:schemeClr val="accent6">
              <a:lumMod val="20000"/>
              <a:lumOff val="80000"/>
            </a:schemeClr>
          </a:solidFill>
          <a:ln w="38100">
            <a:solidFill>
              <a:schemeClr val="accent6"/>
            </a:solidFill>
          </a:ln>
        </p:spPr>
        <p:txBody>
          <a:bodyPr anchor="ctr">
            <a:normAutofit/>
          </a:bodyPr>
          <a:lstStyle/>
          <a:p>
            <a:pPr marL="0" indent="0" algn="ctr">
              <a:lnSpc>
                <a:spcPct val="120000"/>
              </a:lnSpc>
              <a:buNone/>
            </a:pPr>
            <a:r>
              <a:rPr lang="en-US" sz="1400">
                <a:latin typeface="Aptos" panose="020B0004020202020204" pitchFamily="34" charset="0"/>
              </a:rPr>
              <a:t>Next Thursday (Aug 14</a:t>
            </a:r>
            <a:r>
              <a:rPr lang="en-US" sz="1400" baseline="30000">
                <a:latin typeface="Aptos" panose="020B0004020202020204" pitchFamily="34" charset="0"/>
              </a:rPr>
              <a:t>th</a:t>
            </a:r>
            <a:r>
              <a:rPr lang="en-US" sz="1400">
                <a:latin typeface="Aptos" panose="020B0004020202020204" pitchFamily="34" charset="0"/>
              </a:rPr>
              <a:t>), AIR will host an optional training on the CLASS protocol to familiarize district leaders with the tool and how it will be used to support the district review. </a:t>
            </a:r>
          </a:p>
        </p:txBody>
      </p:sp>
      <p:sp>
        <p:nvSpPr>
          <p:cNvPr id="7" name="Content Placeholder 3">
            <a:extLst>
              <a:ext uri="{FF2B5EF4-FFF2-40B4-BE49-F238E27FC236}">
                <a16:creationId xmlns:a16="http://schemas.microsoft.com/office/drawing/2014/main" id="{F2BEED1E-E30B-7E7B-D032-C1A675F2833E}"/>
              </a:ext>
            </a:extLst>
          </p:cNvPr>
          <p:cNvSpPr txBox="1">
            <a:spLocks/>
          </p:cNvSpPr>
          <p:nvPr/>
        </p:nvSpPr>
        <p:spPr>
          <a:xfrm>
            <a:off x="6190985" y="1777964"/>
            <a:ext cx="4176522" cy="4058457"/>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US" sz="1800" b="1">
                <a:solidFill>
                  <a:srgbClr val="002060"/>
                </a:solidFill>
                <a:latin typeface="Aptos" panose="020B0004020202020204" pitchFamily="34" charset="0"/>
              </a:rPr>
              <a:t>Logistics</a:t>
            </a:r>
          </a:p>
          <a:p>
            <a:r>
              <a:rPr lang="en-US" sz="1800">
                <a:latin typeface="Aptos" panose="020B0004020202020204" pitchFamily="34" charset="0"/>
              </a:rPr>
              <a:t>One CLASS certified observer per classroom </a:t>
            </a:r>
            <a:br>
              <a:rPr lang="en-US" sz="1800">
                <a:latin typeface="Aptos" panose="020B0004020202020204" pitchFamily="34" charset="0"/>
              </a:rPr>
            </a:br>
            <a:r>
              <a:rPr lang="en-US" sz="1400">
                <a:latin typeface="Aptos" panose="020B0004020202020204" pitchFamily="34" charset="0"/>
              </a:rPr>
              <a:t>(not all classes will be observed, but all schools will be visited)</a:t>
            </a:r>
          </a:p>
          <a:p>
            <a:r>
              <a:rPr lang="en-US" sz="1800">
                <a:latin typeface="Aptos" panose="020B0004020202020204" pitchFamily="34" charset="0"/>
              </a:rPr>
              <a:t>AIR District lead develops observation schedule </a:t>
            </a:r>
          </a:p>
          <a:p>
            <a:r>
              <a:rPr lang="en-US" sz="1800">
                <a:latin typeface="Aptos" panose="020B0004020202020204" pitchFamily="34" charset="0"/>
              </a:rPr>
              <a:t>Approximately 20 minutes per classroom</a:t>
            </a:r>
          </a:p>
          <a:p>
            <a:r>
              <a:rPr lang="en-US" sz="1800">
                <a:latin typeface="Aptos" panose="020B0004020202020204" pitchFamily="34" charset="0"/>
              </a:rPr>
              <a:t>Results will be aggregated by grade level (elementary, middle, and high)</a:t>
            </a:r>
          </a:p>
          <a:p>
            <a:r>
              <a:rPr lang="en-US" sz="1800">
                <a:highlight>
                  <a:srgbClr val="FFFFFF"/>
                </a:highlight>
                <a:latin typeface="Aptos" panose="020B0004020202020204" pitchFamily="34" charset="0"/>
              </a:rPr>
              <a:t>The process is designed to gauge the quality of instruction overall in the district</a:t>
            </a:r>
          </a:p>
          <a:p>
            <a:pPr marL="0" indent="0">
              <a:buFont typeface="Arial" panose="020B0604020202020204" pitchFamily="34" charset="0"/>
              <a:buNone/>
            </a:pPr>
            <a:endParaRPr lang="en-US" sz="1800"/>
          </a:p>
        </p:txBody>
      </p:sp>
    </p:spTree>
    <p:extLst>
      <p:ext uri="{BB962C8B-B14F-4D97-AF65-F5344CB8AC3E}">
        <p14:creationId xmlns:p14="http://schemas.microsoft.com/office/powerpoint/2010/main" val="4275471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BCF63-4485-2F76-135C-AA2E546E45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06EE19E-3BFD-F096-306A-79C4F8E74D26}"/>
              </a:ext>
            </a:extLst>
          </p:cNvPr>
          <p:cNvSpPr>
            <a:spLocks noGrp="1"/>
          </p:cNvSpPr>
          <p:nvPr>
            <p:ph type="title"/>
          </p:nvPr>
        </p:nvSpPr>
        <p:spPr/>
        <p:txBody>
          <a:bodyPr/>
          <a:lstStyle/>
          <a:p>
            <a:r>
              <a:rPr lang="en-US">
                <a:latin typeface="Aptos" panose="020B0004020202020204" pitchFamily="34" charset="0"/>
              </a:rPr>
              <a:t>Drafting and Publication</a:t>
            </a:r>
          </a:p>
        </p:txBody>
      </p:sp>
      <p:sp>
        <p:nvSpPr>
          <p:cNvPr id="8" name="Teardrop 7">
            <a:extLst>
              <a:ext uri="{FF2B5EF4-FFF2-40B4-BE49-F238E27FC236}">
                <a16:creationId xmlns:a16="http://schemas.microsoft.com/office/drawing/2014/main" id="{DEB490C5-064C-42D9-BC88-52555E0C4C1D}"/>
              </a:ext>
              <a:ext uri="{C183D7F6-B498-43B3-948B-1728B52AA6E4}">
                <adec:decorative xmlns:adec="http://schemas.microsoft.com/office/drawing/2017/decorative" val="1"/>
              </a:ext>
            </a:extLst>
          </p:cNvPr>
          <p:cNvSpPr/>
          <p:nvPr/>
        </p:nvSpPr>
        <p:spPr>
          <a:xfrm rot="2444376">
            <a:off x="296513" y="1778300"/>
            <a:ext cx="914400" cy="914400"/>
          </a:xfrm>
          <a:prstGeom prst="teardrop">
            <a:avLst/>
          </a:prstGeom>
          <a:solidFill>
            <a:srgbClr val="45B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72A98357-9704-6548-64B5-13CD5DCC5FF6}"/>
              </a:ext>
            </a:extLst>
          </p:cNvPr>
          <p:cNvSpPr>
            <a:spLocks noGrp="1"/>
          </p:cNvSpPr>
          <p:nvPr>
            <p:ph idx="1"/>
          </p:nvPr>
        </p:nvSpPr>
        <p:spPr>
          <a:xfrm>
            <a:off x="1749286" y="1918252"/>
            <a:ext cx="9604513" cy="4221291"/>
          </a:xfrm>
        </p:spPr>
        <p:txBody>
          <a:bodyPr>
            <a:normAutofit fontScale="92500"/>
          </a:bodyPr>
          <a:lstStyle/>
          <a:p>
            <a:pPr marL="0" indent="0">
              <a:lnSpc>
                <a:spcPct val="110000"/>
              </a:lnSpc>
              <a:buNone/>
            </a:pPr>
            <a:r>
              <a:rPr lang="en-US" sz="1600" b="1">
                <a:latin typeface="Aptos" panose="020B0004020202020204" pitchFamily="34" charset="0"/>
              </a:rPr>
              <a:t>AIR</a:t>
            </a:r>
          </a:p>
          <a:p>
            <a:pPr>
              <a:lnSpc>
                <a:spcPct val="110000"/>
              </a:lnSpc>
            </a:pPr>
            <a:r>
              <a:rPr lang="en-US" sz="1600">
                <a:latin typeface="Aptos" panose="020B0004020202020204" pitchFamily="34" charset="0"/>
              </a:rPr>
              <a:t>Analyzes data</a:t>
            </a:r>
          </a:p>
          <a:p>
            <a:pPr>
              <a:lnSpc>
                <a:spcPct val="110000"/>
              </a:lnSpc>
            </a:pPr>
            <a:r>
              <a:rPr lang="en-US" sz="1600">
                <a:latin typeface="Aptos" panose="020B0004020202020204" pitchFamily="34" charset="0"/>
              </a:rPr>
              <a:t>Drafts report and findings</a:t>
            </a:r>
          </a:p>
          <a:p>
            <a:pPr>
              <a:lnSpc>
                <a:spcPct val="110000"/>
              </a:lnSpc>
            </a:pPr>
            <a:r>
              <a:rPr lang="en-US" sz="1600">
                <a:latin typeface="Aptos" panose="020B0004020202020204" pitchFamily="34" charset="0"/>
              </a:rPr>
              <a:t>Drafts and shares District Instructional Observation Report (DIOR) </a:t>
            </a:r>
          </a:p>
          <a:p>
            <a:pPr marL="0" indent="0">
              <a:lnSpc>
                <a:spcPct val="110000"/>
              </a:lnSpc>
              <a:buNone/>
            </a:pPr>
            <a:r>
              <a:rPr lang="en-US" sz="1600" b="1">
                <a:latin typeface="Aptos" panose="020B0004020202020204" pitchFamily="34" charset="0"/>
              </a:rPr>
              <a:t>DESE</a:t>
            </a:r>
          </a:p>
          <a:p>
            <a:pPr>
              <a:lnSpc>
                <a:spcPct val="110000"/>
              </a:lnSpc>
            </a:pPr>
            <a:r>
              <a:rPr lang="en-US" sz="1600">
                <a:latin typeface="Aptos" panose="020B0004020202020204" pitchFamily="34" charset="0"/>
              </a:rPr>
              <a:t>Conducts exit call in collaboration with AIR (20 minutes, approximately 1-2 weeks after the onsite) </a:t>
            </a:r>
          </a:p>
          <a:p>
            <a:pPr>
              <a:lnSpc>
                <a:spcPct val="110000"/>
              </a:lnSpc>
            </a:pPr>
            <a:r>
              <a:rPr lang="en-US" sz="1600">
                <a:latin typeface="Aptos" panose="020B0004020202020204" pitchFamily="34" charset="0"/>
              </a:rPr>
              <a:t>Reviews and edits draft report prior to sending to district</a:t>
            </a:r>
          </a:p>
          <a:p>
            <a:pPr>
              <a:lnSpc>
                <a:spcPct val="110000"/>
              </a:lnSpc>
            </a:pPr>
            <a:r>
              <a:rPr lang="en-US" sz="1600">
                <a:latin typeface="Aptos" panose="020B0004020202020204" pitchFamily="34" charset="0"/>
              </a:rPr>
              <a:t>Drafts recommendations</a:t>
            </a:r>
          </a:p>
          <a:p>
            <a:pPr>
              <a:lnSpc>
                <a:spcPct val="110000"/>
              </a:lnSpc>
            </a:pPr>
            <a:r>
              <a:rPr lang="en-US" sz="1600">
                <a:latin typeface="Aptos" panose="020B0004020202020204" pitchFamily="34" charset="0"/>
              </a:rPr>
              <a:t>Conducts findings call in collaboration with AIR to review the report with district liaison and superintendent </a:t>
            </a:r>
          </a:p>
          <a:p>
            <a:pPr marL="0" indent="0">
              <a:lnSpc>
                <a:spcPct val="110000"/>
              </a:lnSpc>
              <a:buNone/>
            </a:pPr>
            <a:r>
              <a:rPr lang="en-US" sz="1600" b="1">
                <a:latin typeface="Aptos" panose="020B0004020202020204" pitchFamily="34" charset="0"/>
              </a:rPr>
              <a:t>District</a:t>
            </a:r>
          </a:p>
          <a:p>
            <a:pPr>
              <a:lnSpc>
                <a:spcPct val="110000"/>
              </a:lnSpc>
            </a:pPr>
            <a:r>
              <a:rPr lang="en-US" sz="1600">
                <a:latin typeface="Aptos" panose="020B0004020202020204" pitchFamily="34" charset="0"/>
              </a:rPr>
              <a:t>Reviews draft report for factual accuracy</a:t>
            </a:r>
          </a:p>
        </p:txBody>
      </p:sp>
    </p:spTree>
    <p:extLst>
      <p:ext uri="{BB962C8B-B14F-4D97-AF65-F5344CB8AC3E}">
        <p14:creationId xmlns:p14="http://schemas.microsoft.com/office/powerpoint/2010/main" val="2838244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0BE61F-AE57-73E5-586A-0C1B05C24547}"/>
              </a:ext>
            </a:extLst>
          </p:cNvPr>
          <p:cNvSpPr>
            <a:spLocks noGrp="1"/>
          </p:cNvSpPr>
          <p:nvPr>
            <p:ph type="title"/>
          </p:nvPr>
        </p:nvSpPr>
        <p:spPr/>
        <p:txBody>
          <a:bodyPr/>
          <a:lstStyle/>
          <a:p>
            <a:r>
              <a:rPr lang="en-US">
                <a:latin typeface="Aptos" panose="020B0004020202020204" pitchFamily="34" charset="0"/>
              </a:rPr>
              <a:t>Introductions</a:t>
            </a:r>
          </a:p>
        </p:txBody>
      </p:sp>
      <p:sp>
        <p:nvSpPr>
          <p:cNvPr id="2" name="Content Placeholder 1">
            <a:extLst>
              <a:ext uri="{FF2B5EF4-FFF2-40B4-BE49-F238E27FC236}">
                <a16:creationId xmlns:a16="http://schemas.microsoft.com/office/drawing/2014/main" id="{409DD955-7680-A930-11DA-B9841F40CBA4}"/>
              </a:ext>
            </a:extLst>
          </p:cNvPr>
          <p:cNvSpPr>
            <a:spLocks noGrp="1"/>
          </p:cNvSpPr>
          <p:nvPr>
            <p:ph idx="1"/>
          </p:nvPr>
        </p:nvSpPr>
        <p:spPr>
          <a:xfrm>
            <a:off x="838199" y="1870364"/>
            <a:ext cx="6993835" cy="3635141"/>
          </a:xfrm>
        </p:spPr>
        <p:txBody>
          <a:bodyPr>
            <a:noAutofit/>
          </a:bodyPr>
          <a:lstStyle/>
          <a:p>
            <a:pPr marL="0" indent="0">
              <a:lnSpc>
                <a:spcPct val="120000"/>
              </a:lnSpc>
              <a:buNone/>
            </a:pPr>
            <a:r>
              <a:rPr lang="en-US" sz="1800" b="1">
                <a:latin typeface="Aptos" panose="020B0004020202020204" pitchFamily="34" charset="0"/>
              </a:rPr>
              <a:t>Office of District Reviews and Monitoring (ODRM) Team</a:t>
            </a:r>
          </a:p>
          <a:p>
            <a:pPr>
              <a:lnSpc>
                <a:spcPct val="120000"/>
              </a:lnSpc>
            </a:pPr>
            <a:r>
              <a:rPr lang="en-US" sz="1800">
                <a:latin typeface="Aptos" panose="020B0004020202020204" pitchFamily="34" charset="0"/>
                <a:cs typeface="Arial"/>
              </a:rPr>
              <a:t>Erica Gonzales, Associate Commissioner of Data and Accountability </a:t>
            </a:r>
            <a:endParaRPr lang="en-US" sz="1800">
              <a:latin typeface="Aptos" panose="020B0004020202020204" pitchFamily="34" charset="0"/>
            </a:endParaRPr>
          </a:p>
          <a:p>
            <a:pPr>
              <a:lnSpc>
                <a:spcPct val="120000"/>
              </a:lnSpc>
            </a:pPr>
            <a:r>
              <a:rPr lang="en-US" sz="1800">
                <a:latin typeface="Aptos" panose="020B0004020202020204" pitchFamily="34" charset="0"/>
                <a:cs typeface="Arial"/>
              </a:rPr>
              <a:t>Robbie Havdala, Director of District and School Accountability</a:t>
            </a:r>
          </a:p>
          <a:p>
            <a:pPr>
              <a:lnSpc>
                <a:spcPct val="120000"/>
              </a:lnSpc>
            </a:pPr>
            <a:r>
              <a:rPr lang="en-US" sz="1800">
                <a:latin typeface="Aptos" panose="020B0004020202020204" pitchFamily="34" charset="0"/>
                <a:cs typeface="Arial"/>
              </a:rPr>
              <a:t>Kevin Daly, Data Analyst </a:t>
            </a:r>
            <a:endParaRPr lang="en-US" sz="1800">
              <a:latin typeface="Aptos" panose="020B0004020202020204" pitchFamily="34" charset="0"/>
            </a:endParaRPr>
          </a:p>
          <a:p>
            <a:pPr>
              <a:lnSpc>
                <a:spcPct val="120000"/>
              </a:lnSpc>
            </a:pPr>
            <a:r>
              <a:rPr lang="en-US" sz="1800">
                <a:latin typeface="Aptos" panose="020B0004020202020204" pitchFamily="34" charset="0"/>
                <a:cs typeface="Arial"/>
              </a:rPr>
              <a:t>Corinne Thomas, District Review Support Specialist</a:t>
            </a:r>
          </a:p>
          <a:p>
            <a:pPr marL="0" indent="0">
              <a:lnSpc>
                <a:spcPct val="120000"/>
              </a:lnSpc>
              <a:buNone/>
            </a:pPr>
            <a:endParaRPr lang="en-US" sz="1800">
              <a:latin typeface="Aptos" panose="020B0004020202020204" pitchFamily="34" charset="0"/>
            </a:endParaRPr>
          </a:p>
        </p:txBody>
      </p:sp>
      <p:sp>
        <p:nvSpPr>
          <p:cNvPr id="4" name="Rectangle: Rounded Corners 3">
            <a:extLst>
              <a:ext uri="{FF2B5EF4-FFF2-40B4-BE49-F238E27FC236}">
                <a16:creationId xmlns:a16="http://schemas.microsoft.com/office/drawing/2014/main" id="{A7C31848-5D52-BACE-71F9-3B14E6D15EE1}"/>
              </a:ext>
            </a:extLst>
          </p:cNvPr>
          <p:cNvSpPr/>
          <p:nvPr/>
        </p:nvSpPr>
        <p:spPr>
          <a:xfrm>
            <a:off x="757769" y="5039617"/>
            <a:ext cx="10676462" cy="879285"/>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ptos" panose="020B0004020202020204" pitchFamily="34" charset="0"/>
              </a:rPr>
              <a:t>If you have not already, please rename yourself to include your district name. Also, please share the thing you are most looking forward to this summer in the chat. </a:t>
            </a:r>
          </a:p>
        </p:txBody>
      </p:sp>
    </p:spTree>
    <p:extLst>
      <p:ext uri="{BB962C8B-B14F-4D97-AF65-F5344CB8AC3E}">
        <p14:creationId xmlns:p14="http://schemas.microsoft.com/office/powerpoint/2010/main" val="2243616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3D7CB-FCE1-C089-14C1-5BC0EA60B3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709D5FC-FB87-80B5-5741-C9CF1854F094}"/>
              </a:ext>
            </a:extLst>
          </p:cNvPr>
          <p:cNvSpPr>
            <a:spLocks noGrp="1"/>
          </p:cNvSpPr>
          <p:nvPr>
            <p:ph type="title"/>
          </p:nvPr>
        </p:nvSpPr>
        <p:spPr/>
        <p:txBody>
          <a:bodyPr/>
          <a:lstStyle/>
          <a:p>
            <a:r>
              <a:rPr lang="en-US">
                <a:latin typeface="Aptos" panose="020B0004020202020204" pitchFamily="34" charset="0"/>
              </a:rPr>
              <a:t>Post-Review</a:t>
            </a:r>
          </a:p>
        </p:txBody>
      </p:sp>
      <p:sp>
        <p:nvSpPr>
          <p:cNvPr id="8" name="Teardrop 7">
            <a:extLst>
              <a:ext uri="{FF2B5EF4-FFF2-40B4-BE49-F238E27FC236}">
                <a16:creationId xmlns:a16="http://schemas.microsoft.com/office/drawing/2014/main" id="{4294857C-DEB4-2AF4-076E-FDFDF1B76ABC}"/>
              </a:ext>
              <a:ext uri="{C183D7F6-B498-43B3-948B-1728B52AA6E4}">
                <adec:decorative xmlns:adec="http://schemas.microsoft.com/office/drawing/2017/decorative" val="1"/>
              </a:ext>
            </a:extLst>
          </p:cNvPr>
          <p:cNvSpPr/>
          <p:nvPr/>
        </p:nvSpPr>
        <p:spPr>
          <a:xfrm rot="2444376">
            <a:off x="296513" y="1778300"/>
            <a:ext cx="914400" cy="914400"/>
          </a:xfrm>
          <a:prstGeom prst="teardrop">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7DFDA92-6622-A37D-4C27-69ED7DB3839F}"/>
              </a:ext>
            </a:extLst>
          </p:cNvPr>
          <p:cNvSpPr>
            <a:spLocks noGrp="1"/>
          </p:cNvSpPr>
          <p:nvPr>
            <p:ph idx="1"/>
          </p:nvPr>
        </p:nvSpPr>
        <p:spPr>
          <a:xfrm>
            <a:off x="1749286" y="1918252"/>
            <a:ext cx="9604513" cy="4482548"/>
          </a:xfrm>
        </p:spPr>
        <p:txBody>
          <a:bodyPr>
            <a:normAutofit fontScale="85000" lnSpcReduction="20000"/>
          </a:bodyPr>
          <a:lstStyle/>
          <a:p>
            <a:pPr marL="0" indent="0">
              <a:lnSpc>
                <a:spcPct val="120000"/>
              </a:lnSpc>
              <a:buNone/>
            </a:pPr>
            <a:r>
              <a:rPr lang="en-US" b="1">
                <a:latin typeface="Aptos" panose="020B0004020202020204" pitchFamily="34" charset="0"/>
              </a:rPr>
              <a:t>DESE</a:t>
            </a:r>
          </a:p>
          <a:p>
            <a:pPr>
              <a:lnSpc>
                <a:spcPct val="120000"/>
              </a:lnSpc>
            </a:pPr>
            <a:r>
              <a:rPr lang="en-US">
                <a:latin typeface="Aptos" panose="020B0004020202020204" pitchFamily="34" charset="0"/>
              </a:rPr>
              <a:t>Publishes report on DESE’s websites and communicates as appropriate</a:t>
            </a:r>
          </a:p>
          <a:p>
            <a:pPr>
              <a:lnSpc>
                <a:spcPct val="120000"/>
              </a:lnSpc>
            </a:pPr>
            <a:r>
              <a:rPr lang="en-US">
                <a:latin typeface="Aptos" panose="020B0004020202020204" pitchFamily="34" charset="0"/>
              </a:rPr>
              <a:t>Provides optional monitoring to support districts in planning for and implementing recommendations from the review</a:t>
            </a:r>
          </a:p>
          <a:p>
            <a:pPr marL="0" indent="0">
              <a:lnSpc>
                <a:spcPct val="120000"/>
              </a:lnSpc>
              <a:buNone/>
            </a:pPr>
            <a:r>
              <a:rPr lang="en-US" b="1">
                <a:latin typeface="Aptos" panose="020B0004020202020204" pitchFamily="34" charset="0"/>
              </a:rPr>
              <a:t>District</a:t>
            </a:r>
          </a:p>
          <a:p>
            <a:pPr>
              <a:lnSpc>
                <a:spcPct val="120000"/>
              </a:lnSpc>
            </a:pPr>
            <a:r>
              <a:rPr lang="en-US">
                <a:latin typeface="Aptos" panose="020B0004020202020204" pitchFamily="34" charset="0"/>
              </a:rPr>
              <a:t>Uses Post-Review Action Kit </a:t>
            </a:r>
          </a:p>
          <a:p>
            <a:pPr lvl="1">
              <a:lnSpc>
                <a:spcPct val="120000"/>
              </a:lnSpc>
            </a:pPr>
            <a:r>
              <a:rPr lang="en-US">
                <a:latin typeface="Aptos" panose="020B0004020202020204" pitchFamily="34" charset="0"/>
              </a:rPr>
              <a:t>Leadership team reviews report findings, celebrates successes, and identifies priorities</a:t>
            </a:r>
          </a:p>
          <a:p>
            <a:pPr lvl="1">
              <a:lnSpc>
                <a:spcPct val="120000"/>
              </a:lnSpc>
            </a:pPr>
            <a:r>
              <a:rPr lang="en-US">
                <a:latin typeface="Aptos" panose="020B0004020202020204" pitchFamily="34" charset="0"/>
              </a:rPr>
              <a:t>Shares review findings and next steps with district stakeholders</a:t>
            </a:r>
          </a:p>
        </p:txBody>
      </p:sp>
    </p:spTree>
    <p:extLst>
      <p:ext uri="{BB962C8B-B14F-4D97-AF65-F5344CB8AC3E}">
        <p14:creationId xmlns:p14="http://schemas.microsoft.com/office/powerpoint/2010/main" val="76434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68F3C-FDFB-D6C0-58B2-A9F8DC1818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1E957A-4FF2-7082-04B1-F47B6B63E4F6}"/>
              </a:ext>
            </a:extLst>
          </p:cNvPr>
          <p:cNvSpPr>
            <a:spLocks noGrp="1"/>
          </p:cNvSpPr>
          <p:nvPr>
            <p:ph type="title"/>
          </p:nvPr>
        </p:nvSpPr>
        <p:spPr/>
        <p:txBody>
          <a:bodyPr/>
          <a:lstStyle/>
          <a:p>
            <a:r>
              <a:rPr lang="en-US">
                <a:latin typeface="Aptos" panose="020B0004020202020204" pitchFamily="34" charset="0"/>
              </a:rPr>
              <a:t>District Standards and Indicators (DSI) 101</a:t>
            </a:r>
          </a:p>
        </p:txBody>
      </p:sp>
    </p:spTree>
    <p:extLst>
      <p:ext uri="{BB962C8B-B14F-4D97-AF65-F5344CB8AC3E}">
        <p14:creationId xmlns:p14="http://schemas.microsoft.com/office/powerpoint/2010/main" val="2462166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B9D456-AABA-A68B-2638-82FE69620125}"/>
              </a:ext>
            </a:extLst>
          </p:cNvPr>
          <p:cNvSpPr>
            <a:spLocks noGrp="1"/>
          </p:cNvSpPr>
          <p:nvPr>
            <p:ph type="title"/>
          </p:nvPr>
        </p:nvSpPr>
        <p:spPr/>
        <p:txBody>
          <a:bodyPr/>
          <a:lstStyle/>
          <a:p>
            <a:r>
              <a:rPr lang="en-US">
                <a:latin typeface="Aptos" panose="020B0004020202020204" pitchFamily="34" charset="0"/>
              </a:rPr>
              <a:t>6 Standards, 21 Indicators</a:t>
            </a:r>
          </a:p>
        </p:txBody>
      </p:sp>
      <p:pic>
        <p:nvPicPr>
          <p:cNvPr id="4" name="Picture 3" descr="The six district standards and their 21 indicators, displayed graphically">
            <a:extLst>
              <a:ext uri="{FF2B5EF4-FFF2-40B4-BE49-F238E27FC236}">
                <a16:creationId xmlns:a16="http://schemas.microsoft.com/office/drawing/2014/main" id="{56806B4E-86A0-4FAD-2BA7-9DA7FC191C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3407" y="1641474"/>
            <a:ext cx="8465185" cy="4851400"/>
          </a:xfrm>
          <a:prstGeom prst="rect">
            <a:avLst/>
          </a:prstGeom>
          <a:noFill/>
        </p:spPr>
      </p:pic>
    </p:spTree>
    <p:extLst>
      <p:ext uri="{BB962C8B-B14F-4D97-AF65-F5344CB8AC3E}">
        <p14:creationId xmlns:p14="http://schemas.microsoft.com/office/powerpoint/2010/main" val="4022010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38F3B2-E0EE-A477-7402-3E712B025C59}"/>
              </a:ext>
            </a:extLst>
          </p:cNvPr>
          <p:cNvSpPr>
            <a:spLocks noGrp="1"/>
          </p:cNvSpPr>
          <p:nvPr>
            <p:ph type="title"/>
          </p:nvPr>
        </p:nvSpPr>
        <p:spPr/>
        <p:txBody>
          <a:bodyPr>
            <a:noAutofit/>
          </a:bodyPr>
          <a:lstStyle/>
          <a:p>
            <a:r>
              <a:rPr lang="en-US" sz="3600" dirty="0">
                <a:latin typeface="Aptos" panose="020B0004020202020204" pitchFamily="34" charset="0"/>
                <a:cs typeface="Arial"/>
              </a:rPr>
              <a:t>Example: Assessment</a:t>
            </a:r>
            <a:endParaRPr lang="en-US" sz="3600" i="1" dirty="0">
              <a:latin typeface="Aptos" panose="020B0004020202020204" pitchFamily="34" charset="0"/>
            </a:endParaRPr>
          </a:p>
        </p:txBody>
      </p:sp>
      <p:pic>
        <p:nvPicPr>
          <p:cNvPr id="21" name="Picture 20" descr="Diagram showing the breakdown of the Assessment standard in the District Standards and Indicators. ">
            <a:extLst>
              <a:ext uri="{FF2B5EF4-FFF2-40B4-BE49-F238E27FC236}">
                <a16:creationId xmlns:a16="http://schemas.microsoft.com/office/drawing/2014/main" id="{C464FC54-00B9-1E80-C716-E3C623A08C35}"/>
              </a:ext>
            </a:extLst>
          </p:cNvPr>
          <p:cNvPicPr>
            <a:picLocks noChangeAspect="1"/>
          </p:cNvPicPr>
          <p:nvPr/>
        </p:nvPicPr>
        <p:blipFill>
          <a:blip r:embed="rId3"/>
          <a:stretch>
            <a:fillRect/>
          </a:stretch>
        </p:blipFill>
        <p:spPr>
          <a:xfrm>
            <a:off x="502865" y="1627797"/>
            <a:ext cx="11186269" cy="4605296"/>
          </a:xfrm>
          <a:prstGeom prst="rect">
            <a:avLst/>
          </a:prstGeom>
        </p:spPr>
      </p:pic>
    </p:spTree>
    <p:extLst>
      <p:ext uri="{BB962C8B-B14F-4D97-AF65-F5344CB8AC3E}">
        <p14:creationId xmlns:p14="http://schemas.microsoft.com/office/powerpoint/2010/main" val="2707870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906B20-A882-B19C-64A7-EFA1DDBDCDF8}"/>
              </a:ext>
            </a:extLst>
          </p:cNvPr>
          <p:cNvSpPr>
            <a:spLocks noGrp="1"/>
          </p:cNvSpPr>
          <p:nvPr>
            <p:ph type="title"/>
          </p:nvPr>
        </p:nvSpPr>
        <p:spPr/>
        <p:txBody>
          <a:bodyPr/>
          <a:lstStyle/>
          <a:p>
            <a:r>
              <a:rPr lang="en-US">
                <a:latin typeface="Aptos" panose="020B0004020202020204" pitchFamily="34" charset="0"/>
              </a:rPr>
              <a:t>Warm-up</a:t>
            </a:r>
          </a:p>
        </p:txBody>
      </p:sp>
      <p:sp>
        <p:nvSpPr>
          <p:cNvPr id="2" name="Content Placeholder 1">
            <a:extLst>
              <a:ext uri="{FF2B5EF4-FFF2-40B4-BE49-F238E27FC236}">
                <a16:creationId xmlns:a16="http://schemas.microsoft.com/office/drawing/2014/main" id="{7DA3FC0A-861D-EBF4-44CF-D3147FE1781E}"/>
              </a:ext>
            </a:extLst>
          </p:cNvPr>
          <p:cNvSpPr>
            <a:spLocks noGrp="1"/>
          </p:cNvSpPr>
          <p:nvPr>
            <p:ph idx="1"/>
          </p:nvPr>
        </p:nvSpPr>
        <p:spPr>
          <a:xfrm>
            <a:off x="838200" y="2086984"/>
            <a:ext cx="5969000" cy="4052559"/>
          </a:xfrm>
        </p:spPr>
        <p:txBody>
          <a:bodyPr>
            <a:normAutofit/>
          </a:bodyPr>
          <a:lstStyle/>
          <a:p>
            <a:r>
              <a:rPr lang="en-US">
                <a:latin typeface="Aptos" panose="020B0004020202020204" pitchFamily="34" charset="0"/>
              </a:rPr>
              <a:t>Click the link in the chat to open the </a:t>
            </a:r>
            <a:r>
              <a:rPr lang="en-US" i="1">
                <a:latin typeface="Aptos" panose="020B0004020202020204" pitchFamily="34" charset="0"/>
              </a:rPr>
              <a:t>District Standards and Indicators</a:t>
            </a:r>
          </a:p>
          <a:p>
            <a:r>
              <a:rPr lang="en-US">
                <a:latin typeface="Aptos" panose="020B0004020202020204" pitchFamily="34" charset="0"/>
              </a:rPr>
              <a:t>Guiding questions</a:t>
            </a:r>
          </a:p>
          <a:p>
            <a:pPr lvl="1"/>
            <a:r>
              <a:rPr lang="en-US">
                <a:latin typeface="Aptos" panose="020B0004020202020204" pitchFamily="34" charset="0"/>
              </a:rPr>
              <a:t>What do you notice about how the document is structured? </a:t>
            </a:r>
          </a:p>
          <a:p>
            <a:pPr lvl="1"/>
            <a:r>
              <a:rPr lang="en-US">
                <a:latin typeface="Aptos" panose="020B0004020202020204" pitchFamily="34" charset="0"/>
              </a:rPr>
              <a:t>What stands out to you in the standards and indicators? </a:t>
            </a:r>
          </a:p>
          <a:p>
            <a:pPr lvl="1"/>
            <a:r>
              <a:rPr lang="en-US">
                <a:latin typeface="Aptos" panose="020B0004020202020204" pitchFamily="34" charset="0"/>
              </a:rPr>
              <a:t>What questions do you have?</a:t>
            </a:r>
          </a:p>
        </p:txBody>
      </p:sp>
      <p:pic>
        <p:nvPicPr>
          <p:cNvPr id="5" name="Picture 4">
            <a:extLst>
              <a:ext uri="{FF2B5EF4-FFF2-40B4-BE49-F238E27FC236}">
                <a16:creationId xmlns:a16="http://schemas.microsoft.com/office/drawing/2014/main" id="{588BEB47-8017-5FA7-EFF7-A9FBCC6D2198}"/>
              </a:ext>
              <a:ext uri="{C183D7F6-B498-43B3-948B-1728B52AA6E4}">
                <adec:decorative xmlns:adec="http://schemas.microsoft.com/office/drawing/2017/decorative" val="1"/>
              </a:ext>
            </a:extLst>
          </p:cNvPr>
          <p:cNvPicPr>
            <a:picLocks noChangeAspect="1"/>
          </p:cNvPicPr>
          <p:nvPr/>
        </p:nvPicPr>
        <p:blipFill rotWithShape="1">
          <a:blip r:embed="rId3"/>
          <a:srcRect l="540" t="972" r="1"/>
          <a:stretch/>
        </p:blipFill>
        <p:spPr>
          <a:xfrm>
            <a:off x="7272867" y="365126"/>
            <a:ext cx="4604173" cy="5908074"/>
          </a:xfrm>
          <a:prstGeom prst="rect">
            <a:avLst/>
          </a:prstGeom>
          <a:ln>
            <a:solidFill>
              <a:schemeClr val="tx1"/>
            </a:solidFill>
          </a:ln>
        </p:spPr>
      </p:pic>
    </p:spTree>
    <p:extLst>
      <p:ext uri="{BB962C8B-B14F-4D97-AF65-F5344CB8AC3E}">
        <p14:creationId xmlns:p14="http://schemas.microsoft.com/office/powerpoint/2010/main" val="1003478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17FA18-605D-6C41-4924-2E45D209BC53}"/>
              </a:ext>
            </a:extLst>
          </p:cNvPr>
          <p:cNvSpPr>
            <a:spLocks noGrp="1"/>
          </p:cNvSpPr>
          <p:nvPr>
            <p:ph type="title"/>
          </p:nvPr>
        </p:nvSpPr>
        <p:spPr/>
        <p:txBody>
          <a:bodyPr>
            <a:normAutofit fontScale="90000"/>
          </a:bodyPr>
          <a:lstStyle/>
          <a:p>
            <a:r>
              <a:rPr lang="en-US">
                <a:latin typeface="Aptos" panose="020B0004020202020204" pitchFamily="34" charset="0"/>
              </a:rPr>
              <a:t>From the </a:t>
            </a:r>
            <a:r>
              <a:rPr lang="en-US" i="1">
                <a:latin typeface="Aptos" panose="020B0004020202020204" pitchFamily="34" charset="0"/>
              </a:rPr>
              <a:t>District Standards and Indicators </a:t>
            </a:r>
            <a:r>
              <a:rPr lang="en-US">
                <a:latin typeface="Aptos" panose="020B0004020202020204" pitchFamily="34" charset="0"/>
              </a:rPr>
              <a:t>to District Review Reports</a:t>
            </a:r>
          </a:p>
        </p:txBody>
      </p:sp>
      <p:pic>
        <p:nvPicPr>
          <p:cNvPr id="13" name="Picture 12" descr="Excerpt of district standards and indicators and an excerpt from a district review report. Highlights the indicator and its components.">
            <a:extLst>
              <a:ext uri="{FF2B5EF4-FFF2-40B4-BE49-F238E27FC236}">
                <a16:creationId xmlns:a16="http://schemas.microsoft.com/office/drawing/2014/main" id="{514E0276-0ED4-45C8-CCF3-8FCCC43637C1}"/>
              </a:ext>
            </a:extLst>
          </p:cNvPr>
          <p:cNvPicPr>
            <a:picLocks noChangeAspect="1"/>
          </p:cNvPicPr>
          <p:nvPr/>
        </p:nvPicPr>
        <p:blipFill>
          <a:blip r:embed="rId3"/>
          <a:stretch>
            <a:fillRect/>
          </a:stretch>
        </p:blipFill>
        <p:spPr>
          <a:xfrm>
            <a:off x="838200" y="1754991"/>
            <a:ext cx="10590517" cy="4921182"/>
          </a:xfrm>
          <a:prstGeom prst="rect">
            <a:avLst/>
          </a:prstGeom>
        </p:spPr>
      </p:pic>
    </p:spTree>
    <p:extLst>
      <p:ext uri="{BB962C8B-B14F-4D97-AF65-F5344CB8AC3E}">
        <p14:creationId xmlns:p14="http://schemas.microsoft.com/office/powerpoint/2010/main" val="1259522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8528"/>
            <a:ext cx="10515600" cy="1112436"/>
          </a:xfrm>
        </p:spPr>
        <p:txBody>
          <a:bodyPr>
            <a:normAutofit/>
          </a:bodyPr>
          <a:lstStyle/>
          <a:p>
            <a:r>
              <a:rPr lang="en-US">
                <a:latin typeface="Aptos" panose="020B0004020202020204" pitchFamily="34" charset="0"/>
              </a:rPr>
              <a:t>Indicator Analysis </a:t>
            </a:r>
          </a:p>
        </p:txBody>
      </p:sp>
      <p:sp>
        <p:nvSpPr>
          <p:cNvPr id="5" name="Subtitle 4">
            <a:extLst>
              <a:ext uri="{FF2B5EF4-FFF2-40B4-BE49-F238E27FC236}">
                <a16:creationId xmlns:a16="http://schemas.microsoft.com/office/drawing/2014/main" id="{BB494009-7403-481D-9CAB-18DB502349CB}"/>
              </a:ext>
            </a:extLst>
          </p:cNvPr>
          <p:cNvSpPr>
            <a:spLocks noGrp="1"/>
          </p:cNvSpPr>
          <p:nvPr>
            <p:ph type="body" idx="1"/>
          </p:nvPr>
        </p:nvSpPr>
        <p:spPr>
          <a:xfrm>
            <a:off x="838200" y="3080089"/>
            <a:ext cx="10515600" cy="1500187"/>
          </a:xfrm>
        </p:spPr>
        <p:txBody>
          <a:bodyPr>
            <a:normAutofit/>
          </a:bodyPr>
          <a:lstStyle/>
          <a:p>
            <a:pPr>
              <a:lnSpc>
                <a:spcPct val="110000"/>
              </a:lnSpc>
            </a:pPr>
            <a:r>
              <a:rPr lang="en-US">
                <a:latin typeface="Aptos" panose="020B0004020202020204" pitchFamily="34" charset="0"/>
              </a:rPr>
              <a:t>Let’s dig into a report!</a:t>
            </a:r>
          </a:p>
        </p:txBody>
      </p:sp>
    </p:spTree>
    <p:extLst>
      <p:ext uri="{BB962C8B-B14F-4D97-AF65-F5344CB8AC3E}">
        <p14:creationId xmlns:p14="http://schemas.microsoft.com/office/powerpoint/2010/main" val="3799873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B6667D-FA4F-4E03-A4A8-B59832ACBA36}"/>
              </a:ext>
            </a:extLst>
          </p:cNvPr>
          <p:cNvSpPr>
            <a:spLocks noGrp="1"/>
          </p:cNvSpPr>
          <p:nvPr>
            <p:ph type="title"/>
          </p:nvPr>
        </p:nvSpPr>
        <p:spPr/>
        <p:txBody>
          <a:bodyPr/>
          <a:lstStyle/>
          <a:p>
            <a:r>
              <a:rPr lang="en-US">
                <a:latin typeface="Aptos" panose="020B0004020202020204" pitchFamily="34" charset="0"/>
              </a:rPr>
              <a:t>Indicator Analysis Example </a:t>
            </a:r>
          </a:p>
        </p:txBody>
      </p:sp>
      <p:pic>
        <p:nvPicPr>
          <p:cNvPr id="5" name="Picture 4" descr="Excerpt of district standards and indicators and an excerpt from a district review report. Highlights connections between the report excerpt and the text of the district standards and indicators. ">
            <a:extLst>
              <a:ext uri="{FF2B5EF4-FFF2-40B4-BE49-F238E27FC236}">
                <a16:creationId xmlns:a16="http://schemas.microsoft.com/office/drawing/2014/main" id="{69AFE7A3-6885-E72D-FF10-FDC26C26EC83}"/>
              </a:ext>
            </a:extLst>
          </p:cNvPr>
          <p:cNvPicPr>
            <a:picLocks noChangeAspect="1"/>
          </p:cNvPicPr>
          <p:nvPr/>
        </p:nvPicPr>
        <p:blipFill>
          <a:blip r:embed="rId3"/>
          <a:stretch>
            <a:fillRect/>
          </a:stretch>
        </p:blipFill>
        <p:spPr>
          <a:xfrm>
            <a:off x="534731" y="1854433"/>
            <a:ext cx="11122537" cy="4270012"/>
          </a:xfrm>
          <a:prstGeom prst="rect">
            <a:avLst/>
          </a:prstGeom>
        </p:spPr>
      </p:pic>
    </p:spTree>
    <p:extLst>
      <p:ext uri="{BB962C8B-B14F-4D97-AF65-F5344CB8AC3E}">
        <p14:creationId xmlns:p14="http://schemas.microsoft.com/office/powerpoint/2010/main" val="3471248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B70A20-CF0B-541F-38D2-C5518659239C}"/>
              </a:ext>
            </a:extLst>
          </p:cNvPr>
          <p:cNvSpPr>
            <a:spLocks noGrp="1"/>
          </p:cNvSpPr>
          <p:nvPr>
            <p:ph type="title"/>
          </p:nvPr>
        </p:nvSpPr>
        <p:spPr/>
        <p:txBody>
          <a:bodyPr/>
          <a:lstStyle/>
          <a:p>
            <a:r>
              <a:rPr lang="en-US">
                <a:latin typeface="Aptos" panose="020B0004020202020204" pitchFamily="34" charset="0"/>
              </a:rPr>
              <a:t>Indicator Analysis: Directions</a:t>
            </a:r>
          </a:p>
        </p:txBody>
      </p:sp>
      <p:pic>
        <p:nvPicPr>
          <p:cNvPr id="7" name="Picture 6" descr="Screenshot of Zoom chat">
            <a:extLst>
              <a:ext uri="{FF2B5EF4-FFF2-40B4-BE49-F238E27FC236}">
                <a16:creationId xmlns:a16="http://schemas.microsoft.com/office/drawing/2014/main" id="{1DDF9D29-D80B-2287-EC8E-938FCD67A87D}"/>
              </a:ext>
            </a:extLst>
          </p:cNvPr>
          <p:cNvPicPr>
            <a:picLocks noChangeAspect="1"/>
          </p:cNvPicPr>
          <p:nvPr/>
        </p:nvPicPr>
        <p:blipFill>
          <a:blip r:embed="rId2"/>
          <a:stretch>
            <a:fillRect/>
          </a:stretch>
        </p:blipFill>
        <p:spPr>
          <a:xfrm>
            <a:off x="513460" y="2478411"/>
            <a:ext cx="5444889" cy="3269704"/>
          </a:xfrm>
          <a:prstGeom prst="rect">
            <a:avLst/>
          </a:prstGeom>
        </p:spPr>
      </p:pic>
      <p:sp>
        <p:nvSpPr>
          <p:cNvPr id="2" name="Content Placeholder 1">
            <a:extLst>
              <a:ext uri="{FF2B5EF4-FFF2-40B4-BE49-F238E27FC236}">
                <a16:creationId xmlns:a16="http://schemas.microsoft.com/office/drawing/2014/main" id="{40A041F6-AB73-076A-3817-D62198472F28}"/>
              </a:ext>
            </a:extLst>
          </p:cNvPr>
          <p:cNvSpPr>
            <a:spLocks noGrp="1"/>
          </p:cNvSpPr>
          <p:nvPr>
            <p:ph idx="1"/>
          </p:nvPr>
        </p:nvSpPr>
        <p:spPr>
          <a:xfrm>
            <a:off x="6282466" y="2086984"/>
            <a:ext cx="5071334" cy="4052559"/>
          </a:xfrm>
        </p:spPr>
        <p:txBody>
          <a:bodyPr>
            <a:normAutofit fontScale="70000" lnSpcReduction="20000"/>
          </a:bodyPr>
          <a:lstStyle/>
          <a:p>
            <a:pPr marL="514350" indent="-514350">
              <a:lnSpc>
                <a:spcPct val="120000"/>
              </a:lnSpc>
              <a:buAutoNum type="arabicPeriod"/>
            </a:pPr>
            <a:r>
              <a:rPr lang="en-US">
                <a:latin typeface="Aptos" panose="020B0004020202020204" pitchFamily="34" charset="0"/>
              </a:rPr>
              <a:t>Download the “Anytown DSI Training Activity” from the chat</a:t>
            </a:r>
          </a:p>
          <a:p>
            <a:pPr marL="514350" indent="-514350">
              <a:lnSpc>
                <a:spcPct val="120000"/>
              </a:lnSpc>
              <a:buAutoNum type="arabicPeriod"/>
            </a:pPr>
            <a:r>
              <a:rPr lang="en-US">
                <a:latin typeface="Aptos" panose="020B0004020202020204" pitchFamily="34" charset="0"/>
              </a:rPr>
              <a:t>Read the </a:t>
            </a:r>
            <a:r>
              <a:rPr lang="en-US" b="1">
                <a:latin typeface="Aptos" panose="020B0004020202020204" pitchFamily="34" charset="0"/>
              </a:rPr>
              <a:t>Professional Learning </a:t>
            </a:r>
            <a:r>
              <a:rPr lang="en-US">
                <a:latin typeface="Aptos" panose="020B0004020202020204" pitchFamily="34" charset="0"/>
              </a:rPr>
              <a:t>indicator within the </a:t>
            </a:r>
            <a:r>
              <a:rPr lang="en-US" b="1">
                <a:latin typeface="Aptos" panose="020B0004020202020204" pitchFamily="34" charset="0"/>
              </a:rPr>
              <a:t>Human Resources and Professional Development</a:t>
            </a:r>
            <a:r>
              <a:rPr lang="en-US">
                <a:latin typeface="Aptos" panose="020B0004020202020204" pitchFamily="34" charset="0"/>
              </a:rPr>
              <a:t> standard and the </a:t>
            </a:r>
            <a:r>
              <a:rPr lang="en-US" b="1">
                <a:latin typeface="Aptos" panose="020B0004020202020204" pitchFamily="34" charset="0"/>
              </a:rPr>
              <a:t>Anytown document</a:t>
            </a:r>
          </a:p>
          <a:p>
            <a:pPr marL="514350" indent="-514350">
              <a:lnSpc>
                <a:spcPct val="120000"/>
              </a:lnSpc>
              <a:buAutoNum type="arabicPeriod"/>
            </a:pPr>
            <a:r>
              <a:rPr lang="en-US">
                <a:latin typeface="Aptos" panose="020B0004020202020204" pitchFamily="34" charset="0"/>
              </a:rPr>
              <a:t>Compare the two</a:t>
            </a:r>
          </a:p>
          <a:p>
            <a:pPr marL="971550" lvl="1" indent="-514350">
              <a:lnSpc>
                <a:spcPct val="120000"/>
              </a:lnSpc>
              <a:buAutoNum type="arabicPeriod"/>
            </a:pPr>
            <a:r>
              <a:rPr lang="en-US">
                <a:latin typeface="Aptos" panose="020B0004020202020204" pitchFamily="34" charset="0"/>
              </a:rPr>
              <a:t>Identify 2-3 ways in which the “look fors” for your indicator are represented in the report section you’ve read </a:t>
            </a:r>
          </a:p>
          <a:p>
            <a:endParaRPr lang="en-US">
              <a:latin typeface="Aptos" panose="020B0004020202020204" pitchFamily="34" charset="0"/>
            </a:endParaRPr>
          </a:p>
        </p:txBody>
      </p:sp>
    </p:spTree>
    <p:extLst>
      <p:ext uri="{BB962C8B-B14F-4D97-AF65-F5344CB8AC3E}">
        <p14:creationId xmlns:p14="http://schemas.microsoft.com/office/powerpoint/2010/main" val="78633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8378F3-1C20-841A-739C-8C0771F059FB}"/>
              </a:ext>
            </a:extLst>
          </p:cNvPr>
          <p:cNvSpPr>
            <a:spLocks noGrp="1"/>
          </p:cNvSpPr>
          <p:nvPr>
            <p:ph type="title"/>
          </p:nvPr>
        </p:nvSpPr>
        <p:spPr/>
        <p:txBody>
          <a:bodyPr/>
          <a:lstStyle/>
          <a:p>
            <a:r>
              <a:rPr lang="en-US">
                <a:latin typeface="Aptos" panose="020B0004020202020204" pitchFamily="34" charset="0"/>
              </a:rPr>
              <a:t>Activity Reflection</a:t>
            </a:r>
          </a:p>
        </p:txBody>
      </p:sp>
      <p:sp>
        <p:nvSpPr>
          <p:cNvPr id="2" name="Content Placeholder 1">
            <a:extLst>
              <a:ext uri="{FF2B5EF4-FFF2-40B4-BE49-F238E27FC236}">
                <a16:creationId xmlns:a16="http://schemas.microsoft.com/office/drawing/2014/main" id="{94B73A70-A621-7845-6D61-D035C436B52B}"/>
              </a:ext>
            </a:extLst>
          </p:cNvPr>
          <p:cNvSpPr>
            <a:spLocks noGrp="1"/>
          </p:cNvSpPr>
          <p:nvPr>
            <p:ph idx="1"/>
          </p:nvPr>
        </p:nvSpPr>
        <p:spPr/>
        <p:txBody>
          <a:bodyPr>
            <a:normAutofit/>
          </a:bodyPr>
          <a:lstStyle/>
          <a:p>
            <a:pPr>
              <a:lnSpc>
                <a:spcPct val="110000"/>
              </a:lnSpc>
            </a:pPr>
            <a:r>
              <a:rPr lang="en-US">
                <a:latin typeface="Aptos" panose="020B0004020202020204" pitchFamily="34" charset="0"/>
              </a:rPr>
              <a:t>What are your takeaways from comparing the text in the </a:t>
            </a:r>
            <a:r>
              <a:rPr lang="en-US" i="1">
                <a:latin typeface="Aptos" panose="020B0004020202020204" pitchFamily="34" charset="0"/>
              </a:rPr>
              <a:t>District Standards and Indicators </a:t>
            </a:r>
            <a:r>
              <a:rPr lang="en-US">
                <a:latin typeface="Aptos" panose="020B0004020202020204" pitchFamily="34" charset="0"/>
              </a:rPr>
              <a:t>to the narrative in the report? </a:t>
            </a:r>
          </a:p>
          <a:p>
            <a:pPr>
              <a:lnSpc>
                <a:spcPct val="110000"/>
              </a:lnSpc>
            </a:pPr>
            <a:r>
              <a:rPr lang="en-US">
                <a:latin typeface="Aptos" panose="020B0004020202020204" pitchFamily="34" charset="0"/>
              </a:rPr>
              <a:t>In what ways is the indicator reflected in the narrative you read? </a:t>
            </a:r>
          </a:p>
          <a:p>
            <a:pPr>
              <a:lnSpc>
                <a:spcPct val="110000"/>
              </a:lnSpc>
            </a:pPr>
            <a:r>
              <a:rPr lang="en-US">
                <a:latin typeface="Aptos" panose="020B0004020202020204" pitchFamily="34" charset="0"/>
              </a:rPr>
              <a:t>Was there anything that surprised you while you were doing this exercise? </a:t>
            </a:r>
          </a:p>
        </p:txBody>
      </p:sp>
    </p:spTree>
    <p:extLst>
      <p:ext uri="{BB962C8B-B14F-4D97-AF65-F5344CB8AC3E}">
        <p14:creationId xmlns:p14="http://schemas.microsoft.com/office/powerpoint/2010/main" val="3097945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726"/>
            <a:ext cx="10515600" cy="4350072"/>
          </a:xfrm>
        </p:spPr>
        <p:txBody>
          <a:bodyPr vert="horz" lIns="91440" tIns="45720" rIns="91440" bIns="45720" rtlCol="0" anchor="t">
            <a:normAutofit fontScale="85000" lnSpcReduction="20000"/>
          </a:bodyPr>
          <a:lstStyle/>
          <a:p>
            <a:pPr marL="514350" indent="-514350">
              <a:lnSpc>
                <a:spcPct val="120000"/>
              </a:lnSpc>
              <a:buFont typeface="+mj-lt"/>
              <a:buAutoNum type="arabicPeriod"/>
              <a:tabLst>
                <a:tab pos="2286000" algn="l"/>
              </a:tabLst>
            </a:pPr>
            <a:r>
              <a:rPr lang="en-US">
                <a:latin typeface="Aptos" panose="020B0004020202020204" pitchFamily="34" charset="0"/>
                <a:cs typeface="Segoe UI"/>
              </a:rPr>
              <a:t>What is a district review? How does it differ from other reviews?</a:t>
            </a:r>
          </a:p>
          <a:p>
            <a:pPr marL="514350" indent="-514350">
              <a:lnSpc>
                <a:spcPct val="120000"/>
              </a:lnSpc>
              <a:buFont typeface="+mj-lt"/>
              <a:buAutoNum type="arabicPeriod"/>
              <a:tabLst>
                <a:tab pos="2286000" algn="l"/>
              </a:tabLst>
            </a:pPr>
            <a:r>
              <a:rPr lang="en-US">
                <a:latin typeface="Aptos" panose="020B0004020202020204" pitchFamily="34" charset="0"/>
                <a:cs typeface="Segoe UI"/>
              </a:rPr>
              <a:t>What do I have to do for the review?</a:t>
            </a:r>
          </a:p>
          <a:p>
            <a:pPr marL="514350" indent="-514350">
              <a:lnSpc>
                <a:spcPct val="120000"/>
              </a:lnSpc>
              <a:buFont typeface="+mj-lt"/>
              <a:buAutoNum type="arabicPeriod"/>
              <a:tabLst>
                <a:tab pos="2286000" algn="l"/>
              </a:tabLst>
            </a:pPr>
            <a:r>
              <a:rPr lang="en-US">
                <a:latin typeface="Aptos" panose="020B0004020202020204" pitchFamily="34" charset="0"/>
                <a:cs typeface="Segoe UI"/>
              </a:rPr>
              <a:t>What are we being reviewed on?</a:t>
            </a:r>
          </a:p>
          <a:p>
            <a:pPr marL="0" indent="0">
              <a:lnSpc>
                <a:spcPct val="120000"/>
              </a:lnSpc>
              <a:buNone/>
              <a:tabLst>
                <a:tab pos="2286000" algn="l"/>
              </a:tabLst>
            </a:pPr>
            <a:endParaRPr lang="en-US" sz="2000">
              <a:latin typeface="Aptos" panose="020B0004020202020204" pitchFamily="34" charset="0"/>
              <a:cs typeface="Segoe UI"/>
            </a:endParaRPr>
          </a:p>
          <a:p>
            <a:pPr marL="0" indent="0">
              <a:lnSpc>
                <a:spcPct val="120000"/>
              </a:lnSpc>
              <a:buNone/>
              <a:tabLst>
                <a:tab pos="2286000" algn="l"/>
              </a:tabLst>
            </a:pPr>
            <a:r>
              <a:rPr lang="en-US" b="1">
                <a:latin typeface="Aptos" panose="020B0004020202020204" pitchFamily="34" charset="0"/>
                <a:cs typeface="Segoe UI"/>
              </a:rPr>
              <a:t>Agenda:</a:t>
            </a:r>
          </a:p>
          <a:p>
            <a:pPr>
              <a:lnSpc>
                <a:spcPct val="120000"/>
              </a:lnSpc>
              <a:tabLst>
                <a:tab pos="2286000" algn="l"/>
              </a:tabLst>
            </a:pPr>
            <a:r>
              <a:rPr lang="en-US">
                <a:latin typeface="Aptos" panose="020B0004020202020204" pitchFamily="34" charset="0"/>
                <a:cs typeface="Segoe UI"/>
              </a:rPr>
              <a:t>About district reviews</a:t>
            </a:r>
          </a:p>
          <a:p>
            <a:pPr>
              <a:lnSpc>
                <a:spcPct val="120000"/>
              </a:lnSpc>
              <a:tabLst>
                <a:tab pos="2286000" algn="l"/>
              </a:tabLst>
            </a:pPr>
            <a:r>
              <a:rPr lang="en-US">
                <a:latin typeface="Aptos" panose="020B0004020202020204" pitchFamily="34" charset="0"/>
                <a:cs typeface="Segoe UI"/>
              </a:rPr>
              <a:t>Review process</a:t>
            </a:r>
          </a:p>
          <a:p>
            <a:pPr>
              <a:lnSpc>
                <a:spcPct val="120000"/>
              </a:lnSpc>
              <a:tabLst>
                <a:tab pos="2286000" algn="l"/>
              </a:tabLst>
            </a:pPr>
            <a:r>
              <a:rPr lang="en-US">
                <a:latin typeface="Aptos" panose="020B0004020202020204" pitchFamily="34" charset="0"/>
                <a:cs typeface="Segoe UI"/>
              </a:rPr>
              <a:t>Introduction to the </a:t>
            </a:r>
            <a:r>
              <a:rPr lang="en-US" i="1">
                <a:latin typeface="Aptos" panose="020B0004020202020204" pitchFamily="34" charset="0"/>
                <a:cs typeface="Segoe UI"/>
              </a:rPr>
              <a:t>District Standards and Indicators</a:t>
            </a:r>
          </a:p>
          <a:p>
            <a:pPr>
              <a:lnSpc>
                <a:spcPct val="120000"/>
              </a:lnSpc>
              <a:tabLst>
                <a:tab pos="2286000" algn="l"/>
              </a:tabLst>
            </a:pPr>
            <a:r>
              <a:rPr lang="en-US">
                <a:latin typeface="Aptos" panose="020B0004020202020204" pitchFamily="34" charset="0"/>
                <a:cs typeface="Segoe UI"/>
              </a:rPr>
              <a:t>Questions and discussion</a:t>
            </a:r>
          </a:p>
          <a:p>
            <a:pPr marL="514350" indent="-514350">
              <a:lnSpc>
                <a:spcPct val="120000"/>
              </a:lnSpc>
              <a:buFont typeface="+mj-lt"/>
              <a:buAutoNum type="arabicPeriod"/>
              <a:tabLst>
                <a:tab pos="2286000" algn="l"/>
              </a:tabLst>
            </a:pPr>
            <a:endParaRPr lang="en-US">
              <a:latin typeface="Aptos" panose="020B0004020202020204" pitchFamily="34" charset="0"/>
              <a:cs typeface="Segoe UI"/>
            </a:endParaRPr>
          </a:p>
        </p:txBody>
      </p:sp>
      <p:sp>
        <p:nvSpPr>
          <p:cNvPr id="2" name="Title 1"/>
          <p:cNvSpPr>
            <a:spLocks noGrp="1"/>
          </p:cNvSpPr>
          <p:nvPr>
            <p:ph type="title"/>
          </p:nvPr>
        </p:nvSpPr>
        <p:spPr/>
        <p:txBody>
          <a:bodyPr/>
          <a:lstStyle/>
          <a:p>
            <a:r>
              <a:rPr lang="en-US">
                <a:latin typeface="Aptos" panose="020B0004020202020204" pitchFamily="34" charset="0"/>
                <a:cs typeface="Segoe UI Semibold"/>
              </a:rPr>
              <a:t>Questions we are answering today</a:t>
            </a:r>
          </a:p>
        </p:txBody>
      </p:sp>
    </p:spTree>
    <p:extLst>
      <p:ext uri="{BB962C8B-B14F-4D97-AF65-F5344CB8AC3E}">
        <p14:creationId xmlns:p14="http://schemas.microsoft.com/office/powerpoint/2010/main" val="395670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B88CEE-7BC4-2E37-B5D9-A27D37BA019F}"/>
              </a:ext>
            </a:extLst>
          </p:cNvPr>
          <p:cNvSpPr>
            <a:spLocks noGrp="1"/>
          </p:cNvSpPr>
          <p:nvPr>
            <p:ph type="title"/>
          </p:nvPr>
        </p:nvSpPr>
        <p:spPr/>
        <p:txBody>
          <a:bodyPr/>
          <a:lstStyle/>
          <a:p>
            <a:r>
              <a:rPr lang="en-US">
                <a:latin typeface="Aptos" panose="020B0004020202020204" pitchFamily="34" charset="0"/>
              </a:rPr>
              <a:t>Key Points on the DSI</a:t>
            </a:r>
          </a:p>
        </p:txBody>
      </p:sp>
      <p:sp>
        <p:nvSpPr>
          <p:cNvPr id="2" name="Content Placeholder 1">
            <a:extLst>
              <a:ext uri="{FF2B5EF4-FFF2-40B4-BE49-F238E27FC236}">
                <a16:creationId xmlns:a16="http://schemas.microsoft.com/office/drawing/2014/main" id="{E6DDC8AF-1FAC-9025-5E23-35B5AF14C49C}"/>
              </a:ext>
            </a:extLst>
          </p:cNvPr>
          <p:cNvSpPr>
            <a:spLocks noGrp="1"/>
          </p:cNvSpPr>
          <p:nvPr>
            <p:ph idx="1"/>
          </p:nvPr>
        </p:nvSpPr>
        <p:spPr/>
        <p:txBody>
          <a:bodyPr>
            <a:normAutofit lnSpcReduction="10000"/>
          </a:bodyPr>
          <a:lstStyle/>
          <a:p>
            <a:pPr>
              <a:lnSpc>
                <a:spcPct val="100000"/>
              </a:lnSpc>
            </a:pPr>
            <a:r>
              <a:rPr lang="en-US">
                <a:latin typeface="Aptos" panose="020B0004020202020204" pitchFamily="34" charset="0"/>
              </a:rPr>
              <a:t>The </a:t>
            </a:r>
            <a:r>
              <a:rPr lang="en-US" i="1">
                <a:latin typeface="Aptos" panose="020B0004020202020204" pitchFamily="34" charset="0"/>
              </a:rPr>
              <a:t>District Standards and Indicators </a:t>
            </a:r>
            <a:r>
              <a:rPr lang="en-US">
                <a:latin typeface="Aptos" panose="020B0004020202020204" pitchFamily="34" charset="0"/>
              </a:rPr>
              <a:t>are </a:t>
            </a:r>
            <a:r>
              <a:rPr lang="en-US" b="1">
                <a:latin typeface="Aptos" panose="020B0004020202020204" pitchFamily="34" charset="0"/>
              </a:rPr>
              <a:t>the foundation of district review reports</a:t>
            </a:r>
            <a:r>
              <a:rPr lang="en-US">
                <a:latin typeface="Aptos" panose="020B0004020202020204" pitchFamily="34" charset="0"/>
              </a:rPr>
              <a:t>. Therefore, they are worth reviewing as a district leadership team. </a:t>
            </a:r>
          </a:p>
          <a:p>
            <a:pPr>
              <a:lnSpc>
                <a:spcPct val="100000"/>
              </a:lnSpc>
            </a:pPr>
            <a:r>
              <a:rPr lang="en-US">
                <a:latin typeface="Aptos" panose="020B0004020202020204" pitchFamily="34" charset="0"/>
              </a:rPr>
              <a:t>The </a:t>
            </a:r>
            <a:r>
              <a:rPr lang="en-US" i="1">
                <a:latin typeface="Aptos" panose="020B0004020202020204" pitchFamily="34" charset="0"/>
              </a:rPr>
              <a:t>District Standards and Indicators </a:t>
            </a:r>
            <a:r>
              <a:rPr lang="en-US">
                <a:latin typeface="Aptos" panose="020B0004020202020204" pitchFamily="34" charset="0"/>
              </a:rPr>
              <a:t>highlight the components of </a:t>
            </a:r>
            <a:r>
              <a:rPr lang="en-US" b="1">
                <a:latin typeface="Aptos" panose="020B0004020202020204" pitchFamily="34" charset="0"/>
              </a:rPr>
              <a:t>effective district systems, policies, and practices</a:t>
            </a:r>
            <a:r>
              <a:rPr lang="en-US">
                <a:latin typeface="Aptos" panose="020B0004020202020204" pitchFamily="34" charset="0"/>
              </a:rPr>
              <a:t>. It is NOT a rubric. </a:t>
            </a:r>
          </a:p>
          <a:p>
            <a:pPr>
              <a:lnSpc>
                <a:spcPct val="100000"/>
              </a:lnSpc>
            </a:pPr>
            <a:r>
              <a:rPr lang="en-US">
                <a:latin typeface="Aptos" panose="020B0004020202020204" pitchFamily="34" charset="0"/>
              </a:rPr>
              <a:t>Each standard and indicator is reported on, but not all look-</a:t>
            </a:r>
            <a:r>
              <a:rPr lang="en-US" err="1">
                <a:latin typeface="Aptos" panose="020B0004020202020204" pitchFamily="34" charset="0"/>
              </a:rPr>
              <a:t>fors</a:t>
            </a:r>
            <a:r>
              <a:rPr lang="en-US">
                <a:latin typeface="Aptos" panose="020B0004020202020204" pitchFamily="34" charset="0"/>
              </a:rPr>
              <a:t> are highlighted in every report. </a:t>
            </a:r>
            <a:r>
              <a:rPr lang="en-US" b="1">
                <a:latin typeface="Aptos" panose="020B0004020202020204" pitchFamily="34" charset="0"/>
              </a:rPr>
              <a:t>The reports are customized for each district. </a:t>
            </a:r>
          </a:p>
        </p:txBody>
      </p:sp>
    </p:spTree>
    <p:extLst>
      <p:ext uri="{BB962C8B-B14F-4D97-AF65-F5344CB8AC3E}">
        <p14:creationId xmlns:p14="http://schemas.microsoft.com/office/powerpoint/2010/main" val="1268274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8CDB23-3C88-FF7A-D245-DE32B8890BC5}"/>
              </a:ext>
            </a:extLst>
          </p:cNvPr>
          <p:cNvSpPr>
            <a:spLocks noGrp="1"/>
          </p:cNvSpPr>
          <p:nvPr>
            <p:ph type="title"/>
          </p:nvPr>
        </p:nvSpPr>
        <p:spPr/>
        <p:txBody>
          <a:bodyPr/>
          <a:lstStyle/>
          <a:p>
            <a:r>
              <a:rPr lang="en-US">
                <a:latin typeface="Aptos" panose="020B0004020202020204" pitchFamily="34" charset="0"/>
              </a:rPr>
              <a:t>District Review Resources</a:t>
            </a:r>
          </a:p>
        </p:txBody>
      </p:sp>
      <p:sp>
        <p:nvSpPr>
          <p:cNvPr id="2" name="Content Placeholder 1">
            <a:extLst>
              <a:ext uri="{FF2B5EF4-FFF2-40B4-BE49-F238E27FC236}">
                <a16:creationId xmlns:a16="http://schemas.microsoft.com/office/drawing/2014/main" id="{B2212F71-98BE-C759-5F67-9B498219E486}"/>
              </a:ext>
            </a:extLst>
          </p:cNvPr>
          <p:cNvSpPr>
            <a:spLocks noGrp="1"/>
          </p:cNvSpPr>
          <p:nvPr>
            <p:ph idx="1"/>
          </p:nvPr>
        </p:nvSpPr>
        <p:spPr>
          <a:xfrm>
            <a:off x="503904" y="2139542"/>
            <a:ext cx="4313904" cy="4052559"/>
          </a:xfrm>
        </p:spPr>
        <p:txBody>
          <a:bodyPr>
            <a:normAutofit lnSpcReduction="10000"/>
          </a:bodyPr>
          <a:lstStyle/>
          <a:p>
            <a:r>
              <a:rPr lang="en-US">
                <a:latin typeface="Aptos" panose="020B0004020202020204" pitchFamily="34" charset="0"/>
              </a:rPr>
              <a:t>District Review Resources page includes links to all district-facing documents and tools</a:t>
            </a:r>
          </a:p>
          <a:p>
            <a:r>
              <a:rPr lang="en-US">
                <a:latin typeface="Aptos" panose="020B0004020202020204" pitchFamily="34" charset="0"/>
              </a:rPr>
              <a:t>Includes the District Review Handbook, District Standards and Indicators, Pre-Review Communications Kit (coming soon), and the document checklist</a:t>
            </a:r>
          </a:p>
        </p:txBody>
      </p:sp>
      <p:pic>
        <p:nvPicPr>
          <p:cNvPr id="7" name="Picture 6" descr="Screenshot of the district review resources website">
            <a:extLst>
              <a:ext uri="{FF2B5EF4-FFF2-40B4-BE49-F238E27FC236}">
                <a16:creationId xmlns:a16="http://schemas.microsoft.com/office/drawing/2014/main" id="{C13F7902-E791-4C6A-3099-4CA8D2D8B408}"/>
              </a:ext>
            </a:extLst>
          </p:cNvPr>
          <p:cNvPicPr>
            <a:picLocks noChangeAspect="1"/>
          </p:cNvPicPr>
          <p:nvPr/>
        </p:nvPicPr>
        <p:blipFill>
          <a:blip r:embed="rId2"/>
          <a:stretch>
            <a:fillRect/>
          </a:stretch>
        </p:blipFill>
        <p:spPr>
          <a:xfrm>
            <a:off x="4984957" y="1590641"/>
            <a:ext cx="6854774" cy="4670286"/>
          </a:xfrm>
          <a:prstGeom prst="rect">
            <a:avLst/>
          </a:prstGeom>
        </p:spPr>
      </p:pic>
    </p:spTree>
    <p:extLst>
      <p:ext uri="{BB962C8B-B14F-4D97-AF65-F5344CB8AC3E}">
        <p14:creationId xmlns:p14="http://schemas.microsoft.com/office/powerpoint/2010/main" val="1866373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B205BE-ADCB-51BB-D2EC-E01550BB87E2}"/>
              </a:ext>
            </a:extLst>
          </p:cNvPr>
          <p:cNvSpPr>
            <a:spLocks noGrp="1"/>
          </p:cNvSpPr>
          <p:nvPr>
            <p:ph type="title"/>
          </p:nvPr>
        </p:nvSpPr>
        <p:spPr/>
        <p:txBody>
          <a:bodyPr/>
          <a:lstStyle/>
          <a:p>
            <a:r>
              <a:rPr lang="en-US">
                <a:latin typeface="Aptos" panose="020B0004020202020204" pitchFamily="34" charset="0"/>
              </a:rPr>
              <a:t>Explore Past Reports</a:t>
            </a:r>
          </a:p>
        </p:txBody>
      </p:sp>
      <p:pic>
        <p:nvPicPr>
          <p:cNvPr id="5" name="Picture 4">
            <a:extLst>
              <a:ext uri="{FF2B5EF4-FFF2-40B4-BE49-F238E27FC236}">
                <a16:creationId xmlns:a16="http://schemas.microsoft.com/office/drawing/2014/main" id="{C228DC93-DDA7-097A-7FB5-19A55109F8E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9228" y="1727163"/>
            <a:ext cx="7514857" cy="4575665"/>
          </a:xfrm>
          <a:prstGeom prst="rect">
            <a:avLst/>
          </a:prstGeom>
        </p:spPr>
      </p:pic>
      <p:sp>
        <p:nvSpPr>
          <p:cNvPr id="6" name="Content Placeholder 1">
            <a:extLst>
              <a:ext uri="{FF2B5EF4-FFF2-40B4-BE49-F238E27FC236}">
                <a16:creationId xmlns:a16="http://schemas.microsoft.com/office/drawing/2014/main" id="{CAAC00DF-E8F1-1A67-7A91-52475A35F21D}"/>
              </a:ext>
            </a:extLst>
          </p:cNvPr>
          <p:cNvSpPr>
            <a:spLocks noGrp="1"/>
          </p:cNvSpPr>
          <p:nvPr>
            <p:ph idx="1"/>
          </p:nvPr>
        </p:nvSpPr>
        <p:spPr>
          <a:xfrm>
            <a:off x="8142513" y="2086984"/>
            <a:ext cx="3494315" cy="4052559"/>
          </a:xfrm>
        </p:spPr>
        <p:txBody>
          <a:bodyPr>
            <a:normAutofit fontScale="92500" lnSpcReduction="10000"/>
          </a:bodyPr>
          <a:lstStyle/>
          <a:p>
            <a:pPr>
              <a:lnSpc>
                <a:spcPct val="110000"/>
              </a:lnSpc>
            </a:pPr>
            <a:r>
              <a:rPr lang="en-US">
                <a:latin typeface="Aptos" panose="020B0004020202020204" pitchFamily="34" charset="0"/>
              </a:rPr>
              <a:t>Past reports are available on our website</a:t>
            </a:r>
          </a:p>
          <a:p>
            <a:pPr>
              <a:lnSpc>
                <a:spcPct val="110000"/>
              </a:lnSpc>
            </a:pPr>
            <a:r>
              <a:rPr lang="en-US">
                <a:latin typeface="Aptos" panose="020B0004020202020204" pitchFamily="34" charset="0"/>
              </a:rPr>
              <a:t>Reports published before 2025 are based on an old version of the </a:t>
            </a:r>
            <a:r>
              <a:rPr lang="en-US" i="1">
                <a:latin typeface="Aptos" panose="020B0004020202020204" pitchFamily="34" charset="0"/>
              </a:rPr>
              <a:t>District Standards and Indicators</a:t>
            </a:r>
          </a:p>
        </p:txBody>
      </p:sp>
    </p:spTree>
    <p:extLst>
      <p:ext uri="{BB962C8B-B14F-4D97-AF65-F5344CB8AC3E}">
        <p14:creationId xmlns:p14="http://schemas.microsoft.com/office/powerpoint/2010/main" val="3909413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2632EE-A825-242F-599F-41230F6F8643}"/>
              </a:ext>
            </a:extLst>
          </p:cNvPr>
          <p:cNvSpPr>
            <a:spLocks noGrp="1"/>
          </p:cNvSpPr>
          <p:nvPr>
            <p:ph type="title"/>
          </p:nvPr>
        </p:nvSpPr>
        <p:spPr/>
        <p:txBody>
          <a:bodyPr/>
          <a:lstStyle/>
          <a:p>
            <a:r>
              <a:rPr lang="en-US">
                <a:latin typeface="Aptos" panose="020B0004020202020204" pitchFamily="34" charset="0"/>
              </a:rPr>
              <a:t>Best Practices Summary</a:t>
            </a:r>
          </a:p>
        </p:txBody>
      </p:sp>
      <p:sp>
        <p:nvSpPr>
          <p:cNvPr id="2" name="Content Placeholder 1">
            <a:extLst>
              <a:ext uri="{FF2B5EF4-FFF2-40B4-BE49-F238E27FC236}">
                <a16:creationId xmlns:a16="http://schemas.microsoft.com/office/drawing/2014/main" id="{C38A8077-6E45-438A-443F-1DC89D193CDF}"/>
              </a:ext>
            </a:extLst>
          </p:cNvPr>
          <p:cNvSpPr>
            <a:spLocks noGrp="1"/>
          </p:cNvSpPr>
          <p:nvPr>
            <p:ph idx="1"/>
          </p:nvPr>
        </p:nvSpPr>
        <p:spPr>
          <a:xfrm>
            <a:off x="838200" y="2686050"/>
            <a:ext cx="5972175" cy="2929618"/>
          </a:xfrm>
        </p:spPr>
        <p:txBody>
          <a:bodyPr>
            <a:normAutofit/>
          </a:bodyPr>
          <a:lstStyle/>
          <a:p>
            <a:r>
              <a:rPr lang="en-US">
                <a:latin typeface="Aptos" panose="020B0004020202020204" pitchFamily="34" charset="0"/>
              </a:rPr>
              <a:t>Summarizes key findings from the 2023-24 district review cycle</a:t>
            </a:r>
          </a:p>
          <a:p>
            <a:pPr lvl="1"/>
            <a:r>
              <a:rPr lang="en-US">
                <a:latin typeface="Aptos" panose="020B0004020202020204" pitchFamily="34" charset="0"/>
              </a:rPr>
              <a:t>A summary for the 2024-25 school year will be posted in the fall</a:t>
            </a:r>
          </a:p>
          <a:p>
            <a:r>
              <a:rPr lang="en-US">
                <a:latin typeface="Aptos" panose="020B0004020202020204" pitchFamily="34" charset="0"/>
              </a:rPr>
              <a:t>Provides additional insight into the findings published in past reports</a:t>
            </a:r>
          </a:p>
        </p:txBody>
      </p:sp>
      <p:pic>
        <p:nvPicPr>
          <p:cNvPr id="16" name="Picture 15">
            <a:extLst>
              <a:ext uri="{FF2B5EF4-FFF2-40B4-BE49-F238E27FC236}">
                <a16:creationId xmlns:a16="http://schemas.microsoft.com/office/drawing/2014/main" id="{5666BEC0-6DC1-3165-19AC-75AD72BFA1AB}"/>
              </a:ext>
              <a:ext uri="{C183D7F6-B498-43B3-948B-1728B52AA6E4}">
                <adec:decorative xmlns:adec="http://schemas.microsoft.com/office/drawing/2017/decorative" val="1"/>
              </a:ext>
            </a:extLst>
          </p:cNvPr>
          <p:cNvPicPr>
            <a:picLocks noChangeAspect="1"/>
          </p:cNvPicPr>
          <p:nvPr/>
        </p:nvPicPr>
        <p:blipFill>
          <a:blip r:embed="rId3"/>
          <a:srcRect t="5432"/>
          <a:stretch/>
        </p:blipFill>
        <p:spPr>
          <a:xfrm>
            <a:off x="7192635" y="1483242"/>
            <a:ext cx="4161165" cy="5098283"/>
          </a:xfrm>
          <a:prstGeom prst="rect">
            <a:avLst/>
          </a:prstGeom>
        </p:spPr>
      </p:pic>
    </p:spTree>
    <p:extLst>
      <p:ext uri="{BB962C8B-B14F-4D97-AF65-F5344CB8AC3E}">
        <p14:creationId xmlns:p14="http://schemas.microsoft.com/office/powerpoint/2010/main" val="1335740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DED4C-8867-DD7E-9700-FAED9F22BEB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199B26-3BF8-495F-29E3-79396BB26853}"/>
              </a:ext>
            </a:extLst>
          </p:cNvPr>
          <p:cNvSpPr>
            <a:spLocks noGrp="1"/>
          </p:cNvSpPr>
          <p:nvPr>
            <p:ph type="title"/>
          </p:nvPr>
        </p:nvSpPr>
        <p:spPr/>
        <p:txBody>
          <a:bodyPr/>
          <a:lstStyle/>
          <a:p>
            <a:r>
              <a:rPr lang="en-US">
                <a:latin typeface="Aptos" panose="020B0004020202020204" pitchFamily="34" charset="0"/>
              </a:rPr>
              <a:t>Next Steps</a:t>
            </a:r>
          </a:p>
        </p:txBody>
      </p:sp>
      <p:sp>
        <p:nvSpPr>
          <p:cNvPr id="6" name="Content Placeholder 2">
            <a:extLst>
              <a:ext uri="{FF2B5EF4-FFF2-40B4-BE49-F238E27FC236}">
                <a16:creationId xmlns:a16="http://schemas.microsoft.com/office/drawing/2014/main" id="{54DD5B48-982D-54F5-65FF-CFBAA4924213}"/>
              </a:ext>
            </a:extLst>
          </p:cNvPr>
          <p:cNvSpPr txBox="1">
            <a:spLocks/>
          </p:cNvSpPr>
          <p:nvPr/>
        </p:nvSpPr>
        <p:spPr>
          <a:xfrm>
            <a:off x="755904" y="2123259"/>
            <a:ext cx="10515600" cy="43696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atin typeface="Aptos" panose="020B0004020202020204" pitchFamily="34" charset="0"/>
              </a:rPr>
              <a:t>Review the District Review Handbook, the documents in yesterday’s email, and a report from this year</a:t>
            </a:r>
          </a:p>
          <a:p>
            <a:pPr>
              <a:lnSpc>
                <a:spcPct val="120000"/>
              </a:lnSpc>
            </a:pPr>
            <a:r>
              <a:rPr lang="en-US">
                <a:latin typeface="Aptos" panose="020B0004020202020204" pitchFamily="34" charset="0"/>
              </a:rPr>
              <a:t>Start collecting documents</a:t>
            </a:r>
          </a:p>
          <a:p>
            <a:pPr>
              <a:lnSpc>
                <a:spcPct val="120000"/>
              </a:lnSpc>
            </a:pPr>
            <a:r>
              <a:rPr lang="en-US">
                <a:latin typeface="Aptos" panose="020B0004020202020204" pitchFamily="34" charset="0"/>
              </a:rPr>
              <a:t>Attend the (optional) training on the CLASS protocol </a:t>
            </a:r>
          </a:p>
          <a:p>
            <a:pPr lvl="1">
              <a:lnSpc>
                <a:spcPct val="120000"/>
              </a:lnSpc>
            </a:pPr>
            <a:r>
              <a:rPr lang="en-US">
                <a:latin typeface="Aptos" panose="020B0004020202020204" pitchFamily="34" charset="0"/>
              </a:rPr>
              <a:t>August 14</a:t>
            </a:r>
            <a:r>
              <a:rPr lang="en-US" baseline="30000">
                <a:latin typeface="Aptos" panose="020B0004020202020204" pitchFamily="34" charset="0"/>
              </a:rPr>
              <a:t>th</a:t>
            </a:r>
            <a:r>
              <a:rPr lang="en-US">
                <a:latin typeface="Aptos" panose="020B0004020202020204" pitchFamily="34" charset="0"/>
              </a:rPr>
              <a:t> 10:30-11:30am on zoom</a:t>
            </a:r>
          </a:p>
          <a:p>
            <a:pPr>
              <a:lnSpc>
                <a:spcPct val="120000"/>
              </a:lnSpc>
            </a:pPr>
            <a:r>
              <a:rPr lang="en-US">
                <a:latin typeface="Aptos" panose="020B0004020202020204" pitchFamily="34" charset="0"/>
              </a:rPr>
              <a:t>Begin to communicate information about the review to relevant stakeholders</a:t>
            </a:r>
          </a:p>
          <a:p>
            <a:pPr marL="457200" lvl="1" indent="0">
              <a:lnSpc>
                <a:spcPct val="120000"/>
              </a:lnSpc>
              <a:buFont typeface="Arial" panose="020B0604020202020204" pitchFamily="34" charset="0"/>
              <a:buNone/>
            </a:pPr>
            <a:endParaRPr lang="en-US">
              <a:latin typeface="Aptos" panose="020B0004020202020204" pitchFamily="34" charset="0"/>
            </a:endParaRPr>
          </a:p>
        </p:txBody>
      </p:sp>
    </p:spTree>
    <p:extLst>
      <p:ext uri="{BB962C8B-B14F-4D97-AF65-F5344CB8AC3E}">
        <p14:creationId xmlns:p14="http://schemas.microsoft.com/office/powerpoint/2010/main" val="2638600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FC4E7-DBCA-F8C4-CF45-C750085018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E676C1-14E2-8022-28BA-0C7D5BB0D4C2}"/>
              </a:ext>
            </a:extLst>
          </p:cNvPr>
          <p:cNvSpPr>
            <a:spLocks noGrp="1"/>
          </p:cNvSpPr>
          <p:nvPr>
            <p:ph type="title"/>
          </p:nvPr>
        </p:nvSpPr>
        <p:spPr>
          <a:xfrm>
            <a:off x="838200" y="730525"/>
            <a:ext cx="10515600" cy="1326875"/>
          </a:xfrm>
        </p:spPr>
        <p:txBody>
          <a:bodyPr/>
          <a:lstStyle/>
          <a:p>
            <a:r>
              <a:rPr lang="en-US" b="1">
                <a:latin typeface="Aptos" panose="020B0004020202020204" pitchFamily="34" charset="0"/>
              </a:rPr>
              <a:t>Q &amp; A</a:t>
            </a:r>
          </a:p>
        </p:txBody>
      </p:sp>
      <p:sp>
        <p:nvSpPr>
          <p:cNvPr id="3" name="Text Placeholder 2">
            <a:extLst>
              <a:ext uri="{FF2B5EF4-FFF2-40B4-BE49-F238E27FC236}">
                <a16:creationId xmlns:a16="http://schemas.microsoft.com/office/drawing/2014/main" id="{6E1BB6D4-4F5F-283B-4E74-CBC924BC6032}"/>
              </a:ext>
            </a:extLst>
          </p:cNvPr>
          <p:cNvSpPr>
            <a:spLocks noGrp="1"/>
          </p:cNvSpPr>
          <p:nvPr>
            <p:ph type="body" idx="1"/>
          </p:nvPr>
        </p:nvSpPr>
        <p:spPr>
          <a:xfrm>
            <a:off x="838200" y="2452255"/>
            <a:ext cx="5178136" cy="3231572"/>
          </a:xfrm>
        </p:spPr>
        <p:txBody>
          <a:bodyPr>
            <a:normAutofit/>
          </a:bodyPr>
          <a:lstStyle/>
          <a:p>
            <a:pPr>
              <a:lnSpc>
                <a:spcPct val="120000"/>
              </a:lnSpc>
            </a:pPr>
            <a:r>
              <a:rPr lang="en-US" sz="2000" b="1">
                <a:latin typeface="Aptos" panose="020B0004020202020204" pitchFamily="34" charset="0"/>
              </a:rPr>
              <a:t>Contacts</a:t>
            </a:r>
            <a:endParaRPr lang="en-US" sz="1600" b="1">
              <a:latin typeface="Aptos" panose="020B0004020202020204" pitchFamily="34" charset="0"/>
            </a:endParaRPr>
          </a:p>
          <a:p>
            <a:pPr>
              <a:lnSpc>
                <a:spcPct val="120000"/>
              </a:lnSpc>
            </a:pPr>
            <a:r>
              <a:rPr lang="en-US" sz="1600" b="1">
                <a:latin typeface="Aptos" panose="020B0004020202020204" pitchFamily="34" charset="0"/>
              </a:rPr>
              <a:t>Robert Havdala				</a:t>
            </a:r>
          </a:p>
          <a:p>
            <a:pPr>
              <a:lnSpc>
                <a:spcPct val="120000"/>
              </a:lnSpc>
            </a:pPr>
            <a:r>
              <a:rPr lang="en-US" sz="1600">
                <a:latin typeface="Aptos" panose="020B0004020202020204" pitchFamily="34" charset="0"/>
              </a:rPr>
              <a:t>Massachusetts Department of Elementary and Secondary Education, Office of District Reviews and Monitoring</a:t>
            </a:r>
          </a:p>
          <a:p>
            <a:pPr>
              <a:lnSpc>
                <a:spcPct val="120000"/>
              </a:lnSpc>
            </a:pPr>
            <a:r>
              <a:rPr lang="en-US" sz="1600">
                <a:latin typeface="Aptos" panose="020B0004020202020204" pitchFamily="34" charset="0"/>
              </a:rPr>
              <a:t>robert.j.havdala@mass.gov </a:t>
            </a:r>
          </a:p>
          <a:p>
            <a:pPr>
              <a:lnSpc>
                <a:spcPct val="120000"/>
              </a:lnSpc>
            </a:pPr>
            <a:r>
              <a:rPr lang="en-US" sz="1600">
                <a:latin typeface="Aptos" panose="020B0004020202020204" pitchFamily="34" charset="0"/>
              </a:rPr>
              <a:t>781-338-3641</a:t>
            </a:r>
          </a:p>
        </p:txBody>
      </p:sp>
    </p:spTree>
    <p:extLst>
      <p:ext uri="{BB962C8B-B14F-4D97-AF65-F5344CB8AC3E}">
        <p14:creationId xmlns:p14="http://schemas.microsoft.com/office/powerpoint/2010/main" val="2104797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214DA-9810-31F7-54EE-0025D78590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83A24-3FE6-0C9E-BF95-D05F081C9BED}"/>
              </a:ext>
            </a:extLst>
          </p:cNvPr>
          <p:cNvSpPr>
            <a:spLocks noGrp="1"/>
          </p:cNvSpPr>
          <p:nvPr>
            <p:ph type="title"/>
          </p:nvPr>
        </p:nvSpPr>
        <p:spPr/>
        <p:txBody>
          <a:bodyPr/>
          <a:lstStyle/>
          <a:p>
            <a:r>
              <a:rPr lang="en-US">
                <a:latin typeface="Aptos" panose="020B0004020202020204" pitchFamily="34" charset="0"/>
              </a:rPr>
              <a:t>About District Reviews</a:t>
            </a:r>
          </a:p>
        </p:txBody>
      </p:sp>
    </p:spTree>
    <p:extLst>
      <p:ext uri="{BB962C8B-B14F-4D97-AF65-F5344CB8AC3E}">
        <p14:creationId xmlns:p14="http://schemas.microsoft.com/office/powerpoint/2010/main" val="1234915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9775A-D01D-5D66-1A3F-269DF1193A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38CD31-7E44-8F49-206D-0050F20BA72C}"/>
              </a:ext>
            </a:extLst>
          </p:cNvPr>
          <p:cNvSpPr>
            <a:spLocks noGrp="1"/>
          </p:cNvSpPr>
          <p:nvPr>
            <p:ph type="title"/>
          </p:nvPr>
        </p:nvSpPr>
        <p:spPr/>
        <p:txBody>
          <a:bodyPr/>
          <a:lstStyle/>
          <a:p>
            <a:r>
              <a:rPr lang="en-US">
                <a:latin typeface="Aptos" panose="020B0004020202020204" pitchFamily="34" charset="0"/>
              </a:rPr>
              <a:t>District Reviews</a:t>
            </a:r>
          </a:p>
        </p:txBody>
      </p:sp>
      <p:sp>
        <p:nvSpPr>
          <p:cNvPr id="2" name="Content Placeholder 1">
            <a:extLst>
              <a:ext uri="{FF2B5EF4-FFF2-40B4-BE49-F238E27FC236}">
                <a16:creationId xmlns:a16="http://schemas.microsoft.com/office/drawing/2014/main" id="{DE40F031-39D4-20E4-45BD-350B7F3504C8}"/>
              </a:ext>
            </a:extLst>
          </p:cNvPr>
          <p:cNvSpPr>
            <a:spLocks noGrp="1"/>
          </p:cNvSpPr>
          <p:nvPr>
            <p:ph idx="1"/>
          </p:nvPr>
        </p:nvSpPr>
        <p:spPr>
          <a:xfrm>
            <a:off x="838200" y="2015613"/>
            <a:ext cx="10515600" cy="4477261"/>
          </a:xfrm>
        </p:spPr>
        <p:txBody>
          <a:bodyPr>
            <a:normAutofit/>
          </a:bodyPr>
          <a:lstStyle/>
          <a:p>
            <a:pPr>
              <a:lnSpc>
                <a:spcPct val="120000"/>
              </a:lnSpc>
            </a:pPr>
            <a:r>
              <a:rPr lang="en-US">
                <a:latin typeface="Aptos" panose="020B0004020202020204" pitchFamily="34" charset="0"/>
              </a:rPr>
              <a:t>Required by state statute (M.G.L. Ch.15 § 55A, Ch.16 § 1K)</a:t>
            </a:r>
          </a:p>
          <a:p>
            <a:pPr>
              <a:lnSpc>
                <a:spcPct val="120000"/>
              </a:lnSpc>
            </a:pPr>
            <a:r>
              <a:rPr lang="en-US">
                <a:latin typeface="Aptos" panose="020B0004020202020204" pitchFamily="34" charset="0"/>
              </a:rPr>
              <a:t>DESE’s Office of District Reviews and Monitoring (ODRM) reviews approximately 20 districts each year</a:t>
            </a:r>
          </a:p>
          <a:p>
            <a:pPr>
              <a:lnSpc>
                <a:spcPct val="120000"/>
              </a:lnSpc>
            </a:pPr>
            <a:r>
              <a:rPr lang="en-US">
                <a:latin typeface="Aptos" panose="020B0004020202020204" pitchFamily="34" charset="0"/>
              </a:rPr>
              <a:t>Since 2021, reviews have been conducted via a partnership between ODRM and the American Institutes for Research (AIR)</a:t>
            </a:r>
          </a:p>
        </p:txBody>
      </p:sp>
    </p:spTree>
    <p:extLst>
      <p:ext uri="{BB962C8B-B14F-4D97-AF65-F5344CB8AC3E}">
        <p14:creationId xmlns:p14="http://schemas.microsoft.com/office/powerpoint/2010/main" val="1925463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76087F-3F78-8E80-6CDF-E42D303F3515}"/>
              </a:ext>
            </a:extLst>
          </p:cNvPr>
          <p:cNvSpPr>
            <a:spLocks noGrp="1"/>
          </p:cNvSpPr>
          <p:nvPr>
            <p:ph type="title"/>
          </p:nvPr>
        </p:nvSpPr>
        <p:spPr/>
        <p:txBody>
          <a:bodyPr/>
          <a:lstStyle/>
          <a:p>
            <a:r>
              <a:rPr lang="en-US">
                <a:latin typeface="Aptos" panose="020B0004020202020204" pitchFamily="34" charset="0"/>
              </a:rPr>
              <a:t>The Purpose of District Reviews</a:t>
            </a:r>
          </a:p>
        </p:txBody>
      </p:sp>
      <p:sp>
        <p:nvSpPr>
          <p:cNvPr id="4" name="Rectangle: Rounded Corners 3">
            <a:extLst>
              <a:ext uri="{FF2B5EF4-FFF2-40B4-BE49-F238E27FC236}">
                <a16:creationId xmlns:a16="http://schemas.microsoft.com/office/drawing/2014/main" id="{92180C50-34D4-88EF-71FE-DFCE629E6118}"/>
              </a:ext>
            </a:extLst>
          </p:cNvPr>
          <p:cNvSpPr/>
          <p:nvPr/>
        </p:nvSpPr>
        <p:spPr>
          <a:xfrm>
            <a:off x="1114425" y="2032578"/>
            <a:ext cx="9963150" cy="1378737"/>
          </a:xfrm>
          <a:prstGeom prst="round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a:solidFill>
                  <a:schemeClr val="bg2">
                    <a:lumMod val="10000"/>
                  </a:schemeClr>
                </a:solidFill>
                <a:latin typeface="Aptos" panose="020B0004020202020204" pitchFamily="34" charset="0"/>
              </a:rPr>
              <a:t>Theory of Action</a:t>
            </a:r>
          </a:p>
          <a:p>
            <a:pPr algn="ctr">
              <a:lnSpc>
                <a:spcPct val="120000"/>
              </a:lnSpc>
            </a:pPr>
            <a:r>
              <a:rPr lang="en-US" sz="1600">
                <a:solidFill>
                  <a:schemeClr val="bg2">
                    <a:lumMod val="10000"/>
                  </a:schemeClr>
                </a:solidFill>
                <a:latin typeface="Aptos" panose="020B0004020202020204" pitchFamily="34" charset="0"/>
              </a:rPr>
              <a:t>The Office of District Reviews and Monitoring (ODRM) examines district systems, policies, and practices through written reports. These reports provide information and recommendations that promote systemic improvements and advance equitable student outcomes and experiences.</a:t>
            </a:r>
          </a:p>
        </p:txBody>
      </p:sp>
      <p:sp>
        <p:nvSpPr>
          <p:cNvPr id="2" name="Content Placeholder 1">
            <a:extLst>
              <a:ext uri="{FF2B5EF4-FFF2-40B4-BE49-F238E27FC236}">
                <a16:creationId xmlns:a16="http://schemas.microsoft.com/office/drawing/2014/main" id="{6C448225-F5B4-0A9B-18E1-E67ED866A7FF}"/>
              </a:ext>
            </a:extLst>
          </p:cNvPr>
          <p:cNvSpPr>
            <a:spLocks noGrp="1"/>
          </p:cNvSpPr>
          <p:nvPr>
            <p:ph idx="1"/>
          </p:nvPr>
        </p:nvSpPr>
        <p:spPr>
          <a:xfrm>
            <a:off x="838200" y="3573985"/>
            <a:ext cx="10515600" cy="2395107"/>
          </a:xfrm>
        </p:spPr>
        <p:txBody>
          <a:bodyPr>
            <a:normAutofit/>
          </a:bodyPr>
          <a:lstStyle/>
          <a:p>
            <a:pPr>
              <a:lnSpc>
                <a:spcPct val="120000"/>
              </a:lnSpc>
            </a:pPr>
            <a:r>
              <a:rPr lang="en-US">
                <a:latin typeface="Aptos" panose="020B0004020202020204" pitchFamily="34" charset="0"/>
              </a:rPr>
              <a:t>Provide a snapshot of a district’s systems, policies, and practices relative to the </a:t>
            </a:r>
            <a:r>
              <a:rPr lang="en-US" i="1">
                <a:latin typeface="Aptos" panose="020B0004020202020204" pitchFamily="34" charset="0"/>
              </a:rPr>
              <a:t>District Standards and Indicators</a:t>
            </a:r>
            <a:endParaRPr lang="en-US">
              <a:latin typeface="Aptos" panose="020B0004020202020204" pitchFamily="34" charset="0"/>
            </a:endParaRPr>
          </a:p>
          <a:p>
            <a:pPr>
              <a:lnSpc>
                <a:spcPct val="120000"/>
              </a:lnSpc>
            </a:pPr>
            <a:r>
              <a:rPr lang="en-US">
                <a:latin typeface="Aptos" panose="020B0004020202020204" pitchFamily="34" charset="0"/>
              </a:rPr>
              <a:t>Highlight key strengths, areas for growth, and recommendations through an equity lens</a:t>
            </a:r>
          </a:p>
        </p:txBody>
      </p:sp>
    </p:spTree>
    <p:extLst>
      <p:ext uri="{BB962C8B-B14F-4D97-AF65-F5344CB8AC3E}">
        <p14:creationId xmlns:p14="http://schemas.microsoft.com/office/powerpoint/2010/main" val="277657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131DAC-6263-D5F2-AE00-156733F7C624}"/>
              </a:ext>
            </a:extLst>
          </p:cNvPr>
          <p:cNvSpPr>
            <a:spLocks noGrp="1"/>
          </p:cNvSpPr>
          <p:nvPr>
            <p:ph type="title"/>
          </p:nvPr>
        </p:nvSpPr>
        <p:spPr/>
        <p:txBody>
          <a:bodyPr/>
          <a:lstStyle/>
          <a:p>
            <a:r>
              <a:rPr lang="en-US">
                <a:latin typeface="Aptos" panose="020B0004020202020204" pitchFamily="34" charset="0"/>
              </a:rPr>
              <a:t>District Reviews vs. Other DESE Reviews</a:t>
            </a:r>
          </a:p>
        </p:txBody>
      </p:sp>
      <p:pic>
        <p:nvPicPr>
          <p:cNvPr id="5" name="Picture 4" descr="Diagram comparing and contrasting district reviews with Integrated Monitoring Reviews and CSDP Progress Monitoring&#10;">
            <a:extLst>
              <a:ext uri="{FF2B5EF4-FFF2-40B4-BE49-F238E27FC236}">
                <a16:creationId xmlns:a16="http://schemas.microsoft.com/office/drawing/2014/main" id="{D3610FA9-1C4B-90CE-9930-1F8B421462EF}"/>
              </a:ext>
            </a:extLst>
          </p:cNvPr>
          <p:cNvPicPr>
            <a:picLocks noChangeAspect="1"/>
          </p:cNvPicPr>
          <p:nvPr/>
        </p:nvPicPr>
        <p:blipFill>
          <a:blip r:embed="rId3"/>
          <a:stretch>
            <a:fillRect/>
          </a:stretch>
        </p:blipFill>
        <p:spPr>
          <a:xfrm>
            <a:off x="0" y="1811484"/>
            <a:ext cx="11471675" cy="4580357"/>
          </a:xfrm>
          <a:prstGeom prst="rect">
            <a:avLst/>
          </a:prstGeom>
        </p:spPr>
      </p:pic>
    </p:spTree>
    <p:extLst>
      <p:ext uri="{BB962C8B-B14F-4D97-AF65-F5344CB8AC3E}">
        <p14:creationId xmlns:p14="http://schemas.microsoft.com/office/powerpoint/2010/main" val="1939837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A138-827B-2D0B-CEB1-D60A9CC4E8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EA053B-DCEE-2CC3-7898-012D18FA3DBC}"/>
              </a:ext>
            </a:extLst>
          </p:cNvPr>
          <p:cNvSpPr>
            <a:spLocks noGrp="1"/>
          </p:cNvSpPr>
          <p:nvPr>
            <p:ph type="title"/>
          </p:nvPr>
        </p:nvSpPr>
        <p:spPr/>
        <p:txBody>
          <a:bodyPr/>
          <a:lstStyle/>
          <a:p>
            <a:r>
              <a:rPr lang="en-US">
                <a:latin typeface="Aptos" panose="020B0004020202020204" pitchFamily="34" charset="0"/>
              </a:rPr>
              <a:t>Making the Most of a District Review</a:t>
            </a:r>
          </a:p>
        </p:txBody>
      </p:sp>
      <p:sp>
        <p:nvSpPr>
          <p:cNvPr id="2" name="Content Placeholder 1">
            <a:extLst>
              <a:ext uri="{FF2B5EF4-FFF2-40B4-BE49-F238E27FC236}">
                <a16:creationId xmlns:a16="http://schemas.microsoft.com/office/drawing/2014/main" id="{5C513AB2-DDCF-62D3-B0F7-A734C585F73B}"/>
              </a:ext>
            </a:extLst>
          </p:cNvPr>
          <p:cNvSpPr>
            <a:spLocks noGrp="1"/>
          </p:cNvSpPr>
          <p:nvPr>
            <p:ph idx="1"/>
          </p:nvPr>
        </p:nvSpPr>
        <p:spPr>
          <a:xfrm>
            <a:off x="621890" y="1830600"/>
            <a:ext cx="4549877" cy="4662274"/>
          </a:xfrm>
        </p:spPr>
        <p:txBody>
          <a:bodyPr>
            <a:normAutofit fontScale="85000" lnSpcReduction="20000"/>
          </a:bodyPr>
          <a:lstStyle/>
          <a:p>
            <a:pPr marL="0" indent="0">
              <a:lnSpc>
                <a:spcPct val="120000"/>
              </a:lnSpc>
              <a:buNone/>
            </a:pPr>
            <a:r>
              <a:rPr lang="en-US">
                <a:latin typeface="Aptos" panose="020B0004020202020204" pitchFamily="34" charset="0"/>
              </a:rPr>
              <a:t>District leaders have leveraged their reviews to:</a:t>
            </a:r>
          </a:p>
          <a:p>
            <a:pPr>
              <a:lnSpc>
                <a:spcPct val="120000"/>
              </a:lnSpc>
            </a:pPr>
            <a:r>
              <a:rPr lang="en-US">
                <a:latin typeface="Aptos" panose="020B0004020202020204" pitchFamily="34" charset="0"/>
              </a:rPr>
              <a:t>Facilitate meaningful conversations with leaders and staff around opportunities for improvement</a:t>
            </a:r>
          </a:p>
          <a:p>
            <a:pPr>
              <a:lnSpc>
                <a:spcPct val="120000"/>
              </a:lnSpc>
            </a:pPr>
            <a:r>
              <a:rPr lang="en-US">
                <a:latin typeface="Aptos" panose="020B0004020202020204" pitchFamily="34" charset="0"/>
              </a:rPr>
              <a:t>Highlight progress and celebrate strengths</a:t>
            </a:r>
          </a:p>
          <a:p>
            <a:pPr>
              <a:lnSpc>
                <a:spcPct val="120000"/>
              </a:lnSpc>
            </a:pPr>
            <a:r>
              <a:rPr lang="en-US">
                <a:latin typeface="Aptos" panose="020B0004020202020204" pitchFamily="34" charset="0"/>
              </a:rPr>
              <a:t>Develop a meaningful and data-driven district strategic plan</a:t>
            </a:r>
          </a:p>
        </p:txBody>
      </p:sp>
      <p:sp>
        <p:nvSpPr>
          <p:cNvPr id="6" name="Rectangle: Rounded Corners 5">
            <a:extLst>
              <a:ext uri="{FF2B5EF4-FFF2-40B4-BE49-F238E27FC236}">
                <a16:creationId xmlns:a16="http://schemas.microsoft.com/office/drawing/2014/main" id="{3DD4E13D-9A0D-F9A6-4107-F1A7A004A73E}"/>
              </a:ext>
            </a:extLst>
          </p:cNvPr>
          <p:cNvSpPr/>
          <p:nvPr/>
        </p:nvSpPr>
        <p:spPr>
          <a:xfrm>
            <a:off x="5597403" y="1830600"/>
            <a:ext cx="6337924" cy="1232149"/>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ptos" panose="020B0004020202020204" pitchFamily="34" charset="0"/>
              </a:rPr>
              <a:t>“I thought it was really comprehensive…it's a bit of work at the beginning, but if you look at it like a free, expensive consultant coming in it's very helpful.”</a:t>
            </a:r>
          </a:p>
          <a:p>
            <a:pPr algn="ctr"/>
            <a:r>
              <a:rPr lang="en-US" i="1">
                <a:solidFill>
                  <a:schemeClr val="tx1"/>
                </a:solidFill>
                <a:latin typeface="Aptos" panose="020B0004020202020204" pitchFamily="34" charset="0"/>
              </a:rPr>
              <a:t>– District Leader</a:t>
            </a:r>
          </a:p>
        </p:txBody>
      </p:sp>
      <p:sp>
        <p:nvSpPr>
          <p:cNvPr id="5" name="Rectangle: Rounded Corners 4">
            <a:extLst>
              <a:ext uri="{FF2B5EF4-FFF2-40B4-BE49-F238E27FC236}">
                <a16:creationId xmlns:a16="http://schemas.microsoft.com/office/drawing/2014/main" id="{1B2B34B4-F60F-801C-56F0-85891A1446F6}"/>
              </a:ext>
            </a:extLst>
          </p:cNvPr>
          <p:cNvSpPr/>
          <p:nvPr/>
        </p:nvSpPr>
        <p:spPr>
          <a:xfrm>
            <a:off x="5597403" y="3328220"/>
            <a:ext cx="6337924" cy="1232149"/>
          </a:xfrm>
          <a:prstGeom prst="roundRect">
            <a:avLst/>
          </a:prstGeom>
          <a:noFill/>
          <a:ln w="38100">
            <a:solidFill>
              <a:srgbClr val="C41F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ptos" panose="020B0004020202020204" pitchFamily="34" charset="0"/>
              </a:rPr>
              <a:t>“I wish I had this resource (the </a:t>
            </a:r>
            <a:r>
              <a:rPr lang="en-US" i="1">
                <a:solidFill>
                  <a:schemeClr val="tx1"/>
                </a:solidFill>
                <a:latin typeface="Aptos" panose="020B0004020202020204" pitchFamily="34" charset="0"/>
              </a:rPr>
              <a:t>District Standards and Indicators</a:t>
            </a:r>
            <a:r>
              <a:rPr lang="en-US">
                <a:solidFill>
                  <a:schemeClr val="tx1"/>
                </a:solidFill>
                <a:latin typeface="Aptos" panose="020B0004020202020204" pitchFamily="34" charset="0"/>
              </a:rPr>
              <a:t>) on day one as a superintendent!” </a:t>
            </a:r>
          </a:p>
          <a:p>
            <a:pPr algn="ctr">
              <a:lnSpc>
                <a:spcPct val="120000"/>
              </a:lnSpc>
            </a:pPr>
            <a:r>
              <a:rPr lang="en-US" i="1">
                <a:solidFill>
                  <a:schemeClr val="tx1"/>
                </a:solidFill>
                <a:latin typeface="Aptos" panose="020B0004020202020204" pitchFamily="34" charset="0"/>
              </a:rPr>
              <a:t>– Accountability and Assistance Advisory Council Member</a:t>
            </a:r>
          </a:p>
        </p:txBody>
      </p:sp>
      <p:sp>
        <p:nvSpPr>
          <p:cNvPr id="4" name="Rectangle: Rounded Corners 3">
            <a:extLst>
              <a:ext uri="{FF2B5EF4-FFF2-40B4-BE49-F238E27FC236}">
                <a16:creationId xmlns:a16="http://schemas.microsoft.com/office/drawing/2014/main" id="{2371EBD5-18F3-C655-E3BC-6087AA8AE669}"/>
              </a:ext>
            </a:extLst>
          </p:cNvPr>
          <p:cNvSpPr/>
          <p:nvPr/>
        </p:nvSpPr>
        <p:spPr>
          <a:xfrm>
            <a:off x="5597403" y="4825840"/>
            <a:ext cx="6337924" cy="1232149"/>
          </a:xfrm>
          <a:prstGeom prst="roundRect">
            <a:avLst/>
          </a:prstGeom>
          <a:noFill/>
          <a:ln w="38100">
            <a:solidFill>
              <a:srgbClr val="45BD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a:solidFill>
                  <a:schemeClr val="tx1"/>
                </a:solidFill>
                <a:latin typeface="Aptos" panose="020B0004020202020204" pitchFamily="34" charset="0"/>
              </a:rPr>
              <a:t>“</a:t>
            </a:r>
            <a:r>
              <a:rPr lang="en-US">
                <a:solidFill>
                  <a:schemeClr val="tx1"/>
                </a:solidFill>
                <a:latin typeface="Aptos" panose="020B0004020202020204" pitchFamily="34" charset="0"/>
              </a:rPr>
              <a:t>We are really excited about the work we are doing and we happy the report substantiated what we are doing.”</a:t>
            </a:r>
          </a:p>
          <a:p>
            <a:pPr algn="ctr">
              <a:lnSpc>
                <a:spcPct val="120000"/>
              </a:lnSpc>
            </a:pPr>
            <a:r>
              <a:rPr lang="en-US" i="1">
                <a:solidFill>
                  <a:schemeClr val="tx1"/>
                </a:solidFill>
                <a:latin typeface="Aptos" panose="020B0004020202020204" pitchFamily="34" charset="0"/>
              </a:rPr>
              <a:t>- District Leader</a:t>
            </a:r>
          </a:p>
        </p:txBody>
      </p:sp>
    </p:spTree>
    <p:extLst>
      <p:ext uri="{BB962C8B-B14F-4D97-AF65-F5344CB8AC3E}">
        <p14:creationId xmlns:p14="http://schemas.microsoft.com/office/powerpoint/2010/main" val="3477576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9AE80-DEFE-E784-E20E-D643CE534400}"/>
              </a:ext>
            </a:extLst>
          </p:cNvPr>
          <p:cNvSpPr>
            <a:spLocks noGrp="1"/>
          </p:cNvSpPr>
          <p:nvPr>
            <p:ph type="title"/>
          </p:nvPr>
        </p:nvSpPr>
        <p:spPr/>
        <p:txBody>
          <a:bodyPr/>
          <a:lstStyle/>
          <a:p>
            <a:r>
              <a:rPr lang="en-US">
                <a:latin typeface="Aptos" panose="020B0004020202020204" pitchFamily="34" charset="0"/>
              </a:rPr>
              <a:t>Review Process</a:t>
            </a:r>
          </a:p>
        </p:txBody>
      </p:sp>
    </p:spTree>
    <p:extLst>
      <p:ext uri="{BB962C8B-B14F-4D97-AF65-F5344CB8AC3E}">
        <p14:creationId xmlns:p14="http://schemas.microsoft.com/office/powerpoint/2010/main" val="1906840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2 DESE Slide Template June 202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 DESE Slide Template June 2024" id="{8DF132F6-04AB-4890-99FF-E470F3483A17}" vid="{FC5FF32D-B5D7-420A-B1EC-BDDAC89C49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66D5547EFD1A4DBC9DB48B0354D5FD" ma:contentTypeVersion="18" ma:contentTypeDescription="Create a new document." ma:contentTypeScope="" ma:versionID="e10c4e77a767487ce1d82269372ca9b7">
  <xsd:schema xmlns:xsd="http://www.w3.org/2001/XMLSchema" xmlns:xs="http://www.w3.org/2001/XMLSchema" xmlns:p="http://schemas.microsoft.com/office/2006/metadata/properties" xmlns:ns2="68b45241-2e0a-4324-b6cd-9efd2f11b483" xmlns:ns3="22602442-92ee-4d3a-8ce8-f0d739bf7d54" targetNamespace="http://schemas.microsoft.com/office/2006/metadata/properties" ma:root="true" ma:fieldsID="b5b56a2dafa5a509f8c6d304860211e8" ns2:_="" ns3:_="">
    <xsd:import namespace="68b45241-2e0a-4324-b6cd-9efd2f11b483"/>
    <xsd:import namespace="22602442-92ee-4d3a-8ce8-f0d739bf7d54"/>
    <xsd:element name="properties">
      <xsd:complexType>
        <xsd:sequence>
          <xsd:element name="documentManagement">
            <xsd:complexType>
              <xsd:all>
                <xsd:element ref="ns2:Lorraine_x0020_Test" minOccurs="0"/>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SearchProperties" minOccurs="0"/>
                <xsd:element ref="ns2:MediaLengthInSeconds"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b45241-2e0a-4324-b6cd-9efd2f11b483" elementFormDefault="qualified">
    <xsd:import namespace="http://schemas.microsoft.com/office/2006/documentManagement/types"/>
    <xsd:import namespace="http://schemas.microsoft.com/office/infopath/2007/PartnerControls"/>
    <xsd:element name="Lorraine_x0020_Test" ma:index="8" nillable="true" ma:displayName="Lorraine Test" ma:default="1" ma:description="say yes or no" ma:internalName="Lorraine_x0020_Test" ma:readOnly="false">
      <xsd:simpleType>
        <xsd:restriction base="dms:Boolea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602442-92ee-4d3a-8ce8-f0d739bf7d5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6a1e5b-2d58-482d-a272-c66f84e62d3b}" ma:internalName="TaxCatchAll" ma:showField="CatchAllData" ma:web="22602442-92ee-4d3a-8ce8-f0d739bf7d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2602442-92ee-4d3a-8ce8-f0d739bf7d54">
      <UserInfo>
        <DisplayName>Bettencourt, Helene H. (DESE)</DisplayName>
        <AccountId>18</AccountId>
        <AccountType/>
      </UserInfo>
      <UserInfo>
        <DisplayName>Foley, Kinnon (DESE)</DisplayName>
        <AccountId>1477</AccountId>
        <AccountType/>
      </UserInfo>
    </SharedWithUsers>
    <Lorraine_x0020_Test xmlns="68b45241-2e0a-4324-b6cd-9efd2f11b483">true</Lorraine_x0020_Test>
    <lcf76f155ced4ddcb4097134ff3c332f xmlns="68b45241-2e0a-4324-b6cd-9efd2f11b483">
      <Terms xmlns="http://schemas.microsoft.com/office/infopath/2007/PartnerControls"/>
    </lcf76f155ced4ddcb4097134ff3c332f>
    <TaxCatchAll xmlns="22602442-92ee-4d3a-8ce8-f0d739bf7d5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BB5B33-B271-474E-B079-D10F3315B6B7}">
  <ds:schemaRefs>
    <ds:schemaRef ds:uri="22602442-92ee-4d3a-8ce8-f0d739bf7d54"/>
    <ds:schemaRef ds:uri="68b45241-2e0a-4324-b6cd-9efd2f11b4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434A98-F106-45CE-8E8A-DD686612E616}">
  <ds:schemaRefs>
    <ds:schemaRef ds:uri="http://purl.org/dc/dcmitype/"/>
    <ds:schemaRef ds:uri="68b45241-2e0a-4324-b6cd-9efd2f11b483"/>
    <ds:schemaRef ds:uri="http://schemas.openxmlformats.org/package/2006/metadata/core-properties"/>
    <ds:schemaRef ds:uri="http://purl.org/dc/elements/1.1/"/>
    <ds:schemaRef ds:uri="http://www.w3.org/XML/1998/namespace"/>
    <ds:schemaRef ds:uri="22602442-92ee-4d3a-8ce8-f0d739bf7d54"/>
    <ds:schemaRef ds:uri="http://schemas.microsoft.com/office/2006/documentManagement/types"/>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1521</TotalTime>
  <Words>1807</Words>
  <Application>Microsoft Office PowerPoint</Application>
  <PresentationFormat>Widescreen</PresentationFormat>
  <Paragraphs>264</Paragraphs>
  <Slides>35</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Segoe</vt:lpstr>
      <vt:lpstr>Aptos</vt:lpstr>
      <vt:lpstr>Arial</vt:lpstr>
      <vt:lpstr>Calibri</vt:lpstr>
      <vt:lpstr>Courier New</vt:lpstr>
      <vt:lpstr>Segoe UI</vt:lpstr>
      <vt:lpstr>Segoe UI Semibold</vt:lpstr>
      <vt:lpstr>Wingdings</vt:lpstr>
      <vt:lpstr>Office Theme</vt:lpstr>
      <vt:lpstr>2 DESE Slide Template June 2024</vt:lpstr>
      <vt:lpstr>District Reviews 101</vt:lpstr>
      <vt:lpstr>Introductions</vt:lpstr>
      <vt:lpstr>Questions we are answering today</vt:lpstr>
      <vt:lpstr>About District Reviews</vt:lpstr>
      <vt:lpstr>District Reviews</vt:lpstr>
      <vt:lpstr>The Purpose of District Reviews</vt:lpstr>
      <vt:lpstr>District Reviews vs. Other DESE Reviews</vt:lpstr>
      <vt:lpstr>Making the Most of a District Review</vt:lpstr>
      <vt:lpstr>Review Process</vt:lpstr>
      <vt:lpstr>ODRM and AIR Partnership</vt:lpstr>
      <vt:lpstr>The District Review Process</vt:lpstr>
      <vt:lpstr>Preparation</vt:lpstr>
      <vt:lpstr>Document Collection</vt:lpstr>
      <vt:lpstr>Educator Evaluation Files</vt:lpstr>
      <vt:lpstr>DESE-Provided Data Review</vt:lpstr>
      <vt:lpstr>Onsite</vt:lpstr>
      <vt:lpstr>Interviews and Focus Groups</vt:lpstr>
      <vt:lpstr>Instructional Observations</vt:lpstr>
      <vt:lpstr>Drafting and Publication</vt:lpstr>
      <vt:lpstr>Post-Review</vt:lpstr>
      <vt:lpstr>District Standards and Indicators (DSI) 101</vt:lpstr>
      <vt:lpstr>6 Standards, 21 Indicators</vt:lpstr>
      <vt:lpstr>Example: Assessment</vt:lpstr>
      <vt:lpstr>Warm-up</vt:lpstr>
      <vt:lpstr>From the District Standards and Indicators to District Review Reports</vt:lpstr>
      <vt:lpstr>Indicator Analysis </vt:lpstr>
      <vt:lpstr>Indicator Analysis Example </vt:lpstr>
      <vt:lpstr>Indicator Analysis: Directions</vt:lpstr>
      <vt:lpstr>Activity Reflection</vt:lpstr>
      <vt:lpstr>Key Points on the DSI</vt:lpstr>
      <vt:lpstr>District Review Resources</vt:lpstr>
      <vt:lpstr>Explore Past Reports</vt:lpstr>
      <vt:lpstr>Best Practices Summary</vt:lpstr>
      <vt:lpstr>Next Steps</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2025-2026 District Orientation: District Reviews 101</dc:title>
  <dc:creator>DESE</dc:creator>
  <cp:lastModifiedBy>Zou, Dong (EOE)</cp:lastModifiedBy>
  <cp:revision>3</cp:revision>
  <dcterms:created xsi:type="dcterms:W3CDTF">2022-10-11T20:32:22Z</dcterms:created>
  <dcterms:modified xsi:type="dcterms:W3CDTF">2025-08-15T18:55:42Z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Aug 15 2025 12:00AM</vt:lpwstr>
  </property>
</Properties>
</file>