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32"/>
  </p:notesMasterIdLst>
  <p:handoutMasterIdLst>
    <p:handoutMasterId r:id="rId33"/>
  </p:handoutMasterIdLst>
  <p:sldIdLst>
    <p:sldId id="410" r:id="rId5"/>
    <p:sldId id="383" r:id="rId6"/>
    <p:sldId id="409" r:id="rId7"/>
    <p:sldId id="427" r:id="rId8"/>
    <p:sldId id="404" r:id="rId9"/>
    <p:sldId id="411" r:id="rId10"/>
    <p:sldId id="412" r:id="rId11"/>
    <p:sldId id="413" r:id="rId12"/>
    <p:sldId id="421" r:id="rId13"/>
    <p:sldId id="414" r:id="rId14"/>
    <p:sldId id="422" r:id="rId15"/>
    <p:sldId id="415" r:id="rId16"/>
    <p:sldId id="423" r:id="rId17"/>
    <p:sldId id="416" r:id="rId18"/>
    <p:sldId id="424" r:id="rId19"/>
    <p:sldId id="417" r:id="rId20"/>
    <p:sldId id="425" r:id="rId21"/>
    <p:sldId id="418" r:id="rId22"/>
    <p:sldId id="426" r:id="rId23"/>
    <p:sldId id="432" r:id="rId24"/>
    <p:sldId id="428" r:id="rId25"/>
    <p:sldId id="429" r:id="rId26"/>
    <p:sldId id="430" r:id="rId27"/>
    <p:sldId id="431" r:id="rId28"/>
    <p:sldId id="419" r:id="rId29"/>
    <p:sldId id="420" r:id="rId30"/>
    <p:sldId id="39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2CC08174-9BB7-5743-67DA-3DDAD24E4594}" name="Havdala, Robert J.  (DESE)" initials="RH" userId="S::robert.j.havdala@mass.gov::4cd687e8-9622-49c1-b2e8-1a2671bc50c8" providerId="AD"/>
  <p188:author id="{B7B755D8-334E-816C-181F-26A689FC8C5F}" name="Erica Gonzales" initials="EG" userId="Erica Gonzales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3E68C1-2A30-4140-AFA5-AF7FB672C92B}" v="2" dt="2025-06-16T19:24:08.248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Corinne T. (DESE)" userId="7776f531-ba53-429c-9fc1-fbf82403404c" providerId="ADAL" clId="{BC5B6354-DE2C-46EF-9FB6-5079DE1E36CE}"/>
    <pc:docChg chg="custSel addSld delSld modSld sldOrd">
      <pc:chgData name="Thomas, Corinne T. (DESE)" userId="7776f531-ba53-429c-9fc1-fbf82403404c" providerId="ADAL" clId="{BC5B6354-DE2C-46EF-9FB6-5079DE1E36CE}" dt="2025-02-19T15:51:18.693" v="742" actId="20577"/>
      <pc:docMkLst>
        <pc:docMk/>
      </pc:docMkLst>
      <pc:sldChg chg="addSp delSp modSp del mod">
        <pc:chgData name="Thomas, Corinne T. (DESE)" userId="7776f531-ba53-429c-9fc1-fbf82403404c" providerId="ADAL" clId="{BC5B6354-DE2C-46EF-9FB6-5079DE1E36CE}" dt="2025-02-19T15:14:21.216" v="155" actId="47"/>
        <pc:sldMkLst>
          <pc:docMk/>
          <pc:sldMk cId="3200312026" sldId="391"/>
        </pc:sldMkLst>
      </pc:sldChg>
      <pc:sldChg chg="modSp mod">
        <pc:chgData name="Thomas, Corinne T. (DESE)" userId="7776f531-ba53-429c-9fc1-fbf82403404c" providerId="ADAL" clId="{BC5B6354-DE2C-46EF-9FB6-5079DE1E36CE}" dt="2025-02-19T15:10:32.093" v="39" actId="20577"/>
        <pc:sldMkLst>
          <pc:docMk/>
          <pc:sldMk cId="4261132419" sldId="398"/>
        </pc:sldMkLst>
      </pc:sldChg>
      <pc:sldChg chg="modSp mod">
        <pc:chgData name="Thomas, Corinne T. (DESE)" userId="7776f531-ba53-429c-9fc1-fbf82403404c" providerId="ADAL" clId="{BC5B6354-DE2C-46EF-9FB6-5079DE1E36CE}" dt="2025-02-19T15:09:54.185" v="0" actId="114"/>
        <pc:sldMkLst>
          <pc:docMk/>
          <pc:sldMk cId="1850768898" sldId="404"/>
        </pc:sldMkLst>
      </pc:sldChg>
      <pc:sldChg chg="addSp modSp mod">
        <pc:chgData name="Thomas, Corinne T. (DESE)" userId="7776f531-ba53-429c-9fc1-fbf82403404c" providerId="ADAL" clId="{BC5B6354-DE2C-46EF-9FB6-5079DE1E36CE}" dt="2025-02-19T15:51:18.693" v="742" actId="20577"/>
        <pc:sldMkLst>
          <pc:docMk/>
          <pc:sldMk cId="3753756393" sldId="411"/>
        </pc:sldMkLst>
      </pc:sldChg>
      <pc:sldChg chg="modSp mod">
        <pc:chgData name="Thomas, Corinne T. (DESE)" userId="7776f531-ba53-429c-9fc1-fbf82403404c" providerId="ADAL" clId="{BC5B6354-DE2C-46EF-9FB6-5079DE1E36CE}" dt="2025-02-19T15:12:28.713" v="142" actId="20577"/>
        <pc:sldMkLst>
          <pc:docMk/>
          <pc:sldMk cId="4037444928" sldId="413"/>
        </pc:sldMkLst>
      </pc:sldChg>
      <pc:sldChg chg="modSp mod">
        <pc:chgData name="Thomas, Corinne T. (DESE)" userId="7776f531-ba53-429c-9fc1-fbf82403404c" providerId="ADAL" clId="{BC5B6354-DE2C-46EF-9FB6-5079DE1E36CE}" dt="2025-02-19T15:12:43.250" v="143" actId="20577"/>
        <pc:sldMkLst>
          <pc:docMk/>
          <pc:sldMk cId="1602373092" sldId="414"/>
        </pc:sldMkLst>
      </pc:sldChg>
      <pc:sldChg chg="modSp mod">
        <pc:chgData name="Thomas, Corinne T. (DESE)" userId="7776f531-ba53-429c-9fc1-fbf82403404c" providerId="ADAL" clId="{BC5B6354-DE2C-46EF-9FB6-5079DE1E36CE}" dt="2025-02-19T15:12:56.013" v="144" actId="20577"/>
        <pc:sldMkLst>
          <pc:docMk/>
          <pc:sldMk cId="2932252835" sldId="415"/>
        </pc:sldMkLst>
      </pc:sldChg>
      <pc:sldChg chg="modSp mod">
        <pc:chgData name="Thomas, Corinne T. (DESE)" userId="7776f531-ba53-429c-9fc1-fbf82403404c" providerId="ADAL" clId="{BC5B6354-DE2C-46EF-9FB6-5079DE1E36CE}" dt="2025-02-19T15:12:19.366" v="141" actId="20577"/>
        <pc:sldMkLst>
          <pc:docMk/>
          <pc:sldMk cId="2701545804" sldId="416"/>
        </pc:sldMkLst>
      </pc:sldChg>
      <pc:sldChg chg="modSp mod">
        <pc:chgData name="Thomas, Corinne T. (DESE)" userId="7776f531-ba53-429c-9fc1-fbf82403404c" providerId="ADAL" clId="{BC5B6354-DE2C-46EF-9FB6-5079DE1E36CE}" dt="2025-02-19T15:13:11.045" v="145" actId="20577"/>
        <pc:sldMkLst>
          <pc:docMk/>
          <pc:sldMk cId="522271342" sldId="417"/>
        </pc:sldMkLst>
      </pc:sldChg>
      <pc:sldChg chg="modSp mod">
        <pc:chgData name="Thomas, Corinne T. (DESE)" userId="7776f531-ba53-429c-9fc1-fbf82403404c" providerId="ADAL" clId="{BC5B6354-DE2C-46EF-9FB6-5079DE1E36CE}" dt="2025-02-19T15:11:43.969" v="138" actId="20577"/>
        <pc:sldMkLst>
          <pc:docMk/>
          <pc:sldMk cId="2315456748" sldId="420"/>
        </pc:sldMkLst>
      </pc:sldChg>
      <pc:sldChg chg="ord">
        <pc:chgData name="Thomas, Corinne T. (DESE)" userId="7776f531-ba53-429c-9fc1-fbf82403404c" providerId="ADAL" clId="{BC5B6354-DE2C-46EF-9FB6-5079DE1E36CE}" dt="2025-02-19T15:12:01.154" v="140"/>
        <pc:sldMkLst>
          <pc:docMk/>
          <pc:sldMk cId="4047215398" sldId="424"/>
        </pc:sldMkLst>
      </pc:sldChg>
      <pc:sldChg chg="addSp delSp modSp new mod ord">
        <pc:chgData name="Thomas, Corinne T. (DESE)" userId="7776f531-ba53-429c-9fc1-fbf82403404c" providerId="ADAL" clId="{BC5B6354-DE2C-46EF-9FB6-5079DE1E36CE}" dt="2025-02-19T15:14:27.110" v="156" actId="1076"/>
        <pc:sldMkLst>
          <pc:docMk/>
          <pc:sldMk cId="1649757024" sldId="427"/>
        </pc:sldMkLst>
      </pc:sldChg>
      <pc:sldChg chg="add">
        <pc:chgData name="Thomas, Corinne T. (DESE)" userId="7776f531-ba53-429c-9fc1-fbf82403404c" providerId="ADAL" clId="{BC5B6354-DE2C-46EF-9FB6-5079DE1E36CE}" dt="2025-02-19T15:49:22.895" v="330"/>
        <pc:sldMkLst>
          <pc:docMk/>
          <pc:sldMk cId="2519793341" sldId="428"/>
        </pc:sldMkLst>
      </pc:sldChg>
      <pc:sldChg chg="add">
        <pc:chgData name="Thomas, Corinne T. (DESE)" userId="7776f531-ba53-429c-9fc1-fbf82403404c" providerId="ADAL" clId="{BC5B6354-DE2C-46EF-9FB6-5079DE1E36CE}" dt="2025-02-19T15:49:22.895" v="330"/>
        <pc:sldMkLst>
          <pc:docMk/>
          <pc:sldMk cId="2989056282" sldId="429"/>
        </pc:sldMkLst>
      </pc:sldChg>
      <pc:sldChg chg="add">
        <pc:chgData name="Thomas, Corinne T. (DESE)" userId="7776f531-ba53-429c-9fc1-fbf82403404c" providerId="ADAL" clId="{BC5B6354-DE2C-46EF-9FB6-5079DE1E36CE}" dt="2025-02-19T15:49:22.895" v="330"/>
        <pc:sldMkLst>
          <pc:docMk/>
          <pc:sldMk cId="3448371342" sldId="430"/>
        </pc:sldMkLst>
      </pc:sldChg>
      <pc:sldChg chg="add">
        <pc:chgData name="Thomas, Corinne T. (DESE)" userId="7776f531-ba53-429c-9fc1-fbf82403404c" providerId="ADAL" clId="{BC5B6354-DE2C-46EF-9FB6-5079DE1E36CE}" dt="2025-02-19T15:49:22.895" v="330"/>
        <pc:sldMkLst>
          <pc:docMk/>
          <pc:sldMk cId="3286963523" sldId="431"/>
        </pc:sldMkLst>
      </pc:sldChg>
      <pc:sldChg chg="modSp add mod">
        <pc:chgData name="Thomas, Corinne T. (DESE)" userId="7776f531-ba53-429c-9fc1-fbf82403404c" providerId="ADAL" clId="{BC5B6354-DE2C-46EF-9FB6-5079DE1E36CE}" dt="2025-02-19T15:50:07.354" v="453" actId="20577"/>
        <pc:sldMkLst>
          <pc:docMk/>
          <pc:sldMk cId="2092181788" sldId="432"/>
        </pc:sldMkLst>
      </pc:sldChg>
    </pc:docChg>
  </pc:docChgLst>
  <pc:docChgLst>
    <pc:chgData name="Thomas, Corinne T. (DESE)" userId="7776f531-ba53-429c-9fc1-fbf82403404c" providerId="ADAL" clId="{223E68C1-2A30-4140-AFA5-AF7FB672C92B}"/>
    <pc:docChg chg="undo custSel modSld">
      <pc:chgData name="Thomas, Corinne T. (DESE)" userId="7776f531-ba53-429c-9fc1-fbf82403404c" providerId="ADAL" clId="{223E68C1-2A30-4140-AFA5-AF7FB672C92B}" dt="2025-06-16T19:27:41.689" v="114"/>
      <pc:docMkLst>
        <pc:docMk/>
      </pc:docMkLst>
      <pc:sldChg chg="modSp mod">
        <pc:chgData name="Thomas, Corinne T. (DESE)" userId="7776f531-ba53-429c-9fc1-fbf82403404c" providerId="ADAL" clId="{223E68C1-2A30-4140-AFA5-AF7FB672C92B}" dt="2025-06-16T19:27:41.689" v="114"/>
        <pc:sldMkLst>
          <pc:docMk/>
          <pc:sldMk cId="3753756393" sldId="411"/>
        </pc:sldMkLst>
        <pc:spChg chg="ord">
          <ac:chgData name="Thomas, Corinne T. (DESE)" userId="7776f531-ba53-429c-9fc1-fbf82403404c" providerId="ADAL" clId="{223E68C1-2A30-4140-AFA5-AF7FB672C92B}" dt="2025-06-16T19:27:41.689" v="114"/>
          <ac:spMkLst>
            <pc:docMk/>
            <pc:sldMk cId="3753756393" sldId="411"/>
            <ac:spMk id="2" creationId="{F5D64222-E233-39FD-206E-216C9092F0C0}"/>
          </ac:spMkLst>
        </pc:spChg>
        <pc:spChg chg="ord">
          <ac:chgData name="Thomas, Corinne T. (DESE)" userId="7776f531-ba53-429c-9fc1-fbf82403404c" providerId="ADAL" clId="{223E68C1-2A30-4140-AFA5-AF7FB672C92B}" dt="2025-06-16T19:27:35.468" v="112"/>
          <ac:spMkLst>
            <pc:docMk/>
            <pc:sldMk cId="3753756393" sldId="411"/>
            <ac:spMk id="3" creationId="{39CD16A8-5072-5C3F-11FA-164671439E6F}"/>
          </ac:spMkLst>
        </pc:spChg>
      </pc:sldChg>
      <pc:sldChg chg="modSp mod">
        <pc:chgData name="Thomas, Corinne T. (DESE)" userId="7776f531-ba53-429c-9fc1-fbf82403404c" providerId="ADAL" clId="{223E68C1-2A30-4140-AFA5-AF7FB672C92B}" dt="2025-06-16T19:25:50.492" v="29" actId="113"/>
        <pc:sldMkLst>
          <pc:docMk/>
          <pc:sldMk cId="4037444928" sldId="413"/>
        </pc:sldMkLst>
        <pc:graphicFrameChg chg="modGraphic">
          <ac:chgData name="Thomas, Corinne T. (DESE)" userId="7776f531-ba53-429c-9fc1-fbf82403404c" providerId="ADAL" clId="{223E68C1-2A30-4140-AFA5-AF7FB672C92B}" dt="2025-06-16T19:25:50.492" v="29" actId="113"/>
          <ac:graphicFrameMkLst>
            <pc:docMk/>
            <pc:sldMk cId="4037444928" sldId="413"/>
            <ac:graphicFrameMk id="4" creationId="{5CF1A0F4-89C6-0E6A-78AE-934DB1EFA23D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5:06.575" v="27" actId="120"/>
        <pc:sldMkLst>
          <pc:docMk/>
          <pc:sldMk cId="1602373092" sldId="414"/>
        </pc:sldMkLst>
        <pc:graphicFrameChg chg="mod modGraphic">
          <ac:chgData name="Thomas, Corinne T. (DESE)" userId="7776f531-ba53-429c-9fc1-fbf82403404c" providerId="ADAL" clId="{223E68C1-2A30-4140-AFA5-AF7FB672C92B}" dt="2025-06-16T19:25:06.575" v="27" actId="120"/>
          <ac:graphicFrameMkLst>
            <pc:docMk/>
            <pc:sldMk cId="1602373092" sldId="414"/>
            <ac:graphicFrameMk id="4" creationId="{F9B1CAB9-82C0-3DA4-291E-A00930093961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4:56.264" v="25" actId="120"/>
        <pc:sldMkLst>
          <pc:docMk/>
          <pc:sldMk cId="2932252835" sldId="415"/>
        </pc:sldMkLst>
        <pc:graphicFrameChg chg="modGraphic">
          <ac:chgData name="Thomas, Corinne T. (DESE)" userId="7776f531-ba53-429c-9fc1-fbf82403404c" providerId="ADAL" clId="{223E68C1-2A30-4140-AFA5-AF7FB672C92B}" dt="2025-06-16T19:24:56.264" v="25" actId="120"/>
          <ac:graphicFrameMkLst>
            <pc:docMk/>
            <pc:sldMk cId="2932252835" sldId="415"/>
            <ac:graphicFrameMk id="6" creationId="{55B01F41-6255-7BB3-8888-40F95CB4CC34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4:47.906" v="23" actId="120"/>
        <pc:sldMkLst>
          <pc:docMk/>
          <pc:sldMk cId="2701545804" sldId="416"/>
        </pc:sldMkLst>
        <pc:graphicFrameChg chg="modGraphic">
          <ac:chgData name="Thomas, Corinne T. (DESE)" userId="7776f531-ba53-429c-9fc1-fbf82403404c" providerId="ADAL" clId="{223E68C1-2A30-4140-AFA5-AF7FB672C92B}" dt="2025-06-16T19:24:47.906" v="23" actId="120"/>
          <ac:graphicFrameMkLst>
            <pc:docMk/>
            <pc:sldMk cId="2701545804" sldId="416"/>
            <ac:graphicFrameMk id="6" creationId="{2099A49B-E955-A601-E5E1-23D4E781CF62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4:17.032" v="19" actId="207"/>
        <pc:sldMkLst>
          <pc:docMk/>
          <pc:sldMk cId="522271342" sldId="417"/>
        </pc:sldMkLst>
        <pc:graphicFrameChg chg="mod modGraphic">
          <ac:chgData name="Thomas, Corinne T. (DESE)" userId="7776f531-ba53-429c-9fc1-fbf82403404c" providerId="ADAL" clId="{223E68C1-2A30-4140-AFA5-AF7FB672C92B}" dt="2025-06-16T19:24:17.032" v="19" actId="207"/>
          <ac:graphicFrameMkLst>
            <pc:docMk/>
            <pc:sldMk cId="522271342" sldId="417"/>
            <ac:graphicFrameMk id="6" creationId="{9DB91072-6836-C22B-B2EE-E6A153C0230F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4:32.418" v="21" actId="207"/>
        <pc:sldMkLst>
          <pc:docMk/>
          <pc:sldMk cId="82860297" sldId="418"/>
        </pc:sldMkLst>
        <pc:graphicFrameChg chg="modGraphic">
          <ac:chgData name="Thomas, Corinne T. (DESE)" userId="7776f531-ba53-429c-9fc1-fbf82403404c" providerId="ADAL" clId="{223E68C1-2A30-4140-AFA5-AF7FB672C92B}" dt="2025-06-16T19:24:32.418" v="21" actId="207"/>
          <ac:graphicFrameMkLst>
            <pc:docMk/>
            <pc:sldMk cId="82860297" sldId="418"/>
            <ac:graphicFrameMk id="6" creationId="{87660280-235E-D202-4800-9124C8086771}"/>
          </ac:graphicFrameMkLst>
        </pc:graphicFrameChg>
      </pc:sldChg>
      <pc:sldChg chg="modSp mod">
        <pc:chgData name="Thomas, Corinne T. (DESE)" userId="7776f531-ba53-429c-9fc1-fbf82403404c" providerId="ADAL" clId="{223E68C1-2A30-4140-AFA5-AF7FB672C92B}" dt="2025-06-16T19:27:03.818" v="110" actId="114"/>
        <pc:sldMkLst>
          <pc:docMk/>
          <pc:sldMk cId="2315456748" sldId="420"/>
        </pc:sldMkLst>
        <pc:spChg chg="mod">
          <ac:chgData name="Thomas, Corinne T. (DESE)" userId="7776f531-ba53-429c-9fc1-fbf82403404c" providerId="ADAL" clId="{223E68C1-2A30-4140-AFA5-AF7FB672C92B}" dt="2025-06-16T19:27:03.818" v="110" actId="114"/>
          <ac:spMkLst>
            <pc:docMk/>
            <pc:sldMk cId="2315456748" sldId="420"/>
            <ac:spMk id="2" creationId="{C6F2E2E4-4967-3456-18AF-C17D13DC56AD}"/>
          </ac:spMkLst>
        </pc:spChg>
      </pc:sldChg>
      <pc:sldChg chg="modSp mod">
        <pc:chgData name="Thomas, Corinne T. (DESE)" userId="7776f531-ba53-429c-9fc1-fbf82403404c" providerId="ADAL" clId="{223E68C1-2A30-4140-AFA5-AF7FB672C92B}" dt="2025-06-16T19:27:13.195" v="111"/>
        <pc:sldMkLst>
          <pc:docMk/>
          <pc:sldMk cId="1649757024" sldId="427"/>
        </pc:sldMkLst>
        <pc:spChg chg="ord">
          <ac:chgData name="Thomas, Corinne T. (DESE)" userId="7776f531-ba53-429c-9fc1-fbf82403404c" providerId="ADAL" clId="{223E68C1-2A30-4140-AFA5-AF7FB672C92B}" dt="2025-06-16T19:27:13.195" v="111"/>
          <ac:spMkLst>
            <pc:docMk/>
            <pc:sldMk cId="1649757024" sldId="427"/>
            <ac:spMk id="5" creationId="{B511AF29-4359-EDAC-6DF3-975726E6EFF3}"/>
          </ac:spMkLst>
        </pc:spChg>
      </pc:sldChg>
      <pc:sldChg chg="modSp mod">
        <pc:chgData name="Thomas, Corinne T. (DESE)" userId="7776f531-ba53-429c-9fc1-fbf82403404c" providerId="ADAL" clId="{223E68C1-2A30-4140-AFA5-AF7FB672C92B}" dt="2025-06-16T19:26:18.211" v="31" actId="20577"/>
        <pc:sldMkLst>
          <pc:docMk/>
          <pc:sldMk cId="2092181788" sldId="432"/>
        </pc:sldMkLst>
        <pc:spChg chg="mod">
          <ac:chgData name="Thomas, Corinne T. (DESE)" userId="7776f531-ba53-429c-9fc1-fbf82403404c" providerId="ADAL" clId="{223E68C1-2A30-4140-AFA5-AF7FB672C92B}" dt="2025-06-16T19:26:18.211" v="31" actId="20577"/>
          <ac:spMkLst>
            <pc:docMk/>
            <pc:sldMk cId="2092181788" sldId="432"/>
            <ac:spMk id="3" creationId="{D45B417A-2557-C1FB-CB5C-7F1D844A4314}"/>
          </ac:spMkLst>
        </pc:spChg>
      </pc:sldChg>
    </pc:docChg>
  </pc:docChgLst>
  <pc:docChgLst>
    <pc:chgData name="Gonzales, Erica (DESE)" userId="427ee677-6162-42a0-9277-244131bf98e5" providerId="ADAL" clId="{9D8454F2-EC03-4F9A-92A7-F45571F1112C}"/>
    <pc:docChg chg="custSel modSld">
      <pc:chgData name="Gonzales, Erica (DESE)" userId="427ee677-6162-42a0-9277-244131bf98e5" providerId="ADAL" clId="{9D8454F2-EC03-4F9A-92A7-F45571F1112C}" dt="2025-02-13T19:46:51.949" v="97" actId="20577"/>
      <pc:docMkLst>
        <pc:docMk/>
      </pc:docMkLst>
      <pc:sldChg chg="modSp mod">
        <pc:chgData name="Gonzales, Erica (DESE)" userId="427ee677-6162-42a0-9277-244131bf98e5" providerId="ADAL" clId="{9D8454F2-EC03-4F9A-92A7-F45571F1112C}" dt="2025-02-13T19:46:51.949" v="97" actId="20577"/>
        <pc:sldMkLst>
          <pc:docMk/>
          <pc:sldMk cId="3200312026" sldId="391"/>
        </pc:sldMkLst>
      </pc:sldChg>
    </pc:docChg>
  </pc:docChgLst>
  <pc:docChgLst>
    <pc:chgData name="Thomas, Corinne T. (DESE)" userId="7776f531-ba53-429c-9fc1-fbf82403404c" providerId="ADAL" clId="{9F76292B-7414-46C8-B5F0-95773A8FB9A4}"/>
    <pc:docChg chg="undo custSel addSld delSld modSld sldOrd">
      <pc:chgData name="Thomas, Corinne T. (DESE)" userId="7776f531-ba53-429c-9fc1-fbf82403404c" providerId="ADAL" clId="{9F76292B-7414-46C8-B5F0-95773A8FB9A4}" dt="2025-02-11T18:05:02.240" v="3855" actId="20577"/>
      <pc:docMkLst>
        <pc:docMk/>
      </pc:docMkLst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1440871986" sldId="389"/>
        </pc:sldMkLst>
      </pc:sldChg>
      <pc:sldChg chg="modSp mod">
        <pc:chgData name="Thomas, Corinne T. (DESE)" userId="7776f531-ba53-429c-9fc1-fbf82403404c" providerId="ADAL" clId="{9F76292B-7414-46C8-B5F0-95773A8FB9A4}" dt="2025-02-11T17:52:48.375" v="3051" actId="20577"/>
        <pc:sldMkLst>
          <pc:docMk/>
          <pc:sldMk cId="3200312026" sldId="391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2039059756" sldId="397"/>
        </pc:sldMkLst>
      </pc:sldChg>
      <pc:sldChg chg="modSp mod">
        <pc:chgData name="Thomas, Corinne T. (DESE)" userId="7776f531-ba53-429c-9fc1-fbf82403404c" providerId="ADAL" clId="{9F76292B-7414-46C8-B5F0-95773A8FB9A4}" dt="2025-02-06T19:14:01.965" v="2641" actId="20577"/>
        <pc:sldMkLst>
          <pc:docMk/>
          <pc:sldMk cId="4261132419" sldId="398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752428618" sldId="403"/>
        </pc:sldMkLst>
      </pc:sldChg>
      <pc:sldChg chg="modSp mod">
        <pc:chgData name="Thomas, Corinne T. (DESE)" userId="7776f531-ba53-429c-9fc1-fbf82403404c" providerId="ADAL" clId="{9F76292B-7414-46C8-B5F0-95773A8FB9A4}" dt="2025-02-11T17:53:09.029" v="3052" actId="20577"/>
        <pc:sldMkLst>
          <pc:docMk/>
          <pc:sldMk cId="1850768898" sldId="404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4127695141" sldId="405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298364507" sldId="406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3088225330" sldId="407"/>
        </pc:sldMkLst>
      </pc:sldChg>
      <pc:sldChg chg="del">
        <pc:chgData name="Thomas, Corinne T. (DESE)" userId="7776f531-ba53-429c-9fc1-fbf82403404c" providerId="ADAL" clId="{9F76292B-7414-46C8-B5F0-95773A8FB9A4}" dt="2025-02-06T19:22:19.243" v="2642" actId="47"/>
        <pc:sldMkLst>
          <pc:docMk/>
          <pc:sldMk cId="888484295" sldId="408"/>
        </pc:sldMkLst>
      </pc:sldChg>
      <pc:sldChg chg="addSp modSp mod">
        <pc:chgData name="Thomas, Corinne T. (DESE)" userId="7776f531-ba53-429c-9fc1-fbf82403404c" providerId="ADAL" clId="{9F76292B-7414-46C8-B5F0-95773A8FB9A4}" dt="2025-02-11T18:05:02.240" v="3855" actId="20577"/>
        <pc:sldMkLst>
          <pc:docMk/>
          <pc:sldMk cId="3390304222" sldId="410"/>
        </pc:sldMkLst>
      </pc:sldChg>
      <pc:sldChg chg="modSp mod">
        <pc:chgData name="Thomas, Corinne T. (DESE)" userId="7776f531-ba53-429c-9fc1-fbf82403404c" providerId="ADAL" clId="{9F76292B-7414-46C8-B5F0-95773A8FB9A4}" dt="2025-02-07T18:51:28.012" v="2648" actId="12"/>
        <pc:sldMkLst>
          <pc:docMk/>
          <pc:sldMk cId="1614592587" sldId="412"/>
        </pc:sldMkLst>
      </pc:sldChg>
      <pc:sldChg chg="addSp delSp modSp mod">
        <pc:chgData name="Thomas, Corinne T. (DESE)" userId="7776f531-ba53-429c-9fc1-fbf82403404c" providerId="ADAL" clId="{9F76292B-7414-46C8-B5F0-95773A8FB9A4}" dt="2025-02-11T17:57:56.617" v="3106" actId="1076"/>
        <pc:sldMkLst>
          <pc:docMk/>
          <pc:sldMk cId="4037444928" sldId="413"/>
        </pc:sldMkLst>
      </pc:sldChg>
      <pc:sldChg chg="delSp modSp add mod ord">
        <pc:chgData name="Thomas, Corinne T. (DESE)" userId="7776f531-ba53-429c-9fc1-fbf82403404c" providerId="ADAL" clId="{9F76292B-7414-46C8-B5F0-95773A8FB9A4}" dt="2025-02-11T17:58:12.542" v="3108" actId="14100"/>
        <pc:sldMkLst>
          <pc:docMk/>
          <pc:sldMk cId="1602373092" sldId="414"/>
        </pc:sldMkLst>
      </pc:sldChg>
      <pc:sldChg chg="addSp delSp modSp add mod">
        <pc:chgData name="Thomas, Corinne T. (DESE)" userId="7776f531-ba53-429c-9fc1-fbf82403404c" providerId="ADAL" clId="{9F76292B-7414-46C8-B5F0-95773A8FB9A4}" dt="2025-02-11T17:58:20.547" v="3109" actId="1076"/>
        <pc:sldMkLst>
          <pc:docMk/>
          <pc:sldMk cId="2932252835" sldId="415"/>
        </pc:sldMkLst>
      </pc:sldChg>
      <pc:sldChg chg="addSp delSp modSp add mod">
        <pc:chgData name="Thomas, Corinne T. (DESE)" userId="7776f531-ba53-429c-9fc1-fbf82403404c" providerId="ADAL" clId="{9F76292B-7414-46C8-B5F0-95773A8FB9A4}" dt="2025-02-11T17:58:28.456" v="3110" actId="1076"/>
        <pc:sldMkLst>
          <pc:docMk/>
          <pc:sldMk cId="2701545804" sldId="416"/>
        </pc:sldMkLst>
      </pc:sldChg>
      <pc:sldChg chg="addSp delSp modSp add mod replId">
        <pc:chgData name="Thomas, Corinne T. (DESE)" userId="7776f531-ba53-429c-9fc1-fbf82403404c" providerId="ADAL" clId="{9F76292B-7414-46C8-B5F0-95773A8FB9A4}" dt="2025-02-11T17:58:35.518" v="3111" actId="1076"/>
        <pc:sldMkLst>
          <pc:docMk/>
          <pc:sldMk cId="522271342" sldId="417"/>
        </pc:sldMkLst>
      </pc:sldChg>
      <pc:sldChg chg="addSp delSp modSp add mod replId">
        <pc:chgData name="Thomas, Corinne T. (DESE)" userId="7776f531-ba53-429c-9fc1-fbf82403404c" providerId="ADAL" clId="{9F76292B-7414-46C8-B5F0-95773A8FB9A4}" dt="2025-02-11T17:58:43.417" v="3112" actId="1076"/>
        <pc:sldMkLst>
          <pc:docMk/>
          <pc:sldMk cId="82860297" sldId="418"/>
        </pc:sldMkLst>
      </pc:sldChg>
      <pc:sldChg chg="modSp add mod">
        <pc:chgData name="Thomas, Corinne T. (DESE)" userId="7776f531-ba53-429c-9fc1-fbf82403404c" providerId="ADAL" clId="{9F76292B-7414-46C8-B5F0-95773A8FB9A4}" dt="2025-02-06T19:03:36.434" v="1684" actId="20577"/>
        <pc:sldMkLst>
          <pc:docMk/>
          <pc:sldMk cId="1337473556" sldId="419"/>
        </pc:sldMkLst>
      </pc:sldChg>
      <pc:sldChg chg="delSp modSp add mod ord">
        <pc:chgData name="Thomas, Corinne T. (DESE)" userId="7776f531-ba53-429c-9fc1-fbf82403404c" providerId="ADAL" clId="{9F76292B-7414-46C8-B5F0-95773A8FB9A4}" dt="2025-02-07T18:52:21.116" v="2710" actId="113"/>
        <pc:sldMkLst>
          <pc:docMk/>
          <pc:sldMk cId="2315456748" sldId="420"/>
        </pc:sldMkLst>
      </pc:sldChg>
      <pc:sldChg chg="delSp modSp new mod">
        <pc:chgData name="Thomas, Corinne T. (DESE)" userId="7776f531-ba53-429c-9fc1-fbf82403404c" providerId="ADAL" clId="{9F76292B-7414-46C8-B5F0-95773A8FB9A4}" dt="2025-02-11T18:02:28.434" v="3647" actId="114"/>
        <pc:sldMkLst>
          <pc:docMk/>
          <pc:sldMk cId="641563005" sldId="421"/>
        </pc:sldMkLst>
      </pc:sldChg>
      <pc:sldChg chg="modSp add mod">
        <pc:chgData name="Thomas, Corinne T. (DESE)" userId="7776f531-ba53-429c-9fc1-fbf82403404c" providerId="ADAL" clId="{9F76292B-7414-46C8-B5F0-95773A8FB9A4}" dt="2025-02-11T18:02:34.717" v="3648"/>
        <pc:sldMkLst>
          <pc:docMk/>
          <pc:sldMk cId="2328645936" sldId="422"/>
        </pc:sldMkLst>
      </pc:sldChg>
      <pc:sldChg chg="modSp add mod">
        <pc:chgData name="Thomas, Corinne T. (DESE)" userId="7776f531-ba53-429c-9fc1-fbf82403404c" providerId="ADAL" clId="{9F76292B-7414-46C8-B5F0-95773A8FB9A4}" dt="2025-02-11T18:02:38.534" v="3649"/>
        <pc:sldMkLst>
          <pc:docMk/>
          <pc:sldMk cId="1648281437" sldId="423"/>
        </pc:sldMkLst>
      </pc:sldChg>
      <pc:sldChg chg="modSp add mod">
        <pc:chgData name="Thomas, Corinne T. (DESE)" userId="7776f531-ba53-429c-9fc1-fbf82403404c" providerId="ADAL" clId="{9F76292B-7414-46C8-B5F0-95773A8FB9A4}" dt="2025-02-11T18:02:42.787" v="3650"/>
        <pc:sldMkLst>
          <pc:docMk/>
          <pc:sldMk cId="4047215398" sldId="424"/>
        </pc:sldMkLst>
      </pc:sldChg>
      <pc:sldChg chg="modSp add mod">
        <pc:chgData name="Thomas, Corinne T. (DESE)" userId="7776f531-ba53-429c-9fc1-fbf82403404c" providerId="ADAL" clId="{9F76292B-7414-46C8-B5F0-95773A8FB9A4}" dt="2025-02-11T18:02:45.806" v="3651"/>
        <pc:sldMkLst>
          <pc:docMk/>
          <pc:sldMk cId="1021391059" sldId="425"/>
        </pc:sldMkLst>
      </pc:sldChg>
      <pc:sldChg chg="modSp add mod">
        <pc:chgData name="Thomas, Corinne T. (DESE)" userId="7776f531-ba53-429c-9fc1-fbf82403404c" providerId="ADAL" clId="{9F76292B-7414-46C8-B5F0-95773A8FB9A4}" dt="2025-02-11T18:02:49.052" v="3652"/>
        <pc:sldMkLst>
          <pc:docMk/>
          <pc:sldMk cId="2257370620" sldId="426"/>
        </pc:sldMkLst>
      </pc:sldChg>
    </pc:docChg>
  </pc:docChgLst>
  <pc:docChgLst>
    <pc:chgData name="Havdala, Robert J.  (DESE)" userId="4cd687e8-9622-49c1-b2e8-1a2671bc50c8" providerId="ADAL" clId="{E0B001F7-777E-45D0-AE73-BF1DE5021EA8}"/>
    <pc:docChg chg="undo custSel modSld">
      <pc:chgData name="Havdala, Robert J.  (DESE)" userId="4cd687e8-9622-49c1-b2e8-1a2671bc50c8" providerId="ADAL" clId="{E0B001F7-777E-45D0-AE73-BF1DE5021EA8}" dt="2025-02-10T16:40:36.892" v="16" actId="403"/>
      <pc:docMkLst>
        <pc:docMk/>
      </pc:docMkLst>
      <pc:sldChg chg="modSp mod">
        <pc:chgData name="Havdala, Robert J.  (DESE)" userId="4cd687e8-9622-49c1-b2e8-1a2671bc50c8" providerId="ADAL" clId="{E0B001F7-777E-45D0-AE73-BF1DE5021EA8}" dt="2025-02-10T16:39:45.019" v="10" actId="20577"/>
        <pc:sldMkLst>
          <pc:docMk/>
          <pc:sldMk cId="1614592587" sldId="412"/>
        </pc:sldMkLst>
      </pc:sldChg>
      <pc:sldChg chg="modSp mod">
        <pc:chgData name="Havdala, Robert J.  (DESE)" userId="4cd687e8-9622-49c1-b2e8-1a2671bc50c8" providerId="ADAL" clId="{E0B001F7-777E-45D0-AE73-BF1DE5021EA8}" dt="2025-02-10T16:40:36.892" v="16" actId="403"/>
        <pc:sldMkLst>
          <pc:docMk/>
          <pc:sldMk cId="4037444928" sldId="413"/>
        </pc:sldMkLst>
      </pc:sldChg>
      <pc:sldChg chg="modSp mod">
        <pc:chgData name="Havdala, Robert J.  (DESE)" userId="4cd687e8-9622-49c1-b2e8-1a2671bc50c8" providerId="ADAL" clId="{E0B001F7-777E-45D0-AE73-BF1DE5021EA8}" dt="2025-02-10T16:37:33.128" v="0" actId="20577"/>
        <pc:sldMkLst>
          <pc:docMk/>
          <pc:sldMk cId="82860297" sldId="4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0DF57-12D2-4EF8-511F-7FAC35E4D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34DAEC-D8F2-956F-4D76-AC8DD13E77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39BCEC-7DDF-464C-C7A0-5104404CF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932CE-A7B8-6EFA-DDAF-28CE3896AE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1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B7AC2-36BD-EE22-2B4A-0200FEF78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B0590F-0F2D-FD50-2337-D54F2FC05C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A0FB66-C807-E6EC-A008-8144CD746B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E64E0-0E86-8F35-A773-68D977DF1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67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2DBCB-FF7A-C656-9ED3-093BCB302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70366A-468D-C3E7-81A0-5DC16A553C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820F12-6B6F-1DB5-7243-4A94269255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5E689-375C-6E80-C49B-DE9D1394A6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11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9692E-2029-8CDF-512A-C3B2D9676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DFA49F-DFC2-9344-D561-7E9254A750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820C35-7229-37C8-CD72-005CB9ED9C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3CF8B-4A39-BFCB-52BF-3CBCB46ED9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29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6E875-30E0-24A2-1944-869AD07D7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8434D0-44C2-B0C6-AED8-0FA4EE4903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B24C4E-67DC-42C1-8475-6A6E1FFDA1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6C68E-DBBF-ED4D-D45C-54D4BC9E1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70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29C96-0CA0-ECAE-9B9D-C22FC65EE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6F9957-A88F-C453-0F25-9DB06AF440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6947BA-BB37-7A14-6B83-3FCF4B5B01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29273-6A6A-D83B-1608-21130379F8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34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D6F1B-60D0-C4DB-9151-30E9E5B4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65E68C-6E35-5F7D-8F57-A23C8A75C2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5D5FED-1313-F6B2-1BA9-32106A7B3B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9B8F9-CECD-06B5-0FB4-542E64AACD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44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40444-379E-2EA8-ED9A-B175966BB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3A99AC-A486-C5BD-5BD7-783C54B1DE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B04705-C821-A367-F268-D6B5798685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09E3E-A572-2809-CF30-AB4722F37F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0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1B203-3422-580C-77EB-0E2B6002D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12F68F-7F24-88C7-1659-91B8739F92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A0E466-5D7C-0CC3-287E-97CD50CA62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B566D-C29B-85C2-6791-4D76F975AA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77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2E4F2-A95A-35BA-54F9-79FE13033D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9A0C4A-B243-3A75-D3FF-8FEE31DA87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81A339-A5B1-88BE-1C10-DD0086DE3E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2B656-D1F3-8FF8-038C-E4B9537212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21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3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9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EDC134-244B-539A-2394-244D79EFF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64D807-8344-07A4-07A3-90961B242B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4740BA-828F-02FB-0ABB-1468FB598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B2118-C769-95F0-07BD-11096AB032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50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3C3F7-EE29-BA50-D2EC-682066AA0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11A718-7E93-B62F-0B1C-FB5C17C68D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CFC742-97FB-1D67-158F-C4D1CE6B16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9BAA6-361B-B3CC-9D21-6F556F847C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55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29C96-0CA0-ECAE-9B9D-C22FC65EE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6F9957-A88F-C453-0F25-9DB06AF440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6947BA-BB37-7A14-6B83-3FCF4B5B01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29273-6A6A-D83B-1608-21130379F8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34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4F4ED-CC3D-71AC-07C4-968D4C858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EA05A0-4B72-7DC5-2B83-813F5EDE56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2D83F4-5243-1B65-D3AD-E39373B4B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6B4DD-872C-E189-A129-0725280B46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07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991B1-D927-FD63-F9B2-17ADA9030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89CE44-1246-0819-CBD7-AFA9B2B00A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609174-BA6A-19E2-E18C-4599B7452A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6989A-69AE-350D-C8AE-4F6A787FB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doe.mass.edu%2Faccountability%2Fdistrict-review%2Fdistrict-standards-indicators.docx&amp;wdOrigin=BROWSELI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9645" y="411479"/>
            <a:ext cx="5576659" cy="3291840"/>
          </a:xfrm>
        </p:spPr>
        <p:txBody>
          <a:bodyPr/>
          <a:lstStyle/>
          <a:p>
            <a:r>
              <a:rPr lang="en-US" sz="4800" dirty="0"/>
              <a:t>District Review Presentation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DFB0F3-A354-F62F-466A-7A06894BBBD3}"/>
              </a:ext>
            </a:extLst>
          </p:cNvPr>
          <p:cNvSpPr txBox="1"/>
          <p:nvPr/>
        </p:nvSpPr>
        <p:spPr>
          <a:xfrm>
            <a:off x="801278" y="411479"/>
            <a:ext cx="3242821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Note: Please modify this presentation as you see fit for your district and intended audience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A1E1D2-67F1-6447-3E2A-432751C481FA}"/>
              </a:ext>
            </a:extLst>
          </p:cNvPr>
          <p:cNvSpPr txBox="1"/>
          <p:nvPr/>
        </p:nvSpPr>
        <p:spPr>
          <a:xfrm>
            <a:off x="9341962" y="5948314"/>
            <a:ext cx="235670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Insert District Logo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FE70B-F045-9337-9632-F993FF44D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7B92F-87B2-AE4D-3B57-33EC2DE3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Curriculum and Instruction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EDC1C-67E0-BC8B-F46B-B3F489C827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9"/>
            <a:ext cx="10971637" cy="483079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 dirty="0"/>
              <a:t>[insert table from the beginning of the Curriculum and Instruction standard]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9B1CAB9-82C0-3DA4-291E-A00930093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55804"/>
              </p:ext>
            </p:extLst>
          </p:nvPr>
        </p:nvGraphicFramePr>
        <p:xfrm>
          <a:off x="904875" y="2846718"/>
          <a:ext cx="10382249" cy="33914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18410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for growth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Instructional Leadership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Curriculum and Instructional Materials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Equitable Practices and Access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Instruction and Curricular Implementation 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572686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37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7CB25-C7A9-2683-286A-E8E3E0A49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7F414-EF02-ECF9-5056-2E30962E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Curriculum and Instruction: </a:t>
            </a:r>
            <a:br>
              <a:rPr lang="en-US" sz="3600"/>
            </a:br>
            <a:r>
              <a:rPr lang="en-US" sz="3600"/>
              <a:t>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50E15-53AC-C242-FAC6-0EA8ADED3CB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4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D34F3-A787-AF81-42A7-01B01E427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8747-6283-36A3-BB4C-D34824C1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001A-8838-463E-66AC-D2DA0475DB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776377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 dirty="0"/>
              <a:t>[insert table from the beginning of the Assessment standard]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B01F41-6255-7BB3-8888-40F95CB4C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34992"/>
              </p:ext>
            </p:extLst>
          </p:nvPr>
        </p:nvGraphicFramePr>
        <p:xfrm>
          <a:off x="904875" y="2881224"/>
          <a:ext cx="10382249" cy="254655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18410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for growth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Collection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Use and Culture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Sharing Data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25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BBD4A-968F-1B60-5BE0-2991D03BE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1BD6-ED4F-B2D3-A333-FBCA6A2D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Assessment: </a:t>
            </a:r>
            <a:br>
              <a:rPr lang="en-US" sz="3600"/>
            </a:br>
            <a:r>
              <a:rPr lang="en-US" sz="3600"/>
              <a:t>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C26B4-56FB-39CD-302D-E173983988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81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400416-92D5-797E-782F-9B0F584D6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1288-F4EC-703C-E668-DC018FBC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Human Resources and Professional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303CB-E0E7-B400-08E2-F4D7DBCBC9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733245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 dirty="0"/>
              <a:t>[insert table from the beginning of the Human Resources and Professional Development standard]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99A49B-E955-A601-E5E1-23D4E781C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90601"/>
              </p:ext>
            </p:extLst>
          </p:nvPr>
        </p:nvGraphicFramePr>
        <p:xfrm>
          <a:off x="904875" y="2884658"/>
          <a:ext cx="10382249" cy="254655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for growth</a:t>
                      </a: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Resources Infrastructure, Policies, and Practices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Staffing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Learning 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54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A6F99-F773-7FC9-2072-91D583360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1E10-CF5B-6ACA-982D-33795C82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Human Resources and Professional Development: 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7CD4D-4D3A-4DC1-F226-0EE43AB4F5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15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E7302-B76A-BF24-9698-08AC6756C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228E7-FFC7-E307-3A84-130CD49DB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Student Support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66AD3-110D-E546-59F3-0361D195C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62309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 dirty="0"/>
              <a:t>[insert table from the beginning of the Student Support standard]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DB91072-6836-C22B-B2EE-E6A153C0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53198"/>
              </p:ext>
            </p:extLst>
          </p:nvPr>
        </p:nvGraphicFramePr>
        <p:xfrm>
          <a:off x="904875" y="2824272"/>
          <a:ext cx="10382249" cy="33914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Strengths</a:t>
                      </a:r>
                      <a:endParaRPr lang="en-US" sz="120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Areas for growth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Safe and Supportive School Climate and Culture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Health and Wellbeing</a:t>
                      </a:r>
                      <a:endParaRPr lang="en-US" sz="1200" b="0" u="none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Family and Community Partnerships</a:t>
                      </a:r>
                      <a:endParaRPr lang="en-US" sz="1200" b="0" u="none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Multi-Tiered Systems of Support (MTSS)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572686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271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DECE93-E47C-4ED4-3267-257543A38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5466E-9BD1-48A4-7F8F-344103CC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Student Support: </a:t>
            </a:r>
            <a:br>
              <a:rPr lang="en-US" sz="3600"/>
            </a:br>
            <a:r>
              <a:rPr lang="en-US" sz="3600"/>
              <a:t>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D9919-C3F2-4362-EE2D-00D104EDE5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91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0A930-12A5-5610-8C4C-9FACFC47C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CEE29-DD0F-11DA-2759-219226CC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Financial and Asset Management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5BF2E-F9A6-F8EF-A5A7-0F54A4ED2FA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733245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/>
              <a:t>[insert table from the beginning of the Financial and Asset Management standard]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660280-235E-D202-4800-9124C8086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988551"/>
              </p:ext>
            </p:extLst>
          </p:nvPr>
        </p:nvGraphicFramePr>
        <p:xfrm>
          <a:off x="889635" y="2803586"/>
          <a:ext cx="10382249" cy="339141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184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Strengths</a:t>
                      </a:r>
                      <a:endParaRPr lang="en-US" sz="120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Areas for growth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Business Office Staffing and Infrastructure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Budgeting and Budget Process</a:t>
                      </a:r>
                      <a:endParaRPr lang="en-US" sz="1200" b="0" u="none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182880" marR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Operations</a:t>
                      </a:r>
                      <a:endParaRPr lang="en-US" sz="1200" b="0" u="none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Managing Capital Assets and Capital Planning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/>
                </a:tc>
                <a:extLst>
                  <a:ext uri="{0D108BD9-81ED-4DB2-BD59-A6C34878D82A}">
                    <a16:rowId xmlns:a16="http://schemas.microsoft.com/office/drawing/2014/main" val="3572686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60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025370-55B0-CA24-08FC-294CCCF06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F2689-EB77-C476-EA17-8399E27BD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Financial and Asset Management: </a:t>
            </a:r>
            <a:br>
              <a:rPr lang="en-US" sz="3600"/>
            </a:br>
            <a:r>
              <a:rPr lang="en-US" sz="3600"/>
              <a:t>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1570B-5C2F-4228-EFE9-49AEE495CC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7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/>
          <a:lstStyle/>
          <a:p>
            <a:r>
              <a:rPr lang="en-US"/>
              <a:t>Introduction</a:t>
            </a:r>
          </a:p>
          <a:p>
            <a:r>
              <a:rPr lang="en-US"/>
              <a:t>Background on District Reviews</a:t>
            </a:r>
          </a:p>
          <a:p>
            <a:r>
              <a:rPr lang="en-US"/>
              <a:t>[District name]’s Review</a:t>
            </a:r>
          </a:p>
          <a:p>
            <a:r>
              <a:rPr lang="en-US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B99342-B283-2FEE-15C5-8F26A9CD8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5B417A-2557-C1FB-CB5C-7F1D844A4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/>
          <a:lstStyle/>
          <a:p>
            <a:r>
              <a:rPr lang="en-US" dirty="0"/>
              <a:t>[District name] District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ABB44F-1F28-1785-39D9-4E971E08389F}"/>
              </a:ext>
            </a:extLst>
          </p:cNvPr>
          <p:cNvSpPr txBox="1"/>
          <p:nvPr/>
        </p:nvSpPr>
        <p:spPr>
          <a:xfrm>
            <a:off x="6309359" y="4423040"/>
            <a:ext cx="3242821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Version 2: Use the following slides to present an abridged selection of findings from the review and initiate discussion</a:t>
            </a:r>
          </a:p>
        </p:txBody>
      </p:sp>
    </p:spTree>
    <p:extLst>
      <p:ext uri="{BB962C8B-B14F-4D97-AF65-F5344CB8AC3E}">
        <p14:creationId xmlns:p14="http://schemas.microsoft.com/office/powerpoint/2010/main" val="2092181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8005D-FD3A-959D-726A-7287CC5BC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DA92-6B2F-1F8D-F530-897640942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 dirty="0"/>
              <a:t>Governance Standards: </a:t>
            </a:r>
            <a:br>
              <a:rPr lang="en-US" dirty="0"/>
            </a:br>
            <a:r>
              <a:rPr lang="en-US" dirty="0"/>
              <a:t>Strengths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47917-C278-50C4-7725-8533851E51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indent="-283464">
              <a:lnSpc>
                <a:spcPct val="100000"/>
              </a:lnSpc>
            </a:pPr>
            <a:r>
              <a:rPr lang="en-US" sz="1600" b="1" dirty="0"/>
              <a:t>Standards included</a:t>
            </a:r>
            <a:r>
              <a:rPr lang="en-US" sz="1600" dirty="0"/>
              <a:t>: Leadership and Governance, Human Resources and Professional Development, Financial and Asset Management</a:t>
            </a:r>
            <a:endParaRPr lang="en-US" sz="1600" b="1" dirty="0"/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Strengths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[Highlight 3-5 salient strengths from the standard. Focus on those that most impact the teacher and school staff experience.]</a:t>
            </a:r>
          </a:p>
          <a:p>
            <a:pPr indent="-283464">
              <a:lnSpc>
                <a:spcPct val="100000"/>
              </a:lnSpc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19793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B7ACA-BC42-DD68-C47E-868184D80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30D5-0244-FB3C-BA86-4C7D12639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 dirty="0"/>
              <a:t>Governance Standards: </a:t>
            </a:r>
            <a:br>
              <a:rPr lang="en-US" dirty="0"/>
            </a:br>
            <a:r>
              <a:rPr lang="en-US" dirty="0"/>
              <a:t>Areas for Growth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6AED7-5D1D-4895-C181-8A48B26C4B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indent="-283464">
              <a:lnSpc>
                <a:spcPct val="100000"/>
              </a:lnSpc>
            </a:pPr>
            <a:r>
              <a:rPr lang="en-US" sz="1600" b="1" dirty="0"/>
              <a:t>Standards included</a:t>
            </a:r>
            <a:r>
              <a:rPr lang="en-US" sz="1600" dirty="0"/>
              <a:t>: Leadership and Governance, Human Resources and Professional Development, Financial and Asset Management</a:t>
            </a:r>
            <a:endParaRPr lang="en-US" sz="1600" b="1" dirty="0"/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Areas for Growth &amp; Recommendations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[Highlight 1-5 salient areas for growth (and their corresponding recommendations) from the standard that are most relevant to school staff]</a:t>
            </a:r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Discussion Questions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How have you seen these areas for growth show up in your role? </a:t>
            </a:r>
          </a:p>
          <a:p>
            <a:pPr marL="971550" lvl="1" indent="-285750">
              <a:lnSpc>
                <a:spcPct val="100000"/>
              </a:lnSpc>
            </a:pPr>
            <a:r>
              <a:rPr lang="en-US" sz="1600" dirty="0"/>
              <a:t>How have they impacted your ability to serve students effectively?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Which of the identified strengths could you and/or the district leverage to advance progress toward DESE’s recommendations? </a:t>
            </a:r>
          </a:p>
        </p:txBody>
      </p:sp>
    </p:spTree>
    <p:extLst>
      <p:ext uri="{BB962C8B-B14F-4D97-AF65-F5344CB8AC3E}">
        <p14:creationId xmlns:p14="http://schemas.microsoft.com/office/powerpoint/2010/main" val="2989056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06361-53C7-8C46-BB21-0D88CC0C1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9E71-3B9B-91AC-4B53-24C1F6E4F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 dirty="0"/>
              <a:t>Instructional Standards:</a:t>
            </a:r>
            <a:br>
              <a:rPr lang="en-US" dirty="0"/>
            </a:br>
            <a:r>
              <a:rPr lang="en-US" dirty="0"/>
              <a:t>Strengths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B1450-6351-913E-AAC8-6F0C308453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indent="-283464">
              <a:lnSpc>
                <a:spcPct val="100000"/>
              </a:lnSpc>
            </a:pPr>
            <a:r>
              <a:rPr lang="en-US" sz="1600" b="1" dirty="0"/>
              <a:t>Standards included</a:t>
            </a:r>
            <a:r>
              <a:rPr lang="en-US" sz="1600" dirty="0"/>
              <a:t>: Curriculum and Instruction, Assessment, and Student Support</a:t>
            </a:r>
            <a:endParaRPr lang="en-US" sz="1600" b="1" dirty="0"/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Strengths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[Highlight several salient strengths from the standard. Focus on those that most impact the teacher and school staff experience.]</a:t>
            </a:r>
          </a:p>
          <a:p>
            <a:pPr indent="-283464">
              <a:lnSpc>
                <a:spcPct val="100000"/>
              </a:lnSpc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48371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174C4-D0E6-125A-742C-6A96F82CD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3F3C-48A5-6DFF-6F10-5DA338F09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 dirty="0"/>
              <a:t>Instructional Standards: </a:t>
            </a:r>
            <a:br>
              <a:rPr lang="en-US" dirty="0"/>
            </a:br>
            <a:r>
              <a:rPr lang="en-US" dirty="0"/>
              <a:t>Areas for Growth &amp; Recommendations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DA8AE-DD83-38EC-352A-84ACDA2B70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indent="-283464">
              <a:lnSpc>
                <a:spcPct val="100000"/>
              </a:lnSpc>
            </a:pPr>
            <a:r>
              <a:rPr lang="en-US" sz="1600" b="1" dirty="0"/>
              <a:t>Standards included</a:t>
            </a:r>
            <a:r>
              <a:rPr lang="en-US" sz="1600" dirty="0"/>
              <a:t>: Curriculum and Instruction, Assessment, and Student Support</a:t>
            </a:r>
            <a:endParaRPr lang="en-US" sz="1600" b="1" dirty="0"/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Areas for Growth &amp; Recommendations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[Highlight 1-5 salient areas for growth (and their corresponding recommendations) from the standard that are most relevant to school staff]</a:t>
            </a:r>
          </a:p>
          <a:p>
            <a:pPr indent="-283464">
              <a:lnSpc>
                <a:spcPct val="100000"/>
              </a:lnSpc>
            </a:pPr>
            <a:endParaRPr lang="en-US" sz="1600" b="1" dirty="0"/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Discussion Questions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How have these challenges impacted you in your role?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Which of the identified strengths could you and/or the district leverage to advance progress toward DESE’s recommendations? </a:t>
            </a:r>
          </a:p>
        </p:txBody>
      </p:sp>
    </p:spTree>
    <p:extLst>
      <p:ext uri="{BB962C8B-B14F-4D97-AF65-F5344CB8AC3E}">
        <p14:creationId xmlns:p14="http://schemas.microsoft.com/office/powerpoint/2010/main" val="3286963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3093D-D641-3D45-0979-0BF95807D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B9DB21-4D42-DF2B-2A2A-CF472D90C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/>
          <a:lstStyle/>
          <a:p>
            <a:r>
              <a:rPr lang="en-US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337473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8EFD2-8074-D837-F3BE-6F7FD0CB3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E2E4-4967-3456-18AF-C17D13DC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 dirty="0"/>
              <a:t>Next Steps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E151-AC8D-C0A5-CFDB-FB55080DD1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562709"/>
          </a:xfrm>
        </p:spPr>
        <p:txBody>
          <a:bodyPr>
            <a:normAutofit/>
          </a:bodyPr>
          <a:lstStyle/>
          <a:p>
            <a:pPr indent="-283464">
              <a:lnSpc>
                <a:spcPct val="100000"/>
              </a:lnSpc>
            </a:pPr>
            <a:r>
              <a:rPr lang="en-US" sz="1600" b="1" dirty="0"/>
              <a:t>Immediate Opportunities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[refer to your Post-Review Reflection Guide to complete this section]</a:t>
            </a:r>
          </a:p>
          <a:p>
            <a:pPr indent="-283464">
              <a:lnSpc>
                <a:spcPct val="100000"/>
              </a:lnSpc>
            </a:pPr>
            <a:r>
              <a:rPr lang="en-US" sz="1600" b="1" dirty="0"/>
              <a:t>Longer-Term Plans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[refer to your Post-Review Reflection Guide to complete this section]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[describe how the district review findings fit into your improvement planning cycle]</a:t>
            </a:r>
          </a:p>
        </p:txBody>
      </p:sp>
    </p:spTree>
    <p:extLst>
      <p:ext uri="{BB962C8B-B14F-4D97-AF65-F5344CB8AC3E}">
        <p14:creationId xmlns:p14="http://schemas.microsoft.com/office/powerpoint/2010/main" val="2315456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/>
              <a:t>Q &amp;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dirty="0"/>
              <a:t>[District Contact]</a:t>
            </a:r>
          </a:p>
          <a:p>
            <a:r>
              <a:rPr lang="en-US" dirty="0"/>
              <a:t>[Contact Info]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37279A-330D-886F-340D-494A5005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/>
          <a:lstStyle/>
          <a:p>
            <a:r>
              <a:rPr lang="en-US"/>
              <a:t>About District Reviews</a:t>
            </a:r>
          </a:p>
        </p:txBody>
      </p:sp>
    </p:spTree>
    <p:extLst>
      <p:ext uri="{BB962C8B-B14F-4D97-AF65-F5344CB8AC3E}">
        <p14:creationId xmlns:p14="http://schemas.microsoft.com/office/powerpoint/2010/main" val="224937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B511AF29-4359-EDAC-6DF3-975726E6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16425"/>
            <a:ext cx="10972800" cy="1574800"/>
          </a:xfrm>
        </p:spPr>
        <p:txBody>
          <a:bodyPr/>
          <a:lstStyle/>
          <a:p>
            <a:r>
              <a:rPr lang="en-US" dirty="0"/>
              <a:t>District Reviews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60" y="2281238"/>
            <a:ext cx="10873740" cy="37004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Required by state law (M.G.L. Ch.15 § 55A, Ch.16 § 1K) and regulations</a:t>
            </a:r>
          </a:p>
          <a:p>
            <a:pPr>
              <a:lnSpc>
                <a:spcPct val="120000"/>
              </a:lnSpc>
            </a:pPr>
            <a:r>
              <a:rPr lang="en-US" dirty="0"/>
              <a:t>The Massachusetts Department of Elementary and Secondary Education’s (DESE’s)  Office of District Reviews and Monitoring (ODRM) reviews approximately 20 districts each year</a:t>
            </a:r>
          </a:p>
          <a:p>
            <a:pPr>
              <a:lnSpc>
                <a:spcPct val="120000"/>
              </a:lnSpc>
            </a:pPr>
            <a:r>
              <a:rPr lang="en-US" dirty="0"/>
              <a:t>In the 2024-25 school year, reviews were conducted via a partnership between DESE and the American Institutes for Research (AIR)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review process includes document reviews, an onsite visit, focus groups, interviews, classroom observations, data triangulation, and a report published on DESE’s website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Several district stakeholders participated in interviews and focus groups including teachers, students, families, school leaders, district leaders, municipal officials, and school committee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5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9DC4-8B30-98A0-5BAB-C78BA4A4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The </a:t>
            </a:r>
            <a:r>
              <a:rPr lang="en-US" i="1"/>
              <a:t>District Standards and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FB3A-B62C-3DAB-4FD1-B4EBDD650A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r>
              <a:rPr lang="en-US" dirty="0"/>
              <a:t>Each report is based on the </a:t>
            </a:r>
            <a:r>
              <a:rPr lang="en-US" i="1" dirty="0">
                <a:hlinkClick r:id="rId3"/>
              </a:rPr>
              <a:t>District Standards and Indicators</a:t>
            </a:r>
            <a:endParaRPr lang="en-US" i="1" dirty="0"/>
          </a:p>
          <a:p>
            <a:pPr lvl="1"/>
            <a:r>
              <a:rPr lang="en-US" dirty="0"/>
              <a:t>This document was updated in August 2024</a:t>
            </a:r>
          </a:p>
          <a:p>
            <a:r>
              <a:rPr lang="en-US" dirty="0"/>
              <a:t>The six standards that make up the </a:t>
            </a:r>
            <a:r>
              <a:rPr lang="en-US" i="1" dirty="0"/>
              <a:t>District Standards and Indicators</a:t>
            </a:r>
            <a:r>
              <a:rPr lang="en-US" dirty="0"/>
              <a:t> are</a:t>
            </a:r>
          </a:p>
          <a:p>
            <a:pPr lvl="1"/>
            <a:r>
              <a:rPr lang="en-US" dirty="0"/>
              <a:t>Leadership &amp; Governance</a:t>
            </a:r>
          </a:p>
          <a:p>
            <a:pPr lvl="1"/>
            <a:r>
              <a:rPr lang="en-US" dirty="0"/>
              <a:t>Curriculum &amp; Instruction</a:t>
            </a:r>
          </a:p>
          <a:p>
            <a:pPr lvl="1"/>
            <a:r>
              <a:rPr lang="en-US" dirty="0"/>
              <a:t>Assessment</a:t>
            </a:r>
          </a:p>
          <a:p>
            <a:pPr lvl="1"/>
            <a:r>
              <a:rPr lang="en-US" dirty="0"/>
              <a:t>Human Resources &amp; Professional Development</a:t>
            </a:r>
          </a:p>
          <a:p>
            <a:pPr lvl="1"/>
            <a:r>
              <a:rPr lang="en-US" dirty="0"/>
              <a:t>Student Support</a:t>
            </a:r>
          </a:p>
          <a:p>
            <a:pPr lvl="1"/>
            <a:r>
              <a:rPr lang="en-US" dirty="0"/>
              <a:t>Financial &amp; Asset Management</a:t>
            </a:r>
          </a:p>
          <a:p>
            <a:r>
              <a:rPr lang="en-US" dirty="0"/>
              <a:t>[District name]’s report covers [all six standards OR three (if targeted)]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6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56E8FA-AA74-23EA-4410-6465D61CF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CD16A8-5072-5C3F-11FA-16467143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9" y="444933"/>
            <a:ext cx="5477479" cy="3291840"/>
          </a:xfrm>
        </p:spPr>
        <p:txBody>
          <a:bodyPr/>
          <a:lstStyle/>
          <a:p>
            <a:r>
              <a:rPr lang="en-US"/>
              <a:t>[District name]’s District 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D08002-4740-5A5E-08CC-07EE7B82C61F}"/>
              </a:ext>
            </a:extLst>
          </p:cNvPr>
          <p:cNvSpPr txBox="1"/>
          <p:nvPr/>
        </p:nvSpPr>
        <p:spPr>
          <a:xfrm>
            <a:off x="493579" y="514718"/>
            <a:ext cx="3242821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Note: The following slides present 2 different templates for sharing your review findings. Please delete, hide, and/or modify slides as you see fit.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D64222-E233-39FD-206E-216C9092F0C0}"/>
              </a:ext>
            </a:extLst>
          </p:cNvPr>
          <p:cNvSpPr txBox="1"/>
          <p:nvPr/>
        </p:nvSpPr>
        <p:spPr>
          <a:xfrm>
            <a:off x="6309359" y="4354214"/>
            <a:ext cx="3242821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Version 1: Use the following slides to present the full findings of the district review</a:t>
            </a:r>
          </a:p>
        </p:txBody>
      </p:sp>
    </p:spTree>
    <p:extLst>
      <p:ext uri="{BB962C8B-B14F-4D97-AF65-F5344CB8AC3E}">
        <p14:creationId xmlns:p14="http://schemas.microsoft.com/office/powerpoint/2010/main" val="375375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0B4E6-A8C9-E1CA-BBCF-B7181B800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F4B1-64E9-D0C4-C51B-BE8B77A68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[District name]’s Review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309B0-1472-C813-A77E-1FA267BA37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/>
              <a:t>In May 2025, Superintendent [name] received a notification letter from DESE stating that [district name] had been selected for a district review in the [year-year] school year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/>
              <a:t>[district liaison name] was appointed as the liaison for the district review process, and supported Superintendent [name] throughout the review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/>
              <a:t>Over the summer, district leadership participated in DESE-provided trainings to learn more about the district review process and the </a:t>
            </a:r>
            <a:r>
              <a:rPr lang="en-US" i="1"/>
              <a:t>District Standards and Indicators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/>
              <a:t>Reviewers from AIR were onsite in [district name] from [x date to y date]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/>
              <a:t>In [Month, year] [district name] received notice that the final draft of the report was published on DESE’s website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9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B7ACA-BC42-DD68-C47E-868184D80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30D5-0244-FB3C-BA86-4C7D12639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/>
          <a:lstStyle/>
          <a:p>
            <a:r>
              <a:rPr lang="en-US"/>
              <a:t>Leadership and Governance </a:t>
            </a:r>
            <a:endParaRPr lang="en-US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6AED7-5D1D-4895-C181-8A48B26C4B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2" y="2363638"/>
            <a:ext cx="10971637" cy="3910357"/>
          </a:xfrm>
        </p:spPr>
        <p:txBody>
          <a:bodyPr>
            <a:normAutofit/>
          </a:bodyPr>
          <a:lstStyle/>
          <a:p>
            <a:pPr marL="402336" lvl="1" indent="0">
              <a:lnSpc>
                <a:spcPct val="100000"/>
              </a:lnSpc>
              <a:buNone/>
            </a:pPr>
            <a:r>
              <a:rPr lang="en-US" sz="1600" i="1" dirty="0"/>
              <a:t>[insert table from the beginning of the Leadership and Governance standard]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F1A0F4-89C6-0E6A-78AE-934DB1EFA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70627"/>
              </p:ext>
            </p:extLst>
          </p:nvPr>
        </p:nvGraphicFramePr>
        <p:xfrm>
          <a:off x="889635" y="2844191"/>
          <a:ext cx="10382249" cy="294924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91116">
                  <a:extLst>
                    <a:ext uri="{9D8B030D-6E8A-4147-A177-3AD203B41FA5}">
                      <a16:colId xmlns:a16="http://schemas.microsoft.com/office/drawing/2014/main" val="4104070632"/>
                    </a:ext>
                  </a:extLst>
                </a:gridCol>
                <a:gridCol w="4532234">
                  <a:extLst>
                    <a:ext uri="{9D8B030D-6E8A-4147-A177-3AD203B41FA5}">
                      <a16:colId xmlns:a16="http://schemas.microsoft.com/office/drawing/2014/main" val="1035240358"/>
                    </a:ext>
                  </a:extLst>
                </a:gridCol>
                <a:gridCol w="3958899">
                  <a:extLst>
                    <a:ext uri="{9D8B030D-6E8A-4147-A177-3AD203B41FA5}">
                      <a16:colId xmlns:a16="http://schemas.microsoft.com/office/drawing/2014/main" val="2631124351"/>
                    </a:ext>
                  </a:extLst>
                </a:gridCol>
              </a:tblGrid>
              <a:tr h="184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Indicator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Strengths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Areas for growth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  <a:ea typeface="HGGothicE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solidFill>
                      <a:srgbClr val="316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70766"/>
                  </a:ext>
                </a:extLst>
              </a:tr>
              <a:tr h="6641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</a:rPr>
                        <a:t>Leadership and Governing Structures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Franklin Gothic Demi" panose="020B0703020102020204" pitchFamily="34" charset="0"/>
                        <a:ea typeface="MS Mincho" panose="02020609040205080304" pitchFamily="49" charset="-128"/>
                        <a:cs typeface="Calibri" panose="020F0502020204030204" pitchFamily="34" charset="0"/>
                      </a:endParaRP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u="none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u="none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3832894769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</a:rPr>
                        <a:t>Strategic Planning, Implementation, and Monitoring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u="none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182880" marR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none">
                          <a:effectLst/>
                        </a:rPr>
                        <a:t> </a:t>
                      </a:r>
                      <a:endParaRPr lang="en-US" sz="1200" u="none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3605649123"/>
                  </a:ext>
                </a:extLst>
              </a:tr>
              <a:tr h="8448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District Culture</a:t>
                      </a:r>
                    </a:p>
                  </a:txBody>
                  <a:tcPr marL="36830" marR="36830" marT="0" marB="0" anchor="ctr">
                    <a:solidFill>
                      <a:srgbClr val="316A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u="none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ED7D31"/>
                        </a:buClr>
                        <a:buSzPts val="900"/>
                        <a:buFont typeface="Franklin Gothic Book" panose="020B0503020102020204" pitchFamily="34" charset="0"/>
                        <a:buNone/>
                      </a:pPr>
                      <a:endParaRPr lang="en-US" sz="1200" u="none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36830" marR="36830" marT="0" marB="0" anchor="ctr"/>
                </a:tc>
                <a:extLst>
                  <a:ext uri="{0D108BD9-81ED-4DB2-BD59-A6C34878D82A}">
                    <a16:rowId xmlns:a16="http://schemas.microsoft.com/office/drawing/2014/main" val="171764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44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FE503-F487-74DE-255C-0F5C5FD6D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Leadership and Governance: </a:t>
            </a:r>
            <a:br>
              <a:rPr lang="en-US" sz="3600"/>
            </a:br>
            <a:r>
              <a:rPr lang="en-US" sz="3600"/>
              <a:t>Recommendations and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EC256-972E-7636-B073-CC17415D81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10625250" cy="3597470"/>
          </a:xfrm>
        </p:spPr>
        <p:txBody>
          <a:bodyPr/>
          <a:lstStyle/>
          <a:p>
            <a:r>
              <a:rPr lang="en-US" b="1"/>
              <a:t>Recommendations</a:t>
            </a:r>
          </a:p>
          <a:p>
            <a:r>
              <a:rPr lang="en-US" i="1"/>
              <a:t>[insert the recommendations listed for this standard]</a:t>
            </a:r>
          </a:p>
          <a:p>
            <a:r>
              <a:rPr lang="en-US" b="1"/>
              <a:t>Priority Areas &amp; Action Steps</a:t>
            </a:r>
          </a:p>
          <a:p>
            <a:r>
              <a:rPr lang="en-US" i="1"/>
              <a:t>[highlight one or more priority areas and corresponding action steps]</a:t>
            </a:r>
          </a:p>
        </p:txBody>
      </p:sp>
    </p:spTree>
    <p:extLst>
      <p:ext uri="{BB962C8B-B14F-4D97-AF65-F5344CB8AC3E}">
        <p14:creationId xmlns:p14="http://schemas.microsoft.com/office/powerpoint/2010/main" val="6415630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602442-92ee-4d3a-8ce8-f0d739bf7d54" xsi:nil="true"/>
    <Lorraine_x0020_Test xmlns="68b45241-2e0a-4324-b6cd-9efd2f11b483">true</Lorraine_x0020_Test>
    <lcf76f155ced4ddcb4097134ff3c332f xmlns="68b45241-2e0a-4324-b6cd-9efd2f11b48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66D5547EFD1A4DBC9DB48B0354D5FD" ma:contentTypeVersion="16" ma:contentTypeDescription="Create a new document." ma:contentTypeScope="" ma:versionID="949afbba80f85813d60a313fd201fb78">
  <xsd:schema xmlns:xsd="http://www.w3.org/2001/XMLSchema" xmlns:xs="http://www.w3.org/2001/XMLSchema" xmlns:p="http://schemas.microsoft.com/office/2006/metadata/properties" xmlns:ns2="68b45241-2e0a-4324-b6cd-9efd2f11b483" xmlns:ns3="22602442-92ee-4d3a-8ce8-f0d739bf7d54" targetNamespace="http://schemas.microsoft.com/office/2006/metadata/properties" ma:root="true" ma:fieldsID="9eaaf219bbfdac0f016b5349ce3845d6" ns2:_="" ns3:_="">
    <xsd:import namespace="68b45241-2e0a-4324-b6cd-9efd2f11b483"/>
    <xsd:import namespace="22602442-92ee-4d3a-8ce8-f0d739bf7d54"/>
    <xsd:element name="properties">
      <xsd:complexType>
        <xsd:sequence>
          <xsd:element name="documentManagement">
            <xsd:complexType>
              <xsd:all>
                <xsd:element ref="ns2:Lorraine_x0020_Test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b45241-2e0a-4324-b6cd-9efd2f11b483" elementFormDefault="qualified">
    <xsd:import namespace="http://schemas.microsoft.com/office/2006/documentManagement/types"/>
    <xsd:import namespace="http://schemas.microsoft.com/office/infopath/2007/PartnerControls"/>
    <xsd:element name="Lorraine_x0020_Test" ma:index="8" nillable="true" ma:displayName="Lorraine Test" ma:default="1" ma:description="say yes or no" ma:internalName="Lorraine_x0020_Test" ma:readOnly="false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602442-92ee-4d3a-8ce8-f0d739bf7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b6a1e5b-2d58-482d-a272-c66f84e62d3b}" ma:internalName="TaxCatchAll" ma:showField="CatchAllData" ma:web="22602442-92ee-4d3a-8ce8-f0d739bf7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documentManagement/types"/>
    <ds:schemaRef ds:uri="68b45241-2e0a-4324-b6cd-9efd2f11b483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22602442-92ee-4d3a-8ce8-f0d739bf7d5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66C926E-E933-4BF7-A4D9-85DEA2A72FFA}">
  <ds:schemaRefs>
    <ds:schemaRef ds:uri="22602442-92ee-4d3a-8ce8-f0d739bf7d54"/>
    <ds:schemaRef ds:uri="68b45241-2e0a-4324-b6cd-9efd2f11b4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{AA11A11A-9533-4E1C-943D-E26E350A8AA1}tf78853419_win32</Template>
  <TotalTime>49</TotalTime>
  <Words>1228</Words>
  <Application>Microsoft Office PowerPoint</Application>
  <PresentationFormat>Widescreen</PresentationFormat>
  <Paragraphs>179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Franklin Gothic Book</vt:lpstr>
      <vt:lpstr>Franklin Gothic Demi</vt:lpstr>
      <vt:lpstr>Custom</vt:lpstr>
      <vt:lpstr>District Review Presentation Template</vt:lpstr>
      <vt:lpstr>Agenda</vt:lpstr>
      <vt:lpstr>About District Reviews</vt:lpstr>
      <vt:lpstr>District Reviews</vt:lpstr>
      <vt:lpstr>The District Standards and Indicators</vt:lpstr>
      <vt:lpstr>[District name]’s District Review</vt:lpstr>
      <vt:lpstr>[District name]’s Review</vt:lpstr>
      <vt:lpstr>Leadership and Governance </vt:lpstr>
      <vt:lpstr>Leadership and Governance:  Recommendations and Priority Areas</vt:lpstr>
      <vt:lpstr>Curriculum and Instruction</vt:lpstr>
      <vt:lpstr>Curriculum and Instruction:  Recommendations and Priority Areas</vt:lpstr>
      <vt:lpstr>Assessment</vt:lpstr>
      <vt:lpstr>Assessment:  Recommendations and Priority Areas</vt:lpstr>
      <vt:lpstr>Human Resources and Professional Development</vt:lpstr>
      <vt:lpstr>Human Resources and Professional Development: Recommendations and Priority Areas</vt:lpstr>
      <vt:lpstr>Student Support</vt:lpstr>
      <vt:lpstr>Student Support:  Recommendations and Priority Areas</vt:lpstr>
      <vt:lpstr>Financial and Asset Management</vt:lpstr>
      <vt:lpstr>Financial and Asset Management:  Recommendations and Priority Areas</vt:lpstr>
      <vt:lpstr>[District name] District Review</vt:lpstr>
      <vt:lpstr>Governance Standards:  Strengths</vt:lpstr>
      <vt:lpstr>Governance Standards:  Areas for Growth</vt:lpstr>
      <vt:lpstr>Instructional Standards: Strengths</vt:lpstr>
      <vt:lpstr>Instructional Standards:  Areas for Growth &amp; Recommendations</vt:lpstr>
      <vt:lpstr>Next Steps</vt:lpstr>
      <vt:lpstr>Next Steps  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Review Presentation Template</dc:title>
  <dc:creator>DESE</dc:creator>
  <cp:lastModifiedBy>Zou, Dong (EOE)</cp:lastModifiedBy>
  <cp:revision>2</cp:revision>
  <dcterms:created xsi:type="dcterms:W3CDTF">2025-02-04T15:59:03Z</dcterms:created>
  <dcterms:modified xsi:type="dcterms:W3CDTF">2025-06-20T15:53:08Z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2025 12:00AM</vt:lpwstr>
  </property>
</Properties>
</file>