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7" r:id="rId5"/>
    <p:sldId id="284" r:id="rId6"/>
    <p:sldId id="300" r:id="rId7"/>
    <p:sldId id="294" r:id="rId8"/>
    <p:sldId id="295" r:id="rId9"/>
    <p:sldId id="290" r:id="rId10"/>
    <p:sldId id="298" r:id="rId11"/>
    <p:sldId id="301" r:id="rId12"/>
    <p:sldId id="299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3F002-12E9-499D-93F0-90D0EA109210}" v="9" dt="2025-01-08T18:53:21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312" y="84"/>
      </p:cViewPr>
      <p:guideLst/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s, Erica (DESE)" userId="427ee677-6162-42a0-9277-244131bf98e5" providerId="ADAL" clId="{C9ED7007-4AB5-4F9B-8F87-F100512401D1}"/>
    <pc:docChg chg="modSld delSection">
      <pc:chgData name="Gonzales, Erica (DESE)" userId="427ee677-6162-42a0-9277-244131bf98e5" providerId="ADAL" clId="{C9ED7007-4AB5-4F9B-8F87-F100512401D1}" dt="2023-01-23T19:24:56.272" v="12" actId="14100"/>
      <pc:docMkLst>
        <pc:docMk/>
      </pc:docMkLst>
      <pc:sldChg chg="modSp mod">
        <pc:chgData name="Gonzales, Erica (DESE)" userId="427ee677-6162-42a0-9277-244131bf98e5" providerId="ADAL" clId="{C9ED7007-4AB5-4F9B-8F87-F100512401D1}" dt="2023-01-23T19:23:58.722" v="2" actId="404"/>
        <pc:sldMkLst>
          <pc:docMk/>
          <pc:sldMk cId="0" sldId="277"/>
        </pc:sldMkLst>
      </pc:sldChg>
      <pc:sldChg chg="modSp mod">
        <pc:chgData name="Gonzales, Erica (DESE)" userId="427ee677-6162-42a0-9277-244131bf98e5" providerId="ADAL" clId="{C9ED7007-4AB5-4F9B-8F87-F100512401D1}" dt="2023-01-23T19:24:28.238" v="9" actId="404"/>
        <pc:sldMkLst>
          <pc:docMk/>
          <pc:sldMk cId="0" sldId="294"/>
        </pc:sldMkLst>
      </pc:sldChg>
      <pc:sldChg chg="modSp mod">
        <pc:chgData name="Gonzales, Erica (DESE)" userId="427ee677-6162-42a0-9277-244131bf98e5" providerId="ADAL" clId="{C9ED7007-4AB5-4F9B-8F87-F100512401D1}" dt="2023-01-23T19:24:49.419" v="11" actId="14100"/>
        <pc:sldMkLst>
          <pc:docMk/>
          <pc:sldMk cId="0" sldId="295"/>
        </pc:sldMkLst>
      </pc:sldChg>
      <pc:sldChg chg="modSp mod">
        <pc:chgData name="Gonzales, Erica (DESE)" userId="427ee677-6162-42a0-9277-244131bf98e5" providerId="ADAL" clId="{C9ED7007-4AB5-4F9B-8F87-F100512401D1}" dt="2023-01-23T19:24:13.491" v="4" actId="1076"/>
        <pc:sldMkLst>
          <pc:docMk/>
          <pc:sldMk cId="790403959" sldId="300"/>
        </pc:sldMkLst>
      </pc:sldChg>
      <pc:sldChg chg="modSp mod">
        <pc:chgData name="Gonzales, Erica (DESE)" userId="427ee677-6162-42a0-9277-244131bf98e5" providerId="ADAL" clId="{C9ED7007-4AB5-4F9B-8F87-F100512401D1}" dt="2023-01-23T19:24:56.272" v="12" actId="14100"/>
        <pc:sldMkLst>
          <pc:docMk/>
          <pc:sldMk cId="570074839" sldId="301"/>
        </pc:sldMkLst>
      </pc:sldChg>
    </pc:docChg>
  </pc:docChgLst>
  <pc:docChgLst>
    <pc:chgData name="Havdala, Robert J.  (DESE)" userId="4cd687e8-9622-49c1-b2e8-1a2671bc50c8" providerId="ADAL" clId="{ED48BCF4-B46D-48DF-B559-EF7BA5C22B56}"/>
    <pc:docChg chg="modSld">
      <pc:chgData name="Havdala, Robert J.  (DESE)" userId="4cd687e8-9622-49c1-b2e8-1a2671bc50c8" providerId="ADAL" clId="{ED48BCF4-B46D-48DF-B559-EF7BA5C22B56}" dt="2024-01-11T17:05:54.586" v="272" actId="962"/>
      <pc:docMkLst>
        <pc:docMk/>
      </pc:docMkLst>
      <pc:sldChg chg="modSp mod">
        <pc:chgData name="Havdala, Robert J.  (DESE)" userId="4cd687e8-9622-49c1-b2e8-1a2671bc50c8" providerId="ADAL" clId="{ED48BCF4-B46D-48DF-B559-EF7BA5C22B56}" dt="2024-01-11T17:05:54.586" v="272" actId="962"/>
        <pc:sldMkLst>
          <pc:docMk/>
          <pc:sldMk cId="0" sldId="284"/>
        </pc:sldMkLst>
      </pc:sldChg>
      <pc:sldChg chg="modSp mod">
        <pc:chgData name="Havdala, Robert J.  (DESE)" userId="4cd687e8-9622-49c1-b2e8-1a2671bc50c8" providerId="ADAL" clId="{ED48BCF4-B46D-48DF-B559-EF7BA5C22B56}" dt="2024-01-11T17:05:36.852" v="269" actId="962"/>
        <pc:sldMkLst>
          <pc:docMk/>
          <pc:sldMk cId="0" sldId="295"/>
        </pc:sldMkLst>
      </pc:sldChg>
      <pc:sldChg chg="modSp mod">
        <pc:chgData name="Havdala, Robert J.  (DESE)" userId="4cd687e8-9622-49c1-b2e8-1a2671bc50c8" providerId="ADAL" clId="{ED48BCF4-B46D-48DF-B559-EF7BA5C22B56}" dt="2024-01-11T17:05:17.609" v="75" actId="962"/>
        <pc:sldMkLst>
          <pc:docMk/>
          <pc:sldMk cId="790403959" sldId="300"/>
        </pc:sldMkLst>
      </pc:sldChg>
    </pc:docChg>
  </pc:docChgLst>
  <pc:docChgLst>
    <pc:chgData name="Gonzales, Erica (DESE)" userId="427ee677-6162-42a0-9277-244131bf98e5" providerId="ADAL" clId="{AA3A1039-1708-4A71-AC28-405C5CD34CB6}"/>
    <pc:docChg chg="modSld">
      <pc:chgData name="Gonzales, Erica (DESE)" userId="427ee677-6162-42a0-9277-244131bf98e5" providerId="ADAL" clId="{AA3A1039-1708-4A71-AC28-405C5CD34CB6}" dt="2024-01-19T19:25:15.029" v="1" actId="20577"/>
      <pc:docMkLst>
        <pc:docMk/>
      </pc:docMkLst>
      <pc:sldChg chg="modSp mod">
        <pc:chgData name="Gonzales, Erica (DESE)" userId="427ee677-6162-42a0-9277-244131bf98e5" providerId="ADAL" clId="{AA3A1039-1708-4A71-AC28-405C5CD34CB6}" dt="2024-01-19T19:25:15.029" v="1" actId="20577"/>
        <pc:sldMkLst>
          <pc:docMk/>
          <pc:sldMk cId="0" sldId="298"/>
        </pc:sldMkLst>
      </pc:sldChg>
    </pc:docChg>
  </pc:docChgLst>
  <pc:docChgLst>
    <pc:chgData name="Gonzales, Erica (DESE)" userId="427ee677-6162-42a0-9277-244131bf98e5" providerId="ADAL" clId="{C21101BE-E399-48B1-A82E-AEFBC361E25D}"/>
    <pc:docChg chg="custSel delSld modSld delSection modSection">
      <pc:chgData name="Gonzales, Erica (DESE)" userId="427ee677-6162-42a0-9277-244131bf98e5" providerId="ADAL" clId="{C21101BE-E399-48B1-A82E-AEFBC361E25D}" dt="2023-01-23T19:15:36.629" v="129" actId="27636"/>
      <pc:docMkLst>
        <pc:docMk/>
      </pc:docMkLst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472057045" sldId="256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4086479608" sldId="260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1766890895" sldId="261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476207689" sldId="270"/>
        </pc:sldMkLst>
      </pc:sldChg>
      <pc:sldChg chg="addSp delSp modSp del mod">
        <pc:chgData name="Gonzales, Erica (DESE)" userId="427ee677-6162-42a0-9277-244131bf98e5" providerId="ADAL" clId="{C21101BE-E399-48B1-A82E-AEFBC361E25D}" dt="2023-01-23T19:06:27.378" v="11" actId="478"/>
        <pc:sldMkLst>
          <pc:docMk/>
          <pc:sldMk cId="0" sldId="277"/>
        </pc:sldMkLst>
      </pc:sldChg>
      <pc:sldChg chg="addSp delSp modSp del mod modClrScheme chgLayout">
        <pc:chgData name="Gonzales, Erica (DESE)" userId="427ee677-6162-42a0-9277-244131bf98e5" providerId="ADAL" clId="{C21101BE-E399-48B1-A82E-AEFBC361E25D}" dt="2023-01-23T19:10:08.980" v="70" actId="404"/>
        <pc:sldMkLst>
          <pc:docMk/>
          <pc:sldMk cId="0" sldId="284"/>
        </pc:sldMkLst>
      </pc:sldChg>
      <pc:sldChg chg="addSp delSp modSp del mod modClrScheme chgLayout">
        <pc:chgData name="Gonzales, Erica (DESE)" userId="427ee677-6162-42a0-9277-244131bf98e5" providerId="ADAL" clId="{C21101BE-E399-48B1-A82E-AEFBC361E25D}" dt="2023-01-23T19:15:36.629" v="129" actId="27636"/>
        <pc:sldMkLst>
          <pc:docMk/>
          <pc:sldMk cId="0" sldId="290"/>
        </pc:sldMkLst>
      </pc:sldChg>
      <pc:sldChg chg="addSp delSp modSp del mod modClrScheme chgLayout">
        <pc:chgData name="Gonzales, Erica (DESE)" userId="427ee677-6162-42a0-9277-244131bf98e5" providerId="ADAL" clId="{C21101BE-E399-48B1-A82E-AEFBC361E25D}" dt="2023-01-23T19:10:16.291" v="72" actId="404"/>
        <pc:sldMkLst>
          <pc:docMk/>
          <pc:sldMk cId="0" sldId="294"/>
        </pc:sldMkLst>
      </pc:sldChg>
      <pc:sldChg chg="addSp delSp modSp del mod modClrScheme chgLayout">
        <pc:chgData name="Gonzales, Erica (DESE)" userId="427ee677-6162-42a0-9277-244131bf98e5" providerId="ADAL" clId="{C21101BE-E399-48B1-A82E-AEFBC361E25D}" dt="2023-01-23T19:10:20.233" v="73" actId="404"/>
        <pc:sldMkLst>
          <pc:docMk/>
          <pc:sldMk cId="0" sldId="295"/>
        </pc:sldMkLst>
      </pc:sldChg>
      <pc:sldChg chg="addSp delSp modSp del mod modClrScheme chgLayout">
        <pc:chgData name="Gonzales, Erica (DESE)" userId="427ee677-6162-42a0-9277-244131bf98e5" providerId="ADAL" clId="{C21101BE-E399-48B1-A82E-AEFBC361E25D}" dt="2023-01-23T19:13:18.727" v="116" actId="20577"/>
        <pc:sldMkLst>
          <pc:docMk/>
          <pc:sldMk cId="0" sldId="298"/>
        </pc:sldMkLst>
      </pc:sldChg>
      <pc:sldChg chg="addSp delSp modSp del mod modClrScheme chgLayout">
        <pc:chgData name="Gonzales, Erica (DESE)" userId="427ee677-6162-42a0-9277-244131bf98e5" providerId="ADAL" clId="{C21101BE-E399-48B1-A82E-AEFBC361E25D}" dt="2023-01-23T19:11:25.494" v="92" actId="404"/>
        <pc:sldMkLst>
          <pc:docMk/>
          <pc:sldMk cId="0" sldId="299"/>
        </pc:sldMkLst>
      </pc:sldChg>
      <pc:sldChg chg="addSp delSp modSp del mod modClrScheme chgLayout">
        <pc:chgData name="Gonzales, Erica (DESE)" userId="427ee677-6162-42a0-9277-244131bf98e5" providerId="ADAL" clId="{C21101BE-E399-48B1-A82E-AEFBC361E25D}" dt="2023-01-23T19:13:49.856" v="127" actId="403"/>
        <pc:sldMkLst>
          <pc:docMk/>
          <pc:sldMk cId="790403959" sldId="300"/>
        </pc:sldMkLst>
      </pc:sldChg>
      <pc:sldChg chg="addSp delSp modSp del mod modClrScheme chgLayout">
        <pc:chgData name="Gonzales, Erica (DESE)" userId="427ee677-6162-42a0-9277-244131bf98e5" providerId="ADAL" clId="{C21101BE-E399-48B1-A82E-AEFBC361E25D}" dt="2023-01-23T19:13:04.186" v="113" actId="113"/>
        <pc:sldMkLst>
          <pc:docMk/>
          <pc:sldMk cId="570074839" sldId="301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535927699" sldId="3297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615027176" sldId="3364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486438748" sldId="3366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296253128" sldId="3367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21920278" sldId="3368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426777716" sldId="3369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999218656" sldId="3370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101038636" sldId="3371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4243281165" sldId="3372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1529146862" sldId="3373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471360833" sldId="3374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415654821" sldId="3375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2434371534" sldId="3376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088078994" sldId="3377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2850141852" sldId="3378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1301899168" sldId="3379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865657903" sldId="3380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3744341029" sldId="3381"/>
        </pc:sldMkLst>
      </pc:sldChg>
      <pc:sldChg chg="del">
        <pc:chgData name="Gonzales, Erica (DESE)" userId="427ee677-6162-42a0-9277-244131bf98e5" providerId="ADAL" clId="{C21101BE-E399-48B1-A82E-AEFBC361E25D}" dt="2023-01-23T19:03:44.946" v="0" actId="47"/>
        <pc:sldMkLst>
          <pc:docMk/>
          <pc:sldMk cId="831702197" sldId="3382"/>
        </pc:sldMkLst>
      </pc:sldChg>
      <pc:sldMasterChg chg="delSldLayout">
        <pc:chgData name="Gonzales, Erica (DESE)" userId="427ee677-6162-42a0-9277-244131bf98e5" providerId="ADAL" clId="{C21101BE-E399-48B1-A82E-AEFBC361E25D}" dt="2023-01-23T19:05:17.996" v="2" actId="47"/>
        <pc:sldMasterMkLst>
          <pc:docMk/>
          <pc:sldMasterMk cId="712308099" sldId="2147483648"/>
        </pc:sldMasterMkLst>
        <pc:sldLayoutChg chg="del">
          <pc:chgData name="Gonzales, Erica (DESE)" userId="427ee677-6162-42a0-9277-244131bf98e5" providerId="ADAL" clId="{C21101BE-E399-48B1-A82E-AEFBC361E25D}" dt="2023-01-23T19:05:17.996" v="2" actId="47"/>
          <pc:sldLayoutMkLst>
            <pc:docMk/>
            <pc:sldMasterMk cId="712308099" sldId="2147483648"/>
            <pc:sldLayoutMk cId="3940492560" sldId="2147483658"/>
          </pc:sldLayoutMkLst>
        </pc:sldLayoutChg>
      </pc:sldMasterChg>
    </pc:docChg>
  </pc:docChgLst>
  <pc:docChgLst>
    <pc:chgData name="Havdala, Robert J.  (DESE)" userId="4cd687e8-9622-49c1-b2e8-1a2671bc50c8" providerId="ADAL" clId="{8723F002-12E9-499D-93F0-90D0EA109210}"/>
    <pc:docChg chg="undo custSel modSld">
      <pc:chgData name="Havdala, Robert J.  (DESE)" userId="4cd687e8-9622-49c1-b2e8-1a2671bc50c8" providerId="ADAL" clId="{8723F002-12E9-499D-93F0-90D0EA109210}" dt="2025-01-08T18:53:35.309" v="125" actId="962"/>
      <pc:docMkLst>
        <pc:docMk/>
      </pc:docMkLst>
      <pc:sldChg chg="modSp mod">
        <pc:chgData name="Havdala, Robert J.  (DESE)" userId="4cd687e8-9622-49c1-b2e8-1a2671bc50c8" providerId="ADAL" clId="{8723F002-12E9-499D-93F0-90D0EA109210}" dt="2025-01-08T17:50:46.278" v="0" actId="2711"/>
        <pc:sldMkLst>
          <pc:docMk/>
          <pc:sldMk cId="0" sldId="277"/>
        </pc:sldMkLst>
        <pc:spChg chg="mod">
          <ac:chgData name="Havdala, Robert J.  (DESE)" userId="4cd687e8-9622-49c1-b2e8-1a2671bc50c8" providerId="ADAL" clId="{8723F002-12E9-499D-93F0-90D0EA109210}" dt="2025-01-08T17:50:46.278" v="0" actId="2711"/>
          <ac:spMkLst>
            <pc:docMk/>
            <pc:sldMk cId="0" sldId="277"/>
            <ac:spMk id="2" creationId="{00000000-0000-0000-0000-000000000000}"/>
          </ac:spMkLst>
        </pc:spChg>
      </pc:sldChg>
      <pc:sldChg chg="modSp mod">
        <pc:chgData name="Havdala, Robert J.  (DESE)" userId="4cd687e8-9622-49c1-b2e8-1a2671bc50c8" providerId="ADAL" clId="{8723F002-12E9-499D-93F0-90D0EA109210}" dt="2025-01-08T17:50:53.088" v="1" actId="2711"/>
        <pc:sldMkLst>
          <pc:docMk/>
          <pc:sldMk cId="0" sldId="284"/>
        </pc:sldMkLst>
        <pc:spChg chg="mod">
          <ac:chgData name="Havdala, Robert J.  (DESE)" userId="4cd687e8-9622-49c1-b2e8-1a2671bc50c8" providerId="ADAL" clId="{8723F002-12E9-499D-93F0-90D0EA109210}" dt="2025-01-08T17:50:53.088" v="1" actId="2711"/>
          <ac:spMkLst>
            <pc:docMk/>
            <pc:sldMk cId="0" sldId="284"/>
            <ac:spMk id="2" creationId="{00000000-0000-0000-0000-000000000000}"/>
          </ac:spMkLst>
        </pc:spChg>
        <pc:spChg chg="mod">
          <ac:chgData name="Havdala, Robert J.  (DESE)" userId="4cd687e8-9622-49c1-b2e8-1a2671bc50c8" providerId="ADAL" clId="{8723F002-12E9-499D-93F0-90D0EA109210}" dt="2025-01-08T17:50:53.088" v="1" actId="2711"/>
          <ac:spMkLst>
            <pc:docMk/>
            <pc:sldMk cId="0" sldId="284"/>
            <ac:spMk id="3" creationId="{00000000-0000-0000-0000-000000000000}"/>
          </ac:spMkLst>
        </pc:spChg>
      </pc:sldChg>
      <pc:sldChg chg="modSp mod">
        <pc:chgData name="Havdala, Robert J.  (DESE)" userId="4cd687e8-9622-49c1-b2e8-1a2671bc50c8" providerId="ADAL" clId="{8723F002-12E9-499D-93F0-90D0EA109210}" dt="2025-01-08T17:51:21.134" v="8" actId="27636"/>
        <pc:sldMkLst>
          <pc:docMk/>
          <pc:sldMk cId="0" sldId="290"/>
        </pc:sldMkLst>
        <pc:spChg chg="mod">
          <ac:chgData name="Havdala, Robert J.  (DESE)" userId="4cd687e8-9622-49c1-b2e8-1a2671bc50c8" providerId="ADAL" clId="{8723F002-12E9-499D-93F0-90D0EA109210}" dt="2025-01-08T17:51:21.122" v="7" actId="2711"/>
          <ac:spMkLst>
            <pc:docMk/>
            <pc:sldMk cId="0" sldId="290"/>
            <ac:spMk id="2" creationId="{00000000-0000-0000-0000-000000000000}"/>
          </ac:spMkLst>
        </pc:spChg>
        <pc:spChg chg="mod">
          <ac:chgData name="Havdala, Robert J.  (DESE)" userId="4cd687e8-9622-49c1-b2e8-1a2671bc50c8" providerId="ADAL" clId="{8723F002-12E9-499D-93F0-90D0EA109210}" dt="2025-01-08T17:51:21.134" v="8" actId="27636"/>
          <ac:spMkLst>
            <pc:docMk/>
            <pc:sldMk cId="0" sldId="290"/>
            <ac:spMk id="6" creationId="{00000000-0000-0000-0000-000000000000}"/>
          </ac:spMkLst>
        </pc:spChg>
      </pc:sldChg>
      <pc:sldChg chg="modSp mod">
        <pc:chgData name="Havdala, Robert J.  (DESE)" userId="4cd687e8-9622-49c1-b2e8-1a2671bc50c8" providerId="ADAL" clId="{8723F002-12E9-499D-93F0-90D0EA109210}" dt="2025-01-08T17:51:08.063" v="4" actId="2711"/>
        <pc:sldMkLst>
          <pc:docMk/>
          <pc:sldMk cId="0" sldId="294"/>
        </pc:sldMkLst>
        <pc:spChg chg="mod">
          <ac:chgData name="Havdala, Robert J.  (DESE)" userId="4cd687e8-9622-49c1-b2e8-1a2671bc50c8" providerId="ADAL" clId="{8723F002-12E9-499D-93F0-90D0EA109210}" dt="2025-01-08T17:51:08.063" v="4" actId="2711"/>
          <ac:spMkLst>
            <pc:docMk/>
            <pc:sldMk cId="0" sldId="294"/>
            <ac:spMk id="2" creationId="{00000000-0000-0000-0000-000000000000}"/>
          </ac:spMkLst>
        </pc:spChg>
        <pc:spChg chg="mod">
          <ac:chgData name="Havdala, Robert J.  (DESE)" userId="4cd687e8-9622-49c1-b2e8-1a2671bc50c8" providerId="ADAL" clId="{8723F002-12E9-499D-93F0-90D0EA109210}" dt="2025-01-08T17:51:08.063" v="4" actId="2711"/>
          <ac:spMkLst>
            <pc:docMk/>
            <pc:sldMk cId="0" sldId="294"/>
            <ac:spMk id="6" creationId="{00000000-0000-0000-0000-000000000000}"/>
          </ac:spMkLst>
        </pc:spChg>
      </pc:sldChg>
      <pc:sldChg chg="addSp delSp modSp mod setBg">
        <pc:chgData name="Havdala, Robert J.  (DESE)" userId="4cd687e8-9622-49c1-b2e8-1a2671bc50c8" providerId="ADAL" clId="{8723F002-12E9-499D-93F0-90D0EA109210}" dt="2025-01-08T18:53:35.309" v="125" actId="962"/>
        <pc:sldMkLst>
          <pc:docMk/>
          <pc:sldMk cId="0" sldId="295"/>
        </pc:sldMkLst>
        <pc:spChg chg="mod">
          <ac:chgData name="Havdala, Robert J.  (DESE)" userId="4cd687e8-9622-49c1-b2e8-1a2671bc50c8" providerId="ADAL" clId="{8723F002-12E9-499D-93F0-90D0EA109210}" dt="2025-01-08T17:51:13.973" v="5" actId="2711"/>
          <ac:spMkLst>
            <pc:docMk/>
            <pc:sldMk cId="0" sldId="295"/>
            <ac:spMk id="2" creationId="{00000000-0000-0000-0000-000000000000}"/>
          </ac:spMkLst>
        </pc:spChg>
        <pc:spChg chg="mod">
          <ac:chgData name="Havdala, Robert J.  (DESE)" userId="4cd687e8-9622-49c1-b2e8-1a2671bc50c8" providerId="ADAL" clId="{8723F002-12E9-499D-93F0-90D0EA109210}" dt="2025-01-08T18:00:05.976" v="109" actId="20577"/>
          <ac:spMkLst>
            <pc:docMk/>
            <pc:sldMk cId="0" sldId="295"/>
            <ac:spMk id="6" creationId="{00000000-0000-0000-0000-000000000000}"/>
          </ac:spMkLst>
        </pc:spChg>
        <pc:spChg chg="add mod">
          <ac:chgData name="Havdala, Robert J.  (DESE)" userId="4cd687e8-9622-49c1-b2e8-1a2671bc50c8" providerId="ADAL" clId="{8723F002-12E9-499D-93F0-90D0EA109210}" dt="2025-01-08T17:53:44.791" v="21"/>
          <ac:spMkLst>
            <pc:docMk/>
            <pc:sldMk cId="0" sldId="295"/>
            <ac:spMk id="8" creationId="{0A0A3ECA-1C1E-EF63-04C9-D7445824EDA8}"/>
          </ac:spMkLst>
        </pc:spChg>
        <pc:spChg chg="add mod">
          <ac:chgData name="Havdala, Robert J.  (DESE)" userId="4cd687e8-9622-49c1-b2e8-1a2671bc50c8" providerId="ADAL" clId="{8723F002-12E9-499D-93F0-90D0EA109210}" dt="2025-01-08T18:53:21.620" v="121" actId="962"/>
          <ac:spMkLst>
            <pc:docMk/>
            <pc:sldMk cId="0" sldId="295"/>
            <ac:spMk id="10" creationId="{D3D0FD9A-438D-EC9A-709D-031267983D3F}"/>
          </ac:spMkLst>
        </pc:spChg>
        <pc:spChg chg="add mod">
          <ac:chgData name="Havdala, Robert J.  (DESE)" userId="4cd687e8-9622-49c1-b2e8-1a2671bc50c8" providerId="ADAL" clId="{8723F002-12E9-499D-93F0-90D0EA109210}" dt="2025-01-08T18:53:28.124" v="123" actId="962"/>
          <ac:spMkLst>
            <pc:docMk/>
            <pc:sldMk cId="0" sldId="295"/>
            <ac:spMk id="11" creationId="{6126B562-EA97-6A1C-FAB7-F8F69794F3A5}"/>
          </ac:spMkLst>
        </pc:spChg>
        <pc:spChg chg="add mod">
          <ac:chgData name="Havdala, Robert J.  (DESE)" userId="4cd687e8-9622-49c1-b2e8-1a2671bc50c8" providerId="ADAL" clId="{8723F002-12E9-499D-93F0-90D0EA109210}" dt="2025-01-08T17:59:58.552" v="107" actId="1037"/>
          <ac:spMkLst>
            <pc:docMk/>
            <pc:sldMk cId="0" sldId="295"/>
            <ac:spMk id="14" creationId="{4EBFA15B-B77A-6568-F2AE-459DBA158F98}"/>
          </ac:spMkLst>
        </pc:spChg>
        <pc:spChg chg="add mod">
          <ac:chgData name="Havdala, Robert J.  (DESE)" userId="4cd687e8-9622-49c1-b2e8-1a2671bc50c8" providerId="ADAL" clId="{8723F002-12E9-499D-93F0-90D0EA109210}" dt="2025-01-08T18:53:35.309" v="125" actId="962"/>
          <ac:spMkLst>
            <pc:docMk/>
            <pc:sldMk cId="0" sldId="295"/>
            <ac:spMk id="15" creationId="{020EF99C-DC41-1814-164E-942DDF479E76}"/>
          </ac:spMkLst>
        </pc:spChg>
        <pc:graphicFrameChg chg="add mod">
          <ac:chgData name="Havdala, Robert J.  (DESE)" userId="4cd687e8-9622-49c1-b2e8-1a2671bc50c8" providerId="ADAL" clId="{8723F002-12E9-499D-93F0-90D0EA109210}" dt="2025-01-08T17:53:40.743" v="20"/>
          <ac:graphicFrameMkLst>
            <pc:docMk/>
            <pc:sldMk cId="0" sldId="295"/>
            <ac:graphicFrameMk id="7" creationId="{42D305EF-3F55-04DB-8B5F-9E3F1FBCE1F7}"/>
          </ac:graphicFrameMkLst>
        </pc:graphicFrameChg>
        <pc:graphicFrameChg chg="add del mod">
          <ac:chgData name="Havdala, Robert J.  (DESE)" userId="4cd687e8-9622-49c1-b2e8-1a2671bc50c8" providerId="ADAL" clId="{8723F002-12E9-499D-93F0-90D0EA109210}" dt="2025-01-08T17:54:23.858" v="31" actId="478"/>
          <ac:graphicFrameMkLst>
            <pc:docMk/>
            <pc:sldMk cId="0" sldId="295"/>
            <ac:graphicFrameMk id="9" creationId="{0097B0DD-EBBA-D360-6CCA-7A2727D7BEFE}"/>
          </ac:graphicFrameMkLst>
        </pc:graphicFrameChg>
        <pc:picChg chg="add del mod">
          <ac:chgData name="Havdala, Robert J.  (DESE)" userId="4cd687e8-9622-49c1-b2e8-1a2671bc50c8" providerId="ADAL" clId="{8723F002-12E9-499D-93F0-90D0EA109210}" dt="2025-01-08T17:58:14.040" v="34" actId="478"/>
          <ac:picMkLst>
            <pc:docMk/>
            <pc:sldMk cId="0" sldId="295"/>
            <ac:picMk id="4" creationId="{99BC2074-366E-6B73-7905-C7223DF89440}"/>
          </ac:picMkLst>
        </pc:picChg>
        <pc:picChg chg="del mod">
          <ac:chgData name="Havdala, Robert J.  (DESE)" userId="4cd687e8-9622-49c1-b2e8-1a2671bc50c8" providerId="ADAL" clId="{8723F002-12E9-499D-93F0-90D0EA109210}" dt="2025-01-08T17:54:20.468" v="30" actId="478"/>
          <ac:picMkLst>
            <pc:docMk/>
            <pc:sldMk cId="0" sldId="295"/>
            <ac:picMk id="5" creationId="{5444B6C2-AA8E-A623-EA78-C8EA36295984}"/>
          </ac:picMkLst>
        </pc:picChg>
        <pc:picChg chg="add mod ord">
          <ac:chgData name="Havdala, Robert J.  (DESE)" userId="4cd687e8-9622-49c1-b2e8-1a2671bc50c8" providerId="ADAL" clId="{8723F002-12E9-499D-93F0-90D0EA109210}" dt="2025-01-08T18:53:12.821" v="119" actId="962"/>
          <ac:picMkLst>
            <pc:docMk/>
            <pc:sldMk cId="0" sldId="295"/>
            <ac:picMk id="13" creationId="{3F993A92-7B5E-5503-BD1F-16706B1CD117}"/>
          </ac:picMkLst>
        </pc:picChg>
      </pc:sldChg>
      <pc:sldChg chg="modSp mod">
        <pc:chgData name="Havdala, Robert J.  (DESE)" userId="4cd687e8-9622-49c1-b2e8-1a2671bc50c8" providerId="ADAL" clId="{8723F002-12E9-499D-93F0-90D0EA109210}" dt="2025-01-08T17:51:46.612" v="12" actId="2711"/>
        <pc:sldMkLst>
          <pc:docMk/>
          <pc:sldMk cId="0" sldId="298"/>
        </pc:sldMkLst>
        <pc:spChg chg="mod">
          <ac:chgData name="Havdala, Robert J.  (DESE)" userId="4cd687e8-9622-49c1-b2e8-1a2671bc50c8" providerId="ADAL" clId="{8723F002-12E9-499D-93F0-90D0EA109210}" dt="2025-01-08T17:51:46.612" v="12" actId="2711"/>
          <ac:spMkLst>
            <pc:docMk/>
            <pc:sldMk cId="0" sldId="298"/>
            <ac:spMk id="2" creationId="{00000000-0000-0000-0000-000000000000}"/>
          </ac:spMkLst>
        </pc:spChg>
        <pc:spChg chg="mod">
          <ac:chgData name="Havdala, Robert J.  (DESE)" userId="4cd687e8-9622-49c1-b2e8-1a2671bc50c8" providerId="ADAL" clId="{8723F002-12E9-499D-93F0-90D0EA109210}" dt="2025-01-08T17:51:27.190" v="9" actId="2711"/>
          <ac:spMkLst>
            <pc:docMk/>
            <pc:sldMk cId="0" sldId="298"/>
            <ac:spMk id="3" creationId="{00000000-0000-0000-0000-000000000000}"/>
          </ac:spMkLst>
        </pc:spChg>
      </pc:sldChg>
      <pc:sldChg chg="modSp mod">
        <pc:chgData name="Havdala, Robert J.  (DESE)" userId="4cd687e8-9622-49c1-b2e8-1a2671bc50c8" providerId="ADAL" clId="{8723F002-12E9-499D-93F0-90D0EA109210}" dt="2025-01-08T17:51:39.874" v="11" actId="2711"/>
        <pc:sldMkLst>
          <pc:docMk/>
          <pc:sldMk cId="0" sldId="299"/>
        </pc:sldMkLst>
        <pc:spChg chg="mod">
          <ac:chgData name="Havdala, Robert J.  (DESE)" userId="4cd687e8-9622-49c1-b2e8-1a2671bc50c8" providerId="ADAL" clId="{8723F002-12E9-499D-93F0-90D0EA109210}" dt="2025-01-08T17:51:39.874" v="11" actId="2711"/>
          <ac:spMkLst>
            <pc:docMk/>
            <pc:sldMk cId="0" sldId="299"/>
            <ac:spMk id="2" creationId="{00000000-0000-0000-0000-000000000000}"/>
          </ac:spMkLst>
        </pc:spChg>
        <pc:spChg chg="mod">
          <ac:chgData name="Havdala, Robert J.  (DESE)" userId="4cd687e8-9622-49c1-b2e8-1a2671bc50c8" providerId="ADAL" clId="{8723F002-12E9-499D-93F0-90D0EA109210}" dt="2025-01-08T17:51:39.874" v="11" actId="2711"/>
          <ac:spMkLst>
            <pc:docMk/>
            <pc:sldMk cId="0" sldId="299"/>
            <ac:spMk id="7" creationId="{00000000-0000-0000-0000-000000000000}"/>
          </ac:spMkLst>
        </pc:spChg>
      </pc:sldChg>
      <pc:sldChg chg="addSp delSp modSp mod">
        <pc:chgData name="Havdala, Robert J.  (DESE)" userId="4cd687e8-9622-49c1-b2e8-1a2671bc50c8" providerId="ADAL" clId="{8723F002-12E9-499D-93F0-90D0EA109210}" dt="2025-01-08T18:53:07.426" v="117" actId="962"/>
        <pc:sldMkLst>
          <pc:docMk/>
          <pc:sldMk cId="790403959" sldId="300"/>
        </pc:sldMkLst>
        <pc:spChg chg="mod">
          <ac:chgData name="Havdala, Robert J.  (DESE)" userId="4cd687e8-9622-49c1-b2e8-1a2671bc50c8" providerId="ADAL" clId="{8723F002-12E9-499D-93F0-90D0EA109210}" dt="2025-01-08T17:50:58.779" v="2" actId="2711"/>
          <ac:spMkLst>
            <pc:docMk/>
            <pc:sldMk cId="790403959" sldId="300"/>
            <ac:spMk id="2" creationId="{00000000-0000-0000-0000-000000000000}"/>
          </ac:spMkLst>
        </pc:spChg>
        <pc:spChg chg="mod">
          <ac:chgData name="Havdala, Robert J.  (DESE)" userId="4cd687e8-9622-49c1-b2e8-1a2671bc50c8" providerId="ADAL" clId="{8723F002-12E9-499D-93F0-90D0EA109210}" dt="2025-01-08T17:50:58.793" v="3" actId="27636"/>
          <ac:spMkLst>
            <pc:docMk/>
            <pc:sldMk cId="790403959" sldId="300"/>
            <ac:spMk id="3" creationId="{00000000-0000-0000-0000-000000000000}"/>
          </ac:spMkLst>
        </pc:spChg>
        <pc:picChg chg="del">
          <ac:chgData name="Havdala, Robert J.  (DESE)" userId="4cd687e8-9622-49c1-b2e8-1a2671bc50c8" providerId="ADAL" clId="{8723F002-12E9-499D-93F0-90D0EA109210}" dt="2025-01-08T18:52:35.578" v="110" actId="478"/>
          <ac:picMkLst>
            <pc:docMk/>
            <pc:sldMk cId="790403959" sldId="300"/>
            <ac:picMk id="5" creationId="{F1DCC8F8-2A93-8E9F-FF69-36DA2EA6EC62}"/>
          </ac:picMkLst>
        </pc:picChg>
        <pc:picChg chg="add mod">
          <ac:chgData name="Havdala, Robert J.  (DESE)" userId="4cd687e8-9622-49c1-b2e8-1a2671bc50c8" providerId="ADAL" clId="{8723F002-12E9-499D-93F0-90D0EA109210}" dt="2025-01-08T18:53:07.426" v="117" actId="962"/>
          <ac:picMkLst>
            <pc:docMk/>
            <pc:sldMk cId="790403959" sldId="300"/>
            <ac:picMk id="6" creationId="{F1C09BFA-470C-7DCD-94F8-A3BC216DC19D}"/>
          </ac:picMkLst>
        </pc:picChg>
      </pc:sldChg>
      <pc:sldChg chg="modSp mod">
        <pc:chgData name="Havdala, Robert J.  (DESE)" userId="4cd687e8-9622-49c1-b2e8-1a2671bc50c8" providerId="ADAL" clId="{8723F002-12E9-499D-93F0-90D0EA109210}" dt="2025-01-08T17:51:34.653" v="10" actId="2711"/>
        <pc:sldMkLst>
          <pc:docMk/>
          <pc:sldMk cId="570074839" sldId="301"/>
        </pc:sldMkLst>
        <pc:spChg chg="mod">
          <ac:chgData name="Havdala, Robert J.  (DESE)" userId="4cd687e8-9622-49c1-b2e8-1a2671bc50c8" providerId="ADAL" clId="{8723F002-12E9-499D-93F0-90D0EA109210}" dt="2025-01-08T17:51:34.653" v="10" actId="2711"/>
          <ac:spMkLst>
            <pc:docMk/>
            <pc:sldMk cId="570074839" sldId="301"/>
            <ac:spMk id="2" creationId="{00000000-0000-0000-0000-000000000000}"/>
          </ac:spMkLst>
        </pc:spChg>
        <pc:spChg chg="mod">
          <ac:chgData name="Havdala, Robert J.  (DESE)" userId="4cd687e8-9622-49c1-b2e8-1a2671bc50c8" providerId="ADAL" clId="{8723F002-12E9-499D-93F0-90D0EA109210}" dt="2025-01-08T17:51:34.653" v="10" actId="2711"/>
          <ac:spMkLst>
            <pc:docMk/>
            <pc:sldMk cId="570074839" sldId="301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&amp;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&amp;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&amp;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&amp;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&amp;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5660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cards.doe.mass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iles.doe.mass.ed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cards.doe.mass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lementarySecondaryEd.Act@mass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ptos" panose="020B0004020202020204" pitchFamily="34" charset="0"/>
              </a:rPr>
              <a:t>How to Prepare &amp; Distribute </a:t>
            </a:r>
            <a:br>
              <a:rPr lang="en-US" sz="4800" dirty="0">
                <a:latin typeface="Aptos" panose="020B0004020202020204" pitchFamily="34" charset="0"/>
              </a:rPr>
            </a:br>
            <a:r>
              <a:rPr lang="en-US" sz="4800" dirty="0">
                <a:latin typeface="Aptos" panose="020B0004020202020204" pitchFamily="34" charset="0"/>
              </a:rPr>
              <a:t>School &amp; District Report Cards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ptos" panose="020B0004020202020204" pitchFamily="34" charset="0"/>
              </a:rPr>
              <a:t>Report cards are important tools for sharing district &amp; school information with families &amp; the public</a:t>
            </a:r>
          </a:p>
          <a:p>
            <a:r>
              <a:rPr lang="en-US" dirty="0">
                <a:latin typeface="Aptos" panose="020B0004020202020204" pitchFamily="34" charset="0"/>
              </a:rPr>
              <a:t>The federal Every Student Succeeds Act (ESSA) requires districts to annually distribute district &amp; school report cards to the parents/guardians of all children enrolled in district schools</a:t>
            </a:r>
          </a:p>
          <a:p>
            <a:r>
              <a:rPr lang="en-US" dirty="0">
                <a:latin typeface="Aptos" panose="020B0004020202020204" pitchFamily="34" charset="0"/>
              </a:rPr>
              <a:t>Report cards must include information related to assessment, accountability, educator qualifications, &amp; other measures of school quality</a:t>
            </a:r>
          </a:p>
          <a:p>
            <a:r>
              <a:rPr lang="en-US" dirty="0">
                <a:latin typeface="Aptos" panose="020B0004020202020204" pitchFamily="34" charset="0"/>
              </a:rPr>
              <a:t>Since 2007, the Massachusetts Department of Elementary &amp; Secondary Education (DESE) has prepared district &amp; school report cards &amp; made them available via DESE’s School &amp; District Profiles website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Background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984"/>
            <a:ext cx="4555012" cy="405255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The Department redesigned school &amp; district report cards in 2018 </a:t>
            </a:r>
          </a:p>
          <a:p>
            <a:r>
              <a:rPr lang="en-US" sz="2400" dirty="0">
                <a:latin typeface="Aptos" panose="020B0004020202020204" pitchFamily="34" charset="0"/>
              </a:rPr>
              <a:t>Information included in the report cards reflects the values &amp; priorities of Massachusetts parents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The Department surveyed parents &amp; other stakeholders to collect information about what should be included in report cards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The Department used surveys, focus groups, &amp; interviews to solicit feedback on a draft report card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Report Card Design</a:t>
            </a:r>
          </a:p>
        </p:txBody>
      </p:sp>
      <p:pic>
        <p:nvPicPr>
          <p:cNvPr id="6" name="Picture 5" descr="Screenshot of report cards">
            <a:extLst>
              <a:ext uri="{FF2B5EF4-FFF2-40B4-BE49-F238E27FC236}">
                <a16:creationId xmlns:a16="http://schemas.microsoft.com/office/drawing/2014/main" id="{F1C09BFA-470C-7DCD-94F8-A3BC216D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334" y="2086984"/>
            <a:ext cx="6258477" cy="38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626" y="2086984"/>
            <a:ext cx="4129548" cy="4052559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Search for a school or district report card on DESE’s report card website:</a:t>
            </a:r>
          </a:p>
          <a:p>
            <a:pPr marL="0" indent="0">
              <a:buNone/>
            </a:pP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  <a:hlinkClick r:id="rId3"/>
              </a:rPr>
              <a:t>reportcards.doe.mass.edu</a:t>
            </a:r>
            <a:endParaRPr lang="en-US" sz="2400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Accessing Report Cards – Option 1</a:t>
            </a:r>
          </a:p>
        </p:txBody>
      </p:sp>
      <p:pic>
        <p:nvPicPr>
          <p:cNvPr id="3" name="Picture 2" descr="report card home page: reportcards.doe.mass.ed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845" y="1907458"/>
            <a:ext cx="7291870" cy="44488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shot of link to report cards">
            <a:extLst>
              <a:ext uri="{FF2B5EF4-FFF2-40B4-BE49-F238E27FC236}">
                <a16:creationId xmlns:a16="http://schemas.microsoft.com/office/drawing/2014/main" id="{3F993A92-7B5E-5503-BD1F-16706B1CD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930" y="2248432"/>
            <a:ext cx="8160169" cy="400705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8594" y="2163097"/>
            <a:ext cx="3023730" cy="397644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ptos" panose="020B0004020202020204" pitchFamily="34" charset="0"/>
              </a:rPr>
              <a:t>Step 1: Find the school’s or district’s profile on DESE’s </a:t>
            </a:r>
            <a:r>
              <a:rPr lang="en-US" dirty="0">
                <a:latin typeface="Aptos" panose="020B0004020202020204" pitchFamily="34" charset="0"/>
                <a:hlinkClick r:id="rId4"/>
              </a:rPr>
              <a:t>School &amp; District Profiles </a:t>
            </a:r>
            <a:r>
              <a:rPr lang="en-US" dirty="0">
                <a:latin typeface="Aptos" panose="020B0004020202020204" pitchFamily="34" charset="0"/>
              </a:rPr>
              <a:t>website, &amp; click the Accountability tab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Step 2: Click on the 2024 Report Card link that appears to the left of the accountability report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Accessing Report Cards – Option 2</a:t>
            </a:r>
          </a:p>
        </p:txBody>
      </p:sp>
      <p:sp>
        <p:nvSpPr>
          <p:cNvPr id="10" name="Rectangle 3" descr="Screenshot of link to report cards">
            <a:extLst>
              <a:ext uri="{FF2B5EF4-FFF2-40B4-BE49-F238E27FC236}">
                <a16:creationId xmlns:a16="http://schemas.microsoft.com/office/drawing/2014/main" id="{D3D0FD9A-438D-EC9A-709D-031267983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87293"/>
            <a:ext cx="7721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rrow: Down 10" descr="Arrow pointing to link to accountability page">
            <a:extLst>
              <a:ext uri="{FF2B5EF4-FFF2-40B4-BE49-F238E27FC236}">
                <a16:creationId xmlns:a16="http://schemas.microsoft.com/office/drawing/2014/main" id="{6126B562-EA97-6A1C-FAB7-F8F69794F3A5}"/>
              </a:ext>
            </a:extLst>
          </p:cNvPr>
          <p:cNvSpPr/>
          <p:nvPr/>
        </p:nvSpPr>
        <p:spPr>
          <a:xfrm>
            <a:off x="10228811" y="3904016"/>
            <a:ext cx="477982" cy="49460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BFA15B-B77A-6568-F2AE-459DBA158F98}"/>
              </a:ext>
            </a:extLst>
          </p:cNvPr>
          <p:cNvSpPr/>
          <p:nvPr/>
        </p:nvSpPr>
        <p:spPr>
          <a:xfrm>
            <a:off x="4164675" y="4854637"/>
            <a:ext cx="1903615" cy="153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Report Card</a:t>
            </a:r>
          </a:p>
        </p:txBody>
      </p:sp>
      <p:sp>
        <p:nvSpPr>
          <p:cNvPr id="15" name="Arrow: Down 14" descr="Arrow pointing to link to report card URL">
            <a:extLst>
              <a:ext uri="{FF2B5EF4-FFF2-40B4-BE49-F238E27FC236}">
                <a16:creationId xmlns:a16="http://schemas.microsoft.com/office/drawing/2014/main" id="{020EF99C-DC41-1814-164E-942DDF479E76}"/>
              </a:ext>
            </a:extLst>
          </p:cNvPr>
          <p:cNvSpPr/>
          <p:nvPr/>
        </p:nvSpPr>
        <p:spPr>
          <a:xfrm rot="16200000">
            <a:off x="3601890" y="4697252"/>
            <a:ext cx="477982" cy="49460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District &amp; school report cards must be posted on each district’s &amp; school’s website</a:t>
            </a:r>
          </a:p>
          <a:p>
            <a:r>
              <a:rPr lang="en-US" sz="2400" dirty="0">
                <a:latin typeface="Aptos" panose="020B0004020202020204" pitchFamily="34" charset="0"/>
              </a:rPr>
              <a:t>School report cards should be distributed to families of students enrolled in all district schools, regardless of the school’s accountability determination or Title I status</a:t>
            </a:r>
          </a:p>
          <a:p>
            <a:pPr lvl="1"/>
            <a:r>
              <a:rPr lang="en-US" sz="1800" dirty="0">
                <a:latin typeface="Aptos" panose="020B0004020202020204" pitchFamily="34" charset="0"/>
              </a:rPr>
              <a:t>The Department recommends distributing report cards electronically</a:t>
            </a:r>
          </a:p>
          <a:p>
            <a:pPr lvl="1"/>
            <a:r>
              <a:rPr lang="en-US" sz="1800" dirty="0">
                <a:latin typeface="Aptos" panose="020B0004020202020204" pitchFamily="34" charset="0"/>
              </a:rPr>
              <a:t>For families who prefer to receive a hard copy of the report card, a printable version of the report card is available. Instructions for printing report cards are available on DESE’s </a:t>
            </a:r>
            <a:r>
              <a:rPr lang="en-US" sz="1800" dirty="0">
                <a:latin typeface="Aptos" panose="020B0004020202020204" pitchFamily="34" charset="0"/>
                <a:hlinkClick r:id="rId2"/>
              </a:rPr>
              <a:t>report card website</a:t>
            </a:r>
            <a:endParaRPr lang="en-US" sz="18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The Department has developed a sample parent/guardian notification that districts &amp; schools may customize &amp; use as a cover letter for the report card</a:t>
            </a:r>
          </a:p>
          <a:p>
            <a:pPr lvl="1"/>
            <a:r>
              <a:rPr lang="en-US" sz="1800" dirty="0">
                <a:latin typeface="Aptos" panose="020B0004020202020204" pitchFamily="34" charset="0"/>
              </a:rPr>
              <a:t>Cover letters are available in English &amp; nine other languages on DESE’s </a:t>
            </a:r>
            <a:r>
              <a:rPr lang="en-US" sz="1800" dirty="0">
                <a:latin typeface="Aptos" panose="020B0004020202020204" pitchFamily="34" charset="0"/>
                <a:hlinkClick r:id="rId2"/>
              </a:rPr>
              <a:t>report card website </a:t>
            </a:r>
            <a:endParaRPr lang="en-US" sz="18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Distribution Requirements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The Department releases electronic report cards in late January</a:t>
            </a:r>
          </a:p>
          <a:p>
            <a:r>
              <a:rPr lang="en-US" dirty="0">
                <a:latin typeface="Aptos" panose="020B0004020202020204" pitchFamily="34" charset="0"/>
              </a:rPr>
              <a:t>By the end of February, districts should: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Post links to report cards on school &amp; district websites, &amp;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Distribute electronic copies of school report cards to families. Hard copies of report cards should be distributed to families that require them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Timeline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port card fly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168" y="2087563"/>
            <a:ext cx="3115664" cy="4051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Supporting documents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07505" y="2087563"/>
            <a:ext cx="4130664" cy="4124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b="1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Report card flyer </a:t>
            </a: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describes the purpose of the school report card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b="1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Glossary </a:t>
            </a: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defines key terms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Both documents are available in English &amp; nine other languages</a:t>
            </a:r>
          </a:p>
        </p:txBody>
      </p:sp>
      <p:pic>
        <p:nvPicPr>
          <p:cNvPr id="3" name="Picture 2" descr="report card glossa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60" y="1818777"/>
            <a:ext cx="3520440" cy="45375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07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ptos" panose="020B0004020202020204" pitchFamily="34" charset="0"/>
              </a:rPr>
              <a:t>Office of District &amp; School Accountability Reporting</a:t>
            </a:r>
          </a:p>
          <a:p>
            <a:pPr marL="0" indent="0" algn="ctr">
              <a:buNone/>
            </a:pPr>
            <a:r>
              <a:rPr lang="en-US" dirty="0">
                <a:latin typeface="Aptos" panose="020B0004020202020204" pitchFamily="34" charset="0"/>
                <a:hlinkClick r:id="rId2"/>
              </a:rPr>
              <a:t>ElementarySecondaryEd.Act@mass.gov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84360EEB03544AB4CAC2FBAAFAD77" ma:contentTypeVersion="14" ma:contentTypeDescription="Create a new document." ma:contentTypeScope="" ma:versionID="c55f2335f36a646ff88c13a5fcae2069">
  <xsd:schema xmlns:xsd="http://www.w3.org/2001/XMLSchema" xmlns:xs="http://www.w3.org/2001/XMLSchema" xmlns:p="http://schemas.microsoft.com/office/2006/metadata/properties" xmlns:ns2="5429861b-d0a8-4a2b-aa37-e22066898d50" xmlns:ns3="fdcd57df-05e8-4749-9cc8-5afe3dcd00a5" targetNamespace="http://schemas.microsoft.com/office/2006/metadata/properties" ma:root="true" ma:fieldsID="8cd44f379a544a241782974f7e0c331e" ns2:_="" ns3:_="">
    <xsd:import namespace="5429861b-d0a8-4a2b-aa37-e22066898d5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9861b-d0a8-4a2b-aa37-e22066898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Krukonis, Amy (DESE)</DisplayName>
        <AccountId>18</AccountId>
        <AccountType/>
      </UserInfo>
      <UserInfo>
        <DisplayName>Curry, Charmie R. (DESE)</DisplayName>
        <AccountId>3753</AccountId>
        <AccountType/>
      </UserInfo>
      <UserInfo>
        <DisplayName>Curtin, Robert (DESE)</DisplayName>
        <AccountId>196</AccountId>
        <AccountType/>
      </UserInfo>
      <UserInfo>
        <DisplayName>Zermani, Lauren  (DESE)</DisplayName>
        <AccountId>133</AccountId>
        <AccountType/>
      </UserInfo>
      <UserInfo>
        <DisplayName>Bhasin, Komal (DESE)</DisplayName>
        <AccountId>618</AccountId>
        <AccountType/>
      </UserInfo>
      <UserInfo>
        <DisplayName>Ryan, Michelle (DESE)</DisplayName>
        <AccountId>227</AccountId>
        <AccountType/>
      </UserInfo>
    </SharedWithUsers>
    <TaxCatchAll xmlns="fdcd57df-05e8-4749-9cc8-5afe3dcd00a5" xsi:nil="true"/>
    <lcf76f155ced4ddcb4097134ff3c332f xmlns="5429861b-d0a8-4a2b-aa37-e22066898d5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5AB280-A23B-4520-9D1E-737CEF982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29861b-d0a8-4a2b-aa37-e22066898d5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purl.org/dc/dcmitype/"/>
    <ds:schemaRef ds:uri="http://purl.org/dc/elements/1.1/"/>
    <ds:schemaRef ds:uri="5429861b-d0a8-4a2b-aa37-e22066898d50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dcd57df-05e8-4749-9cc8-5afe3dcd00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509</Words>
  <Application>Microsoft Office PowerPoint</Application>
  <PresentationFormat>Widescreen</PresentationFormat>
  <Paragraphs>51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Segoe</vt:lpstr>
      <vt:lpstr>Aptos</vt:lpstr>
      <vt:lpstr>Arial</vt:lpstr>
      <vt:lpstr>Calibri</vt:lpstr>
      <vt:lpstr>Courier New</vt:lpstr>
      <vt:lpstr>Segoe UI</vt:lpstr>
      <vt:lpstr>Segoe UI Semibold</vt:lpstr>
      <vt:lpstr>Wingdings</vt:lpstr>
      <vt:lpstr>Office Theme</vt:lpstr>
      <vt:lpstr>How to Prepare &amp; Distribute  School &amp; District Report Cards</vt:lpstr>
      <vt:lpstr>Background Information</vt:lpstr>
      <vt:lpstr>Report Card Design</vt:lpstr>
      <vt:lpstr>Accessing Report Cards – Option 1</vt:lpstr>
      <vt:lpstr>Accessing Report Cards – Option 2</vt:lpstr>
      <vt:lpstr>Distribution Requirements</vt:lpstr>
      <vt:lpstr>Timeline</vt:lpstr>
      <vt:lpstr>Supporting documents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Prepare and Distribute School and District Report Cards</dc:title>
  <dc:creator>DESE</dc:creator>
  <cp:lastModifiedBy>Zou, Dong (EOE)</cp:lastModifiedBy>
  <cp:revision>14</cp:revision>
  <dcterms:created xsi:type="dcterms:W3CDTF">2022-10-11T20:32:22Z</dcterms:created>
  <dcterms:modified xsi:type="dcterms:W3CDTF">2025-01-09T21:06:33Z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9 2025 12:00AM</vt:lpwstr>
  </property>
</Properties>
</file>