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27"/>
  </p:notesMasterIdLst>
  <p:handoutMasterIdLst>
    <p:handoutMasterId r:id="rId28"/>
  </p:handoutMasterIdLst>
  <p:sldIdLst>
    <p:sldId id="256" r:id="rId5"/>
    <p:sldId id="261" r:id="rId6"/>
    <p:sldId id="260" r:id="rId7"/>
    <p:sldId id="3370" r:id="rId8"/>
    <p:sldId id="3371" r:id="rId9"/>
    <p:sldId id="3372" r:id="rId10"/>
    <p:sldId id="3367" r:id="rId11"/>
    <p:sldId id="3389" r:id="rId12"/>
    <p:sldId id="3368" r:id="rId13"/>
    <p:sldId id="3382" r:id="rId14"/>
    <p:sldId id="3379" r:id="rId15"/>
    <p:sldId id="3380" r:id="rId16"/>
    <p:sldId id="3384" r:id="rId17"/>
    <p:sldId id="3386" r:id="rId18"/>
    <p:sldId id="3383" r:id="rId19"/>
    <p:sldId id="3387" r:id="rId20"/>
    <p:sldId id="3376" r:id="rId21"/>
    <p:sldId id="3375" r:id="rId22"/>
    <p:sldId id="3374" r:id="rId23"/>
    <p:sldId id="3388" r:id="rId24"/>
    <p:sldId id="3369" r:id="rId25"/>
    <p:sldId id="3373" r:id="rId26"/>
  </p:sldIdLst>
  <p:sldSz cx="12192000" cy="6858000"/>
  <p:notesSz cx="6858000" cy="9144000"/>
  <p:custDataLst>
    <p:tags r:id="rId2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397E7"/>
    <a:srgbClr val="AFCBFD"/>
    <a:srgbClr val="93A9FF"/>
    <a:srgbClr val="86A9E2"/>
    <a:srgbClr val="3647B6"/>
    <a:srgbClr val="4948B6"/>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5C9AC95-4AFD-4A2D-82B1-696A53503943}" v="1" dt="2023-04-15T17:36:04.70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9" d="100"/>
          <a:sy n="69" d="100"/>
        </p:scale>
        <p:origin x="84" y="6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gs" Target="tags/tag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presProps" Target="presProps.xml"/><Relationship Id="rId35"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ryant, Lindsey (DESE)" userId="S::lindsey.bryant@mass.gov::b157ec8a-e06e-4b12-b35f-bb059b060cd7" providerId="AD" clId="Web-{7A5D44EF-B4D9-8060-ECBB-55A4184C7B75}"/>
    <pc:docChg chg="addSld delSld modSld sldOrd">
      <pc:chgData name="Bryant, Lindsey (DESE)" userId="S::lindsey.bryant@mass.gov::b157ec8a-e06e-4b12-b35f-bb059b060cd7" providerId="AD" clId="Web-{7A5D44EF-B4D9-8060-ECBB-55A4184C7B75}" dt="2023-03-07T15:07:45.039" v="529" actId="20577"/>
      <pc:docMkLst>
        <pc:docMk/>
      </pc:docMkLst>
      <pc:sldChg chg="modSp">
        <pc:chgData name="Bryant, Lindsey (DESE)" userId="S::lindsey.bryant@mass.gov::b157ec8a-e06e-4b12-b35f-bb059b060cd7" providerId="AD" clId="Web-{7A5D44EF-B4D9-8060-ECBB-55A4184C7B75}" dt="2023-03-07T14:45:02.494" v="133" actId="20577"/>
        <pc:sldMkLst>
          <pc:docMk/>
          <pc:sldMk cId="3471360833" sldId="3374"/>
        </pc:sldMkLst>
        <pc:spChg chg="mod">
          <ac:chgData name="Bryant, Lindsey (DESE)" userId="S::lindsey.bryant@mass.gov::b157ec8a-e06e-4b12-b35f-bb059b060cd7" providerId="AD" clId="Web-{7A5D44EF-B4D9-8060-ECBB-55A4184C7B75}" dt="2023-03-07T14:45:02.494" v="133" actId="20577"/>
          <ac:spMkLst>
            <pc:docMk/>
            <pc:sldMk cId="3471360833" sldId="3374"/>
            <ac:spMk id="3" creationId="{92B3F863-A573-48F0-B50E-FC4EC8616F7C}"/>
          </ac:spMkLst>
        </pc:spChg>
      </pc:sldChg>
      <pc:sldChg chg="modSp">
        <pc:chgData name="Bryant, Lindsey (DESE)" userId="S::lindsey.bryant@mass.gov::b157ec8a-e06e-4b12-b35f-bb059b060cd7" providerId="AD" clId="Web-{7A5D44EF-B4D9-8060-ECBB-55A4184C7B75}" dt="2023-03-07T14:44:55.307" v="132" actId="20577"/>
        <pc:sldMkLst>
          <pc:docMk/>
          <pc:sldMk cId="415654821" sldId="3375"/>
        </pc:sldMkLst>
        <pc:spChg chg="mod">
          <ac:chgData name="Bryant, Lindsey (DESE)" userId="S::lindsey.bryant@mass.gov::b157ec8a-e06e-4b12-b35f-bb059b060cd7" providerId="AD" clId="Web-{7A5D44EF-B4D9-8060-ECBB-55A4184C7B75}" dt="2023-03-07T14:44:55.307" v="132" actId="20577"/>
          <ac:spMkLst>
            <pc:docMk/>
            <pc:sldMk cId="415654821" sldId="3375"/>
            <ac:spMk id="3" creationId="{527EF882-6316-4EFB-A10A-A10B4CB1D0AA}"/>
          </ac:spMkLst>
        </pc:spChg>
      </pc:sldChg>
      <pc:sldChg chg="modSp">
        <pc:chgData name="Bryant, Lindsey (DESE)" userId="S::lindsey.bryant@mass.gov::b157ec8a-e06e-4b12-b35f-bb059b060cd7" providerId="AD" clId="Web-{7A5D44EF-B4D9-8060-ECBB-55A4184C7B75}" dt="2023-03-07T14:43:58.572" v="84" actId="20577"/>
        <pc:sldMkLst>
          <pc:docMk/>
          <pc:sldMk cId="2434371534" sldId="3376"/>
        </pc:sldMkLst>
        <pc:spChg chg="mod">
          <ac:chgData name="Bryant, Lindsey (DESE)" userId="S::lindsey.bryant@mass.gov::b157ec8a-e06e-4b12-b35f-bb059b060cd7" providerId="AD" clId="Web-{7A5D44EF-B4D9-8060-ECBB-55A4184C7B75}" dt="2023-03-07T14:43:58.572" v="84" actId="20577"/>
          <ac:spMkLst>
            <pc:docMk/>
            <pc:sldMk cId="2434371534" sldId="3376"/>
            <ac:spMk id="3" creationId="{D9DB9883-A802-4B14-8498-ECF7552286C8}"/>
          </ac:spMkLst>
        </pc:spChg>
      </pc:sldChg>
      <pc:sldChg chg="del">
        <pc:chgData name="Bryant, Lindsey (DESE)" userId="S::lindsey.bryant@mass.gov::b157ec8a-e06e-4b12-b35f-bb059b060cd7" providerId="AD" clId="Web-{7A5D44EF-B4D9-8060-ECBB-55A4184C7B75}" dt="2023-03-07T14:43:50.634" v="73"/>
        <pc:sldMkLst>
          <pc:docMk/>
          <pc:sldMk cId="3088078994" sldId="3377"/>
        </pc:sldMkLst>
      </pc:sldChg>
      <pc:sldChg chg="modSp del">
        <pc:chgData name="Bryant, Lindsey (DESE)" userId="S::lindsey.bryant@mass.gov::b157ec8a-e06e-4b12-b35f-bb059b060cd7" providerId="AD" clId="Web-{7A5D44EF-B4D9-8060-ECBB-55A4184C7B75}" dt="2023-03-07T14:44:46.666" v="131"/>
        <pc:sldMkLst>
          <pc:docMk/>
          <pc:sldMk cId="2850141852" sldId="3378"/>
        </pc:sldMkLst>
        <pc:spChg chg="mod">
          <ac:chgData name="Bryant, Lindsey (DESE)" userId="S::lindsey.bryant@mass.gov::b157ec8a-e06e-4b12-b35f-bb059b060cd7" providerId="AD" clId="Web-{7A5D44EF-B4D9-8060-ECBB-55A4184C7B75}" dt="2023-03-07T14:44:42.354" v="130" actId="20577"/>
          <ac:spMkLst>
            <pc:docMk/>
            <pc:sldMk cId="2850141852" sldId="3378"/>
            <ac:spMk id="3" creationId="{BA3C7046-BA19-44ED-8326-D11E5BCBC14F}"/>
          </ac:spMkLst>
        </pc:spChg>
      </pc:sldChg>
      <pc:sldChg chg="addSp modSp">
        <pc:chgData name="Bryant, Lindsey (DESE)" userId="S::lindsey.bryant@mass.gov::b157ec8a-e06e-4b12-b35f-bb059b060cd7" providerId="AD" clId="Web-{7A5D44EF-B4D9-8060-ECBB-55A4184C7B75}" dt="2023-03-07T15:02:41.255" v="426" actId="14100"/>
        <pc:sldMkLst>
          <pc:docMk/>
          <pc:sldMk cId="1301899168" sldId="3379"/>
        </pc:sldMkLst>
        <pc:spChg chg="mod">
          <ac:chgData name="Bryant, Lindsey (DESE)" userId="S::lindsey.bryant@mass.gov::b157ec8a-e06e-4b12-b35f-bb059b060cd7" providerId="AD" clId="Web-{7A5D44EF-B4D9-8060-ECBB-55A4184C7B75}" dt="2023-03-07T15:02:41.255" v="426" actId="14100"/>
          <ac:spMkLst>
            <pc:docMk/>
            <pc:sldMk cId="1301899168" sldId="3379"/>
            <ac:spMk id="2" creationId="{4407BF5D-7A9E-47E5-B2F1-6F20E6A3F9BD}"/>
          </ac:spMkLst>
        </pc:spChg>
        <pc:spChg chg="mod">
          <ac:chgData name="Bryant, Lindsey (DESE)" userId="S::lindsey.bryant@mass.gov::b157ec8a-e06e-4b12-b35f-bb059b060cd7" providerId="AD" clId="Web-{7A5D44EF-B4D9-8060-ECBB-55A4184C7B75}" dt="2023-03-07T14:43:38.431" v="63" actId="20577"/>
          <ac:spMkLst>
            <pc:docMk/>
            <pc:sldMk cId="1301899168" sldId="3379"/>
            <ac:spMk id="3" creationId="{4274D4A4-15A6-4628-8E4B-88050D32AD61}"/>
          </ac:spMkLst>
        </pc:spChg>
        <pc:picChg chg="add mod">
          <ac:chgData name="Bryant, Lindsey (DESE)" userId="S::lindsey.bryant@mass.gov::b157ec8a-e06e-4b12-b35f-bb059b060cd7" providerId="AD" clId="Web-{7A5D44EF-B4D9-8060-ECBB-55A4184C7B75}" dt="2023-03-07T14:51:30.155" v="137" actId="14100"/>
          <ac:picMkLst>
            <pc:docMk/>
            <pc:sldMk cId="1301899168" sldId="3379"/>
            <ac:picMk id="4" creationId="{B4570CD9-1832-12D4-E6DB-4969A23185A8}"/>
          </ac:picMkLst>
        </pc:picChg>
      </pc:sldChg>
      <pc:sldChg chg="modSp ord">
        <pc:chgData name="Bryant, Lindsey (DESE)" userId="S::lindsey.bryant@mass.gov::b157ec8a-e06e-4b12-b35f-bb059b060cd7" providerId="AD" clId="Web-{7A5D44EF-B4D9-8060-ECBB-55A4184C7B75}" dt="2023-03-07T15:04:03.022" v="445" actId="20577"/>
        <pc:sldMkLst>
          <pc:docMk/>
          <pc:sldMk cId="3865657903" sldId="3380"/>
        </pc:sldMkLst>
        <pc:spChg chg="mod">
          <ac:chgData name="Bryant, Lindsey (DESE)" userId="S::lindsey.bryant@mass.gov::b157ec8a-e06e-4b12-b35f-bb059b060cd7" providerId="AD" clId="Web-{7A5D44EF-B4D9-8060-ECBB-55A4184C7B75}" dt="2023-03-07T15:04:03.022" v="445" actId="20577"/>
          <ac:spMkLst>
            <pc:docMk/>
            <pc:sldMk cId="3865657903" sldId="3380"/>
            <ac:spMk id="2" creationId="{75F77C0A-F34B-2B3F-484B-7459BE442120}"/>
          </ac:spMkLst>
        </pc:spChg>
        <pc:spChg chg="mod">
          <ac:chgData name="Bryant, Lindsey (DESE)" userId="S::lindsey.bryant@mass.gov::b157ec8a-e06e-4b12-b35f-bb059b060cd7" providerId="AD" clId="Web-{7A5D44EF-B4D9-8060-ECBB-55A4184C7B75}" dt="2023-03-07T14:43:30.400" v="50" actId="20577"/>
          <ac:spMkLst>
            <pc:docMk/>
            <pc:sldMk cId="3865657903" sldId="3380"/>
            <ac:spMk id="3" creationId="{3C12215C-BFD8-5049-8C86-A7DCAA965350}"/>
          </ac:spMkLst>
        </pc:spChg>
      </pc:sldChg>
      <pc:sldChg chg="del">
        <pc:chgData name="Bryant, Lindsey (DESE)" userId="S::lindsey.bryant@mass.gov::b157ec8a-e06e-4b12-b35f-bb059b060cd7" providerId="AD" clId="Web-{7A5D44EF-B4D9-8060-ECBB-55A4184C7B75}" dt="2023-03-07T14:43:08.040" v="37"/>
        <pc:sldMkLst>
          <pc:docMk/>
          <pc:sldMk cId="3744341029" sldId="3381"/>
        </pc:sldMkLst>
      </pc:sldChg>
      <pc:sldChg chg="modSp">
        <pc:chgData name="Bryant, Lindsey (DESE)" userId="S::lindsey.bryant@mass.gov::b157ec8a-e06e-4b12-b35f-bb059b060cd7" providerId="AD" clId="Web-{7A5D44EF-B4D9-8060-ECBB-55A4184C7B75}" dt="2023-03-07T14:43:01.384" v="36" actId="20577"/>
        <pc:sldMkLst>
          <pc:docMk/>
          <pc:sldMk cId="831702197" sldId="3382"/>
        </pc:sldMkLst>
        <pc:spChg chg="mod">
          <ac:chgData name="Bryant, Lindsey (DESE)" userId="S::lindsey.bryant@mass.gov::b157ec8a-e06e-4b12-b35f-bb059b060cd7" providerId="AD" clId="Web-{7A5D44EF-B4D9-8060-ECBB-55A4184C7B75}" dt="2023-03-07T14:43:01.384" v="36" actId="20577"/>
          <ac:spMkLst>
            <pc:docMk/>
            <pc:sldMk cId="831702197" sldId="3382"/>
            <ac:spMk id="2" creationId="{DD762812-67DF-4B15-8E0B-9B6300EAEE81}"/>
          </ac:spMkLst>
        </pc:spChg>
      </pc:sldChg>
      <pc:sldChg chg="modSp add replId">
        <pc:chgData name="Bryant, Lindsey (DESE)" userId="S::lindsey.bryant@mass.gov::b157ec8a-e06e-4b12-b35f-bb059b060cd7" providerId="AD" clId="Web-{7A5D44EF-B4D9-8060-ECBB-55A4184C7B75}" dt="2023-03-07T15:07:45.039" v="529" actId="20577"/>
        <pc:sldMkLst>
          <pc:docMk/>
          <pc:sldMk cId="3576916244" sldId="3383"/>
        </pc:sldMkLst>
        <pc:spChg chg="mod">
          <ac:chgData name="Bryant, Lindsey (DESE)" userId="S::lindsey.bryant@mass.gov::b157ec8a-e06e-4b12-b35f-bb059b060cd7" providerId="AD" clId="Web-{7A5D44EF-B4D9-8060-ECBB-55A4184C7B75}" dt="2023-03-07T15:07:45.039" v="529" actId="20577"/>
          <ac:spMkLst>
            <pc:docMk/>
            <pc:sldMk cId="3576916244" sldId="3383"/>
            <ac:spMk id="2" creationId="{4407BF5D-7A9E-47E5-B2F1-6F20E6A3F9BD}"/>
          </ac:spMkLst>
        </pc:spChg>
        <pc:spChg chg="mod">
          <ac:chgData name="Bryant, Lindsey (DESE)" userId="S::lindsey.bryant@mass.gov::b157ec8a-e06e-4b12-b35f-bb059b060cd7" providerId="AD" clId="Web-{7A5D44EF-B4D9-8060-ECBB-55A4184C7B75}" dt="2023-03-07T14:44:08.103" v="90" actId="20577"/>
          <ac:spMkLst>
            <pc:docMk/>
            <pc:sldMk cId="3576916244" sldId="3383"/>
            <ac:spMk id="3" creationId="{4274D4A4-15A6-4628-8E4B-88050D32AD61}"/>
          </ac:spMkLst>
        </pc:spChg>
      </pc:sldChg>
      <pc:sldChg chg="addSp delSp modSp add replId">
        <pc:chgData name="Bryant, Lindsey (DESE)" userId="S::lindsey.bryant@mass.gov::b157ec8a-e06e-4b12-b35f-bb059b060cd7" providerId="AD" clId="Web-{7A5D44EF-B4D9-8060-ECBB-55A4184C7B75}" dt="2023-03-07T15:05:43.898" v="451" actId="1076"/>
        <pc:sldMkLst>
          <pc:docMk/>
          <pc:sldMk cId="3067515815" sldId="3384"/>
        </pc:sldMkLst>
        <pc:spChg chg="mod">
          <ac:chgData name="Bryant, Lindsey (DESE)" userId="S::lindsey.bryant@mass.gov::b157ec8a-e06e-4b12-b35f-bb059b060cd7" providerId="AD" clId="Web-{7A5D44EF-B4D9-8060-ECBB-55A4184C7B75}" dt="2023-03-07T15:04:27.491" v="448" actId="14100"/>
          <ac:spMkLst>
            <pc:docMk/>
            <pc:sldMk cId="3067515815" sldId="3384"/>
            <ac:spMk id="2" creationId="{4407BF5D-7A9E-47E5-B2F1-6F20E6A3F9BD}"/>
          </ac:spMkLst>
        </pc:spChg>
        <pc:picChg chg="del">
          <ac:chgData name="Bryant, Lindsey (DESE)" userId="S::lindsey.bryant@mass.gov::b157ec8a-e06e-4b12-b35f-bb059b060cd7" providerId="AD" clId="Web-{7A5D44EF-B4D9-8060-ECBB-55A4184C7B75}" dt="2023-03-07T14:56:57.939" v="246"/>
          <ac:picMkLst>
            <pc:docMk/>
            <pc:sldMk cId="3067515815" sldId="3384"/>
            <ac:picMk id="4" creationId="{B4570CD9-1832-12D4-E6DB-4969A23185A8}"/>
          </ac:picMkLst>
        </pc:picChg>
        <pc:picChg chg="add mod">
          <ac:chgData name="Bryant, Lindsey (DESE)" userId="S::lindsey.bryant@mass.gov::b157ec8a-e06e-4b12-b35f-bb059b060cd7" providerId="AD" clId="Web-{7A5D44EF-B4D9-8060-ECBB-55A4184C7B75}" dt="2023-03-07T15:05:43.898" v="451" actId="1076"/>
          <ac:picMkLst>
            <pc:docMk/>
            <pc:sldMk cId="3067515815" sldId="3384"/>
            <ac:picMk id="5" creationId="{2E998265-84E9-BDEA-2608-A7ECD1DDD372}"/>
          </ac:picMkLst>
        </pc:picChg>
      </pc:sldChg>
    </pc:docChg>
  </pc:docChgLst>
  <pc:docChgLst>
    <pc:chgData name="Zermani, Lauren  (DESE)" userId="b95085c5-e1e5-419a-9917-7315a61a8f49" providerId="ADAL" clId="{3FCD0CC2-AD38-471D-A506-D5075F12E2D6}"/>
    <pc:docChg chg="delSld modSld">
      <pc:chgData name="Zermani, Lauren  (DESE)" userId="b95085c5-e1e5-419a-9917-7315a61a8f49" providerId="ADAL" clId="{3FCD0CC2-AD38-471D-A506-D5075F12E2D6}" dt="2023-03-07T14:31:20.519" v="83" actId="20577"/>
      <pc:docMkLst>
        <pc:docMk/>
      </pc:docMkLst>
      <pc:sldChg chg="modSp mod">
        <pc:chgData name="Zermani, Lauren  (DESE)" userId="b95085c5-e1e5-419a-9917-7315a61a8f49" providerId="ADAL" clId="{3FCD0CC2-AD38-471D-A506-D5075F12E2D6}" dt="2023-03-07T14:27:58.613" v="17" actId="20577"/>
        <pc:sldMkLst>
          <pc:docMk/>
          <pc:sldMk cId="3472057045" sldId="256"/>
        </pc:sldMkLst>
        <pc:spChg chg="mod">
          <ac:chgData name="Zermani, Lauren  (DESE)" userId="b95085c5-e1e5-419a-9917-7315a61a8f49" providerId="ADAL" clId="{3FCD0CC2-AD38-471D-A506-D5075F12E2D6}" dt="2023-03-07T14:27:58.613" v="17" actId="20577"/>
          <ac:spMkLst>
            <pc:docMk/>
            <pc:sldMk cId="3472057045" sldId="256"/>
            <ac:spMk id="3" creationId="{451FB839-A537-685A-EE8C-AF8C11F1A27D}"/>
          </ac:spMkLst>
        </pc:spChg>
      </pc:sldChg>
      <pc:sldChg chg="modSp mod">
        <pc:chgData name="Zermani, Lauren  (DESE)" userId="b95085c5-e1e5-419a-9917-7315a61a8f49" providerId="ADAL" clId="{3FCD0CC2-AD38-471D-A506-D5075F12E2D6}" dt="2023-03-07T14:28:41.683" v="25" actId="20577"/>
        <pc:sldMkLst>
          <pc:docMk/>
          <pc:sldMk cId="1766890895" sldId="261"/>
        </pc:sldMkLst>
        <pc:spChg chg="mod">
          <ac:chgData name="Zermani, Lauren  (DESE)" userId="b95085c5-e1e5-419a-9917-7315a61a8f49" providerId="ADAL" clId="{3FCD0CC2-AD38-471D-A506-D5075F12E2D6}" dt="2023-03-07T14:28:41.683" v="25" actId="20577"/>
          <ac:spMkLst>
            <pc:docMk/>
            <pc:sldMk cId="1766890895" sldId="261"/>
            <ac:spMk id="2" creationId="{75F77C0A-F34B-2B3F-484B-7459BE442120}"/>
          </ac:spMkLst>
        </pc:spChg>
      </pc:sldChg>
      <pc:sldChg chg="del">
        <pc:chgData name="Zermani, Lauren  (DESE)" userId="b95085c5-e1e5-419a-9917-7315a61a8f49" providerId="ADAL" clId="{3FCD0CC2-AD38-471D-A506-D5075F12E2D6}" dt="2023-03-07T14:31:01.912" v="74" actId="2696"/>
        <pc:sldMkLst>
          <pc:docMk/>
          <pc:sldMk cId="476207689" sldId="270"/>
        </pc:sldMkLst>
      </pc:sldChg>
      <pc:sldChg chg="del">
        <pc:chgData name="Zermani, Lauren  (DESE)" userId="b95085c5-e1e5-419a-9917-7315a61a8f49" providerId="ADAL" clId="{3FCD0CC2-AD38-471D-A506-D5075F12E2D6}" dt="2023-03-07T14:31:01.912" v="74" actId="2696"/>
        <pc:sldMkLst>
          <pc:docMk/>
          <pc:sldMk cId="535927699" sldId="3297"/>
        </pc:sldMkLst>
      </pc:sldChg>
      <pc:sldChg chg="del">
        <pc:chgData name="Zermani, Lauren  (DESE)" userId="b95085c5-e1e5-419a-9917-7315a61a8f49" providerId="ADAL" clId="{3FCD0CC2-AD38-471D-A506-D5075F12E2D6}" dt="2023-03-07T14:31:01.912" v="74" actId="2696"/>
        <pc:sldMkLst>
          <pc:docMk/>
          <pc:sldMk cId="615027176" sldId="3364"/>
        </pc:sldMkLst>
      </pc:sldChg>
      <pc:sldChg chg="del">
        <pc:chgData name="Zermani, Lauren  (DESE)" userId="b95085c5-e1e5-419a-9917-7315a61a8f49" providerId="ADAL" clId="{3FCD0CC2-AD38-471D-A506-D5075F12E2D6}" dt="2023-03-07T14:31:01.912" v="74" actId="2696"/>
        <pc:sldMkLst>
          <pc:docMk/>
          <pc:sldMk cId="3486438748" sldId="3366"/>
        </pc:sldMkLst>
      </pc:sldChg>
      <pc:sldChg chg="modSp mod">
        <pc:chgData name="Zermani, Lauren  (DESE)" userId="b95085c5-e1e5-419a-9917-7315a61a8f49" providerId="ADAL" clId="{3FCD0CC2-AD38-471D-A506-D5075F12E2D6}" dt="2023-03-07T14:31:08.792" v="82" actId="20577"/>
        <pc:sldMkLst>
          <pc:docMk/>
          <pc:sldMk cId="21920278" sldId="3368"/>
        </pc:sldMkLst>
        <pc:spChg chg="mod">
          <ac:chgData name="Zermani, Lauren  (DESE)" userId="b95085c5-e1e5-419a-9917-7315a61a8f49" providerId="ADAL" clId="{3FCD0CC2-AD38-471D-A506-D5075F12E2D6}" dt="2023-03-07T14:31:08.792" v="82" actId="20577"/>
          <ac:spMkLst>
            <pc:docMk/>
            <pc:sldMk cId="21920278" sldId="3368"/>
            <ac:spMk id="2" creationId="{FF5FAECB-8DB9-6923-DAF2-C11C93F9DBAA}"/>
          </ac:spMkLst>
        </pc:spChg>
      </pc:sldChg>
      <pc:sldChg chg="modSp mod">
        <pc:chgData name="Zermani, Lauren  (DESE)" userId="b95085c5-e1e5-419a-9917-7315a61a8f49" providerId="ADAL" clId="{3FCD0CC2-AD38-471D-A506-D5075F12E2D6}" dt="2023-03-07T14:29:19.832" v="73" actId="20577"/>
        <pc:sldMkLst>
          <pc:docMk/>
          <pc:sldMk cId="101038636" sldId="3371"/>
        </pc:sldMkLst>
        <pc:spChg chg="mod">
          <ac:chgData name="Zermani, Lauren  (DESE)" userId="b95085c5-e1e5-419a-9917-7315a61a8f49" providerId="ADAL" clId="{3FCD0CC2-AD38-471D-A506-D5075F12E2D6}" dt="2023-03-07T14:29:19.832" v="73" actId="20577"/>
          <ac:spMkLst>
            <pc:docMk/>
            <pc:sldMk cId="101038636" sldId="3371"/>
            <ac:spMk id="4" creationId="{3536CB28-822D-4595-83C2-0185C1224DE2}"/>
          </ac:spMkLst>
        </pc:spChg>
      </pc:sldChg>
      <pc:sldChg chg="modSp mod">
        <pc:chgData name="Zermani, Lauren  (DESE)" userId="b95085c5-e1e5-419a-9917-7315a61a8f49" providerId="ADAL" clId="{3FCD0CC2-AD38-471D-A506-D5075F12E2D6}" dt="2023-03-07T14:31:20.519" v="83" actId="20577"/>
        <pc:sldMkLst>
          <pc:docMk/>
          <pc:sldMk cId="1529146862" sldId="3373"/>
        </pc:sldMkLst>
        <pc:spChg chg="mod">
          <ac:chgData name="Zermani, Lauren  (DESE)" userId="b95085c5-e1e5-419a-9917-7315a61a8f49" providerId="ADAL" clId="{3FCD0CC2-AD38-471D-A506-D5075F12E2D6}" dt="2023-03-07T14:31:20.519" v="83" actId="20577"/>
          <ac:spMkLst>
            <pc:docMk/>
            <pc:sldMk cId="1529146862" sldId="3373"/>
            <ac:spMk id="5" creationId="{FD8323AA-6A9F-49B3-86D6-991499006028}"/>
          </ac:spMkLst>
        </pc:spChg>
      </pc:sldChg>
    </pc:docChg>
  </pc:docChgLst>
  <pc:docChgLst>
    <pc:chgData name="Curtin, Robert (DESE)" userId="S::robert.c.curtin@mass.gov::9284700e-ed31-4409-9ea9-d5bf75419e76" providerId="AD" clId="Web-{6AB182A1-1D07-A201-6B08-4ED317085B90}"/>
    <pc:docChg chg="addSld sldOrd">
      <pc:chgData name="Curtin, Robert (DESE)" userId="S::robert.c.curtin@mass.gov::9284700e-ed31-4409-9ea9-d5bf75419e76" providerId="AD" clId="Web-{6AB182A1-1D07-A201-6B08-4ED317085B90}" dt="2023-03-08T03:23:55.438" v="1"/>
      <pc:docMkLst>
        <pc:docMk/>
      </pc:docMkLst>
      <pc:sldChg chg="add ord">
        <pc:chgData name="Curtin, Robert (DESE)" userId="S::robert.c.curtin@mass.gov::9284700e-ed31-4409-9ea9-d5bf75419e76" providerId="AD" clId="Web-{6AB182A1-1D07-A201-6B08-4ED317085B90}" dt="2023-03-08T03:23:55.438" v="1"/>
        <pc:sldMkLst>
          <pc:docMk/>
          <pc:sldMk cId="4173031444" sldId="3389"/>
        </pc:sldMkLst>
      </pc:sldChg>
    </pc:docChg>
  </pc:docChgLst>
  <pc:docChgLst>
    <pc:chgData name="Bryant, Lindsey (DESE)" userId="b157ec8a-e06e-4b12-b35f-bb059b060cd7" providerId="ADAL" clId="{B151813B-533F-4B42-B158-AB28464B6D85}"/>
    <pc:docChg chg="undo custSel addSld delSld modSld sldOrd">
      <pc:chgData name="Bryant, Lindsey (DESE)" userId="b157ec8a-e06e-4b12-b35f-bb059b060cd7" providerId="ADAL" clId="{B151813B-533F-4B42-B158-AB28464B6D85}" dt="2023-03-07T15:41:45.994" v="878" actId="20577"/>
      <pc:docMkLst>
        <pc:docMk/>
      </pc:docMkLst>
      <pc:sldChg chg="modSp mod ord">
        <pc:chgData name="Bryant, Lindsey (DESE)" userId="b157ec8a-e06e-4b12-b35f-bb059b060cd7" providerId="ADAL" clId="{B151813B-533F-4B42-B158-AB28464B6D85}" dt="2023-03-07T15:31:02.551" v="76" actId="20577"/>
        <pc:sldMkLst>
          <pc:docMk/>
          <pc:sldMk cId="3576916244" sldId="3383"/>
        </pc:sldMkLst>
        <pc:spChg chg="mod">
          <ac:chgData name="Bryant, Lindsey (DESE)" userId="b157ec8a-e06e-4b12-b35f-bb059b060cd7" providerId="ADAL" clId="{B151813B-533F-4B42-B158-AB28464B6D85}" dt="2023-03-07T15:30:50.242" v="46" actId="20577"/>
          <ac:spMkLst>
            <pc:docMk/>
            <pc:sldMk cId="3576916244" sldId="3383"/>
            <ac:spMk id="2" creationId="{4407BF5D-7A9E-47E5-B2F1-6F20E6A3F9BD}"/>
          </ac:spMkLst>
        </pc:spChg>
        <pc:spChg chg="mod">
          <ac:chgData name="Bryant, Lindsey (DESE)" userId="b157ec8a-e06e-4b12-b35f-bb059b060cd7" providerId="ADAL" clId="{B151813B-533F-4B42-B158-AB28464B6D85}" dt="2023-03-07T15:31:02.551" v="76" actId="20577"/>
          <ac:spMkLst>
            <pc:docMk/>
            <pc:sldMk cId="3576916244" sldId="3383"/>
            <ac:spMk id="3" creationId="{4274D4A4-15A6-4628-8E4B-88050D32AD61}"/>
          </ac:spMkLst>
        </pc:spChg>
      </pc:sldChg>
      <pc:sldChg chg="del">
        <pc:chgData name="Bryant, Lindsey (DESE)" userId="b157ec8a-e06e-4b12-b35f-bb059b060cd7" providerId="ADAL" clId="{B151813B-533F-4B42-B158-AB28464B6D85}" dt="2023-03-07T15:36:33.629" v="403" actId="47"/>
        <pc:sldMkLst>
          <pc:docMk/>
          <pc:sldMk cId="128919747" sldId="3385"/>
        </pc:sldMkLst>
      </pc:sldChg>
      <pc:sldChg chg="modSp mod">
        <pc:chgData name="Bryant, Lindsey (DESE)" userId="b157ec8a-e06e-4b12-b35f-bb059b060cd7" providerId="ADAL" clId="{B151813B-533F-4B42-B158-AB28464B6D85}" dt="2023-03-07T15:40:44.228" v="790" actId="20577"/>
        <pc:sldMkLst>
          <pc:docMk/>
          <pc:sldMk cId="2922476071" sldId="3386"/>
        </pc:sldMkLst>
        <pc:graphicFrameChg chg="mod modGraphic">
          <ac:chgData name="Bryant, Lindsey (DESE)" userId="b157ec8a-e06e-4b12-b35f-bb059b060cd7" providerId="ADAL" clId="{B151813B-533F-4B42-B158-AB28464B6D85}" dt="2023-03-07T15:40:44.228" v="790" actId="20577"/>
          <ac:graphicFrameMkLst>
            <pc:docMk/>
            <pc:sldMk cId="2922476071" sldId="3386"/>
            <ac:graphicFrameMk id="4" creationId="{913AEAD7-5967-403C-F9A2-4121640C2248}"/>
          </ac:graphicFrameMkLst>
        </pc:graphicFrameChg>
      </pc:sldChg>
      <pc:sldChg chg="addSp modSp mod modNotesTx">
        <pc:chgData name="Bryant, Lindsey (DESE)" userId="b157ec8a-e06e-4b12-b35f-bb059b060cd7" providerId="ADAL" clId="{B151813B-533F-4B42-B158-AB28464B6D85}" dt="2023-03-07T15:36:15.210" v="402" actId="20577"/>
        <pc:sldMkLst>
          <pc:docMk/>
          <pc:sldMk cId="1474422385" sldId="3387"/>
        </pc:sldMkLst>
        <pc:spChg chg="mod">
          <ac:chgData name="Bryant, Lindsey (DESE)" userId="b157ec8a-e06e-4b12-b35f-bb059b060cd7" providerId="ADAL" clId="{B151813B-533F-4B42-B158-AB28464B6D85}" dt="2023-03-07T15:31:07.267" v="90" actId="20577"/>
          <ac:spMkLst>
            <pc:docMk/>
            <pc:sldMk cId="1474422385" sldId="3387"/>
            <ac:spMk id="3" creationId="{4274D4A4-15A6-4628-8E4B-88050D32AD61}"/>
          </ac:spMkLst>
        </pc:spChg>
        <pc:spChg chg="add mod">
          <ac:chgData name="Bryant, Lindsey (DESE)" userId="b157ec8a-e06e-4b12-b35f-bb059b060cd7" providerId="ADAL" clId="{B151813B-533F-4B42-B158-AB28464B6D85}" dt="2023-03-07T15:35:37.887" v="302" actId="1076"/>
          <ac:spMkLst>
            <pc:docMk/>
            <pc:sldMk cId="1474422385" sldId="3387"/>
            <ac:spMk id="4" creationId="{4B78C82B-5A4E-4B79-8468-55D7D53BDCBB}"/>
          </ac:spMkLst>
        </pc:spChg>
        <pc:graphicFrameChg chg="add mod modGraphic">
          <ac:chgData name="Bryant, Lindsey (DESE)" userId="b157ec8a-e06e-4b12-b35f-bb059b060cd7" providerId="ADAL" clId="{B151813B-533F-4B42-B158-AB28464B6D85}" dt="2023-03-07T15:34:53.415" v="233" actId="1076"/>
          <ac:graphicFrameMkLst>
            <pc:docMk/>
            <pc:sldMk cId="1474422385" sldId="3387"/>
            <ac:graphicFrameMk id="2" creationId="{7A938E66-7840-40A2-8AB5-FBF17D32C962}"/>
          </ac:graphicFrameMkLst>
        </pc:graphicFrameChg>
      </pc:sldChg>
      <pc:sldChg chg="modSp add mod">
        <pc:chgData name="Bryant, Lindsey (DESE)" userId="b157ec8a-e06e-4b12-b35f-bb059b060cd7" providerId="ADAL" clId="{B151813B-533F-4B42-B158-AB28464B6D85}" dt="2023-03-07T15:41:45.994" v="878" actId="20577"/>
        <pc:sldMkLst>
          <pc:docMk/>
          <pc:sldMk cId="4135545197" sldId="3388"/>
        </pc:sldMkLst>
        <pc:spChg chg="mod">
          <ac:chgData name="Bryant, Lindsey (DESE)" userId="b157ec8a-e06e-4b12-b35f-bb059b060cd7" providerId="ADAL" clId="{B151813B-533F-4B42-B158-AB28464B6D85}" dt="2023-03-07T15:41:45.994" v="878" actId="20577"/>
          <ac:spMkLst>
            <pc:docMk/>
            <pc:sldMk cId="4135545197" sldId="3388"/>
            <ac:spMk id="2" creationId="{364894F4-B192-4249-9A80-2C011B6BCB65}"/>
          </ac:spMkLst>
        </pc:spChg>
        <pc:spChg chg="mod">
          <ac:chgData name="Bryant, Lindsey (DESE)" userId="b157ec8a-e06e-4b12-b35f-bb059b060cd7" providerId="ADAL" clId="{B151813B-533F-4B42-B158-AB28464B6D85}" dt="2023-03-07T15:37:08.290" v="416" actId="20577"/>
          <ac:spMkLst>
            <pc:docMk/>
            <pc:sldMk cId="4135545197" sldId="3388"/>
            <ac:spMk id="3" creationId="{D9DB9883-A802-4B14-8498-ECF7552286C8}"/>
          </ac:spMkLst>
        </pc:spChg>
      </pc:sldChg>
    </pc:docChg>
  </pc:docChgLst>
  <pc:docChgLst>
    <pc:chgData name="Zermani, Lauren  (DESE)" userId="S::lauren.zermani@mass.gov::b95085c5-e1e5-419a-9917-7315a61a8f49" providerId="AD" clId="Web-{8E53EC35-189C-AF89-154B-04F7453100E1}"/>
    <pc:docChg chg="modSld">
      <pc:chgData name="Zermani, Lauren  (DESE)" userId="S::lauren.zermani@mass.gov::b95085c5-e1e5-419a-9917-7315a61a8f49" providerId="AD" clId="Web-{8E53EC35-189C-AF89-154B-04F7453100E1}" dt="2023-03-07T19:42:11.995" v="3" actId="20577"/>
      <pc:docMkLst>
        <pc:docMk/>
      </pc:docMkLst>
      <pc:sldChg chg="modSp">
        <pc:chgData name="Zermani, Lauren  (DESE)" userId="S::lauren.zermani@mass.gov::b95085c5-e1e5-419a-9917-7315a61a8f49" providerId="AD" clId="Web-{8E53EC35-189C-AF89-154B-04F7453100E1}" dt="2023-03-07T19:42:11.995" v="3" actId="20577"/>
        <pc:sldMkLst>
          <pc:docMk/>
          <pc:sldMk cId="4135545197" sldId="3388"/>
        </pc:sldMkLst>
        <pc:spChg chg="mod">
          <ac:chgData name="Zermani, Lauren  (DESE)" userId="S::lauren.zermani@mass.gov::b95085c5-e1e5-419a-9917-7315a61a8f49" providerId="AD" clId="Web-{8E53EC35-189C-AF89-154B-04F7453100E1}" dt="2023-03-07T19:42:11.995" v="3" actId="20577"/>
          <ac:spMkLst>
            <pc:docMk/>
            <pc:sldMk cId="4135545197" sldId="3388"/>
            <ac:spMk id="2" creationId="{364894F4-B192-4249-9A80-2C011B6BCB65}"/>
          </ac:spMkLst>
        </pc:spChg>
      </pc:sldChg>
    </pc:docChg>
  </pc:docChgLst>
  <pc:docChgLst>
    <pc:chgData name="Curtin, Robert (DESE)" userId="S::robert.c.curtin@mass.gov::9284700e-ed31-4409-9ea9-d5bf75419e76" providerId="AD" clId="Web-{6381E2AA-EC93-6EFF-6FF2-3AED08061960}"/>
    <pc:docChg chg="modSld">
      <pc:chgData name="Curtin, Robert (DESE)" userId="S::robert.c.curtin@mass.gov::9284700e-ed31-4409-9ea9-d5bf75419e76" providerId="AD" clId="Web-{6381E2AA-EC93-6EFF-6FF2-3AED08061960}" dt="2023-03-08T03:39:46.058" v="80" actId="20577"/>
      <pc:docMkLst>
        <pc:docMk/>
      </pc:docMkLst>
      <pc:sldChg chg="modSp">
        <pc:chgData name="Curtin, Robert (DESE)" userId="S::robert.c.curtin@mass.gov::9284700e-ed31-4409-9ea9-d5bf75419e76" providerId="AD" clId="Web-{6381E2AA-EC93-6EFF-6FF2-3AED08061960}" dt="2023-03-08T03:36:11.070" v="1" actId="20577"/>
        <pc:sldMkLst>
          <pc:docMk/>
          <pc:sldMk cId="3471360833" sldId="3374"/>
        </pc:sldMkLst>
        <pc:spChg chg="mod">
          <ac:chgData name="Curtin, Robert (DESE)" userId="S::robert.c.curtin@mass.gov::9284700e-ed31-4409-9ea9-d5bf75419e76" providerId="AD" clId="Web-{6381E2AA-EC93-6EFF-6FF2-3AED08061960}" dt="2023-03-08T03:36:11.070" v="1" actId="20577"/>
          <ac:spMkLst>
            <pc:docMk/>
            <pc:sldMk cId="3471360833" sldId="3374"/>
            <ac:spMk id="5" creationId="{9F53FA48-0825-43B5-B3C6-925921EEA2A5}"/>
          </ac:spMkLst>
        </pc:spChg>
      </pc:sldChg>
      <pc:sldChg chg="modSp">
        <pc:chgData name="Curtin, Robert (DESE)" userId="S::robert.c.curtin@mass.gov::9284700e-ed31-4409-9ea9-d5bf75419e76" providerId="AD" clId="Web-{6381E2AA-EC93-6EFF-6FF2-3AED08061960}" dt="2023-03-08T03:39:46.058" v="80" actId="20577"/>
        <pc:sldMkLst>
          <pc:docMk/>
          <pc:sldMk cId="831702197" sldId="3382"/>
        </pc:sldMkLst>
        <pc:spChg chg="mod">
          <ac:chgData name="Curtin, Robert (DESE)" userId="S::robert.c.curtin@mass.gov::9284700e-ed31-4409-9ea9-d5bf75419e76" providerId="AD" clId="Web-{6381E2AA-EC93-6EFF-6FF2-3AED08061960}" dt="2023-03-08T03:39:46.058" v="80" actId="20577"/>
          <ac:spMkLst>
            <pc:docMk/>
            <pc:sldMk cId="831702197" sldId="3382"/>
            <ac:spMk id="2" creationId="{DD762812-67DF-4B15-8E0B-9B6300EAEE81}"/>
          </ac:spMkLst>
        </pc:spChg>
      </pc:sldChg>
      <pc:sldChg chg="modSp">
        <pc:chgData name="Curtin, Robert (DESE)" userId="S::robert.c.curtin@mass.gov::9284700e-ed31-4409-9ea9-d5bf75419e76" providerId="AD" clId="Web-{6381E2AA-EC93-6EFF-6FF2-3AED08061960}" dt="2023-03-08T03:37:04.508" v="68"/>
        <pc:sldMkLst>
          <pc:docMk/>
          <pc:sldMk cId="1474422385" sldId="3387"/>
        </pc:sldMkLst>
        <pc:graphicFrameChg chg="mod modGraphic">
          <ac:chgData name="Curtin, Robert (DESE)" userId="S::robert.c.curtin@mass.gov::9284700e-ed31-4409-9ea9-d5bf75419e76" providerId="AD" clId="Web-{6381E2AA-EC93-6EFF-6FF2-3AED08061960}" dt="2023-03-08T03:37:04.508" v="68"/>
          <ac:graphicFrameMkLst>
            <pc:docMk/>
            <pc:sldMk cId="1474422385" sldId="3387"/>
            <ac:graphicFrameMk id="2" creationId="{7A938E66-7840-40A2-8AB5-FBF17D32C962}"/>
          </ac:graphicFrameMkLst>
        </pc:graphicFrameChg>
      </pc:sldChg>
    </pc:docChg>
  </pc:docChgLst>
  <pc:docChgLst>
    <pc:chgData name="Curtin, Robert (DESE)" userId="9284700e-ed31-4409-9ea9-d5bf75419e76" providerId="ADAL" clId="{A9E25FD4-17BD-453A-AC25-F078EC7A3DFA}"/>
    <pc:docChg chg="custSel modSld">
      <pc:chgData name="Curtin, Robert (DESE)" userId="9284700e-ed31-4409-9ea9-d5bf75419e76" providerId="ADAL" clId="{A9E25FD4-17BD-453A-AC25-F078EC7A3DFA}" dt="2023-03-08T03:33:32.898" v="27" actId="403"/>
      <pc:docMkLst>
        <pc:docMk/>
      </pc:docMkLst>
      <pc:sldChg chg="modSp mod">
        <pc:chgData name="Curtin, Robert (DESE)" userId="9284700e-ed31-4409-9ea9-d5bf75419e76" providerId="ADAL" clId="{A9E25FD4-17BD-453A-AC25-F078EC7A3DFA}" dt="2023-03-08T03:33:32.898" v="27" actId="403"/>
        <pc:sldMkLst>
          <pc:docMk/>
          <pc:sldMk cId="1301899168" sldId="3379"/>
        </pc:sldMkLst>
        <pc:spChg chg="mod">
          <ac:chgData name="Curtin, Robert (DESE)" userId="9284700e-ed31-4409-9ea9-d5bf75419e76" providerId="ADAL" clId="{A9E25FD4-17BD-453A-AC25-F078EC7A3DFA}" dt="2023-03-08T03:33:32.898" v="27" actId="403"/>
          <ac:spMkLst>
            <pc:docMk/>
            <pc:sldMk cId="1301899168" sldId="3379"/>
            <ac:spMk id="2" creationId="{4407BF5D-7A9E-47E5-B2F1-6F20E6A3F9BD}"/>
          </ac:spMkLst>
        </pc:spChg>
      </pc:sldChg>
      <pc:sldChg chg="modSp mod">
        <pc:chgData name="Curtin, Robert (DESE)" userId="9284700e-ed31-4409-9ea9-d5bf75419e76" providerId="ADAL" clId="{A9E25FD4-17BD-453A-AC25-F078EC7A3DFA}" dt="2023-03-08T03:27:18.633" v="23" actId="20577"/>
        <pc:sldMkLst>
          <pc:docMk/>
          <pc:sldMk cId="3576916244" sldId="3383"/>
        </pc:sldMkLst>
        <pc:spChg chg="mod">
          <ac:chgData name="Curtin, Robert (DESE)" userId="9284700e-ed31-4409-9ea9-d5bf75419e76" providerId="ADAL" clId="{A9E25FD4-17BD-453A-AC25-F078EC7A3DFA}" dt="2023-03-08T03:27:18.633" v="23" actId="20577"/>
          <ac:spMkLst>
            <pc:docMk/>
            <pc:sldMk cId="3576916244" sldId="3383"/>
            <ac:spMk id="2" creationId="{4407BF5D-7A9E-47E5-B2F1-6F20E6A3F9BD}"/>
          </ac:spMkLst>
        </pc:spChg>
      </pc:sldChg>
      <pc:sldChg chg="modSp mod">
        <pc:chgData name="Curtin, Robert (DESE)" userId="9284700e-ed31-4409-9ea9-d5bf75419e76" providerId="ADAL" clId="{A9E25FD4-17BD-453A-AC25-F078EC7A3DFA}" dt="2023-03-08T03:26:30.196" v="4" actId="14"/>
        <pc:sldMkLst>
          <pc:docMk/>
          <pc:sldMk cId="2922476071" sldId="3386"/>
        </pc:sldMkLst>
        <pc:graphicFrameChg chg="modGraphic">
          <ac:chgData name="Curtin, Robert (DESE)" userId="9284700e-ed31-4409-9ea9-d5bf75419e76" providerId="ADAL" clId="{A9E25FD4-17BD-453A-AC25-F078EC7A3DFA}" dt="2023-03-08T03:26:30.196" v="4" actId="14"/>
          <ac:graphicFrameMkLst>
            <pc:docMk/>
            <pc:sldMk cId="2922476071" sldId="3386"/>
            <ac:graphicFrameMk id="4" creationId="{913AEAD7-5967-403C-F9A2-4121640C2248}"/>
          </ac:graphicFrameMkLst>
        </pc:graphicFrameChg>
      </pc:sldChg>
    </pc:docChg>
  </pc:docChgLst>
  <pc:docChgLst>
    <pc:chgData name="Bryant, Lindsey (DESE)" userId="S::lindsey.bryant@mass.gov::b157ec8a-e06e-4b12-b35f-bb059b060cd7" providerId="AD" clId="Web-{C5867381-C23C-C042-DAB5-D06E4CB47A85}"/>
    <pc:docChg chg="addSld modSld">
      <pc:chgData name="Bryant, Lindsey (DESE)" userId="S::lindsey.bryant@mass.gov::b157ec8a-e06e-4b12-b35f-bb059b060cd7" providerId="AD" clId="Web-{C5867381-C23C-C042-DAB5-D06E4CB47A85}" dt="2023-03-07T15:26:33.545" v="491"/>
      <pc:docMkLst>
        <pc:docMk/>
      </pc:docMkLst>
      <pc:sldChg chg="modSp">
        <pc:chgData name="Bryant, Lindsey (DESE)" userId="S::lindsey.bryant@mass.gov::b157ec8a-e06e-4b12-b35f-bb059b060cd7" providerId="AD" clId="Web-{C5867381-C23C-C042-DAB5-D06E4CB47A85}" dt="2023-03-07T15:17:34.601" v="23" actId="20577"/>
        <pc:sldMkLst>
          <pc:docMk/>
          <pc:sldMk cId="2434371534" sldId="3376"/>
        </pc:sldMkLst>
        <pc:spChg chg="mod">
          <ac:chgData name="Bryant, Lindsey (DESE)" userId="S::lindsey.bryant@mass.gov::b157ec8a-e06e-4b12-b35f-bb059b060cd7" providerId="AD" clId="Web-{C5867381-C23C-C042-DAB5-D06E4CB47A85}" dt="2023-03-07T15:17:34.601" v="23" actId="20577"/>
          <ac:spMkLst>
            <pc:docMk/>
            <pc:sldMk cId="2434371534" sldId="3376"/>
            <ac:spMk id="2" creationId="{364894F4-B192-4249-9A80-2C011B6BCB65}"/>
          </ac:spMkLst>
        </pc:spChg>
      </pc:sldChg>
      <pc:sldChg chg="modSp">
        <pc:chgData name="Bryant, Lindsey (DESE)" userId="S::lindsey.bryant@mass.gov::b157ec8a-e06e-4b12-b35f-bb059b060cd7" providerId="AD" clId="Web-{C5867381-C23C-C042-DAB5-D06E4CB47A85}" dt="2023-03-07T15:17:16.163" v="17" actId="20577"/>
        <pc:sldMkLst>
          <pc:docMk/>
          <pc:sldMk cId="3576916244" sldId="3383"/>
        </pc:sldMkLst>
        <pc:spChg chg="mod">
          <ac:chgData name="Bryant, Lindsey (DESE)" userId="S::lindsey.bryant@mass.gov::b157ec8a-e06e-4b12-b35f-bb059b060cd7" providerId="AD" clId="Web-{C5867381-C23C-C042-DAB5-D06E4CB47A85}" dt="2023-03-07T15:17:16.163" v="17" actId="20577"/>
          <ac:spMkLst>
            <pc:docMk/>
            <pc:sldMk cId="3576916244" sldId="3383"/>
            <ac:spMk id="2" creationId="{4407BF5D-7A9E-47E5-B2F1-6F20E6A3F9BD}"/>
          </ac:spMkLst>
        </pc:spChg>
      </pc:sldChg>
      <pc:sldChg chg="modSp add replId">
        <pc:chgData name="Bryant, Lindsey (DESE)" userId="S::lindsey.bryant@mass.gov::b157ec8a-e06e-4b12-b35f-bb059b060cd7" providerId="AD" clId="Web-{C5867381-C23C-C042-DAB5-D06E4CB47A85}" dt="2023-03-07T15:21:31.619" v="262" actId="20577"/>
        <pc:sldMkLst>
          <pc:docMk/>
          <pc:sldMk cId="128919747" sldId="3385"/>
        </pc:sldMkLst>
        <pc:spChg chg="mod">
          <ac:chgData name="Bryant, Lindsey (DESE)" userId="S::lindsey.bryant@mass.gov::b157ec8a-e06e-4b12-b35f-bb059b060cd7" providerId="AD" clId="Web-{C5867381-C23C-C042-DAB5-D06E4CB47A85}" dt="2023-03-07T15:21:31.619" v="262" actId="20577"/>
          <ac:spMkLst>
            <pc:docMk/>
            <pc:sldMk cId="128919747" sldId="3385"/>
            <ac:spMk id="2" creationId="{4407BF5D-7A9E-47E5-B2F1-6F20E6A3F9BD}"/>
          </ac:spMkLst>
        </pc:spChg>
      </pc:sldChg>
      <pc:sldChg chg="addSp modSp add replId">
        <pc:chgData name="Bryant, Lindsey (DESE)" userId="S::lindsey.bryant@mass.gov::b157ec8a-e06e-4b12-b35f-bb059b060cd7" providerId="AD" clId="Web-{C5867381-C23C-C042-DAB5-D06E4CB47A85}" dt="2023-03-07T15:26:33.545" v="491"/>
        <pc:sldMkLst>
          <pc:docMk/>
          <pc:sldMk cId="2922476071" sldId="3386"/>
        </pc:sldMkLst>
        <pc:spChg chg="mod">
          <ac:chgData name="Bryant, Lindsey (DESE)" userId="S::lindsey.bryant@mass.gov::b157ec8a-e06e-4b12-b35f-bb059b060cd7" providerId="AD" clId="Web-{C5867381-C23C-C042-DAB5-D06E4CB47A85}" dt="2023-03-07T15:22:47.573" v="307" actId="20577"/>
          <ac:spMkLst>
            <pc:docMk/>
            <pc:sldMk cId="2922476071" sldId="3386"/>
            <ac:spMk id="2" creationId="{4407BF5D-7A9E-47E5-B2F1-6F20E6A3F9BD}"/>
          </ac:spMkLst>
        </pc:spChg>
        <pc:graphicFrameChg chg="add mod modGraphic">
          <ac:chgData name="Bryant, Lindsey (DESE)" userId="S::lindsey.bryant@mass.gov::b157ec8a-e06e-4b12-b35f-bb059b060cd7" providerId="AD" clId="Web-{C5867381-C23C-C042-DAB5-D06E4CB47A85}" dt="2023-03-07T15:26:33.545" v="491"/>
          <ac:graphicFrameMkLst>
            <pc:docMk/>
            <pc:sldMk cId="2922476071" sldId="3386"/>
            <ac:graphicFrameMk id="4" creationId="{913AEAD7-5967-403C-F9A2-4121640C2248}"/>
          </ac:graphicFrameMkLst>
        </pc:graphicFrameChg>
      </pc:sldChg>
      <pc:sldChg chg="delSp modSp add replId">
        <pc:chgData name="Bryant, Lindsey (DESE)" userId="S::lindsey.bryant@mass.gov::b157ec8a-e06e-4b12-b35f-bb059b060cd7" providerId="AD" clId="Web-{C5867381-C23C-C042-DAB5-D06E4CB47A85}" dt="2023-03-07T15:22:38.245" v="305"/>
        <pc:sldMkLst>
          <pc:docMk/>
          <pc:sldMk cId="1474422385" sldId="3387"/>
        </pc:sldMkLst>
        <pc:spChg chg="del mod">
          <ac:chgData name="Bryant, Lindsey (DESE)" userId="S::lindsey.bryant@mass.gov::b157ec8a-e06e-4b12-b35f-bb059b060cd7" providerId="AD" clId="Web-{C5867381-C23C-C042-DAB5-D06E4CB47A85}" dt="2023-03-07T15:22:38.245" v="305"/>
          <ac:spMkLst>
            <pc:docMk/>
            <pc:sldMk cId="1474422385" sldId="3387"/>
            <ac:spMk id="2" creationId="{4407BF5D-7A9E-47E5-B2F1-6F20E6A3F9BD}"/>
          </ac:spMkLst>
        </pc:spChg>
      </pc:sldChg>
    </pc:docChg>
  </pc:docChgLst>
  <pc:docChgLst>
    <pc:chgData name="Curtin, Robert (DESE)" userId="S::robert.c.curtin@mass.gov::9284700e-ed31-4409-9ea9-d5bf75419e76" providerId="AD" clId="Web-{CCF8CF49-5333-7FB5-901D-97A60AC502F7}"/>
    <pc:docChg chg="modSld">
      <pc:chgData name="Curtin, Robert (DESE)" userId="S::robert.c.curtin@mass.gov::9284700e-ed31-4409-9ea9-d5bf75419e76" providerId="AD" clId="Web-{CCF8CF49-5333-7FB5-901D-97A60AC502F7}" dt="2023-03-08T11:25:04.920" v="28" actId="20577"/>
      <pc:docMkLst>
        <pc:docMk/>
      </pc:docMkLst>
      <pc:sldChg chg="modSp">
        <pc:chgData name="Curtin, Robert (DESE)" userId="S::robert.c.curtin@mass.gov::9284700e-ed31-4409-9ea9-d5bf75419e76" providerId="AD" clId="Web-{CCF8CF49-5333-7FB5-901D-97A60AC502F7}" dt="2023-03-08T11:25:04.920" v="28" actId="20577"/>
        <pc:sldMkLst>
          <pc:docMk/>
          <pc:sldMk cId="3576916244" sldId="3383"/>
        </pc:sldMkLst>
        <pc:spChg chg="mod">
          <ac:chgData name="Curtin, Robert (DESE)" userId="S::robert.c.curtin@mass.gov::9284700e-ed31-4409-9ea9-d5bf75419e76" providerId="AD" clId="Web-{CCF8CF49-5333-7FB5-901D-97A60AC502F7}" dt="2023-03-08T11:25:04.920" v="28" actId="20577"/>
          <ac:spMkLst>
            <pc:docMk/>
            <pc:sldMk cId="3576916244" sldId="3383"/>
            <ac:spMk id="2" creationId="{4407BF5D-7A9E-47E5-B2F1-6F20E6A3F9BD}"/>
          </ac:spMkLst>
        </pc:spChg>
      </pc:sldChg>
    </pc:docChg>
  </pc:docChgLst>
  <pc:docChgLst>
    <pc:chgData name="Gonzales, Erica (DESE)" userId="427ee677-6162-42a0-9277-244131bf98e5" providerId="ADAL" clId="{25C9AC95-4AFD-4A2D-82B1-696A53503943}"/>
    <pc:docChg chg="modSld">
      <pc:chgData name="Gonzales, Erica (DESE)" userId="427ee677-6162-42a0-9277-244131bf98e5" providerId="ADAL" clId="{25C9AC95-4AFD-4A2D-82B1-696A53503943}" dt="2023-04-15T17:41:14.472" v="1099" actId="962"/>
      <pc:docMkLst>
        <pc:docMk/>
      </pc:docMkLst>
      <pc:sldChg chg="modSp mod">
        <pc:chgData name="Gonzales, Erica (DESE)" userId="427ee677-6162-42a0-9277-244131bf98e5" providerId="ADAL" clId="{25C9AC95-4AFD-4A2D-82B1-696A53503943}" dt="2023-04-15T17:39:41.558" v="743" actId="962"/>
        <pc:sldMkLst>
          <pc:docMk/>
          <pc:sldMk cId="1301899168" sldId="3379"/>
        </pc:sldMkLst>
        <pc:picChg chg="mod">
          <ac:chgData name="Gonzales, Erica (DESE)" userId="427ee677-6162-42a0-9277-244131bf98e5" providerId="ADAL" clId="{25C9AC95-4AFD-4A2D-82B1-696A53503943}" dt="2023-04-15T17:39:41.558" v="743" actId="962"/>
          <ac:picMkLst>
            <pc:docMk/>
            <pc:sldMk cId="1301899168" sldId="3379"/>
            <ac:picMk id="4" creationId="{B4570CD9-1832-12D4-E6DB-4969A23185A8}"/>
          </ac:picMkLst>
        </pc:picChg>
      </pc:sldChg>
      <pc:sldChg chg="modSp mod">
        <pc:chgData name="Gonzales, Erica (DESE)" userId="427ee677-6162-42a0-9277-244131bf98e5" providerId="ADAL" clId="{25C9AC95-4AFD-4A2D-82B1-696A53503943}" dt="2023-04-15T17:41:14.472" v="1099" actId="962"/>
        <pc:sldMkLst>
          <pc:docMk/>
          <pc:sldMk cId="3067515815" sldId="3384"/>
        </pc:sldMkLst>
        <pc:picChg chg="mod">
          <ac:chgData name="Gonzales, Erica (DESE)" userId="427ee677-6162-42a0-9277-244131bf98e5" providerId="ADAL" clId="{25C9AC95-4AFD-4A2D-82B1-696A53503943}" dt="2023-04-15T17:41:14.472" v="1099" actId="962"/>
          <ac:picMkLst>
            <pc:docMk/>
            <pc:sldMk cId="3067515815" sldId="3384"/>
            <ac:picMk id="5" creationId="{2E998265-84E9-BDEA-2608-A7ECD1DDD372}"/>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73AE36A-9849-8734-68B0-2D959C72651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80F2755D-0799-B19A-BCBD-8C9E999E64F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211163C-EE2E-7546-90F8-CF22AAE91DD9}" type="datetimeFigureOut">
              <a:rPr lang="en-US" smtClean="0"/>
              <a:t>5/5/2023</a:t>
            </a:fld>
            <a:endParaRPr lang="en-US"/>
          </a:p>
        </p:txBody>
      </p:sp>
      <p:sp>
        <p:nvSpPr>
          <p:cNvPr id="4" name="Footer Placeholder 3">
            <a:extLst>
              <a:ext uri="{FF2B5EF4-FFF2-40B4-BE49-F238E27FC236}">
                <a16:creationId xmlns:a16="http://schemas.microsoft.com/office/drawing/2014/main" id="{F9C1E47C-F85D-AA6B-B568-76BD637D3EB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C1A28AEA-2389-7F26-5A5D-D8C5E312DFE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5190C47-E711-1845-B18B-7A2271B9705D}" type="slidenum">
              <a:rPr lang="en-US" smtClean="0"/>
              <a:t>‹#›</a:t>
            </a:fld>
            <a:endParaRPr lang="en-US"/>
          </a:p>
        </p:txBody>
      </p:sp>
    </p:spTree>
    <p:extLst>
      <p:ext uri="{BB962C8B-B14F-4D97-AF65-F5344CB8AC3E}">
        <p14:creationId xmlns:p14="http://schemas.microsoft.com/office/powerpoint/2010/main" val="69749123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A251491-C050-C142-BE35-A9B9D73644B3}" type="datetimeFigureOut">
              <a:rPr lang="en-US" smtClean="0"/>
              <a:t>5/5/2023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25FC15E-7FD1-034A-9729-2C6FA6821FBB}" type="slidenum">
              <a:rPr lang="en-US" smtClean="0"/>
              <a:t>‹#›</a:t>
            </a:fld>
            <a:endParaRPr lang="en-US"/>
          </a:p>
        </p:txBody>
      </p:sp>
    </p:spTree>
    <p:extLst>
      <p:ext uri="{BB962C8B-B14F-4D97-AF65-F5344CB8AC3E}">
        <p14:creationId xmlns:p14="http://schemas.microsoft.com/office/powerpoint/2010/main" val="4063781437"/>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Majority of schools all students group is on the recovery path (with exception of </a:t>
            </a:r>
            <a:r>
              <a:rPr lang="en-US" err="1"/>
              <a:t>NonHS</a:t>
            </a:r>
            <a:r>
              <a:rPr lang="en-US"/>
              <a:t> Science)</a:t>
            </a:r>
          </a:p>
        </p:txBody>
      </p:sp>
      <p:sp>
        <p:nvSpPr>
          <p:cNvPr id="4" name="Slide Number Placeholder 3"/>
          <p:cNvSpPr>
            <a:spLocks noGrp="1"/>
          </p:cNvSpPr>
          <p:nvPr>
            <p:ph type="sldNum" sz="quarter" idx="5"/>
          </p:nvPr>
        </p:nvSpPr>
        <p:spPr/>
        <p:txBody>
          <a:bodyPr/>
          <a:lstStyle/>
          <a:p>
            <a:fld id="{825FC15E-7FD1-034A-9729-2C6FA6821FBB}" type="slidenum">
              <a:rPr lang="en-US" smtClean="0"/>
              <a:t>16</a:t>
            </a:fld>
            <a:endParaRPr lang="en-US"/>
          </a:p>
        </p:txBody>
      </p:sp>
    </p:spTree>
    <p:extLst>
      <p:ext uri="{BB962C8B-B14F-4D97-AF65-F5344CB8AC3E}">
        <p14:creationId xmlns:p14="http://schemas.microsoft.com/office/powerpoint/2010/main" val="32337844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25FC15E-7FD1-034A-9729-2C6FA6821FBB}" type="slidenum">
              <a:rPr lang="en-US" smtClean="0"/>
              <a:t>19</a:t>
            </a:fld>
            <a:endParaRPr lang="en-US"/>
          </a:p>
        </p:txBody>
      </p:sp>
    </p:spTree>
    <p:extLst>
      <p:ext uri="{BB962C8B-B14F-4D97-AF65-F5344CB8AC3E}">
        <p14:creationId xmlns:p14="http://schemas.microsoft.com/office/powerpoint/2010/main" val="333382604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C7EE377-B8E1-46C6-764E-35B9C88999DC}"/>
              </a:ext>
            </a:extLst>
          </p:cNvPr>
          <p:cNvPicPr>
            <a:picLocks noChangeAspect="1"/>
          </p:cNvPicPr>
          <p:nvPr userDrawn="1"/>
        </p:nvPicPr>
        <p:blipFill>
          <a:blip r:embed="rId2"/>
          <a:stretch>
            <a:fillRect/>
          </a:stretch>
        </p:blipFill>
        <p:spPr>
          <a:xfrm>
            <a:off x="0" y="-1"/>
            <a:ext cx="12192000" cy="6858000"/>
          </a:xfrm>
          <a:prstGeom prst="rect">
            <a:avLst/>
          </a:prstGeom>
        </p:spPr>
      </p:pic>
      <p:sp>
        <p:nvSpPr>
          <p:cNvPr id="2" name="Title 1">
            <a:extLst>
              <a:ext uri="{FF2B5EF4-FFF2-40B4-BE49-F238E27FC236}">
                <a16:creationId xmlns:a16="http://schemas.microsoft.com/office/drawing/2014/main" id="{AFA9C25D-EF20-84AD-D14D-2061BB41F0C7}"/>
              </a:ext>
            </a:extLst>
          </p:cNvPr>
          <p:cNvSpPr>
            <a:spLocks noGrp="1"/>
          </p:cNvSpPr>
          <p:nvPr>
            <p:ph type="ctrTitle"/>
          </p:nvPr>
        </p:nvSpPr>
        <p:spPr>
          <a:xfrm>
            <a:off x="505838" y="690351"/>
            <a:ext cx="8631677" cy="1928238"/>
          </a:xfrm>
          <a:prstGeom prst="rect">
            <a:avLst/>
          </a:prstGeom>
        </p:spPr>
        <p:txBody>
          <a:bodyPr anchor="b">
            <a:normAutofit/>
          </a:bodyPr>
          <a:lstStyle>
            <a:lvl1pPr algn="l">
              <a:defRPr sz="6600">
                <a:solidFill>
                  <a:schemeClr val="bg1"/>
                </a:solidFill>
                <a:latin typeface="Arial" panose="020B0604020202020204" pitchFamily="34" charset="0"/>
                <a:ea typeface="Apple Symbols" panose="02000000000000000000" pitchFamily="2" charset="-79"/>
                <a:cs typeface="Arial" panose="020B060402020202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6917F9B5-9E18-407C-4D11-7AC3882D7047}"/>
              </a:ext>
            </a:extLst>
          </p:cNvPr>
          <p:cNvSpPr>
            <a:spLocks noGrp="1"/>
          </p:cNvSpPr>
          <p:nvPr>
            <p:ph type="subTitle" idx="1"/>
          </p:nvPr>
        </p:nvSpPr>
        <p:spPr>
          <a:xfrm>
            <a:off x="505838" y="5466944"/>
            <a:ext cx="6770451" cy="1391055"/>
          </a:xfrm>
        </p:spPr>
        <p:txBody>
          <a:bodyPr>
            <a:normAutofit/>
          </a:bodyPr>
          <a:lstStyle>
            <a:lvl1pPr marL="0" indent="0" algn="l">
              <a:buNone/>
              <a:defRPr sz="2800">
                <a:solidFill>
                  <a:srgbClr val="3647B6"/>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1234037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DED5A72-E2F7-0E3B-0DDA-8AEE476CFD6C}"/>
              </a:ext>
            </a:extLst>
          </p:cNvPr>
          <p:cNvSpPr>
            <a:spLocks noGrp="1"/>
          </p:cNvSpPr>
          <p:nvPr>
            <p:ph idx="1"/>
          </p:nvPr>
        </p:nvSpPr>
        <p:spPr>
          <a:xfrm>
            <a:off x="838200" y="2086984"/>
            <a:ext cx="10515600" cy="40525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Placeholder 8">
            <a:extLst>
              <a:ext uri="{FF2B5EF4-FFF2-40B4-BE49-F238E27FC236}">
                <a16:creationId xmlns:a16="http://schemas.microsoft.com/office/drawing/2014/main" id="{D8D37926-3C4B-41C8-EFDB-911300C24340}"/>
              </a:ext>
            </a:extLst>
          </p:cNvPr>
          <p:cNvSpPr>
            <a:spLocks noGrp="1"/>
          </p:cNvSpPr>
          <p:nvPr>
            <p:ph type="title"/>
          </p:nvPr>
        </p:nvSpPr>
        <p:spPr>
          <a:xfrm>
            <a:off x="838200" y="365126"/>
            <a:ext cx="10515600" cy="1042852"/>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29798412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0924193-02B9-9810-A50A-C323F20B00A2}"/>
              </a:ext>
            </a:extLst>
          </p:cNvPr>
          <p:cNvPicPr>
            <a:picLocks noChangeAspect="1"/>
          </p:cNvPicPr>
          <p:nvPr userDrawn="1"/>
        </p:nvPicPr>
        <p:blipFill>
          <a:blip r:embed="rId2"/>
          <a:stretch>
            <a:fillRect/>
          </a:stretch>
        </p:blipFill>
        <p:spPr>
          <a:xfrm>
            <a:off x="0" y="-16112"/>
            <a:ext cx="12192000" cy="6858000"/>
          </a:xfrm>
          <a:prstGeom prst="rect">
            <a:avLst/>
          </a:prstGeom>
        </p:spPr>
      </p:pic>
      <p:sp>
        <p:nvSpPr>
          <p:cNvPr id="2" name="Title 1">
            <a:extLst>
              <a:ext uri="{FF2B5EF4-FFF2-40B4-BE49-F238E27FC236}">
                <a16:creationId xmlns:a16="http://schemas.microsoft.com/office/drawing/2014/main" id="{FE7A35BE-2442-7C64-032F-EEC3B84E842D}"/>
              </a:ext>
            </a:extLst>
          </p:cNvPr>
          <p:cNvSpPr>
            <a:spLocks noGrp="1"/>
          </p:cNvSpPr>
          <p:nvPr>
            <p:ph type="title"/>
          </p:nvPr>
        </p:nvSpPr>
        <p:spPr>
          <a:xfrm>
            <a:off x="838200" y="730525"/>
            <a:ext cx="10515600" cy="2852737"/>
          </a:xfrm>
          <a:prstGeom prst="rect">
            <a:avLst/>
          </a:prstGeom>
        </p:spPr>
        <p:txBody>
          <a:bodyPr anchor="b"/>
          <a:lstStyle>
            <a:lvl1pPr>
              <a:defRPr sz="6000">
                <a:solidFill>
                  <a:srgbClr val="3647B6"/>
                </a:solidFill>
              </a:defRPr>
            </a:lvl1pPr>
          </a:lstStyle>
          <a:p>
            <a:r>
              <a:rPr lang="en-US"/>
              <a:t>Click to edit Master title style</a:t>
            </a:r>
          </a:p>
        </p:txBody>
      </p:sp>
      <p:sp>
        <p:nvSpPr>
          <p:cNvPr id="3" name="Text Placeholder 2">
            <a:extLst>
              <a:ext uri="{FF2B5EF4-FFF2-40B4-BE49-F238E27FC236}">
                <a16:creationId xmlns:a16="http://schemas.microsoft.com/office/drawing/2014/main" id="{9FD8DA3C-9A4F-10ED-C6D4-40AC09EDE511}"/>
              </a:ext>
            </a:extLst>
          </p:cNvPr>
          <p:cNvSpPr>
            <a:spLocks noGrp="1"/>
          </p:cNvSpPr>
          <p:nvPr>
            <p:ph type="body" idx="1"/>
          </p:nvPr>
        </p:nvSpPr>
        <p:spPr>
          <a:xfrm>
            <a:off x="838200" y="3712387"/>
            <a:ext cx="10515600" cy="1500187"/>
          </a:xfrm>
        </p:spPr>
        <p:txBody>
          <a:bodyPr>
            <a:normAutofit/>
          </a:bodyPr>
          <a:lstStyle>
            <a:lvl1pPr marL="0" indent="0">
              <a:buNone/>
              <a:defRPr sz="2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 name="TextBox 4">
            <a:extLst>
              <a:ext uri="{FF2B5EF4-FFF2-40B4-BE49-F238E27FC236}">
                <a16:creationId xmlns:a16="http://schemas.microsoft.com/office/drawing/2014/main" id="{F8A65D87-AFBC-843E-1CA6-0F0D9EB66B62}"/>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14110697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055C14D-8924-F22D-FF6C-1CEECDCEA30C}"/>
              </a:ext>
            </a:extLst>
          </p:cNvPr>
          <p:cNvSpPr>
            <a:spLocks noGrp="1"/>
          </p:cNvSpPr>
          <p:nvPr>
            <p:ph sz="half" idx="1"/>
          </p:nvPr>
        </p:nvSpPr>
        <p:spPr>
          <a:xfrm>
            <a:off x="838200" y="2119256"/>
            <a:ext cx="5181600" cy="40577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5748EB7-DF60-9429-B7C4-F17C2FD19504}"/>
              </a:ext>
            </a:extLst>
          </p:cNvPr>
          <p:cNvSpPr>
            <a:spLocks noGrp="1"/>
          </p:cNvSpPr>
          <p:nvPr>
            <p:ph sz="half" idx="2"/>
          </p:nvPr>
        </p:nvSpPr>
        <p:spPr>
          <a:xfrm>
            <a:off x="6172200" y="2119256"/>
            <a:ext cx="5181600" cy="40577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itle Placeholder 8">
            <a:extLst>
              <a:ext uri="{FF2B5EF4-FFF2-40B4-BE49-F238E27FC236}">
                <a16:creationId xmlns:a16="http://schemas.microsoft.com/office/drawing/2014/main" id="{09305E6D-E633-8F98-0EDC-7F3C0166DB61}"/>
              </a:ext>
            </a:extLst>
          </p:cNvPr>
          <p:cNvSpPr>
            <a:spLocks noGrp="1"/>
          </p:cNvSpPr>
          <p:nvPr>
            <p:ph type="title"/>
          </p:nvPr>
        </p:nvSpPr>
        <p:spPr>
          <a:xfrm>
            <a:off x="838200" y="365126"/>
            <a:ext cx="10515600" cy="1042852"/>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9005803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C07D04F-CFDA-AB0A-0CB3-633767A38D3D}"/>
              </a:ext>
            </a:extLst>
          </p:cNvPr>
          <p:cNvSpPr>
            <a:spLocks noGrp="1"/>
          </p:cNvSpPr>
          <p:nvPr>
            <p:ph type="body" idx="1"/>
          </p:nvPr>
        </p:nvSpPr>
        <p:spPr>
          <a:xfrm>
            <a:off x="836612" y="2109863"/>
            <a:ext cx="5157787" cy="6759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0E417A7-92FA-2590-1532-B39F1253F89A}"/>
              </a:ext>
            </a:extLst>
          </p:cNvPr>
          <p:cNvSpPr>
            <a:spLocks noGrp="1"/>
          </p:cNvSpPr>
          <p:nvPr>
            <p:ph sz="half" idx="2"/>
          </p:nvPr>
        </p:nvSpPr>
        <p:spPr>
          <a:xfrm>
            <a:off x="839788" y="2861535"/>
            <a:ext cx="5157787" cy="33281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7583ECC-3794-AE5F-27B5-A74B4DEC7341}"/>
              </a:ext>
            </a:extLst>
          </p:cNvPr>
          <p:cNvSpPr>
            <a:spLocks noGrp="1"/>
          </p:cNvSpPr>
          <p:nvPr>
            <p:ph type="body" sz="quarter" idx="3"/>
          </p:nvPr>
        </p:nvSpPr>
        <p:spPr>
          <a:xfrm>
            <a:off x="6172200" y="2109863"/>
            <a:ext cx="5183188" cy="67593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74E5DA7-1D14-860C-86DA-E26B78A695EF}"/>
              </a:ext>
            </a:extLst>
          </p:cNvPr>
          <p:cNvSpPr>
            <a:spLocks noGrp="1"/>
          </p:cNvSpPr>
          <p:nvPr>
            <p:ph sz="quarter" idx="4"/>
          </p:nvPr>
        </p:nvSpPr>
        <p:spPr>
          <a:xfrm>
            <a:off x="6172200" y="2861535"/>
            <a:ext cx="5183188" cy="33281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Placeholder 8">
            <a:extLst>
              <a:ext uri="{FF2B5EF4-FFF2-40B4-BE49-F238E27FC236}">
                <a16:creationId xmlns:a16="http://schemas.microsoft.com/office/drawing/2014/main" id="{AA033EDD-4130-6D25-944B-3C4E62F04A50}"/>
              </a:ext>
            </a:extLst>
          </p:cNvPr>
          <p:cNvSpPr>
            <a:spLocks noGrp="1"/>
          </p:cNvSpPr>
          <p:nvPr>
            <p:ph type="title"/>
          </p:nvPr>
        </p:nvSpPr>
        <p:spPr>
          <a:xfrm>
            <a:off x="838200" y="365126"/>
            <a:ext cx="10515600" cy="1042852"/>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35341365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AFE5DF1-48AB-E0EB-F43E-6ACA748DB739}"/>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6A5A7959-19EC-57EE-7E3C-D0AA505DBDFA}"/>
              </a:ext>
            </a:extLst>
          </p:cNvPr>
          <p:cNvSpPr>
            <a:spLocks noGrp="1"/>
          </p:cNvSpPr>
          <p:nvPr>
            <p:ph type="title"/>
          </p:nvPr>
        </p:nvSpPr>
        <p:spPr>
          <a:xfrm>
            <a:off x="838200" y="2882157"/>
            <a:ext cx="10515600" cy="1093686"/>
          </a:xfrm>
          <a:prstGeom prst="rect">
            <a:avLst/>
          </a:prstGeom>
        </p:spPr>
        <p:txBody>
          <a:bodyPr>
            <a:normAutofit/>
          </a:bodyPr>
          <a:lstStyle>
            <a:lvl1pPr>
              <a:defRPr sz="6000">
                <a:solidFill>
                  <a:srgbClr val="3647B6"/>
                </a:solidFill>
              </a:defRPr>
            </a:lvl1pPr>
          </a:lstStyle>
          <a:p>
            <a:r>
              <a:rPr lang="en-US"/>
              <a:t>Click to edit Master title style</a:t>
            </a:r>
          </a:p>
        </p:txBody>
      </p:sp>
      <p:sp>
        <p:nvSpPr>
          <p:cNvPr id="3" name="TextBox 2">
            <a:extLst>
              <a:ext uri="{FF2B5EF4-FFF2-40B4-BE49-F238E27FC236}">
                <a16:creationId xmlns:a16="http://schemas.microsoft.com/office/drawing/2014/main" id="{220BCF7B-22B6-6253-4D64-9AD634D23090}"/>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4505197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EBAB681-AC2C-C77A-18CF-DCFBC5F41761}"/>
              </a:ext>
            </a:extLst>
          </p:cNvPr>
          <p:cNvPicPr>
            <a:picLocks noChangeAspect="1"/>
          </p:cNvPicPr>
          <p:nvPr userDrawn="1"/>
        </p:nvPicPr>
        <p:blipFill>
          <a:blip r:embed="rId2"/>
          <a:stretch>
            <a:fillRect/>
          </a:stretch>
        </p:blipFill>
        <p:spPr>
          <a:xfrm>
            <a:off x="0" y="-1"/>
            <a:ext cx="12192000" cy="6858000"/>
          </a:xfrm>
          <a:prstGeom prst="rect">
            <a:avLst/>
          </a:prstGeom>
        </p:spPr>
      </p:pic>
      <p:sp>
        <p:nvSpPr>
          <p:cNvPr id="2" name="TextBox 1">
            <a:extLst>
              <a:ext uri="{FF2B5EF4-FFF2-40B4-BE49-F238E27FC236}">
                <a16:creationId xmlns:a16="http://schemas.microsoft.com/office/drawing/2014/main" id="{BF0BC1E5-8CCE-BA2E-FCAF-D803E35C5BB4}"/>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18372256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BFF6852-088F-2460-26AE-643C01A590A3}"/>
              </a:ext>
            </a:extLst>
          </p:cNvPr>
          <p:cNvPicPr>
            <a:picLocks noChangeAspect="1"/>
          </p:cNvPicPr>
          <p:nvPr userDrawn="1"/>
        </p:nvPicPr>
        <p:blipFill>
          <a:blip r:embed="rId2"/>
          <a:stretch>
            <a:fillRect/>
          </a:stretch>
        </p:blipFill>
        <p:spPr>
          <a:xfrm>
            <a:off x="0" y="-1"/>
            <a:ext cx="12192000" cy="6858000"/>
          </a:xfrm>
          <a:prstGeom prst="rect">
            <a:avLst/>
          </a:prstGeom>
        </p:spPr>
      </p:pic>
      <p:sp>
        <p:nvSpPr>
          <p:cNvPr id="2" name="Title 1">
            <a:extLst>
              <a:ext uri="{FF2B5EF4-FFF2-40B4-BE49-F238E27FC236}">
                <a16:creationId xmlns:a16="http://schemas.microsoft.com/office/drawing/2014/main" id="{EC0DFDD0-A0F2-83DC-8B7C-F0E0195703D2}"/>
              </a:ext>
            </a:extLst>
          </p:cNvPr>
          <p:cNvSpPr>
            <a:spLocks noGrp="1"/>
          </p:cNvSpPr>
          <p:nvPr>
            <p:ph type="title"/>
          </p:nvPr>
        </p:nvSpPr>
        <p:spPr>
          <a:xfrm>
            <a:off x="821168" y="996950"/>
            <a:ext cx="3932237" cy="1600200"/>
          </a:xfrm>
          <a:prstGeom prst="rect">
            <a:avLst/>
          </a:prstGeom>
        </p:spPr>
        <p:txBody>
          <a:bodyPr anchor="t"/>
          <a:lstStyle>
            <a:lvl1pPr>
              <a:defRPr sz="3200">
                <a:solidFill>
                  <a:schemeClr val="tx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B817D2E1-E1A8-E3A2-FBE0-B7BCE986DF9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A7E9988-0A31-7185-4BB3-3C4229E09964}"/>
              </a:ext>
            </a:extLst>
          </p:cNvPr>
          <p:cNvSpPr>
            <a:spLocks noGrp="1"/>
          </p:cNvSpPr>
          <p:nvPr>
            <p:ph type="body" sz="half" idx="2"/>
          </p:nvPr>
        </p:nvSpPr>
        <p:spPr>
          <a:xfrm>
            <a:off x="821169" y="2774373"/>
            <a:ext cx="3932237" cy="3086677"/>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TextBox 4">
            <a:extLst>
              <a:ext uri="{FF2B5EF4-FFF2-40B4-BE49-F238E27FC236}">
                <a16:creationId xmlns:a16="http://schemas.microsoft.com/office/drawing/2014/main" id="{41D28B3D-8AA7-7411-73DB-702ACCECC369}"/>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27183813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5691A5A-4639-4A17-81AE-6B9D409E829A}"/>
              </a:ext>
            </a:extLst>
          </p:cNvPr>
          <p:cNvPicPr>
            <a:picLocks noChangeAspect="1"/>
          </p:cNvPicPr>
          <p:nvPr userDrawn="1"/>
        </p:nvPicPr>
        <p:blipFill>
          <a:blip r:embed="rId2"/>
          <a:stretch>
            <a:fillRect/>
          </a:stretch>
        </p:blipFill>
        <p:spPr>
          <a:xfrm>
            <a:off x="0" y="-1"/>
            <a:ext cx="12192000" cy="6858000"/>
          </a:xfrm>
          <a:prstGeom prst="rect">
            <a:avLst/>
          </a:prstGeom>
        </p:spPr>
      </p:pic>
      <p:sp>
        <p:nvSpPr>
          <p:cNvPr id="3" name="Picture Placeholder 2">
            <a:extLst>
              <a:ext uri="{FF2B5EF4-FFF2-40B4-BE49-F238E27FC236}">
                <a16:creationId xmlns:a16="http://schemas.microsoft.com/office/drawing/2014/main" id="{B047FD8C-2415-7AF2-D9F7-2FD9A5E45BA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9" name="Title 1">
            <a:extLst>
              <a:ext uri="{FF2B5EF4-FFF2-40B4-BE49-F238E27FC236}">
                <a16:creationId xmlns:a16="http://schemas.microsoft.com/office/drawing/2014/main" id="{375B6969-06CB-5136-72BE-7F36D6601CE5}"/>
              </a:ext>
            </a:extLst>
          </p:cNvPr>
          <p:cNvSpPr>
            <a:spLocks noGrp="1"/>
          </p:cNvSpPr>
          <p:nvPr>
            <p:ph type="title"/>
          </p:nvPr>
        </p:nvSpPr>
        <p:spPr>
          <a:xfrm>
            <a:off x="821168" y="996950"/>
            <a:ext cx="3932237" cy="1600200"/>
          </a:xfrm>
          <a:prstGeom prst="rect">
            <a:avLst/>
          </a:prstGeom>
        </p:spPr>
        <p:txBody>
          <a:bodyPr anchor="t"/>
          <a:lstStyle>
            <a:lvl1pPr>
              <a:defRPr sz="3200">
                <a:solidFill>
                  <a:schemeClr val="tx1"/>
                </a:solidFill>
              </a:defRPr>
            </a:lvl1pPr>
          </a:lstStyle>
          <a:p>
            <a:r>
              <a:rPr lang="en-US"/>
              <a:t>Click to edit Master title style</a:t>
            </a:r>
          </a:p>
        </p:txBody>
      </p:sp>
      <p:sp>
        <p:nvSpPr>
          <p:cNvPr id="10" name="Text Placeholder 3">
            <a:extLst>
              <a:ext uri="{FF2B5EF4-FFF2-40B4-BE49-F238E27FC236}">
                <a16:creationId xmlns:a16="http://schemas.microsoft.com/office/drawing/2014/main" id="{15190A3B-C978-9A37-3EC2-7DD786CF8935}"/>
              </a:ext>
            </a:extLst>
          </p:cNvPr>
          <p:cNvSpPr>
            <a:spLocks noGrp="1"/>
          </p:cNvSpPr>
          <p:nvPr>
            <p:ph type="body" sz="half" idx="2"/>
          </p:nvPr>
        </p:nvSpPr>
        <p:spPr>
          <a:xfrm>
            <a:off x="821169" y="2774373"/>
            <a:ext cx="3932237" cy="3086677"/>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2" name="TextBox 1">
            <a:extLst>
              <a:ext uri="{FF2B5EF4-FFF2-40B4-BE49-F238E27FC236}">
                <a16:creationId xmlns:a16="http://schemas.microsoft.com/office/drawing/2014/main" id="{3D551DB3-822F-D681-37C0-3180279A1079}"/>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18599193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A blue and white flag&#10;&#10;Description automatically generated with low confidence">
            <a:extLst>
              <a:ext uri="{FF2B5EF4-FFF2-40B4-BE49-F238E27FC236}">
                <a16:creationId xmlns:a16="http://schemas.microsoft.com/office/drawing/2014/main" id="{04FFFA98-BE84-F3D2-7C54-E616A2B54E57}"/>
              </a:ext>
            </a:extLst>
          </p:cNvPr>
          <p:cNvPicPr>
            <a:picLocks noChangeAspect="1"/>
          </p:cNvPicPr>
          <p:nvPr userDrawn="1"/>
        </p:nvPicPr>
        <p:blipFill>
          <a:blip r:embed="rId11"/>
          <a:stretch>
            <a:fillRect/>
          </a:stretch>
        </p:blipFill>
        <p:spPr>
          <a:xfrm>
            <a:off x="0" y="-1"/>
            <a:ext cx="12192000" cy="6858000"/>
          </a:xfrm>
          <a:prstGeom prst="rect">
            <a:avLst/>
          </a:prstGeom>
        </p:spPr>
      </p:pic>
      <p:sp>
        <p:nvSpPr>
          <p:cNvPr id="3" name="Text Placeholder 2">
            <a:extLst>
              <a:ext uri="{FF2B5EF4-FFF2-40B4-BE49-F238E27FC236}">
                <a16:creationId xmlns:a16="http://schemas.microsoft.com/office/drawing/2014/main" id="{24F07E45-5358-D826-413C-524778517A7F}"/>
              </a:ext>
            </a:extLst>
          </p:cNvPr>
          <p:cNvSpPr>
            <a:spLocks noGrp="1"/>
          </p:cNvSpPr>
          <p:nvPr>
            <p:ph type="body" idx="1"/>
          </p:nvPr>
        </p:nvSpPr>
        <p:spPr>
          <a:xfrm>
            <a:off x="838200" y="2089013"/>
            <a:ext cx="10515600" cy="408795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itle Placeholder 8">
            <a:extLst>
              <a:ext uri="{FF2B5EF4-FFF2-40B4-BE49-F238E27FC236}">
                <a16:creationId xmlns:a16="http://schemas.microsoft.com/office/drawing/2014/main" id="{4B734709-A90C-544A-96B6-4BCE82CBBBF5}"/>
              </a:ext>
            </a:extLst>
          </p:cNvPr>
          <p:cNvSpPr>
            <a:spLocks noGrp="1"/>
          </p:cNvSpPr>
          <p:nvPr>
            <p:ph type="title"/>
          </p:nvPr>
        </p:nvSpPr>
        <p:spPr>
          <a:xfrm>
            <a:off x="838200" y="365126"/>
            <a:ext cx="10515600" cy="1042852"/>
          </a:xfrm>
          <a:prstGeom prst="rect">
            <a:avLst/>
          </a:prstGeom>
        </p:spPr>
        <p:txBody>
          <a:bodyPr vert="horz" lIns="91440" tIns="45720" rIns="91440" bIns="45720" rtlCol="0" anchor="ctr">
            <a:normAutofit/>
          </a:bodyPr>
          <a:lstStyle/>
          <a:p>
            <a:r>
              <a:rPr lang="en-US"/>
              <a:t>Click to edit Master title style</a:t>
            </a:r>
          </a:p>
        </p:txBody>
      </p:sp>
      <p:sp>
        <p:nvSpPr>
          <p:cNvPr id="10" name="TextBox 9">
            <a:extLst>
              <a:ext uri="{FF2B5EF4-FFF2-40B4-BE49-F238E27FC236}">
                <a16:creationId xmlns:a16="http://schemas.microsoft.com/office/drawing/2014/main" id="{6800C52F-DC60-BE86-6751-7E45895AE1B5}"/>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7123080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hf hdr="0" ftr="0" dt="0"/>
  <p:txStyles>
    <p:titleStyle>
      <a:lvl1pPr algn="l" defTabSz="914400" rtl="0" eaLnBrk="1" latinLnBrk="0" hangingPunct="1">
        <a:lnSpc>
          <a:spcPct val="90000"/>
        </a:lnSpc>
        <a:spcBef>
          <a:spcPct val="0"/>
        </a:spcBef>
        <a:buNone/>
        <a:defRPr sz="4400" kern="1200">
          <a:solidFill>
            <a:schemeClr val="bg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hyperlink" Target="https://www.doe.mass.edu/accountability/lists-tools/default.html" TargetMode="External"/><Relationship Id="rId2" Type="http://schemas.openxmlformats.org/officeDocument/2006/relationships/hyperlink" Target="https://www.doe.mass.edu/soa/" TargetMode="External"/><Relationship Id="rId1" Type="http://schemas.openxmlformats.org/officeDocument/2006/relationships/slideLayout" Target="../slideLayouts/slideLayout5.xml"/><Relationship Id="rId4" Type="http://schemas.openxmlformats.org/officeDocument/2006/relationships/hyperlink" Target="https://www.doe.mass.edu/instruction/culturally-responsive/"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4B4766-0EE3-8028-2E23-5FACFF09600A}"/>
              </a:ext>
            </a:extLst>
          </p:cNvPr>
          <p:cNvSpPr>
            <a:spLocks noGrp="1"/>
          </p:cNvSpPr>
          <p:nvPr>
            <p:ph type="ctrTitle"/>
          </p:nvPr>
        </p:nvSpPr>
        <p:spPr>
          <a:xfrm>
            <a:off x="505838" y="690351"/>
            <a:ext cx="8631677" cy="2558458"/>
          </a:xfrm>
        </p:spPr>
        <p:txBody>
          <a:bodyPr>
            <a:normAutofit fontScale="90000"/>
          </a:bodyPr>
          <a:lstStyle/>
          <a:p>
            <a:r>
              <a:rPr lang="en-US"/>
              <a:t>Accountability &amp; Assistance Advisory Council Meeting</a:t>
            </a:r>
          </a:p>
        </p:txBody>
      </p:sp>
      <p:sp>
        <p:nvSpPr>
          <p:cNvPr id="3" name="Subtitle 2">
            <a:extLst>
              <a:ext uri="{FF2B5EF4-FFF2-40B4-BE49-F238E27FC236}">
                <a16:creationId xmlns:a16="http://schemas.microsoft.com/office/drawing/2014/main" id="{451FB839-A537-685A-EE8C-AF8C11F1A27D}"/>
              </a:ext>
            </a:extLst>
          </p:cNvPr>
          <p:cNvSpPr>
            <a:spLocks noGrp="1"/>
          </p:cNvSpPr>
          <p:nvPr>
            <p:ph type="subTitle" idx="1"/>
          </p:nvPr>
        </p:nvSpPr>
        <p:spPr/>
        <p:txBody>
          <a:bodyPr/>
          <a:lstStyle/>
          <a:p>
            <a:r>
              <a:rPr lang="en-US" altLang="zh-CN"/>
              <a:t>Virtual Meeting</a:t>
            </a:r>
            <a:endParaRPr lang="zh-CN" altLang="en-US"/>
          </a:p>
          <a:p>
            <a:r>
              <a:rPr lang="en-US" altLang="zh-CN"/>
              <a:t>March 8, 2023</a:t>
            </a:r>
          </a:p>
        </p:txBody>
      </p:sp>
    </p:spTree>
    <p:custDataLst>
      <p:tags r:id="rId1"/>
    </p:custDataLst>
    <p:extLst>
      <p:ext uri="{BB962C8B-B14F-4D97-AF65-F5344CB8AC3E}">
        <p14:creationId xmlns:p14="http://schemas.microsoft.com/office/powerpoint/2010/main" val="34720570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D762812-67DF-4B15-8E0B-9B6300EAEE81}"/>
              </a:ext>
            </a:extLst>
          </p:cNvPr>
          <p:cNvSpPr>
            <a:spLocks noGrp="1"/>
          </p:cNvSpPr>
          <p:nvPr>
            <p:ph idx="1"/>
          </p:nvPr>
        </p:nvSpPr>
        <p:spPr/>
        <p:txBody>
          <a:bodyPr vert="horz" lIns="91440" tIns="45720" rIns="91440" bIns="45720" rtlCol="0" anchor="t">
            <a:normAutofit/>
          </a:bodyPr>
          <a:lstStyle/>
          <a:p>
            <a:r>
              <a:rPr lang="en-US" dirty="0">
                <a:latin typeface="Arial"/>
                <a:cs typeface="Arial"/>
              </a:rPr>
              <a:t>Staffing update</a:t>
            </a:r>
          </a:p>
          <a:p>
            <a:r>
              <a:rPr lang="en-US" dirty="0">
                <a:latin typeface="Arial"/>
                <a:cs typeface="Arial"/>
              </a:rPr>
              <a:t>Lowest Performing Group</a:t>
            </a:r>
            <a:endParaRPr lang="en-US" dirty="0"/>
          </a:p>
          <a:p>
            <a:r>
              <a:rPr lang="en-US" dirty="0">
                <a:latin typeface="Arial"/>
                <a:cs typeface="Arial"/>
              </a:rPr>
              <a:t>Accountability Targets</a:t>
            </a:r>
          </a:p>
        </p:txBody>
      </p:sp>
      <p:sp>
        <p:nvSpPr>
          <p:cNvPr id="3" name="Title 2">
            <a:extLst>
              <a:ext uri="{FF2B5EF4-FFF2-40B4-BE49-F238E27FC236}">
                <a16:creationId xmlns:a16="http://schemas.microsoft.com/office/drawing/2014/main" id="{406AF48F-490F-4B0B-98E7-42EC2850FE5C}"/>
              </a:ext>
            </a:extLst>
          </p:cNvPr>
          <p:cNvSpPr>
            <a:spLocks noGrp="1"/>
          </p:cNvSpPr>
          <p:nvPr>
            <p:ph type="title"/>
          </p:nvPr>
        </p:nvSpPr>
        <p:spPr/>
        <p:txBody>
          <a:bodyPr/>
          <a:lstStyle/>
          <a:p>
            <a:r>
              <a:rPr lang="en-US"/>
              <a:t>Topics for Discussion</a:t>
            </a:r>
          </a:p>
        </p:txBody>
      </p:sp>
    </p:spTree>
    <p:extLst>
      <p:ext uri="{BB962C8B-B14F-4D97-AF65-F5344CB8AC3E}">
        <p14:creationId xmlns:p14="http://schemas.microsoft.com/office/powerpoint/2010/main" val="8317021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407BF5D-7A9E-47E5-B2F1-6F20E6A3F9BD}"/>
              </a:ext>
            </a:extLst>
          </p:cNvPr>
          <p:cNvSpPr>
            <a:spLocks noGrp="1"/>
          </p:cNvSpPr>
          <p:nvPr>
            <p:ph idx="1"/>
          </p:nvPr>
        </p:nvSpPr>
        <p:spPr>
          <a:xfrm>
            <a:off x="114782" y="2243356"/>
            <a:ext cx="3334871" cy="4204959"/>
          </a:xfrm>
        </p:spPr>
        <p:txBody>
          <a:bodyPr vert="horz" lIns="91440" tIns="45720" rIns="91440" bIns="45720" rtlCol="0" anchor="t">
            <a:normAutofit fontScale="92500" lnSpcReduction="20000"/>
          </a:bodyPr>
          <a:lstStyle/>
          <a:p>
            <a:r>
              <a:rPr lang="en-US" sz="2000" dirty="0">
                <a:latin typeface="Arial"/>
                <a:cs typeface="Arial"/>
              </a:rPr>
              <a:t>Focus on closing the achievement gap by raising the "achievement floor"</a:t>
            </a:r>
          </a:p>
          <a:p>
            <a:endParaRPr lang="en-US" sz="2000" dirty="0">
              <a:latin typeface="Arial"/>
              <a:cs typeface="Arial"/>
            </a:endParaRPr>
          </a:p>
          <a:p>
            <a:r>
              <a:rPr lang="en-US" sz="2000" dirty="0">
                <a:latin typeface="Arial"/>
                <a:cs typeface="Arial"/>
              </a:rPr>
              <a:t>The lowest performing students group accounts for half of the school's overall calculation of performance against targets</a:t>
            </a:r>
          </a:p>
          <a:p>
            <a:endParaRPr lang="en-US" sz="2000" dirty="0">
              <a:latin typeface="Arial"/>
              <a:cs typeface="Arial"/>
            </a:endParaRPr>
          </a:p>
          <a:p>
            <a:r>
              <a:rPr lang="en-US" sz="2000" dirty="0">
                <a:latin typeface="Arial"/>
                <a:cs typeface="Arial"/>
              </a:rPr>
              <a:t>Points are assigned for achievement, growth, and chronic absenteeism indicators</a:t>
            </a:r>
            <a:endParaRPr lang="en-US" sz="2000" dirty="0"/>
          </a:p>
        </p:txBody>
      </p:sp>
      <p:sp>
        <p:nvSpPr>
          <p:cNvPr id="3" name="Title 2">
            <a:extLst>
              <a:ext uri="{FF2B5EF4-FFF2-40B4-BE49-F238E27FC236}">
                <a16:creationId xmlns:a16="http://schemas.microsoft.com/office/drawing/2014/main" id="{4274D4A4-15A6-4628-8E4B-88050D32AD61}"/>
              </a:ext>
            </a:extLst>
          </p:cNvPr>
          <p:cNvSpPr>
            <a:spLocks noGrp="1"/>
          </p:cNvSpPr>
          <p:nvPr>
            <p:ph type="title"/>
          </p:nvPr>
        </p:nvSpPr>
        <p:spPr/>
        <p:txBody>
          <a:bodyPr/>
          <a:lstStyle/>
          <a:p>
            <a:r>
              <a:rPr lang="en-US">
                <a:latin typeface="Arial"/>
                <a:cs typeface="Arial"/>
              </a:rPr>
              <a:t>Lowest Performing Group</a:t>
            </a:r>
            <a:endParaRPr lang="en-US"/>
          </a:p>
        </p:txBody>
      </p:sp>
      <p:pic>
        <p:nvPicPr>
          <p:cNvPr id="4" name="Picture 4" descr="Table displaying how points were assigned for each accountability indicator, for both the 'all students' group and the 'lowest performing students' group. The table shows the calculation of an overall percentage that represents the progress the school is making toward its improvement targets.">
            <a:extLst>
              <a:ext uri="{FF2B5EF4-FFF2-40B4-BE49-F238E27FC236}">
                <a16:creationId xmlns:a16="http://schemas.microsoft.com/office/drawing/2014/main" id="{B4570CD9-1832-12D4-E6DB-4969A23185A8}"/>
              </a:ext>
            </a:extLst>
          </p:cNvPr>
          <p:cNvPicPr>
            <a:picLocks noChangeAspect="1"/>
          </p:cNvPicPr>
          <p:nvPr/>
        </p:nvPicPr>
        <p:blipFill>
          <a:blip r:embed="rId2"/>
          <a:stretch>
            <a:fillRect/>
          </a:stretch>
        </p:blipFill>
        <p:spPr>
          <a:xfrm>
            <a:off x="3453228" y="2004260"/>
            <a:ext cx="8559478" cy="4452120"/>
          </a:xfrm>
          <a:prstGeom prst="rect">
            <a:avLst/>
          </a:prstGeom>
        </p:spPr>
      </p:pic>
    </p:spTree>
    <p:extLst>
      <p:ext uri="{BB962C8B-B14F-4D97-AF65-F5344CB8AC3E}">
        <p14:creationId xmlns:p14="http://schemas.microsoft.com/office/powerpoint/2010/main" val="13018991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5F77C0A-F34B-2B3F-484B-7459BE442120}"/>
              </a:ext>
            </a:extLst>
          </p:cNvPr>
          <p:cNvSpPr>
            <a:spLocks noGrp="1"/>
          </p:cNvSpPr>
          <p:nvPr>
            <p:ph idx="1"/>
          </p:nvPr>
        </p:nvSpPr>
        <p:spPr/>
        <p:txBody>
          <a:bodyPr vert="horz" lIns="91440" tIns="45720" rIns="91440" bIns="45720" rtlCol="0" anchor="t">
            <a:normAutofit/>
          </a:bodyPr>
          <a:lstStyle/>
          <a:p>
            <a:r>
              <a:rPr lang="en-US">
                <a:latin typeface="Arial"/>
                <a:cs typeface="Arial"/>
              </a:rPr>
              <a:t>Identified from cohort of students who were enrolled in the school for more than one year  </a:t>
            </a:r>
            <a:endParaRPr lang="en-US"/>
          </a:p>
          <a:p>
            <a:r>
              <a:rPr lang="en-US">
                <a:latin typeface="Arial"/>
                <a:cs typeface="Arial"/>
              </a:rPr>
              <a:t>Not first or second year English learners, or students who take the Alt assessment</a:t>
            </a:r>
          </a:p>
          <a:p>
            <a:r>
              <a:rPr lang="en-US">
                <a:latin typeface="Arial"/>
                <a:cs typeface="Arial"/>
              </a:rPr>
              <a:t>Average of ELA and Math results in 2022</a:t>
            </a:r>
          </a:p>
          <a:p>
            <a:r>
              <a:rPr lang="en-US">
                <a:latin typeface="Arial"/>
                <a:cs typeface="Arial"/>
              </a:rPr>
              <a:t>Not calculated for Grade 10 for 2023 reporting</a:t>
            </a:r>
            <a:endParaRPr lang="en-US"/>
          </a:p>
        </p:txBody>
      </p:sp>
      <p:sp>
        <p:nvSpPr>
          <p:cNvPr id="3" name="Title 2">
            <a:extLst>
              <a:ext uri="{FF2B5EF4-FFF2-40B4-BE49-F238E27FC236}">
                <a16:creationId xmlns:a16="http://schemas.microsoft.com/office/drawing/2014/main" id="{3C12215C-BFD8-5049-8C86-A7DCAA965350}"/>
              </a:ext>
            </a:extLst>
          </p:cNvPr>
          <p:cNvSpPr>
            <a:spLocks noGrp="1"/>
          </p:cNvSpPr>
          <p:nvPr>
            <p:ph type="title"/>
          </p:nvPr>
        </p:nvSpPr>
        <p:spPr/>
        <p:txBody>
          <a:bodyPr/>
          <a:lstStyle/>
          <a:p>
            <a:r>
              <a:rPr lang="en-US">
                <a:latin typeface="Arial"/>
                <a:cs typeface="Arial"/>
              </a:rPr>
              <a:t>Lowest Performing Group</a:t>
            </a:r>
            <a:endParaRPr lang="en-US"/>
          </a:p>
        </p:txBody>
      </p:sp>
    </p:spTree>
    <p:extLst>
      <p:ext uri="{BB962C8B-B14F-4D97-AF65-F5344CB8AC3E}">
        <p14:creationId xmlns:p14="http://schemas.microsoft.com/office/powerpoint/2010/main" val="38656579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407BF5D-7A9E-47E5-B2F1-6F20E6A3F9BD}"/>
              </a:ext>
            </a:extLst>
          </p:cNvPr>
          <p:cNvSpPr>
            <a:spLocks noGrp="1"/>
          </p:cNvSpPr>
          <p:nvPr>
            <p:ph idx="1"/>
          </p:nvPr>
        </p:nvSpPr>
        <p:spPr>
          <a:xfrm>
            <a:off x="114782" y="2270250"/>
            <a:ext cx="11394141" cy="4052559"/>
          </a:xfrm>
        </p:spPr>
        <p:txBody>
          <a:bodyPr vert="horz" lIns="91440" tIns="45720" rIns="91440" bIns="45720" rtlCol="0" anchor="t">
            <a:normAutofit/>
          </a:bodyPr>
          <a:lstStyle/>
          <a:p>
            <a:r>
              <a:rPr lang="en-US">
                <a:latin typeface="Arial"/>
                <a:cs typeface="Arial"/>
              </a:rPr>
              <a:t>Available in security portal, in the Accountability 2023 folder</a:t>
            </a:r>
            <a:endParaRPr lang="en-US"/>
          </a:p>
        </p:txBody>
      </p:sp>
      <p:sp>
        <p:nvSpPr>
          <p:cNvPr id="3" name="Title 2">
            <a:extLst>
              <a:ext uri="{FF2B5EF4-FFF2-40B4-BE49-F238E27FC236}">
                <a16:creationId xmlns:a16="http://schemas.microsoft.com/office/drawing/2014/main" id="{4274D4A4-15A6-4628-8E4B-88050D32AD61}"/>
              </a:ext>
            </a:extLst>
          </p:cNvPr>
          <p:cNvSpPr>
            <a:spLocks noGrp="1"/>
          </p:cNvSpPr>
          <p:nvPr>
            <p:ph type="title"/>
          </p:nvPr>
        </p:nvSpPr>
        <p:spPr/>
        <p:txBody>
          <a:bodyPr/>
          <a:lstStyle/>
          <a:p>
            <a:r>
              <a:rPr lang="en-US">
                <a:latin typeface="Arial"/>
                <a:cs typeface="Arial"/>
              </a:rPr>
              <a:t>Lowest Performing Group</a:t>
            </a:r>
            <a:endParaRPr lang="en-US"/>
          </a:p>
        </p:txBody>
      </p:sp>
      <p:pic>
        <p:nvPicPr>
          <p:cNvPr id="5" name="Picture 5" descr="A screenshot of a school's Accountability 2023 Data dropbox in DESE's Security Portal, showing files that are available for the school to access.">
            <a:extLst>
              <a:ext uri="{FF2B5EF4-FFF2-40B4-BE49-F238E27FC236}">
                <a16:creationId xmlns:a16="http://schemas.microsoft.com/office/drawing/2014/main" id="{2E998265-84E9-BDEA-2608-A7ECD1DDD372}"/>
              </a:ext>
            </a:extLst>
          </p:cNvPr>
          <p:cNvPicPr>
            <a:picLocks noChangeAspect="1"/>
          </p:cNvPicPr>
          <p:nvPr/>
        </p:nvPicPr>
        <p:blipFill>
          <a:blip r:embed="rId2"/>
          <a:stretch>
            <a:fillRect/>
          </a:stretch>
        </p:blipFill>
        <p:spPr>
          <a:xfrm>
            <a:off x="2953134" y="3399562"/>
            <a:ext cx="5714035" cy="3199698"/>
          </a:xfrm>
          <a:prstGeom prst="rect">
            <a:avLst/>
          </a:prstGeom>
        </p:spPr>
      </p:pic>
    </p:spTree>
    <p:extLst>
      <p:ext uri="{BB962C8B-B14F-4D97-AF65-F5344CB8AC3E}">
        <p14:creationId xmlns:p14="http://schemas.microsoft.com/office/powerpoint/2010/main" val="30675158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407BF5D-7A9E-47E5-B2F1-6F20E6A3F9BD}"/>
              </a:ext>
            </a:extLst>
          </p:cNvPr>
          <p:cNvSpPr>
            <a:spLocks noGrp="1"/>
          </p:cNvSpPr>
          <p:nvPr>
            <p:ph idx="1"/>
          </p:nvPr>
        </p:nvSpPr>
        <p:spPr>
          <a:xfrm>
            <a:off x="838200" y="2086984"/>
            <a:ext cx="10515600" cy="4509759"/>
          </a:xfrm>
        </p:spPr>
        <p:txBody>
          <a:bodyPr vert="horz" lIns="91440" tIns="45720" rIns="91440" bIns="45720" rtlCol="0" anchor="t">
            <a:normAutofit/>
          </a:bodyPr>
          <a:lstStyle/>
          <a:p>
            <a:r>
              <a:rPr lang="en-US">
                <a:latin typeface="Arial"/>
                <a:cs typeface="Arial"/>
              </a:rPr>
              <a:t>Targets are set for the following indicators:</a:t>
            </a:r>
            <a:endParaRPr lang="en-US"/>
          </a:p>
          <a:p>
            <a:pPr lvl="1"/>
            <a:endParaRPr lang="en-US"/>
          </a:p>
          <a:p>
            <a:pPr lvl="2"/>
            <a:endParaRPr lang="en-US"/>
          </a:p>
          <a:p>
            <a:pPr lvl="2"/>
            <a:endParaRPr lang="en-US"/>
          </a:p>
          <a:p>
            <a:pPr lvl="1"/>
            <a:endParaRPr lang="en-US"/>
          </a:p>
        </p:txBody>
      </p:sp>
      <p:sp>
        <p:nvSpPr>
          <p:cNvPr id="3" name="Title 2">
            <a:extLst>
              <a:ext uri="{FF2B5EF4-FFF2-40B4-BE49-F238E27FC236}">
                <a16:creationId xmlns:a16="http://schemas.microsoft.com/office/drawing/2014/main" id="{4274D4A4-15A6-4628-8E4B-88050D32AD61}"/>
              </a:ext>
            </a:extLst>
          </p:cNvPr>
          <p:cNvSpPr>
            <a:spLocks noGrp="1"/>
          </p:cNvSpPr>
          <p:nvPr>
            <p:ph type="title"/>
          </p:nvPr>
        </p:nvSpPr>
        <p:spPr/>
        <p:txBody>
          <a:bodyPr/>
          <a:lstStyle/>
          <a:p>
            <a:r>
              <a:rPr lang="en-US">
                <a:latin typeface="Arial"/>
                <a:cs typeface="Arial"/>
              </a:rPr>
              <a:t>Target Setting</a:t>
            </a:r>
            <a:endParaRPr lang="en-US"/>
          </a:p>
        </p:txBody>
      </p:sp>
      <p:graphicFrame>
        <p:nvGraphicFramePr>
          <p:cNvPr id="4" name="Table 4">
            <a:extLst>
              <a:ext uri="{FF2B5EF4-FFF2-40B4-BE49-F238E27FC236}">
                <a16:creationId xmlns:a16="http://schemas.microsoft.com/office/drawing/2014/main" id="{913AEAD7-5967-403C-F9A2-4121640C2248}"/>
              </a:ext>
            </a:extLst>
          </p:cNvPr>
          <p:cNvGraphicFramePr>
            <a:graphicFrameLocks noGrp="1"/>
          </p:cNvGraphicFramePr>
          <p:nvPr>
            <p:extLst>
              <p:ext uri="{D42A27DB-BD31-4B8C-83A1-F6EECF244321}">
                <p14:modId xmlns:p14="http://schemas.microsoft.com/office/powerpoint/2010/main" val="666529649"/>
              </p:ext>
            </p:extLst>
          </p:nvPr>
        </p:nvGraphicFramePr>
        <p:xfrm>
          <a:off x="1312433" y="2757364"/>
          <a:ext cx="10167796" cy="3582684"/>
        </p:xfrm>
        <a:graphic>
          <a:graphicData uri="http://schemas.openxmlformats.org/drawingml/2006/table">
            <a:tbl>
              <a:tblPr firstRow="1" bandRow="1">
                <a:tableStyleId>{8A107856-5554-42FB-B03E-39F5DBC370BA}</a:tableStyleId>
              </a:tblPr>
              <a:tblGrid>
                <a:gridCol w="5083898">
                  <a:extLst>
                    <a:ext uri="{9D8B030D-6E8A-4147-A177-3AD203B41FA5}">
                      <a16:colId xmlns:a16="http://schemas.microsoft.com/office/drawing/2014/main" val="2608211006"/>
                    </a:ext>
                  </a:extLst>
                </a:gridCol>
                <a:gridCol w="5083898">
                  <a:extLst>
                    <a:ext uri="{9D8B030D-6E8A-4147-A177-3AD203B41FA5}">
                      <a16:colId xmlns:a16="http://schemas.microsoft.com/office/drawing/2014/main" val="26330053"/>
                    </a:ext>
                  </a:extLst>
                </a:gridCol>
              </a:tblGrid>
              <a:tr h="824752">
                <a:tc>
                  <a:txBody>
                    <a:bodyPr/>
                    <a:lstStyle/>
                    <a:p>
                      <a:r>
                        <a:rPr lang="en-US"/>
                        <a:t>New methodology – Recovery path and path forward</a:t>
                      </a:r>
                    </a:p>
                  </a:txBody>
                  <a:tcPr>
                    <a:solidFill>
                      <a:schemeClr val="accent2">
                        <a:lumMod val="60000"/>
                        <a:lumOff val="40000"/>
                      </a:schemeClr>
                    </a:solidFill>
                  </a:tcPr>
                </a:tc>
                <a:tc>
                  <a:txBody>
                    <a:bodyPr/>
                    <a:lstStyle/>
                    <a:p>
                      <a:r>
                        <a:rPr lang="en-US"/>
                        <a:t>Traditional methodology – Looking at past improvers</a:t>
                      </a:r>
                    </a:p>
                  </a:txBody>
                  <a:tcPr>
                    <a:solidFill>
                      <a:schemeClr val="accent2">
                        <a:lumMod val="60000"/>
                        <a:lumOff val="40000"/>
                      </a:schemeClr>
                    </a:solidFill>
                  </a:tcPr>
                </a:tc>
                <a:extLst>
                  <a:ext uri="{0D108BD9-81ED-4DB2-BD59-A6C34878D82A}">
                    <a16:rowId xmlns:a16="http://schemas.microsoft.com/office/drawing/2014/main" val="997563252"/>
                  </a:ext>
                </a:extLst>
              </a:tr>
              <a:tr h="1780551">
                <a:tc>
                  <a:txBody>
                    <a:bodyPr/>
                    <a:lstStyle/>
                    <a:p>
                      <a:pPr marL="285750" marR="0" lvl="0" indent="-285750" algn="l">
                        <a:lnSpc>
                          <a:spcPct val="90000"/>
                        </a:lnSpc>
                        <a:spcBef>
                          <a:spcPts val="500"/>
                        </a:spcBef>
                        <a:spcAft>
                          <a:spcPts val="0"/>
                        </a:spcAft>
                        <a:buClr>
                          <a:srgbClr val="000000"/>
                        </a:buClr>
                        <a:buFont typeface="Arial,Sans-Serif"/>
                        <a:buChar char="•"/>
                      </a:pPr>
                      <a:r>
                        <a:rPr lang="en-US" sz="1800" u="none" strike="noStrike" noProof="0" dirty="0"/>
                        <a:t>Achievement</a:t>
                      </a:r>
                    </a:p>
                    <a:p>
                      <a:pPr marL="742950" marR="0" lvl="1" indent="-285750" algn="l">
                        <a:lnSpc>
                          <a:spcPct val="90000"/>
                        </a:lnSpc>
                        <a:spcBef>
                          <a:spcPts val="500"/>
                        </a:spcBef>
                        <a:spcAft>
                          <a:spcPts val="0"/>
                        </a:spcAft>
                        <a:buClr>
                          <a:srgbClr val="000000"/>
                        </a:buClr>
                        <a:buFont typeface="Arial,Sans-Serif"/>
                        <a:buChar char="•"/>
                      </a:pPr>
                      <a:r>
                        <a:rPr lang="en-US" sz="1800" u="none" strike="noStrike" noProof="0" dirty="0"/>
                        <a:t>ELA</a:t>
                      </a:r>
                    </a:p>
                    <a:p>
                      <a:pPr marL="742950" marR="0" lvl="1" indent="-285750" algn="l">
                        <a:lnSpc>
                          <a:spcPct val="90000"/>
                        </a:lnSpc>
                        <a:spcBef>
                          <a:spcPts val="500"/>
                        </a:spcBef>
                        <a:spcAft>
                          <a:spcPts val="0"/>
                        </a:spcAft>
                        <a:buClr>
                          <a:srgbClr val="000000"/>
                        </a:buClr>
                        <a:buFont typeface="Arial,Sans-Serif"/>
                        <a:buChar char="•"/>
                      </a:pPr>
                      <a:r>
                        <a:rPr lang="en-US" sz="1800" u="none" strike="noStrike" noProof="0" dirty="0"/>
                        <a:t>Math</a:t>
                      </a:r>
                    </a:p>
                    <a:p>
                      <a:pPr marL="742950" marR="0" lvl="1" indent="-285750" algn="l">
                        <a:lnSpc>
                          <a:spcPct val="90000"/>
                        </a:lnSpc>
                        <a:spcBef>
                          <a:spcPts val="500"/>
                        </a:spcBef>
                        <a:spcAft>
                          <a:spcPts val="0"/>
                        </a:spcAft>
                        <a:buClr>
                          <a:srgbClr val="000000"/>
                        </a:buClr>
                        <a:buFont typeface="Arial,Sans-Serif"/>
                        <a:buChar char="•"/>
                      </a:pPr>
                      <a:r>
                        <a:rPr lang="en-US" sz="1800" u="none" strike="noStrike" noProof="0" dirty="0"/>
                        <a:t>Science</a:t>
                      </a:r>
                      <a:endParaRPr lang="en-US" dirty="0"/>
                    </a:p>
                  </a:txBody>
                  <a:tcPr>
                    <a:solidFill>
                      <a:schemeClr val="accent2">
                        <a:lumMod val="20000"/>
                        <a:lumOff val="80000"/>
                      </a:schemeClr>
                    </a:solidFill>
                  </a:tcPr>
                </a:tc>
                <a:tc>
                  <a:txBody>
                    <a:bodyPr/>
                    <a:lstStyle/>
                    <a:p>
                      <a:pPr marL="285750" marR="0" lvl="0" indent="-285750" algn="l">
                        <a:lnSpc>
                          <a:spcPct val="90000"/>
                        </a:lnSpc>
                        <a:spcBef>
                          <a:spcPts val="500"/>
                        </a:spcBef>
                        <a:spcAft>
                          <a:spcPts val="0"/>
                        </a:spcAft>
                        <a:buFont typeface="Arial"/>
                        <a:buChar char="•"/>
                      </a:pPr>
                      <a:r>
                        <a:rPr lang="en-US" sz="1800" u="none" strike="noStrike" noProof="0" dirty="0"/>
                        <a:t>High School Completion</a:t>
                      </a:r>
                    </a:p>
                    <a:p>
                      <a:pPr marL="742950" marR="0" lvl="1" indent="-285750" algn="l">
                        <a:lnSpc>
                          <a:spcPct val="90000"/>
                        </a:lnSpc>
                        <a:spcBef>
                          <a:spcPts val="500"/>
                        </a:spcBef>
                        <a:spcAft>
                          <a:spcPts val="0"/>
                        </a:spcAft>
                        <a:buFont typeface="Arial"/>
                        <a:buChar char="•"/>
                      </a:pPr>
                      <a:r>
                        <a:rPr lang="en-US" sz="1800" u="none" strike="noStrike" noProof="0" dirty="0"/>
                        <a:t>4-year graduation rate</a:t>
                      </a:r>
                    </a:p>
                    <a:p>
                      <a:pPr marL="742950" marR="0" lvl="1" indent="-285750" algn="l">
                        <a:lnSpc>
                          <a:spcPct val="90000"/>
                        </a:lnSpc>
                        <a:spcBef>
                          <a:spcPts val="500"/>
                        </a:spcBef>
                        <a:spcAft>
                          <a:spcPts val="0"/>
                        </a:spcAft>
                        <a:buFont typeface="Arial"/>
                        <a:buChar char="•"/>
                      </a:pPr>
                      <a:r>
                        <a:rPr lang="en-US" sz="1800" u="none" strike="noStrike" noProof="0" dirty="0"/>
                        <a:t>Extended engagement rate</a:t>
                      </a:r>
                    </a:p>
                    <a:p>
                      <a:pPr marL="742950" marR="0" lvl="1" indent="-285750" algn="l">
                        <a:lnSpc>
                          <a:spcPct val="90000"/>
                        </a:lnSpc>
                        <a:spcBef>
                          <a:spcPts val="500"/>
                        </a:spcBef>
                        <a:spcAft>
                          <a:spcPts val="0"/>
                        </a:spcAft>
                        <a:buFont typeface="Arial"/>
                        <a:buChar char="•"/>
                      </a:pPr>
                      <a:r>
                        <a:rPr lang="en-US" sz="1800" u="none" strike="noStrike" noProof="0" dirty="0"/>
                        <a:t>Dropout rate</a:t>
                      </a:r>
                    </a:p>
                    <a:p>
                      <a:pPr marL="285750" marR="0" lvl="0" indent="-285750" algn="l">
                        <a:lnSpc>
                          <a:spcPct val="90000"/>
                        </a:lnSpc>
                        <a:spcBef>
                          <a:spcPts val="500"/>
                        </a:spcBef>
                        <a:spcAft>
                          <a:spcPts val="0"/>
                        </a:spcAft>
                        <a:buFont typeface="Arial"/>
                        <a:buChar char="•"/>
                      </a:pPr>
                      <a:r>
                        <a:rPr lang="en-US" sz="1800" u="none" strike="noStrike" noProof="0" dirty="0"/>
                        <a:t>Progress toward attaining English language proficiency</a:t>
                      </a:r>
                    </a:p>
                    <a:p>
                      <a:pPr marL="285750" marR="0" lvl="0" indent="-285750" algn="l">
                        <a:lnSpc>
                          <a:spcPct val="90000"/>
                        </a:lnSpc>
                        <a:spcBef>
                          <a:spcPts val="500"/>
                        </a:spcBef>
                        <a:spcAft>
                          <a:spcPts val="0"/>
                        </a:spcAft>
                        <a:buFont typeface="Arial"/>
                        <a:buChar char="•"/>
                      </a:pPr>
                      <a:r>
                        <a:rPr lang="en-US" sz="1800" u="none" strike="noStrike" noProof="0" dirty="0"/>
                        <a:t>Additional Indicators</a:t>
                      </a:r>
                    </a:p>
                    <a:p>
                      <a:pPr marL="742950" marR="0" lvl="1" indent="-285750" algn="l">
                        <a:lnSpc>
                          <a:spcPct val="90000"/>
                        </a:lnSpc>
                        <a:spcBef>
                          <a:spcPts val="500"/>
                        </a:spcBef>
                        <a:spcAft>
                          <a:spcPts val="0"/>
                        </a:spcAft>
                        <a:buFont typeface="Arial"/>
                        <a:buChar char="•"/>
                      </a:pPr>
                      <a:r>
                        <a:rPr lang="en-US" sz="1800" u="none" strike="noStrike" noProof="0" dirty="0"/>
                        <a:t>Chronic Absenteeism (10%)</a:t>
                      </a:r>
                    </a:p>
                    <a:p>
                      <a:pPr marL="742950" marR="0" lvl="1" indent="-285750" algn="l">
                        <a:lnSpc>
                          <a:spcPct val="90000"/>
                        </a:lnSpc>
                        <a:spcBef>
                          <a:spcPts val="500"/>
                        </a:spcBef>
                        <a:spcAft>
                          <a:spcPts val="0"/>
                        </a:spcAft>
                        <a:buFont typeface="Arial"/>
                        <a:buChar char="•"/>
                      </a:pPr>
                      <a:r>
                        <a:rPr lang="en-US" sz="1800" u="none" strike="noStrike" noProof="0" dirty="0"/>
                        <a:t>Advanced Coursework Completion</a:t>
                      </a:r>
                      <a:endParaRPr lang="en-US" dirty="0"/>
                    </a:p>
                  </a:txBody>
                  <a:tcPr>
                    <a:solidFill>
                      <a:schemeClr val="accent2">
                        <a:lumMod val="20000"/>
                        <a:lumOff val="80000"/>
                      </a:schemeClr>
                    </a:solidFill>
                  </a:tcPr>
                </a:tc>
                <a:extLst>
                  <a:ext uri="{0D108BD9-81ED-4DB2-BD59-A6C34878D82A}">
                    <a16:rowId xmlns:a16="http://schemas.microsoft.com/office/drawing/2014/main" val="1795406772"/>
                  </a:ext>
                </a:extLst>
              </a:tr>
            </a:tbl>
          </a:graphicData>
        </a:graphic>
      </p:graphicFrame>
    </p:spTree>
    <p:extLst>
      <p:ext uri="{BB962C8B-B14F-4D97-AF65-F5344CB8AC3E}">
        <p14:creationId xmlns:p14="http://schemas.microsoft.com/office/powerpoint/2010/main" val="29224760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407BF5D-7A9E-47E5-B2F1-6F20E6A3F9BD}"/>
              </a:ext>
            </a:extLst>
          </p:cNvPr>
          <p:cNvSpPr>
            <a:spLocks noGrp="1"/>
          </p:cNvSpPr>
          <p:nvPr>
            <p:ph idx="1"/>
          </p:nvPr>
        </p:nvSpPr>
        <p:spPr/>
        <p:txBody>
          <a:bodyPr vert="horz" lIns="91440" tIns="45720" rIns="91440" bIns="45720" rtlCol="0" anchor="t">
            <a:normAutofit/>
          </a:bodyPr>
          <a:lstStyle/>
          <a:p>
            <a:r>
              <a:rPr lang="en-US" dirty="0">
                <a:latin typeface="Arial"/>
                <a:cs typeface="Arial"/>
              </a:rPr>
              <a:t>To set achievement targets, each subject/group in a school/district is assigned one of two paths – Recovery Path or Path Forward</a:t>
            </a:r>
          </a:p>
          <a:p>
            <a:endParaRPr lang="en-US" dirty="0">
              <a:latin typeface="Arial"/>
              <a:cs typeface="Arial"/>
            </a:endParaRPr>
          </a:p>
          <a:p>
            <a:pPr lvl="1"/>
            <a:r>
              <a:rPr lang="en-US" dirty="0">
                <a:latin typeface="Arial"/>
                <a:cs typeface="Arial"/>
              </a:rPr>
              <a:t>Recovery Path:</a:t>
            </a:r>
          </a:p>
          <a:p>
            <a:pPr lvl="2"/>
            <a:r>
              <a:rPr lang="en-US" dirty="0">
                <a:latin typeface="Arial"/>
                <a:cs typeface="Arial"/>
              </a:rPr>
              <a:t>2022 Achievement &lt; 2019 Achievement</a:t>
            </a:r>
          </a:p>
          <a:p>
            <a:pPr lvl="2"/>
            <a:endParaRPr lang="en-US" dirty="0">
              <a:latin typeface="Arial"/>
              <a:cs typeface="Arial"/>
            </a:endParaRPr>
          </a:p>
          <a:p>
            <a:pPr lvl="1"/>
            <a:r>
              <a:rPr lang="en-US" dirty="0">
                <a:latin typeface="Arial"/>
                <a:cs typeface="Arial"/>
              </a:rPr>
              <a:t>Path Forward:</a:t>
            </a:r>
            <a:endParaRPr lang="en-US" dirty="0"/>
          </a:p>
          <a:p>
            <a:pPr lvl="2"/>
            <a:r>
              <a:rPr lang="en-US" dirty="0">
                <a:latin typeface="Arial"/>
                <a:cs typeface="Arial"/>
              </a:rPr>
              <a:t>2022 Achievement &gt; 2019 Achievement, </a:t>
            </a:r>
            <a:r>
              <a:rPr lang="en-US" i="1" dirty="0">
                <a:latin typeface="Arial"/>
                <a:cs typeface="Arial"/>
              </a:rPr>
              <a:t>or</a:t>
            </a:r>
          </a:p>
          <a:p>
            <a:pPr lvl="2"/>
            <a:r>
              <a:rPr lang="en-US" dirty="0">
                <a:latin typeface="Arial"/>
                <a:cs typeface="Arial"/>
              </a:rPr>
              <a:t>Recovery Path increment is less rigorous than 2019 increment</a:t>
            </a:r>
            <a:endParaRPr lang="en-US" i="1" dirty="0"/>
          </a:p>
        </p:txBody>
      </p:sp>
      <p:sp>
        <p:nvSpPr>
          <p:cNvPr id="3" name="Title 2">
            <a:extLst>
              <a:ext uri="{FF2B5EF4-FFF2-40B4-BE49-F238E27FC236}">
                <a16:creationId xmlns:a16="http://schemas.microsoft.com/office/drawing/2014/main" id="{4274D4A4-15A6-4628-8E4B-88050D32AD61}"/>
              </a:ext>
            </a:extLst>
          </p:cNvPr>
          <p:cNvSpPr>
            <a:spLocks noGrp="1"/>
          </p:cNvSpPr>
          <p:nvPr>
            <p:ph type="title"/>
          </p:nvPr>
        </p:nvSpPr>
        <p:spPr/>
        <p:txBody>
          <a:bodyPr/>
          <a:lstStyle/>
          <a:p>
            <a:r>
              <a:rPr lang="en-US">
                <a:latin typeface="Arial"/>
                <a:cs typeface="Arial"/>
              </a:rPr>
              <a:t>Target Setting - Achievement</a:t>
            </a:r>
            <a:endParaRPr lang="en-US"/>
          </a:p>
        </p:txBody>
      </p:sp>
    </p:spTree>
    <p:extLst>
      <p:ext uri="{BB962C8B-B14F-4D97-AF65-F5344CB8AC3E}">
        <p14:creationId xmlns:p14="http://schemas.microsoft.com/office/powerpoint/2010/main" val="35769162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274D4A4-15A6-4628-8E4B-88050D32AD61}"/>
              </a:ext>
            </a:extLst>
          </p:cNvPr>
          <p:cNvSpPr>
            <a:spLocks noGrp="1"/>
          </p:cNvSpPr>
          <p:nvPr>
            <p:ph type="title"/>
          </p:nvPr>
        </p:nvSpPr>
        <p:spPr/>
        <p:txBody>
          <a:bodyPr/>
          <a:lstStyle/>
          <a:p>
            <a:r>
              <a:rPr lang="en-US">
                <a:latin typeface="Arial"/>
                <a:cs typeface="Arial"/>
              </a:rPr>
              <a:t>Target Setting - Achievement</a:t>
            </a:r>
            <a:endParaRPr lang="en-US"/>
          </a:p>
        </p:txBody>
      </p:sp>
      <p:graphicFrame>
        <p:nvGraphicFramePr>
          <p:cNvPr id="2" name="Table 3">
            <a:extLst>
              <a:ext uri="{FF2B5EF4-FFF2-40B4-BE49-F238E27FC236}">
                <a16:creationId xmlns:a16="http://schemas.microsoft.com/office/drawing/2014/main" id="{7A938E66-7840-40A2-8AB5-FBF17D32C962}"/>
              </a:ext>
            </a:extLst>
          </p:cNvPr>
          <p:cNvGraphicFramePr>
            <a:graphicFrameLocks noGrp="1"/>
          </p:cNvGraphicFramePr>
          <p:nvPr>
            <p:extLst>
              <p:ext uri="{D42A27DB-BD31-4B8C-83A1-F6EECF244321}">
                <p14:modId xmlns:p14="http://schemas.microsoft.com/office/powerpoint/2010/main" val="2873076967"/>
              </p:ext>
            </p:extLst>
          </p:nvPr>
        </p:nvGraphicFramePr>
        <p:xfrm>
          <a:off x="783700" y="3152147"/>
          <a:ext cx="10414495" cy="2733461"/>
        </p:xfrm>
        <a:graphic>
          <a:graphicData uri="http://schemas.openxmlformats.org/drawingml/2006/table">
            <a:tbl>
              <a:tblPr firstRow="1" bandRow="1">
                <a:tableStyleId>{5C22544A-7EE6-4342-B048-85BDC9FD1C3A}</a:tableStyleId>
              </a:tblPr>
              <a:tblGrid>
                <a:gridCol w="1705498">
                  <a:extLst>
                    <a:ext uri="{9D8B030D-6E8A-4147-A177-3AD203B41FA5}">
                      <a16:colId xmlns:a16="http://schemas.microsoft.com/office/drawing/2014/main" val="2855668097"/>
                    </a:ext>
                  </a:extLst>
                </a:gridCol>
                <a:gridCol w="1376039">
                  <a:extLst>
                    <a:ext uri="{9D8B030D-6E8A-4147-A177-3AD203B41FA5}">
                      <a16:colId xmlns:a16="http://schemas.microsoft.com/office/drawing/2014/main" val="3461195744"/>
                    </a:ext>
                  </a:extLst>
                </a:gridCol>
                <a:gridCol w="1381818">
                  <a:extLst>
                    <a:ext uri="{9D8B030D-6E8A-4147-A177-3AD203B41FA5}">
                      <a16:colId xmlns:a16="http://schemas.microsoft.com/office/drawing/2014/main" val="3762647816"/>
                    </a:ext>
                  </a:extLst>
                </a:gridCol>
                <a:gridCol w="1487785">
                  <a:extLst>
                    <a:ext uri="{9D8B030D-6E8A-4147-A177-3AD203B41FA5}">
                      <a16:colId xmlns:a16="http://schemas.microsoft.com/office/drawing/2014/main" val="2534956911"/>
                    </a:ext>
                  </a:extLst>
                </a:gridCol>
                <a:gridCol w="1487785">
                  <a:extLst>
                    <a:ext uri="{9D8B030D-6E8A-4147-A177-3AD203B41FA5}">
                      <a16:colId xmlns:a16="http://schemas.microsoft.com/office/drawing/2014/main" val="165137043"/>
                    </a:ext>
                  </a:extLst>
                </a:gridCol>
                <a:gridCol w="1487785">
                  <a:extLst>
                    <a:ext uri="{9D8B030D-6E8A-4147-A177-3AD203B41FA5}">
                      <a16:colId xmlns:a16="http://schemas.microsoft.com/office/drawing/2014/main" val="2676286221"/>
                    </a:ext>
                  </a:extLst>
                </a:gridCol>
                <a:gridCol w="1487785">
                  <a:extLst>
                    <a:ext uri="{9D8B030D-6E8A-4147-A177-3AD203B41FA5}">
                      <a16:colId xmlns:a16="http://schemas.microsoft.com/office/drawing/2014/main" val="112837910"/>
                    </a:ext>
                  </a:extLst>
                </a:gridCol>
              </a:tblGrid>
              <a:tr h="540963">
                <a:tc rowSpan="2">
                  <a:txBody>
                    <a:bodyPr/>
                    <a:lstStyle/>
                    <a:p>
                      <a:endParaRPr lang="en-US"/>
                    </a:p>
                  </a:txBody>
                  <a:tcPr/>
                </a:tc>
                <a:tc gridSpan="2">
                  <a:txBody>
                    <a:bodyPr/>
                    <a:lstStyle/>
                    <a:p>
                      <a:pPr algn="ctr"/>
                      <a:r>
                        <a:rPr lang="en-US" sz="2400" dirty="0"/>
                        <a:t>ELA</a:t>
                      </a:r>
                    </a:p>
                  </a:txBody>
                  <a:tcPr/>
                </a:tc>
                <a:tc hMerge="1">
                  <a:txBody>
                    <a:bodyPr/>
                    <a:lstStyle/>
                    <a:p>
                      <a:endParaRPr lang="en-US"/>
                    </a:p>
                  </a:txBody>
                  <a:tcPr/>
                </a:tc>
                <a:tc gridSpan="2">
                  <a:txBody>
                    <a:bodyPr/>
                    <a:lstStyle/>
                    <a:p>
                      <a:pPr algn="ctr"/>
                      <a:r>
                        <a:rPr lang="en-US" sz="2400" dirty="0"/>
                        <a:t>Math</a:t>
                      </a:r>
                    </a:p>
                  </a:txBody>
                  <a:tcPr/>
                </a:tc>
                <a:tc hMerge="1">
                  <a:txBody>
                    <a:bodyPr/>
                    <a:lstStyle/>
                    <a:p>
                      <a:endParaRPr lang="en-US"/>
                    </a:p>
                  </a:txBody>
                  <a:tcPr/>
                </a:tc>
                <a:tc gridSpan="2">
                  <a:txBody>
                    <a:bodyPr/>
                    <a:lstStyle/>
                    <a:p>
                      <a:pPr algn="ctr"/>
                      <a:r>
                        <a:rPr lang="en-US" sz="2400" dirty="0"/>
                        <a:t>Science</a:t>
                      </a:r>
                    </a:p>
                  </a:txBody>
                  <a:tcPr/>
                </a:tc>
                <a:tc hMerge="1">
                  <a:txBody>
                    <a:bodyPr/>
                    <a:lstStyle/>
                    <a:p>
                      <a:endParaRPr lang="en-US"/>
                    </a:p>
                  </a:txBody>
                  <a:tcPr/>
                </a:tc>
                <a:extLst>
                  <a:ext uri="{0D108BD9-81ED-4DB2-BD59-A6C34878D82A}">
                    <a16:rowId xmlns:a16="http://schemas.microsoft.com/office/drawing/2014/main" val="3772344499"/>
                  </a:ext>
                </a:extLst>
              </a:tr>
              <a:tr h="436793">
                <a:tc vMerge="1">
                  <a:txBody>
                    <a:bodyPr/>
                    <a:lstStyle/>
                    <a:p>
                      <a:endParaRPr lang="en-US"/>
                    </a:p>
                  </a:txBody>
                  <a:tcPr/>
                </a:tc>
                <a:tc>
                  <a:txBody>
                    <a:bodyPr/>
                    <a:lstStyle/>
                    <a:p>
                      <a:pPr algn="ctr"/>
                      <a:r>
                        <a:rPr lang="en-US" sz="2400" dirty="0" err="1"/>
                        <a:t>NonHS</a:t>
                      </a:r>
                      <a:endParaRPr lang="en-US" sz="2400" dirty="0"/>
                    </a:p>
                  </a:txBody>
                  <a:tcPr/>
                </a:tc>
                <a:tc>
                  <a:txBody>
                    <a:bodyPr/>
                    <a:lstStyle/>
                    <a:p>
                      <a:pPr algn="ctr"/>
                      <a:r>
                        <a:rPr lang="en-US" sz="2400" dirty="0"/>
                        <a:t>HS</a:t>
                      </a:r>
                    </a:p>
                  </a:txBody>
                  <a:tcPr/>
                </a:tc>
                <a:tc>
                  <a:txBody>
                    <a:bodyPr/>
                    <a:lstStyle/>
                    <a:p>
                      <a:pPr algn="ctr"/>
                      <a:r>
                        <a:rPr lang="en-US" sz="2400" dirty="0" err="1"/>
                        <a:t>NonHS</a:t>
                      </a:r>
                      <a:endParaRPr lang="en-US" sz="2400" dirty="0"/>
                    </a:p>
                  </a:txBody>
                  <a:tcPr/>
                </a:tc>
                <a:tc>
                  <a:txBody>
                    <a:bodyPr/>
                    <a:lstStyle/>
                    <a:p>
                      <a:pPr algn="ctr"/>
                      <a:r>
                        <a:rPr lang="en-US" sz="2400" dirty="0"/>
                        <a:t>HS</a:t>
                      </a:r>
                    </a:p>
                  </a:txBody>
                  <a:tcPr/>
                </a:tc>
                <a:tc>
                  <a:txBody>
                    <a:bodyPr/>
                    <a:lstStyle/>
                    <a:p>
                      <a:pPr algn="ctr"/>
                      <a:r>
                        <a:rPr lang="en-US" sz="2400" dirty="0" err="1"/>
                        <a:t>NonHS</a:t>
                      </a:r>
                      <a:endParaRPr lang="en-US" sz="2400" dirty="0"/>
                    </a:p>
                  </a:txBody>
                  <a:tcPr/>
                </a:tc>
                <a:tc>
                  <a:txBody>
                    <a:bodyPr/>
                    <a:lstStyle/>
                    <a:p>
                      <a:pPr algn="ctr"/>
                      <a:r>
                        <a:rPr lang="en-US" sz="2400" dirty="0"/>
                        <a:t>HS</a:t>
                      </a:r>
                    </a:p>
                  </a:txBody>
                  <a:tcPr/>
                </a:tc>
                <a:extLst>
                  <a:ext uri="{0D108BD9-81ED-4DB2-BD59-A6C34878D82A}">
                    <a16:rowId xmlns:a16="http://schemas.microsoft.com/office/drawing/2014/main" val="2996878203"/>
                  </a:ext>
                </a:extLst>
              </a:tr>
              <a:tr h="867649">
                <a:tc>
                  <a:txBody>
                    <a:bodyPr/>
                    <a:lstStyle/>
                    <a:p>
                      <a:r>
                        <a:rPr lang="en-US" sz="2000" dirty="0"/>
                        <a:t>Recovery Path</a:t>
                      </a:r>
                    </a:p>
                  </a:txBody>
                  <a:tcPr anchor="ctr"/>
                </a:tc>
                <a:tc>
                  <a:txBody>
                    <a:bodyPr/>
                    <a:lstStyle/>
                    <a:p>
                      <a:pPr algn="ctr"/>
                      <a:r>
                        <a:rPr lang="en-US" sz="2000" dirty="0"/>
                        <a:t>1,226</a:t>
                      </a:r>
                    </a:p>
                  </a:txBody>
                  <a:tcPr anchor="ctr"/>
                </a:tc>
                <a:tc>
                  <a:txBody>
                    <a:bodyPr/>
                    <a:lstStyle/>
                    <a:p>
                      <a:pPr algn="ctr"/>
                      <a:r>
                        <a:rPr lang="en-US" sz="2000" dirty="0"/>
                        <a:t>242</a:t>
                      </a:r>
                    </a:p>
                  </a:txBody>
                  <a:tcPr anchor="ctr"/>
                </a:tc>
                <a:tc>
                  <a:txBody>
                    <a:bodyPr/>
                    <a:lstStyle/>
                    <a:p>
                      <a:pPr algn="ctr"/>
                      <a:r>
                        <a:rPr lang="en-US" sz="2000" dirty="0"/>
                        <a:t>1,070</a:t>
                      </a:r>
                    </a:p>
                  </a:txBody>
                  <a:tcPr anchor="ctr"/>
                </a:tc>
                <a:tc>
                  <a:txBody>
                    <a:bodyPr/>
                    <a:lstStyle/>
                    <a:p>
                      <a:pPr algn="ctr"/>
                      <a:r>
                        <a:rPr lang="en-US" sz="2000" dirty="0"/>
                        <a:t>196</a:t>
                      </a:r>
                    </a:p>
                  </a:txBody>
                  <a:tcPr anchor="ctr"/>
                </a:tc>
                <a:tc>
                  <a:txBody>
                    <a:bodyPr/>
                    <a:lstStyle/>
                    <a:p>
                      <a:pPr algn="ctr"/>
                      <a:r>
                        <a:rPr lang="en-US" sz="2000" dirty="0"/>
                        <a:t>424</a:t>
                      </a:r>
                    </a:p>
                  </a:txBody>
                  <a:tcPr anchor="ctr"/>
                </a:tc>
                <a:tc>
                  <a:txBody>
                    <a:bodyPr/>
                    <a:lstStyle/>
                    <a:p>
                      <a:pPr algn="ctr"/>
                      <a:r>
                        <a:rPr lang="en-US" sz="2000" dirty="0"/>
                        <a:t>306</a:t>
                      </a:r>
                    </a:p>
                  </a:txBody>
                  <a:tcPr anchor="ctr"/>
                </a:tc>
                <a:extLst>
                  <a:ext uri="{0D108BD9-81ED-4DB2-BD59-A6C34878D82A}">
                    <a16:rowId xmlns:a16="http://schemas.microsoft.com/office/drawing/2014/main" val="3538227245"/>
                  </a:ext>
                </a:extLst>
              </a:tr>
              <a:tr h="867649">
                <a:tc>
                  <a:txBody>
                    <a:bodyPr/>
                    <a:lstStyle/>
                    <a:p>
                      <a:r>
                        <a:rPr lang="en-US" sz="2000" dirty="0"/>
                        <a:t>Path Forward</a:t>
                      </a:r>
                    </a:p>
                  </a:txBody>
                  <a:tcPr anchor="ctr"/>
                </a:tc>
                <a:tc>
                  <a:txBody>
                    <a:bodyPr/>
                    <a:lstStyle/>
                    <a:p>
                      <a:pPr algn="ctr"/>
                      <a:r>
                        <a:rPr lang="en-US" sz="2000" dirty="0"/>
                        <a:t>105</a:t>
                      </a:r>
                    </a:p>
                  </a:txBody>
                  <a:tcPr anchor="ctr"/>
                </a:tc>
                <a:tc>
                  <a:txBody>
                    <a:bodyPr/>
                    <a:lstStyle/>
                    <a:p>
                      <a:pPr algn="ctr"/>
                      <a:r>
                        <a:rPr lang="en-US" sz="2000" dirty="0"/>
                        <a:t>95</a:t>
                      </a:r>
                    </a:p>
                  </a:txBody>
                  <a:tcPr anchor="ctr"/>
                </a:tc>
                <a:tc>
                  <a:txBody>
                    <a:bodyPr/>
                    <a:lstStyle/>
                    <a:p>
                      <a:pPr algn="ctr"/>
                      <a:r>
                        <a:rPr lang="en-US" sz="2000" dirty="0"/>
                        <a:t>261</a:t>
                      </a:r>
                    </a:p>
                  </a:txBody>
                  <a:tcPr anchor="ctr"/>
                </a:tc>
                <a:tc>
                  <a:txBody>
                    <a:bodyPr/>
                    <a:lstStyle/>
                    <a:p>
                      <a:pPr algn="ctr"/>
                      <a:r>
                        <a:rPr lang="en-US" sz="2000" dirty="0"/>
                        <a:t>141</a:t>
                      </a:r>
                    </a:p>
                  </a:txBody>
                  <a:tcPr anchor="ctr"/>
                </a:tc>
                <a:tc>
                  <a:txBody>
                    <a:bodyPr/>
                    <a:lstStyle/>
                    <a:p>
                      <a:pPr algn="ctr"/>
                      <a:r>
                        <a:rPr lang="en-US" sz="2000" dirty="0"/>
                        <a:t>670</a:t>
                      </a:r>
                    </a:p>
                  </a:txBody>
                  <a:tcPr anchor="ctr"/>
                </a:tc>
                <a:tc>
                  <a:txBody>
                    <a:bodyPr/>
                    <a:lstStyle/>
                    <a:p>
                      <a:pPr algn="ctr"/>
                      <a:r>
                        <a:rPr lang="en-US" sz="2000" dirty="0"/>
                        <a:t>29</a:t>
                      </a:r>
                    </a:p>
                  </a:txBody>
                  <a:tcPr anchor="ctr"/>
                </a:tc>
                <a:extLst>
                  <a:ext uri="{0D108BD9-81ED-4DB2-BD59-A6C34878D82A}">
                    <a16:rowId xmlns:a16="http://schemas.microsoft.com/office/drawing/2014/main" val="893308206"/>
                  </a:ext>
                </a:extLst>
              </a:tr>
            </a:tbl>
          </a:graphicData>
        </a:graphic>
      </p:graphicFrame>
      <p:sp>
        <p:nvSpPr>
          <p:cNvPr id="4" name="TextBox 3">
            <a:extLst>
              <a:ext uri="{FF2B5EF4-FFF2-40B4-BE49-F238E27FC236}">
                <a16:creationId xmlns:a16="http://schemas.microsoft.com/office/drawing/2014/main" id="{4B78C82B-5A4E-4B79-8468-55D7D53BDCBB}"/>
              </a:ext>
            </a:extLst>
          </p:cNvPr>
          <p:cNvSpPr txBox="1"/>
          <p:nvPr/>
        </p:nvSpPr>
        <p:spPr>
          <a:xfrm>
            <a:off x="2624830" y="2556770"/>
            <a:ext cx="6732233" cy="400110"/>
          </a:xfrm>
          <a:prstGeom prst="rect">
            <a:avLst/>
          </a:prstGeom>
          <a:noFill/>
        </p:spPr>
        <p:txBody>
          <a:bodyPr wrap="square" rtlCol="0">
            <a:spAutoFit/>
          </a:bodyPr>
          <a:lstStyle/>
          <a:p>
            <a:r>
              <a:rPr lang="en-US" sz="2000" b="1"/>
              <a:t>Number of Schools by Achievement Path – All Students Group</a:t>
            </a:r>
          </a:p>
        </p:txBody>
      </p:sp>
    </p:spTree>
    <p:extLst>
      <p:ext uri="{BB962C8B-B14F-4D97-AF65-F5344CB8AC3E}">
        <p14:creationId xmlns:p14="http://schemas.microsoft.com/office/powerpoint/2010/main" val="14744223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64894F4-B192-4249-9A80-2C011B6BCB65}"/>
              </a:ext>
            </a:extLst>
          </p:cNvPr>
          <p:cNvSpPr>
            <a:spLocks noGrp="1"/>
          </p:cNvSpPr>
          <p:nvPr>
            <p:ph idx="1"/>
          </p:nvPr>
        </p:nvSpPr>
        <p:spPr/>
        <p:txBody>
          <a:bodyPr vert="horz" lIns="91440" tIns="45720" rIns="91440" bIns="45720" rtlCol="0" anchor="t">
            <a:normAutofit fontScale="92500"/>
          </a:bodyPr>
          <a:lstStyle/>
          <a:p>
            <a:r>
              <a:rPr lang="en-US">
                <a:latin typeface="Arial"/>
                <a:cs typeface="Arial"/>
              </a:rPr>
              <a:t>Each district/school/student group will have a “full recovery target” reflecting their 2019 scaled scores</a:t>
            </a:r>
          </a:p>
          <a:p>
            <a:r>
              <a:rPr lang="en-US">
                <a:latin typeface="Arial"/>
                <a:cs typeface="Arial"/>
              </a:rPr>
              <a:t>The amount of the decline between 2019 and 2022 will determine the group's "time to recovery" quartile</a:t>
            </a:r>
          </a:p>
          <a:p>
            <a:r>
              <a:rPr lang="en-US">
                <a:latin typeface="Arial"/>
                <a:cs typeface="Arial"/>
              </a:rPr>
              <a:t>Groups in the bottom quartiles (largest declines) will have a longer timeline to reach recovery than those with smaller declines in assessment scores</a:t>
            </a:r>
          </a:p>
          <a:p>
            <a:r>
              <a:rPr lang="en-US">
                <a:latin typeface="Arial"/>
                <a:cs typeface="Arial"/>
              </a:rPr>
              <a:t>Annual targets will be calculated by dividing the difference between full recovery and 2022 scores by the number of years to reach full recovery as determined by the quartile in which each group falls</a:t>
            </a:r>
          </a:p>
        </p:txBody>
      </p:sp>
      <p:sp>
        <p:nvSpPr>
          <p:cNvPr id="3" name="Title 2">
            <a:extLst>
              <a:ext uri="{FF2B5EF4-FFF2-40B4-BE49-F238E27FC236}">
                <a16:creationId xmlns:a16="http://schemas.microsoft.com/office/drawing/2014/main" id="{D9DB9883-A802-4B14-8498-ECF7552286C8}"/>
              </a:ext>
            </a:extLst>
          </p:cNvPr>
          <p:cNvSpPr>
            <a:spLocks noGrp="1"/>
          </p:cNvSpPr>
          <p:nvPr>
            <p:ph type="title"/>
          </p:nvPr>
        </p:nvSpPr>
        <p:spPr/>
        <p:txBody>
          <a:bodyPr/>
          <a:lstStyle/>
          <a:p>
            <a:r>
              <a:rPr lang="en-US">
                <a:latin typeface="Arial"/>
                <a:cs typeface="Arial"/>
              </a:rPr>
              <a:t>Recovery Path</a:t>
            </a:r>
            <a:endParaRPr lang="en-US"/>
          </a:p>
        </p:txBody>
      </p:sp>
    </p:spTree>
    <p:extLst>
      <p:ext uri="{BB962C8B-B14F-4D97-AF65-F5344CB8AC3E}">
        <p14:creationId xmlns:p14="http://schemas.microsoft.com/office/powerpoint/2010/main" val="24343715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27EF882-6316-4EFB-A10A-A10B4CB1D0AA}"/>
              </a:ext>
            </a:extLst>
          </p:cNvPr>
          <p:cNvSpPr>
            <a:spLocks noGrp="1"/>
          </p:cNvSpPr>
          <p:nvPr>
            <p:ph type="title"/>
          </p:nvPr>
        </p:nvSpPr>
        <p:spPr>
          <a:xfrm>
            <a:off x="422786" y="365126"/>
            <a:ext cx="11769213" cy="1042852"/>
          </a:xfrm>
        </p:spPr>
        <p:txBody>
          <a:bodyPr>
            <a:noAutofit/>
          </a:bodyPr>
          <a:lstStyle/>
          <a:p>
            <a:r>
              <a:rPr lang="en-US" sz="3800">
                <a:latin typeface="Arial"/>
                <a:cs typeface="Arial"/>
              </a:rPr>
              <a:t>Recovery Path – ELA Non-High School Example </a:t>
            </a:r>
            <a:endParaRPr lang="en-US" sz="3800"/>
          </a:p>
        </p:txBody>
      </p:sp>
      <p:sp>
        <p:nvSpPr>
          <p:cNvPr id="4" name="Subtitle 2">
            <a:extLst>
              <a:ext uri="{FF2B5EF4-FFF2-40B4-BE49-F238E27FC236}">
                <a16:creationId xmlns:a16="http://schemas.microsoft.com/office/drawing/2014/main" id="{6CA983EC-9CE4-453C-9CBB-6397A587845A}"/>
              </a:ext>
            </a:extLst>
          </p:cNvPr>
          <p:cNvSpPr txBox="1">
            <a:spLocks/>
          </p:cNvSpPr>
          <p:nvPr/>
        </p:nvSpPr>
        <p:spPr>
          <a:xfrm>
            <a:off x="105738" y="2930897"/>
            <a:ext cx="2155228" cy="2230023"/>
          </a:xfrm>
          <a:prstGeom prst="rect">
            <a:avLst/>
          </a:prstGeom>
        </p:spPr>
        <p:txBody>
          <a:bodyPr lIns="91440" tIns="45720" rIns="91440" bIns="45720" anchor="t">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a:solidFill>
                  <a:srgbClr val="000000"/>
                </a:solidFill>
              </a:rPr>
              <a:t>Districts, schools, and student groups with the largest declines in MCAS scores will have the longest time for recovery but will still need demonstrate steady growth towards targets.</a:t>
            </a:r>
          </a:p>
        </p:txBody>
      </p:sp>
      <p:grpSp>
        <p:nvGrpSpPr>
          <p:cNvPr id="26" name="Group 25" descr="Four roads of different length depicting the amount of time to academic recovery. Shorter roads represent less time to academic recovery. The amount of time needed is related to the amount of loss experienced.">
            <a:extLst>
              <a:ext uri="{FF2B5EF4-FFF2-40B4-BE49-F238E27FC236}">
                <a16:creationId xmlns:a16="http://schemas.microsoft.com/office/drawing/2014/main" id="{CF3FC5E0-5C92-4E04-B5A9-AA53328B4132}"/>
              </a:ext>
            </a:extLst>
          </p:cNvPr>
          <p:cNvGrpSpPr/>
          <p:nvPr/>
        </p:nvGrpSpPr>
        <p:grpSpPr>
          <a:xfrm>
            <a:off x="2083952" y="1800105"/>
            <a:ext cx="9486296" cy="5028813"/>
            <a:chOff x="2083952" y="1800105"/>
            <a:chExt cx="9486296" cy="5028813"/>
          </a:xfrm>
        </p:grpSpPr>
        <p:cxnSp>
          <p:nvCxnSpPr>
            <p:cNvPr id="5" name="Straight Connector 4">
              <a:extLst>
                <a:ext uri="{FF2B5EF4-FFF2-40B4-BE49-F238E27FC236}">
                  <a16:creationId xmlns:a16="http://schemas.microsoft.com/office/drawing/2014/main" id="{34792EB0-22D5-4EEC-89ED-E1B1A7EE89A7}"/>
                </a:ext>
                <a:ext uri="{C183D7F6-B498-43B3-948B-1728B52AA6E4}">
                  <adec:decorative xmlns:adec="http://schemas.microsoft.com/office/drawing/2017/decorative" val="1"/>
                </a:ext>
              </a:extLst>
            </p:cNvPr>
            <p:cNvCxnSpPr/>
            <p:nvPr/>
          </p:nvCxnSpPr>
          <p:spPr>
            <a:xfrm>
              <a:off x="6836245" y="2226725"/>
              <a:ext cx="0" cy="757646"/>
            </a:xfrm>
            <a:prstGeom prst="line">
              <a:avLst/>
            </a:prstGeom>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649B2BBF-A118-4E90-A789-C2297805F925}"/>
                </a:ext>
                <a:ext uri="{C183D7F6-B498-43B3-948B-1728B52AA6E4}">
                  <adec:decorative xmlns:adec="http://schemas.microsoft.com/office/drawing/2017/decorative" val="1"/>
                </a:ext>
              </a:extLst>
            </p:cNvPr>
            <p:cNvCxnSpPr/>
            <p:nvPr/>
          </p:nvCxnSpPr>
          <p:spPr>
            <a:xfrm>
              <a:off x="9330641" y="2206295"/>
              <a:ext cx="0" cy="757646"/>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FBE42A06-8AA1-42DB-B267-A673B1235626}"/>
                </a:ext>
                <a:ext uri="{C183D7F6-B498-43B3-948B-1728B52AA6E4}">
                  <adec:decorative xmlns:adec="http://schemas.microsoft.com/office/drawing/2017/decorative" val="1"/>
                </a:ext>
              </a:extLst>
            </p:cNvPr>
            <p:cNvCxnSpPr/>
            <p:nvPr/>
          </p:nvCxnSpPr>
          <p:spPr>
            <a:xfrm>
              <a:off x="4377382" y="2226725"/>
              <a:ext cx="0" cy="757646"/>
            </a:xfrm>
            <a:prstGeom prst="line">
              <a:avLst/>
            </a:prstGeom>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80A150F3-190A-47E4-8881-9751DF277237}"/>
                </a:ext>
              </a:extLst>
            </p:cNvPr>
            <p:cNvSpPr txBox="1"/>
            <p:nvPr/>
          </p:nvSpPr>
          <p:spPr>
            <a:xfrm>
              <a:off x="5890090" y="1830269"/>
              <a:ext cx="2127722" cy="338554"/>
            </a:xfrm>
            <a:prstGeom prst="rect">
              <a:avLst/>
            </a:prstGeom>
            <a:noFill/>
          </p:spPr>
          <p:txBody>
            <a:bodyPr wrap="square" rtlCol="0">
              <a:spAutoFit/>
            </a:bodyPr>
            <a:lstStyle/>
            <a:p>
              <a:r>
                <a:rPr lang="en-US" sz="1600" b="1">
                  <a:solidFill>
                    <a:schemeClr val="accent2"/>
                  </a:solidFill>
                  <a:latin typeface="Arial" panose="020B0604020202020204" pitchFamily="34" charset="0"/>
                  <a:cs typeface="Arial" panose="020B0604020202020204" pitchFamily="34" charset="0"/>
                </a:rPr>
                <a:t>Median = -7.3 SSP</a:t>
              </a:r>
            </a:p>
          </p:txBody>
        </p:sp>
        <p:sp>
          <p:nvSpPr>
            <p:cNvPr id="9" name="TextBox 8">
              <a:extLst>
                <a:ext uri="{FF2B5EF4-FFF2-40B4-BE49-F238E27FC236}">
                  <a16:creationId xmlns:a16="http://schemas.microsoft.com/office/drawing/2014/main" id="{7C57628A-62DE-4C7A-A731-68D5CAAFD52E}"/>
                </a:ext>
              </a:extLst>
            </p:cNvPr>
            <p:cNvSpPr txBox="1"/>
            <p:nvPr/>
          </p:nvSpPr>
          <p:spPr>
            <a:xfrm>
              <a:off x="8307706" y="1800105"/>
              <a:ext cx="2749312" cy="338554"/>
            </a:xfrm>
            <a:prstGeom prst="rect">
              <a:avLst/>
            </a:prstGeom>
            <a:noFill/>
          </p:spPr>
          <p:txBody>
            <a:bodyPr wrap="square" rtlCol="0">
              <a:spAutoFit/>
            </a:bodyPr>
            <a:lstStyle/>
            <a:p>
              <a:r>
                <a:rPr lang="en-US" sz="1600" b="1">
                  <a:solidFill>
                    <a:schemeClr val="accent2"/>
                  </a:solidFill>
                  <a:latin typeface="Arial" panose="020B0604020202020204" pitchFamily="34" charset="0"/>
                  <a:cs typeface="Arial" panose="020B0604020202020204" pitchFamily="34" charset="0"/>
                </a:rPr>
                <a:t>75</a:t>
              </a:r>
              <a:r>
                <a:rPr lang="en-US" sz="1600" b="1" baseline="30000">
                  <a:solidFill>
                    <a:schemeClr val="accent2"/>
                  </a:solidFill>
                  <a:latin typeface="Arial" panose="020B0604020202020204" pitchFamily="34" charset="0"/>
                  <a:cs typeface="Arial" panose="020B0604020202020204" pitchFamily="34" charset="0"/>
                </a:rPr>
                <a:t>th</a:t>
              </a:r>
              <a:r>
                <a:rPr lang="en-US" sz="1600" b="1">
                  <a:solidFill>
                    <a:schemeClr val="accent2"/>
                  </a:solidFill>
                  <a:latin typeface="Arial" panose="020B0604020202020204" pitchFamily="34" charset="0"/>
                  <a:cs typeface="Arial" panose="020B0604020202020204" pitchFamily="34" charset="0"/>
                </a:rPr>
                <a:t> percentile = -4.5 SSP</a:t>
              </a:r>
            </a:p>
          </p:txBody>
        </p:sp>
        <p:sp>
          <p:nvSpPr>
            <p:cNvPr id="10" name="TextBox 9">
              <a:extLst>
                <a:ext uri="{FF2B5EF4-FFF2-40B4-BE49-F238E27FC236}">
                  <a16:creationId xmlns:a16="http://schemas.microsoft.com/office/drawing/2014/main" id="{74F4E4D0-AA82-4178-9562-D3FDD3AB04D4}"/>
                </a:ext>
              </a:extLst>
            </p:cNvPr>
            <p:cNvSpPr txBox="1"/>
            <p:nvPr/>
          </p:nvSpPr>
          <p:spPr>
            <a:xfrm>
              <a:off x="2861358" y="1871636"/>
              <a:ext cx="2976825" cy="338554"/>
            </a:xfrm>
            <a:prstGeom prst="rect">
              <a:avLst/>
            </a:prstGeom>
            <a:noFill/>
          </p:spPr>
          <p:txBody>
            <a:bodyPr wrap="square" rtlCol="0">
              <a:spAutoFit/>
            </a:bodyPr>
            <a:lstStyle/>
            <a:p>
              <a:r>
                <a:rPr lang="en-US" sz="1600" b="1">
                  <a:solidFill>
                    <a:schemeClr val="accent2"/>
                  </a:solidFill>
                  <a:latin typeface="Arial" panose="020B0604020202020204" pitchFamily="34" charset="0"/>
                  <a:cs typeface="Arial" panose="020B0604020202020204" pitchFamily="34" charset="0"/>
                </a:rPr>
                <a:t>25</a:t>
              </a:r>
              <a:r>
                <a:rPr lang="en-US" sz="1600" b="1" baseline="30000">
                  <a:solidFill>
                    <a:schemeClr val="accent2"/>
                  </a:solidFill>
                  <a:latin typeface="Arial" panose="020B0604020202020204" pitchFamily="34" charset="0"/>
                  <a:cs typeface="Arial" panose="020B0604020202020204" pitchFamily="34" charset="0"/>
                </a:rPr>
                <a:t>th</a:t>
              </a:r>
              <a:r>
                <a:rPr lang="en-US" sz="1600" b="1">
                  <a:solidFill>
                    <a:schemeClr val="accent2"/>
                  </a:solidFill>
                  <a:latin typeface="Arial" panose="020B0604020202020204" pitchFamily="34" charset="0"/>
                  <a:cs typeface="Arial" panose="020B0604020202020204" pitchFamily="34" charset="0"/>
                </a:rPr>
                <a:t> percentile = -10.0 SSP</a:t>
              </a:r>
            </a:p>
          </p:txBody>
        </p:sp>
        <p:sp>
          <p:nvSpPr>
            <p:cNvPr id="11" name="Rectangle: Rounded Corners 10">
              <a:extLst>
                <a:ext uri="{FF2B5EF4-FFF2-40B4-BE49-F238E27FC236}">
                  <a16:creationId xmlns:a16="http://schemas.microsoft.com/office/drawing/2014/main" id="{43446E4B-DC84-484F-A9B2-60D98A80E591}"/>
                </a:ext>
              </a:extLst>
            </p:cNvPr>
            <p:cNvSpPr/>
            <p:nvPr/>
          </p:nvSpPr>
          <p:spPr>
            <a:xfrm>
              <a:off x="2333744" y="2384267"/>
              <a:ext cx="1802675" cy="124097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atin typeface="Arial" panose="020B0604020202020204" pitchFamily="34" charset="0"/>
                  <a:cs typeface="Arial" panose="020B0604020202020204" pitchFamily="34" charset="0"/>
                </a:rPr>
                <a:t>Time to recovery = </a:t>
              </a:r>
            </a:p>
            <a:p>
              <a:pPr algn="ctr"/>
              <a:r>
                <a:rPr lang="en-US">
                  <a:latin typeface="Arial" panose="020B0604020202020204" pitchFamily="34" charset="0"/>
                  <a:cs typeface="Arial" panose="020B0604020202020204" pitchFamily="34" charset="0"/>
                </a:rPr>
                <a:t>4 years</a:t>
              </a:r>
            </a:p>
          </p:txBody>
        </p:sp>
        <p:sp>
          <p:nvSpPr>
            <p:cNvPr id="12" name="Rectangle: Rounded Corners 11">
              <a:extLst>
                <a:ext uri="{FF2B5EF4-FFF2-40B4-BE49-F238E27FC236}">
                  <a16:creationId xmlns:a16="http://schemas.microsoft.com/office/drawing/2014/main" id="{62F9B611-C747-46CF-8EF7-F3B0420A12B2}"/>
                </a:ext>
              </a:extLst>
            </p:cNvPr>
            <p:cNvSpPr/>
            <p:nvPr/>
          </p:nvSpPr>
          <p:spPr>
            <a:xfrm>
              <a:off x="4675515" y="2384267"/>
              <a:ext cx="1802675" cy="124097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atin typeface="Arial" panose="020B0604020202020204" pitchFamily="34" charset="0"/>
                  <a:cs typeface="Arial" panose="020B0604020202020204" pitchFamily="34" charset="0"/>
                </a:rPr>
                <a:t>Time to recovery = </a:t>
              </a:r>
            </a:p>
            <a:p>
              <a:pPr algn="ctr"/>
              <a:r>
                <a:rPr lang="en-US">
                  <a:latin typeface="Arial" panose="020B0604020202020204" pitchFamily="34" charset="0"/>
                  <a:cs typeface="Arial" panose="020B0604020202020204" pitchFamily="34" charset="0"/>
                </a:rPr>
                <a:t>3 years</a:t>
              </a:r>
            </a:p>
          </p:txBody>
        </p:sp>
        <p:sp>
          <p:nvSpPr>
            <p:cNvPr id="13" name="Rectangle: Rounded Corners 12">
              <a:extLst>
                <a:ext uri="{FF2B5EF4-FFF2-40B4-BE49-F238E27FC236}">
                  <a16:creationId xmlns:a16="http://schemas.microsoft.com/office/drawing/2014/main" id="{6050423F-E6E5-4728-BBEE-65524054F445}"/>
                </a:ext>
              </a:extLst>
            </p:cNvPr>
            <p:cNvSpPr/>
            <p:nvPr/>
          </p:nvSpPr>
          <p:spPr>
            <a:xfrm>
              <a:off x="7123780" y="2363886"/>
              <a:ext cx="1802675" cy="124097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atin typeface="Arial" panose="020B0604020202020204" pitchFamily="34" charset="0"/>
                  <a:cs typeface="Arial" panose="020B0604020202020204" pitchFamily="34" charset="0"/>
                </a:rPr>
                <a:t>Time to recovery = </a:t>
              </a:r>
            </a:p>
            <a:p>
              <a:pPr algn="ctr"/>
              <a:r>
                <a:rPr lang="en-US">
                  <a:latin typeface="Arial" panose="020B0604020202020204" pitchFamily="34" charset="0"/>
                  <a:cs typeface="Arial" panose="020B0604020202020204" pitchFamily="34" charset="0"/>
                </a:rPr>
                <a:t>2 years</a:t>
              </a:r>
            </a:p>
          </p:txBody>
        </p:sp>
        <p:sp>
          <p:nvSpPr>
            <p:cNvPr id="14" name="Rectangle: Rounded Corners 13">
              <a:extLst>
                <a:ext uri="{FF2B5EF4-FFF2-40B4-BE49-F238E27FC236}">
                  <a16:creationId xmlns:a16="http://schemas.microsoft.com/office/drawing/2014/main" id="{60FA2884-F0DC-4D6C-A8FF-20E31B6FCF5B}"/>
                </a:ext>
              </a:extLst>
            </p:cNvPr>
            <p:cNvSpPr/>
            <p:nvPr/>
          </p:nvSpPr>
          <p:spPr>
            <a:xfrm>
              <a:off x="9767573" y="2384267"/>
              <a:ext cx="1802675" cy="124097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atin typeface="Arial" panose="020B0604020202020204" pitchFamily="34" charset="0"/>
                  <a:cs typeface="Arial" panose="020B0604020202020204" pitchFamily="34" charset="0"/>
                </a:rPr>
                <a:t>Time to recovery = </a:t>
              </a:r>
            </a:p>
            <a:p>
              <a:pPr algn="ctr"/>
              <a:r>
                <a:rPr lang="en-US">
                  <a:latin typeface="Arial" panose="020B0604020202020204" pitchFamily="34" charset="0"/>
                  <a:cs typeface="Arial" panose="020B0604020202020204" pitchFamily="34" charset="0"/>
                </a:rPr>
                <a:t>1 year</a:t>
              </a:r>
            </a:p>
          </p:txBody>
        </p:sp>
        <p:sp>
          <p:nvSpPr>
            <p:cNvPr id="15" name="Parallelogram 14" descr="longest road">
              <a:extLst>
                <a:ext uri="{FF2B5EF4-FFF2-40B4-BE49-F238E27FC236}">
                  <a16:creationId xmlns:a16="http://schemas.microsoft.com/office/drawing/2014/main" id="{B4949011-4E8A-411B-91ED-4820E27D84A9}"/>
                </a:ext>
              </a:extLst>
            </p:cNvPr>
            <p:cNvSpPr/>
            <p:nvPr/>
          </p:nvSpPr>
          <p:spPr>
            <a:xfrm>
              <a:off x="2083952" y="3731896"/>
              <a:ext cx="1865591" cy="3097022"/>
            </a:xfrm>
            <a:prstGeom prst="parallelogram">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16" name="Parallelogram 15" descr="second longest road">
              <a:extLst>
                <a:ext uri="{FF2B5EF4-FFF2-40B4-BE49-F238E27FC236}">
                  <a16:creationId xmlns:a16="http://schemas.microsoft.com/office/drawing/2014/main" id="{1A106296-3E9B-4756-8258-DB5FFBBF4B28}"/>
                </a:ext>
              </a:extLst>
            </p:cNvPr>
            <p:cNvSpPr/>
            <p:nvPr/>
          </p:nvSpPr>
          <p:spPr>
            <a:xfrm>
              <a:off x="4459026" y="3712153"/>
              <a:ext cx="1865591" cy="2230024"/>
            </a:xfrm>
            <a:prstGeom prst="parallelogram">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17" name="Parallelogram 16" descr="second shortest road">
              <a:extLst>
                <a:ext uri="{FF2B5EF4-FFF2-40B4-BE49-F238E27FC236}">
                  <a16:creationId xmlns:a16="http://schemas.microsoft.com/office/drawing/2014/main" id="{CC822BA1-52C0-4D61-9B29-099A88AA18EE}"/>
                </a:ext>
              </a:extLst>
            </p:cNvPr>
            <p:cNvSpPr/>
            <p:nvPr/>
          </p:nvSpPr>
          <p:spPr>
            <a:xfrm>
              <a:off x="7053300" y="3712154"/>
              <a:ext cx="1635512" cy="1661014"/>
            </a:xfrm>
            <a:prstGeom prst="parallelogram">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18" name="Parallelogram 17" descr="shortest road">
              <a:extLst>
                <a:ext uri="{FF2B5EF4-FFF2-40B4-BE49-F238E27FC236}">
                  <a16:creationId xmlns:a16="http://schemas.microsoft.com/office/drawing/2014/main" id="{350424F2-F901-45E3-8F11-88E275E74B1D}"/>
                </a:ext>
              </a:extLst>
            </p:cNvPr>
            <p:cNvSpPr/>
            <p:nvPr/>
          </p:nvSpPr>
          <p:spPr>
            <a:xfrm>
              <a:off x="9733978" y="3743056"/>
              <a:ext cx="1635512" cy="1240968"/>
            </a:xfrm>
            <a:prstGeom prst="parallelogram">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cxnSp>
          <p:nvCxnSpPr>
            <p:cNvPr id="19" name="Straight Connector 18">
              <a:extLst>
                <a:ext uri="{FF2B5EF4-FFF2-40B4-BE49-F238E27FC236}">
                  <a16:creationId xmlns:a16="http://schemas.microsoft.com/office/drawing/2014/main" id="{147766E8-6965-4641-A702-4536C4CDE91D}"/>
                </a:ext>
                <a:ext uri="{C183D7F6-B498-43B3-948B-1728B52AA6E4}">
                  <adec:decorative xmlns:adec="http://schemas.microsoft.com/office/drawing/2017/decorative" val="1"/>
                </a:ext>
              </a:extLst>
            </p:cNvPr>
            <p:cNvCxnSpPr>
              <a:cxnSpLocks/>
              <a:stCxn id="15" idx="1"/>
              <a:endCxn id="15" idx="3"/>
            </p:cNvCxnSpPr>
            <p:nvPr/>
          </p:nvCxnSpPr>
          <p:spPr>
            <a:xfrm flipH="1">
              <a:off x="2783549" y="3731896"/>
              <a:ext cx="466397" cy="3097022"/>
            </a:xfrm>
            <a:prstGeom prst="line">
              <a:avLst/>
            </a:prstGeom>
            <a:ln w="57150">
              <a:solidFill>
                <a:schemeClr val="accent4"/>
              </a:solidFill>
              <a:prstDash val="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12A486BA-BF73-4698-9907-2DCF21EFCF7E}"/>
                </a:ext>
                <a:ext uri="{C183D7F6-B498-43B3-948B-1728B52AA6E4}">
                  <adec:decorative xmlns:adec="http://schemas.microsoft.com/office/drawing/2017/decorative" val="1"/>
                </a:ext>
              </a:extLst>
            </p:cNvPr>
            <p:cNvCxnSpPr>
              <a:cxnSpLocks/>
              <a:endCxn id="16" idx="3"/>
            </p:cNvCxnSpPr>
            <p:nvPr/>
          </p:nvCxnSpPr>
          <p:spPr>
            <a:xfrm flipH="1">
              <a:off x="5158623" y="3712153"/>
              <a:ext cx="419711" cy="2230024"/>
            </a:xfrm>
            <a:prstGeom prst="line">
              <a:avLst/>
            </a:prstGeom>
            <a:ln w="57150">
              <a:solidFill>
                <a:schemeClr val="accent4"/>
              </a:solidFill>
              <a:prstDash val="dash"/>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F2C144E8-A893-4C61-9387-6D72E4F925AA}"/>
                </a:ext>
                <a:ext uri="{C183D7F6-B498-43B3-948B-1728B52AA6E4}">
                  <adec:decorative xmlns:adec="http://schemas.microsoft.com/office/drawing/2017/decorative" val="1"/>
                </a:ext>
              </a:extLst>
            </p:cNvPr>
            <p:cNvCxnSpPr>
              <a:cxnSpLocks/>
              <a:endCxn id="17" idx="3"/>
            </p:cNvCxnSpPr>
            <p:nvPr/>
          </p:nvCxnSpPr>
          <p:spPr>
            <a:xfrm flipH="1">
              <a:off x="7666617" y="3799306"/>
              <a:ext cx="351195" cy="1573862"/>
            </a:xfrm>
            <a:prstGeom prst="line">
              <a:avLst/>
            </a:prstGeom>
            <a:ln w="57150">
              <a:solidFill>
                <a:schemeClr val="accent4"/>
              </a:solidFill>
              <a:prstDash val="dash"/>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7BC95938-8BA2-4AE4-855E-B4A0416721BC}"/>
                </a:ext>
                <a:ext uri="{C183D7F6-B498-43B3-948B-1728B52AA6E4}">
                  <adec:decorative xmlns:adec="http://schemas.microsoft.com/office/drawing/2017/decorative" val="1"/>
                </a:ext>
              </a:extLst>
            </p:cNvPr>
            <p:cNvCxnSpPr>
              <a:cxnSpLocks/>
              <a:endCxn id="18" idx="3"/>
            </p:cNvCxnSpPr>
            <p:nvPr/>
          </p:nvCxnSpPr>
          <p:spPr>
            <a:xfrm flipH="1">
              <a:off x="10396613" y="3802709"/>
              <a:ext cx="271563" cy="1181315"/>
            </a:xfrm>
            <a:prstGeom prst="line">
              <a:avLst/>
            </a:prstGeom>
            <a:ln w="57150">
              <a:solidFill>
                <a:schemeClr val="accent4"/>
              </a:solidFill>
              <a:prstDash val="dash"/>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56548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2B3F863-A573-48F0-B50E-FC4EC8616F7C}"/>
              </a:ext>
            </a:extLst>
          </p:cNvPr>
          <p:cNvSpPr>
            <a:spLocks noGrp="1"/>
          </p:cNvSpPr>
          <p:nvPr>
            <p:ph type="title"/>
          </p:nvPr>
        </p:nvSpPr>
        <p:spPr>
          <a:xfrm>
            <a:off x="334297" y="365126"/>
            <a:ext cx="11857703" cy="1042852"/>
          </a:xfrm>
        </p:spPr>
        <p:txBody>
          <a:bodyPr>
            <a:normAutofit/>
          </a:bodyPr>
          <a:lstStyle/>
          <a:p>
            <a:r>
              <a:rPr lang="en-US" sz="3800">
                <a:latin typeface="Arial"/>
                <a:cs typeface="Arial"/>
              </a:rPr>
              <a:t>Recovery Path – ELA Non-High School Example </a:t>
            </a:r>
            <a:endParaRPr lang="en-US" sz="3800"/>
          </a:p>
        </p:txBody>
      </p:sp>
      <p:graphicFrame>
        <p:nvGraphicFramePr>
          <p:cNvPr id="4" name="Table 3">
            <a:extLst>
              <a:ext uri="{FF2B5EF4-FFF2-40B4-BE49-F238E27FC236}">
                <a16:creationId xmlns:a16="http://schemas.microsoft.com/office/drawing/2014/main" id="{FCA2A8B1-F146-4916-A65F-9B44C0F80A1E}"/>
              </a:ext>
            </a:extLst>
          </p:cNvPr>
          <p:cNvGraphicFramePr>
            <a:graphicFrameLocks noGrp="1"/>
          </p:cNvGraphicFramePr>
          <p:nvPr>
            <p:extLst>
              <p:ext uri="{D42A27DB-BD31-4B8C-83A1-F6EECF244321}">
                <p14:modId xmlns:p14="http://schemas.microsoft.com/office/powerpoint/2010/main" val="2753519840"/>
              </p:ext>
            </p:extLst>
          </p:nvPr>
        </p:nvGraphicFramePr>
        <p:xfrm>
          <a:off x="499220" y="2871774"/>
          <a:ext cx="11193560" cy="1952889"/>
        </p:xfrm>
        <a:graphic>
          <a:graphicData uri="http://schemas.openxmlformats.org/drawingml/2006/table">
            <a:tbl>
              <a:tblPr firstRow="1"/>
              <a:tblGrid>
                <a:gridCol w="1075047">
                  <a:extLst>
                    <a:ext uri="{9D8B030D-6E8A-4147-A177-3AD203B41FA5}">
                      <a16:colId xmlns:a16="http://schemas.microsoft.com/office/drawing/2014/main" val="3540668413"/>
                    </a:ext>
                  </a:extLst>
                </a:gridCol>
                <a:gridCol w="1551313">
                  <a:extLst>
                    <a:ext uri="{9D8B030D-6E8A-4147-A177-3AD203B41FA5}">
                      <a16:colId xmlns:a16="http://schemas.microsoft.com/office/drawing/2014/main" val="1351531900"/>
                    </a:ext>
                  </a:extLst>
                </a:gridCol>
                <a:gridCol w="1608976">
                  <a:extLst>
                    <a:ext uri="{9D8B030D-6E8A-4147-A177-3AD203B41FA5}">
                      <a16:colId xmlns:a16="http://schemas.microsoft.com/office/drawing/2014/main" val="2783607361"/>
                    </a:ext>
                  </a:extLst>
                </a:gridCol>
                <a:gridCol w="1160140">
                  <a:extLst>
                    <a:ext uri="{9D8B030D-6E8A-4147-A177-3AD203B41FA5}">
                      <a16:colId xmlns:a16="http://schemas.microsoft.com/office/drawing/2014/main" val="1353614290"/>
                    </a:ext>
                  </a:extLst>
                </a:gridCol>
                <a:gridCol w="1384558">
                  <a:extLst>
                    <a:ext uri="{9D8B030D-6E8A-4147-A177-3AD203B41FA5}">
                      <a16:colId xmlns:a16="http://schemas.microsoft.com/office/drawing/2014/main" val="2283312636"/>
                    </a:ext>
                  </a:extLst>
                </a:gridCol>
                <a:gridCol w="1384558">
                  <a:extLst>
                    <a:ext uri="{9D8B030D-6E8A-4147-A177-3AD203B41FA5}">
                      <a16:colId xmlns:a16="http://schemas.microsoft.com/office/drawing/2014/main" val="3613986508"/>
                    </a:ext>
                  </a:extLst>
                </a:gridCol>
                <a:gridCol w="1317786">
                  <a:extLst>
                    <a:ext uri="{9D8B030D-6E8A-4147-A177-3AD203B41FA5}">
                      <a16:colId xmlns:a16="http://schemas.microsoft.com/office/drawing/2014/main" val="1345889240"/>
                    </a:ext>
                  </a:extLst>
                </a:gridCol>
                <a:gridCol w="1711182">
                  <a:extLst>
                    <a:ext uri="{9D8B030D-6E8A-4147-A177-3AD203B41FA5}">
                      <a16:colId xmlns:a16="http://schemas.microsoft.com/office/drawing/2014/main" val="1598647549"/>
                    </a:ext>
                  </a:extLst>
                </a:gridCol>
              </a:tblGrid>
              <a:tr h="392850">
                <a:tc>
                  <a:txBody>
                    <a:bodyPr/>
                    <a:lstStyle/>
                    <a:p>
                      <a:pPr algn="ctr" rtl="0" fontAlgn="base"/>
                      <a:r>
                        <a:rPr lang="en-US" sz="1600" b="1" i="0">
                          <a:solidFill>
                            <a:schemeClr val="tx1"/>
                          </a:solidFill>
                          <a:effectLst/>
                          <a:latin typeface="Arial" panose="020B0604020202020204" pitchFamily="34" charset="0"/>
                          <a:cs typeface="Arial" panose="020B0604020202020204" pitchFamily="34" charset="0"/>
                        </a:rPr>
                        <a:t>School</a:t>
                      </a:r>
                      <a:r>
                        <a:rPr lang="en-US" sz="1600" b="0" i="0">
                          <a:solidFill>
                            <a:schemeClr val="tx1"/>
                          </a:solidFill>
                          <a:effectLst/>
                          <a:latin typeface="Arial" panose="020B0604020202020204" pitchFamily="34" charset="0"/>
                          <a:cs typeface="Arial" panose="020B0604020202020204" pitchFamily="34" charset="0"/>
                        </a:rPr>
                        <a:t> </a:t>
                      </a: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ctr" rtl="0" fontAlgn="base"/>
                      <a:r>
                        <a:rPr lang="en-US" sz="1600" b="1" i="0">
                          <a:solidFill>
                            <a:schemeClr val="tx1"/>
                          </a:solidFill>
                          <a:effectLst/>
                          <a:latin typeface="Arial" panose="020B0604020202020204" pitchFamily="34" charset="0"/>
                          <a:cs typeface="Arial" panose="020B0604020202020204" pitchFamily="34" charset="0"/>
                        </a:rPr>
                        <a:t>2019 Achievement</a:t>
                      </a:r>
                      <a:r>
                        <a:rPr lang="en-US" sz="1600" b="0" i="0">
                          <a:solidFill>
                            <a:schemeClr val="tx1"/>
                          </a:solidFill>
                          <a:effectLst/>
                          <a:latin typeface="Arial" panose="020B0604020202020204" pitchFamily="34" charset="0"/>
                          <a:cs typeface="Arial" panose="020B0604020202020204" pitchFamily="34" charset="0"/>
                        </a:rPr>
                        <a:t> </a:t>
                      </a: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ctr" rtl="0" fontAlgn="base"/>
                      <a:r>
                        <a:rPr lang="en-US" sz="1600" b="1" i="0">
                          <a:solidFill>
                            <a:schemeClr val="tx1"/>
                          </a:solidFill>
                          <a:effectLst/>
                          <a:latin typeface="Arial" panose="020B0604020202020204" pitchFamily="34" charset="0"/>
                          <a:cs typeface="Arial" panose="020B0604020202020204" pitchFamily="34" charset="0"/>
                        </a:rPr>
                        <a:t>2022 Achievement</a:t>
                      </a:r>
                      <a:r>
                        <a:rPr lang="en-US" sz="1600" b="0" i="0">
                          <a:solidFill>
                            <a:schemeClr val="tx1"/>
                          </a:solidFill>
                          <a:effectLst/>
                          <a:latin typeface="Arial" panose="020B0604020202020204" pitchFamily="34" charset="0"/>
                          <a:cs typeface="Arial" panose="020B0604020202020204" pitchFamily="34" charset="0"/>
                        </a:rPr>
                        <a:t> </a:t>
                      </a: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ctr" rtl="0" fontAlgn="base"/>
                      <a:r>
                        <a:rPr lang="en-US" sz="1600" b="1" i="0">
                          <a:solidFill>
                            <a:schemeClr val="tx1"/>
                          </a:solidFill>
                          <a:effectLst/>
                          <a:latin typeface="Arial" panose="020B0604020202020204" pitchFamily="34" charset="0"/>
                          <a:cs typeface="Arial" panose="020B0604020202020204" pitchFamily="34" charset="0"/>
                        </a:rPr>
                        <a:t>Change</a:t>
                      </a:r>
                      <a:r>
                        <a:rPr lang="en-US" sz="1600" b="0" i="0">
                          <a:solidFill>
                            <a:schemeClr val="tx1"/>
                          </a:solidFill>
                          <a:effectLst/>
                          <a:latin typeface="Arial" panose="020B0604020202020204" pitchFamily="34" charset="0"/>
                          <a:cs typeface="Arial" panose="020B0604020202020204" pitchFamily="34" charset="0"/>
                        </a:rPr>
                        <a:t> </a:t>
                      </a: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ctr" rtl="0" fontAlgn="base"/>
                      <a:r>
                        <a:rPr lang="en-US" sz="1600" b="1" i="0">
                          <a:solidFill>
                            <a:schemeClr val="accent2"/>
                          </a:solidFill>
                          <a:effectLst/>
                          <a:latin typeface="Arial" panose="020B0604020202020204" pitchFamily="34" charset="0"/>
                          <a:cs typeface="Arial" panose="020B0604020202020204" pitchFamily="34" charset="0"/>
                        </a:rPr>
                        <a:t>Full Recovery Target</a:t>
                      </a:r>
                      <a:r>
                        <a:rPr lang="en-US" sz="1600" b="0" i="0">
                          <a:solidFill>
                            <a:schemeClr val="accent2"/>
                          </a:solidFill>
                          <a:effectLst/>
                          <a:latin typeface="Arial" panose="020B0604020202020204" pitchFamily="34" charset="0"/>
                          <a:cs typeface="Arial" panose="020B0604020202020204" pitchFamily="34" charset="0"/>
                        </a:rPr>
                        <a:t> </a:t>
                      </a: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ctr" rtl="0" fontAlgn="base"/>
                      <a:r>
                        <a:rPr lang="en-US" sz="1600" b="1" i="0">
                          <a:solidFill>
                            <a:schemeClr val="tx1"/>
                          </a:solidFill>
                          <a:effectLst/>
                          <a:latin typeface="Arial" panose="020B0604020202020204" pitchFamily="34" charset="0"/>
                          <a:cs typeface="Arial" panose="020B0604020202020204" pitchFamily="34" charset="0"/>
                        </a:rPr>
                        <a:t>Quartile</a:t>
                      </a:r>
                      <a:endParaRPr lang="en-US" sz="1600" b="0" i="0">
                        <a:solidFill>
                          <a:schemeClr val="tx1"/>
                        </a:solidFill>
                        <a:effectLst/>
                        <a:latin typeface="Arial" panose="020B0604020202020204" pitchFamily="34" charset="0"/>
                        <a:cs typeface="Arial" panose="020B0604020202020204" pitchFamily="34" charset="0"/>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ctr" rtl="0" fontAlgn="base"/>
                      <a:r>
                        <a:rPr lang="en-US" sz="1600" b="1" i="0">
                          <a:solidFill>
                            <a:schemeClr val="tx1"/>
                          </a:solidFill>
                          <a:effectLst/>
                          <a:latin typeface="Arial" panose="020B0604020202020204" pitchFamily="34" charset="0"/>
                          <a:cs typeface="Arial" panose="020B0604020202020204" pitchFamily="34" charset="0"/>
                        </a:rPr>
                        <a:t>Years to Recovery</a:t>
                      </a:r>
                      <a:r>
                        <a:rPr lang="en-US" sz="1600" b="0" i="0">
                          <a:solidFill>
                            <a:schemeClr val="tx1"/>
                          </a:solidFill>
                          <a:effectLst/>
                          <a:latin typeface="Arial" panose="020B0604020202020204" pitchFamily="34" charset="0"/>
                          <a:cs typeface="Arial" panose="020B0604020202020204" pitchFamily="34" charset="0"/>
                        </a:rPr>
                        <a:t> </a:t>
                      </a: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ctr" rtl="0" fontAlgn="base"/>
                      <a:r>
                        <a:rPr lang="en-US" sz="1600" b="1" i="0">
                          <a:solidFill>
                            <a:schemeClr val="tx1"/>
                          </a:solidFill>
                          <a:effectLst/>
                          <a:latin typeface="Arial" panose="020B0604020202020204" pitchFamily="34" charset="0"/>
                          <a:cs typeface="Arial" panose="020B0604020202020204" pitchFamily="34" charset="0"/>
                        </a:rPr>
                        <a:t>2023 </a:t>
                      </a:r>
                      <a:r>
                        <a:rPr lang="en-US" sz="1600" b="1" i="0" kern="1200">
                          <a:solidFill>
                            <a:schemeClr val="tx1"/>
                          </a:solidFill>
                          <a:effectLst/>
                          <a:latin typeface="Arial" panose="020B0604020202020204" pitchFamily="34" charset="0"/>
                          <a:ea typeface="+mn-ea"/>
                          <a:cs typeface="Arial" panose="020B0604020202020204" pitchFamily="34" charset="0"/>
                        </a:rPr>
                        <a:t>Achievement </a:t>
                      </a:r>
                      <a:endParaRPr lang="en-US" sz="1600">
                        <a:solidFill>
                          <a:schemeClr val="tx1"/>
                        </a:solidFill>
                        <a:latin typeface="Arial" panose="020B0604020202020204" pitchFamily="34" charset="0"/>
                        <a:cs typeface="Arial" panose="020B0604020202020204" pitchFamily="34" charset="0"/>
                      </a:endParaRPr>
                    </a:p>
                    <a:p>
                      <a:pPr algn="ctr" rtl="0" fontAlgn="base"/>
                      <a:r>
                        <a:rPr lang="en-US" sz="1600" b="1" i="0" kern="1200">
                          <a:solidFill>
                            <a:schemeClr val="tx1"/>
                          </a:solidFill>
                          <a:effectLst/>
                          <a:latin typeface="Arial" panose="020B0604020202020204" pitchFamily="34" charset="0"/>
                          <a:ea typeface="+mn-ea"/>
                          <a:cs typeface="Arial" panose="020B0604020202020204" pitchFamily="34" charset="0"/>
                        </a:rPr>
                        <a:t>Target</a:t>
                      </a: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3393705189"/>
                  </a:ext>
                </a:extLst>
              </a:tr>
              <a:tr h="608265">
                <a:tc>
                  <a:txBody>
                    <a:bodyPr/>
                    <a:lstStyle/>
                    <a:p>
                      <a:pPr algn="l" rtl="0" fontAlgn="base"/>
                      <a:r>
                        <a:rPr lang="en-US" sz="1600" b="0" i="0">
                          <a:solidFill>
                            <a:srgbClr val="333333"/>
                          </a:solidFill>
                          <a:effectLst/>
                          <a:latin typeface="Arial" panose="020B0604020202020204" pitchFamily="34" charset="0"/>
                          <a:cs typeface="Arial" panose="020B0604020202020204" pitchFamily="34" charset="0"/>
                        </a:rPr>
                        <a:t>School X</a:t>
                      </a:r>
                      <a:endParaRPr lang="en-US" sz="1600" b="0" i="0">
                        <a:effectLst/>
                        <a:latin typeface="Arial" panose="020B0604020202020204" pitchFamily="34" charset="0"/>
                        <a:cs typeface="Arial" panose="020B0604020202020204" pitchFamily="34" charset="0"/>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ctr" rtl="0" fontAlgn="base"/>
                      <a:r>
                        <a:rPr lang="en-US" sz="1600" b="0" i="0">
                          <a:solidFill>
                            <a:srgbClr val="333333"/>
                          </a:solidFill>
                          <a:effectLst/>
                          <a:latin typeface="Arial" panose="020B0604020202020204" pitchFamily="34" charset="0"/>
                          <a:cs typeface="Arial" panose="020B0604020202020204" pitchFamily="34" charset="0"/>
                        </a:rPr>
                        <a:t>492</a:t>
                      </a:r>
                      <a:endParaRPr lang="en-US" sz="1600" b="0" i="0">
                        <a:effectLst/>
                        <a:latin typeface="Arial" panose="020B0604020202020204" pitchFamily="34" charset="0"/>
                        <a:cs typeface="Arial" panose="020B0604020202020204" pitchFamily="34" charset="0"/>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ctr" rtl="0" fontAlgn="base"/>
                      <a:r>
                        <a:rPr lang="en-US" sz="1600" b="0" i="0">
                          <a:solidFill>
                            <a:srgbClr val="333333"/>
                          </a:solidFill>
                          <a:effectLst/>
                          <a:latin typeface="Arial" panose="020B0604020202020204" pitchFamily="34" charset="0"/>
                          <a:cs typeface="Arial" panose="020B0604020202020204" pitchFamily="34" charset="0"/>
                        </a:rPr>
                        <a:t>483</a:t>
                      </a:r>
                      <a:endParaRPr lang="en-US" sz="1600" b="0" i="0">
                        <a:effectLst/>
                        <a:latin typeface="Arial" panose="020B0604020202020204" pitchFamily="34" charset="0"/>
                        <a:cs typeface="Arial" panose="020B0604020202020204" pitchFamily="34" charset="0"/>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ctr" rtl="0" fontAlgn="base"/>
                      <a:r>
                        <a:rPr lang="en-US" sz="1600" b="0" i="0">
                          <a:solidFill>
                            <a:srgbClr val="333333"/>
                          </a:solidFill>
                          <a:effectLst/>
                          <a:latin typeface="Arial" panose="020B0604020202020204" pitchFamily="34" charset="0"/>
                          <a:cs typeface="Arial" panose="020B0604020202020204" pitchFamily="34" charset="0"/>
                        </a:rPr>
                        <a:t>- 9</a:t>
                      </a:r>
                      <a:endParaRPr lang="en-US" sz="1600" b="0" i="0">
                        <a:effectLst/>
                        <a:latin typeface="Arial" panose="020B0604020202020204" pitchFamily="34" charset="0"/>
                        <a:cs typeface="Arial" panose="020B0604020202020204" pitchFamily="34" charset="0"/>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ctr" rtl="0" fontAlgn="base"/>
                      <a:r>
                        <a:rPr lang="en-US" sz="1600" b="0" i="0">
                          <a:solidFill>
                            <a:srgbClr val="333333"/>
                          </a:solidFill>
                          <a:effectLst/>
                          <a:latin typeface="Arial" panose="020B0604020202020204" pitchFamily="34" charset="0"/>
                          <a:cs typeface="Arial" panose="020B0604020202020204" pitchFamily="34" charset="0"/>
                        </a:rPr>
                        <a:t>492 </a:t>
                      </a:r>
                      <a:endParaRPr lang="en-US" sz="1600" b="0" i="0">
                        <a:effectLst/>
                        <a:latin typeface="Arial" panose="020B0604020202020204" pitchFamily="34" charset="0"/>
                        <a:cs typeface="Arial" panose="020B0604020202020204" pitchFamily="34" charset="0"/>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ctr" rtl="0" fontAlgn="base"/>
                      <a:r>
                        <a:rPr lang="en-US" sz="1600" b="0" i="0">
                          <a:solidFill>
                            <a:srgbClr val="333333"/>
                          </a:solidFill>
                          <a:effectLst/>
                          <a:latin typeface="Arial" panose="020B0604020202020204" pitchFamily="34" charset="0"/>
                          <a:cs typeface="Arial" panose="020B0604020202020204" pitchFamily="34" charset="0"/>
                        </a:rPr>
                        <a:t>4</a:t>
                      </a:r>
                      <a:endParaRPr lang="en-US" sz="1600" b="0" i="0">
                        <a:effectLst/>
                        <a:latin typeface="Arial" panose="020B0604020202020204" pitchFamily="34" charset="0"/>
                        <a:cs typeface="Arial" panose="020B0604020202020204" pitchFamily="34" charset="0"/>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ctr" rtl="0" fontAlgn="base"/>
                      <a:r>
                        <a:rPr lang="en-US" sz="1600" b="0" i="0">
                          <a:solidFill>
                            <a:srgbClr val="333333"/>
                          </a:solidFill>
                          <a:effectLst/>
                          <a:latin typeface="Arial" panose="020B0604020202020204" pitchFamily="34" charset="0"/>
                          <a:cs typeface="Arial" panose="020B0604020202020204" pitchFamily="34" charset="0"/>
                        </a:rPr>
                        <a:t>3</a:t>
                      </a:r>
                      <a:endParaRPr lang="en-US" sz="1600" b="0" i="0">
                        <a:effectLst/>
                        <a:latin typeface="Arial" panose="020B0604020202020204" pitchFamily="34" charset="0"/>
                        <a:cs typeface="Arial" panose="020B0604020202020204" pitchFamily="34" charset="0"/>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ctr" rtl="0" fontAlgn="base"/>
                      <a:r>
                        <a:rPr lang="en-US" sz="1600" b="0" i="0">
                          <a:solidFill>
                            <a:srgbClr val="333333"/>
                          </a:solidFill>
                          <a:effectLst/>
                          <a:latin typeface="Arial" panose="020B0604020202020204" pitchFamily="34" charset="0"/>
                          <a:cs typeface="Arial" panose="020B0604020202020204" pitchFamily="34" charset="0"/>
                        </a:rPr>
                        <a:t>486</a:t>
                      </a:r>
                      <a:endParaRPr lang="en-US" sz="1600" b="0" i="0">
                        <a:effectLst/>
                        <a:latin typeface="Arial" panose="020B0604020202020204" pitchFamily="34" charset="0"/>
                        <a:cs typeface="Arial" panose="020B0604020202020204" pitchFamily="34" charset="0"/>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3774429036"/>
                  </a:ext>
                </a:extLst>
              </a:tr>
              <a:tr h="521664">
                <a:tc>
                  <a:txBody>
                    <a:bodyPr/>
                    <a:lstStyle/>
                    <a:p>
                      <a:pPr algn="l" rtl="0" fontAlgn="base"/>
                      <a:r>
                        <a:rPr lang="en-US" sz="1600" b="0" i="0">
                          <a:solidFill>
                            <a:srgbClr val="333333"/>
                          </a:solidFill>
                          <a:effectLst/>
                          <a:latin typeface="Arial" panose="020B0604020202020204" pitchFamily="34" charset="0"/>
                          <a:cs typeface="Arial" panose="020B0604020202020204" pitchFamily="34" charset="0"/>
                        </a:rPr>
                        <a:t>School Y</a:t>
                      </a:r>
                      <a:endParaRPr lang="en-US" sz="1600" b="0" i="0">
                        <a:effectLst/>
                        <a:latin typeface="Arial" panose="020B0604020202020204" pitchFamily="34" charset="0"/>
                        <a:cs typeface="Arial" panose="020B0604020202020204" pitchFamily="34" charset="0"/>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ctr" rtl="0" fontAlgn="base"/>
                      <a:r>
                        <a:rPr lang="en-US" sz="1600" b="0" i="0">
                          <a:solidFill>
                            <a:srgbClr val="333333"/>
                          </a:solidFill>
                          <a:effectLst/>
                          <a:latin typeface="Arial" panose="020B0604020202020204" pitchFamily="34" charset="0"/>
                          <a:cs typeface="Arial" panose="020B0604020202020204" pitchFamily="34" charset="0"/>
                        </a:rPr>
                        <a:t>487</a:t>
                      </a:r>
                      <a:endParaRPr lang="en-US" sz="1600" b="0" i="0">
                        <a:effectLst/>
                        <a:latin typeface="Arial" panose="020B0604020202020204" pitchFamily="34" charset="0"/>
                        <a:cs typeface="Arial" panose="020B0604020202020204" pitchFamily="34" charset="0"/>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ctr" rtl="0" fontAlgn="base"/>
                      <a:r>
                        <a:rPr lang="en-US" sz="1600" b="0" i="0">
                          <a:solidFill>
                            <a:srgbClr val="333333"/>
                          </a:solidFill>
                          <a:effectLst/>
                          <a:latin typeface="Arial" panose="020B0604020202020204" pitchFamily="34" charset="0"/>
                          <a:cs typeface="Arial" panose="020B0604020202020204" pitchFamily="34" charset="0"/>
                        </a:rPr>
                        <a:t>485</a:t>
                      </a:r>
                      <a:endParaRPr lang="en-US" sz="1600" b="0" i="0">
                        <a:effectLst/>
                        <a:latin typeface="Arial" panose="020B0604020202020204" pitchFamily="34" charset="0"/>
                        <a:cs typeface="Arial" panose="020B0604020202020204" pitchFamily="34" charset="0"/>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ctr" rtl="0" fontAlgn="base"/>
                      <a:r>
                        <a:rPr lang="en-US" sz="1600" b="0" i="0">
                          <a:solidFill>
                            <a:srgbClr val="333333"/>
                          </a:solidFill>
                          <a:effectLst/>
                          <a:latin typeface="Arial" panose="020B0604020202020204" pitchFamily="34" charset="0"/>
                          <a:cs typeface="Arial" panose="020B0604020202020204" pitchFamily="34" charset="0"/>
                        </a:rPr>
                        <a:t>- 2</a:t>
                      </a:r>
                      <a:endParaRPr lang="en-US" sz="1600" b="0" i="0">
                        <a:effectLst/>
                        <a:latin typeface="Arial" panose="020B0604020202020204" pitchFamily="34" charset="0"/>
                        <a:cs typeface="Arial" panose="020B0604020202020204" pitchFamily="34" charset="0"/>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ctr" rtl="0" fontAlgn="base"/>
                      <a:r>
                        <a:rPr lang="en-US" sz="1600" b="0" i="0">
                          <a:solidFill>
                            <a:srgbClr val="333333"/>
                          </a:solidFill>
                          <a:effectLst/>
                          <a:latin typeface="Arial" panose="020B0604020202020204" pitchFamily="34" charset="0"/>
                          <a:cs typeface="Arial" panose="020B0604020202020204" pitchFamily="34" charset="0"/>
                        </a:rPr>
                        <a:t>487</a:t>
                      </a:r>
                      <a:endParaRPr lang="en-US" sz="1600" b="0" i="0">
                        <a:effectLst/>
                        <a:latin typeface="Arial" panose="020B0604020202020204" pitchFamily="34" charset="0"/>
                        <a:cs typeface="Arial" panose="020B0604020202020204" pitchFamily="34" charset="0"/>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ctr" rtl="0" fontAlgn="base"/>
                      <a:r>
                        <a:rPr lang="en-US" sz="1600" b="0" i="0">
                          <a:solidFill>
                            <a:srgbClr val="333333"/>
                          </a:solidFill>
                          <a:effectLst/>
                          <a:latin typeface="Arial" panose="020B0604020202020204" pitchFamily="34" charset="0"/>
                          <a:cs typeface="Arial" panose="020B0604020202020204" pitchFamily="34" charset="0"/>
                        </a:rPr>
                        <a:t>1</a:t>
                      </a:r>
                      <a:endParaRPr lang="en-US" sz="1600" b="0" i="0">
                        <a:effectLst/>
                        <a:latin typeface="Arial" panose="020B0604020202020204" pitchFamily="34" charset="0"/>
                        <a:cs typeface="Arial" panose="020B0604020202020204" pitchFamily="34" charset="0"/>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ctr" rtl="0" fontAlgn="base"/>
                      <a:r>
                        <a:rPr lang="en-US" sz="1600" b="0" i="0">
                          <a:solidFill>
                            <a:srgbClr val="333333"/>
                          </a:solidFill>
                          <a:effectLst/>
                          <a:latin typeface="Arial" panose="020B0604020202020204" pitchFamily="34" charset="0"/>
                          <a:cs typeface="Arial" panose="020B0604020202020204" pitchFamily="34" charset="0"/>
                        </a:rPr>
                        <a:t>1</a:t>
                      </a:r>
                      <a:endParaRPr lang="en-US" sz="1600" b="0" i="0">
                        <a:effectLst/>
                        <a:latin typeface="Arial" panose="020B0604020202020204" pitchFamily="34" charset="0"/>
                        <a:cs typeface="Arial" panose="020B0604020202020204" pitchFamily="34" charset="0"/>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ctr" rtl="0" fontAlgn="base"/>
                      <a:r>
                        <a:rPr lang="en-US" sz="1600" b="0" i="0">
                          <a:solidFill>
                            <a:srgbClr val="333333"/>
                          </a:solidFill>
                          <a:effectLst/>
                          <a:latin typeface="Arial" panose="020B0604020202020204" pitchFamily="34" charset="0"/>
                          <a:cs typeface="Arial" panose="020B0604020202020204" pitchFamily="34" charset="0"/>
                        </a:rPr>
                        <a:t>487</a:t>
                      </a:r>
                      <a:endParaRPr lang="en-US" sz="1600" b="0" i="0">
                        <a:effectLst/>
                        <a:latin typeface="Arial" panose="020B0604020202020204" pitchFamily="34" charset="0"/>
                        <a:cs typeface="Arial" panose="020B0604020202020204" pitchFamily="34" charset="0"/>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4077163835"/>
                  </a:ext>
                </a:extLst>
              </a:tr>
            </a:tbl>
          </a:graphicData>
        </a:graphic>
      </p:graphicFrame>
      <p:sp>
        <p:nvSpPr>
          <p:cNvPr id="5" name="Subtitle 2">
            <a:extLst>
              <a:ext uri="{FF2B5EF4-FFF2-40B4-BE49-F238E27FC236}">
                <a16:creationId xmlns:a16="http://schemas.microsoft.com/office/drawing/2014/main" id="{9F53FA48-0825-43B5-B3C6-925921EEA2A5}"/>
              </a:ext>
            </a:extLst>
          </p:cNvPr>
          <p:cNvSpPr txBox="1">
            <a:spLocks/>
          </p:cNvSpPr>
          <p:nvPr/>
        </p:nvSpPr>
        <p:spPr>
          <a:xfrm>
            <a:off x="1557156" y="2069432"/>
            <a:ext cx="8477181" cy="802342"/>
          </a:xfrm>
          <a:prstGeom prst="rect">
            <a:avLst/>
          </a:prstGeom>
        </p:spPr>
        <p:txBody>
          <a:bodyPr lIns="91440" tIns="45720" rIns="91440" bIns="4572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400" dirty="0">
                <a:solidFill>
                  <a:srgbClr val="000000"/>
                </a:solidFill>
                <a:latin typeface="Arial"/>
                <a:cs typeface="Arial"/>
              </a:rPr>
              <a:t>Annual expected improvement is comparable, even though the schools have different "time to recovery" quartiles. </a:t>
            </a:r>
            <a:endParaRPr lang="en-US" sz="2400" dirty="0">
              <a:latin typeface="Arial"/>
              <a:cs typeface="Arial"/>
            </a:endParaRPr>
          </a:p>
        </p:txBody>
      </p:sp>
    </p:spTree>
    <p:extLst>
      <p:ext uri="{BB962C8B-B14F-4D97-AF65-F5344CB8AC3E}">
        <p14:creationId xmlns:p14="http://schemas.microsoft.com/office/powerpoint/2010/main" val="34713608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5F77C0A-F34B-2B3F-484B-7459BE442120}"/>
              </a:ext>
            </a:extLst>
          </p:cNvPr>
          <p:cNvSpPr>
            <a:spLocks noGrp="1"/>
          </p:cNvSpPr>
          <p:nvPr>
            <p:ph idx="1"/>
          </p:nvPr>
        </p:nvSpPr>
        <p:spPr>
          <a:xfrm>
            <a:off x="838200" y="2151529"/>
            <a:ext cx="10515600" cy="3988014"/>
          </a:xfrm>
        </p:spPr>
        <p:txBody>
          <a:bodyPr/>
          <a:lstStyle/>
          <a:p>
            <a:pPr>
              <a:lnSpc>
                <a:spcPct val="100000"/>
              </a:lnSpc>
            </a:pPr>
            <a:r>
              <a:rPr lang="en-US"/>
              <a:t>Welcome, Introductions, and Review of Norms</a:t>
            </a:r>
          </a:p>
          <a:p>
            <a:pPr>
              <a:lnSpc>
                <a:spcPct val="100000"/>
              </a:lnSpc>
            </a:pPr>
            <a:r>
              <a:rPr lang="en-US"/>
              <a:t>Assistance Updates</a:t>
            </a:r>
          </a:p>
          <a:p>
            <a:pPr>
              <a:lnSpc>
                <a:spcPct val="100000"/>
              </a:lnSpc>
            </a:pPr>
            <a:r>
              <a:rPr lang="en-US"/>
              <a:t>Accountability Updates</a:t>
            </a:r>
          </a:p>
          <a:p>
            <a:pPr>
              <a:lnSpc>
                <a:spcPct val="100000"/>
              </a:lnSpc>
            </a:pPr>
            <a:r>
              <a:rPr lang="en-US"/>
              <a:t>Next Steps and Closing</a:t>
            </a:r>
          </a:p>
        </p:txBody>
      </p:sp>
      <p:sp>
        <p:nvSpPr>
          <p:cNvPr id="3" name="Title 2">
            <a:extLst>
              <a:ext uri="{FF2B5EF4-FFF2-40B4-BE49-F238E27FC236}">
                <a16:creationId xmlns:a16="http://schemas.microsoft.com/office/drawing/2014/main" id="{3C12215C-BFD8-5049-8C86-A7DCAA965350}"/>
              </a:ext>
            </a:extLst>
          </p:cNvPr>
          <p:cNvSpPr>
            <a:spLocks noGrp="1"/>
          </p:cNvSpPr>
          <p:nvPr>
            <p:ph type="title"/>
          </p:nvPr>
        </p:nvSpPr>
        <p:spPr/>
        <p:txBody>
          <a:bodyPr/>
          <a:lstStyle/>
          <a:p>
            <a:r>
              <a:rPr lang="en-US"/>
              <a:t>Agenda</a:t>
            </a:r>
          </a:p>
        </p:txBody>
      </p:sp>
    </p:spTree>
    <p:extLst>
      <p:ext uri="{BB962C8B-B14F-4D97-AF65-F5344CB8AC3E}">
        <p14:creationId xmlns:p14="http://schemas.microsoft.com/office/powerpoint/2010/main" val="17668908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64894F4-B192-4249-9A80-2C011B6BCB65}"/>
              </a:ext>
            </a:extLst>
          </p:cNvPr>
          <p:cNvSpPr>
            <a:spLocks noGrp="1"/>
          </p:cNvSpPr>
          <p:nvPr>
            <p:ph idx="1"/>
          </p:nvPr>
        </p:nvSpPr>
        <p:spPr/>
        <p:txBody>
          <a:bodyPr vert="horz" lIns="91440" tIns="45720" rIns="91440" bIns="45720" rtlCol="0" anchor="t">
            <a:normAutofit lnSpcReduction="10000"/>
          </a:bodyPr>
          <a:lstStyle/>
          <a:p>
            <a:endParaRPr lang="en-US">
              <a:latin typeface="Arial"/>
              <a:cs typeface="Arial"/>
            </a:endParaRPr>
          </a:p>
          <a:p>
            <a:r>
              <a:rPr lang="en-US">
                <a:latin typeface="Arial"/>
                <a:cs typeface="Arial"/>
              </a:rPr>
              <a:t>Each district/school/student group is assigned an improvement increment based on their 2022 school percentile</a:t>
            </a:r>
          </a:p>
          <a:p>
            <a:r>
              <a:rPr lang="en-US">
                <a:latin typeface="Arial"/>
                <a:cs typeface="Arial"/>
              </a:rPr>
              <a:t>Improvement increments used are those from 2019</a:t>
            </a:r>
          </a:p>
          <a:p>
            <a:pPr lvl="1"/>
            <a:r>
              <a:rPr lang="en-US">
                <a:latin typeface="Arial"/>
                <a:cs typeface="Arial"/>
              </a:rPr>
              <a:t>The median of improvers</a:t>
            </a:r>
          </a:p>
          <a:p>
            <a:r>
              <a:rPr lang="en-US">
                <a:latin typeface="Arial"/>
                <a:cs typeface="Arial"/>
              </a:rPr>
              <a:t>Improvement increments are capped at 5.1 scaled score points (the most rigorous increment used in 2019)</a:t>
            </a:r>
          </a:p>
          <a:p>
            <a:r>
              <a:rPr lang="en-US">
                <a:latin typeface="Arial"/>
                <a:cs typeface="Arial"/>
              </a:rPr>
              <a:t>Targets are calculated by adding the improvement increment to the group’s 2022 baseline </a:t>
            </a:r>
            <a:endParaRPr lang="en-US"/>
          </a:p>
        </p:txBody>
      </p:sp>
      <p:sp>
        <p:nvSpPr>
          <p:cNvPr id="3" name="Title 2">
            <a:extLst>
              <a:ext uri="{FF2B5EF4-FFF2-40B4-BE49-F238E27FC236}">
                <a16:creationId xmlns:a16="http://schemas.microsoft.com/office/drawing/2014/main" id="{D9DB9883-A802-4B14-8498-ECF7552286C8}"/>
              </a:ext>
            </a:extLst>
          </p:cNvPr>
          <p:cNvSpPr>
            <a:spLocks noGrp="1"/>
          </p:cNvSpPr>
          <p:nvPr>
            <p:ph type="title"/>
          </p:nvPr>
        </p:nvSpPr>
        <p:spPr/>
        <p:txBody>
          <a:bodyPr/>
          <a:lstStyle/>
          <a:p>
            <a:r>
              <a:rPr lang="en-US">
                <a:latin typeface="Arial"/>
                <a:cs typeface="Arial"/>
              </a:rPr>
              <a:t>Path Forward</a:t>
            </a:r>
            <a:endParaRPr lang="en-US"/>
          </a:p>
        </p:txBody>
      </p:sp>
    </p:spTree>
    <p:extLst>
      <p:ext uri="{BB962C8B-B14F-4D97-AF65-F5344CB8AC3E}">
        <p14:creationId xmlns:p14="http://schemas.microsoft.com/office/powerpoint/2010/main" val="41355451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5FAECB-8DB9-6923-DAF2-C11C93F9DBAA}"/>
              </a:ext>
            </a:extLst>
          </p:cNvPr>
          <p:cNvSpPr>
            <a:spLocks noGrp="1"/>
          </p:cNvSpPr>
          <p:nvPr>
            <p:ph type="title"/>
          </p:nvPr>
        </p:nvSpPr>
        <p:spPr/>
        <p:txBody>
          <a:bodyPr>
            <a:normAutofit/>
          </a:bodyPr>
          <a:lstStyle/>
          <a:p>
            <a:r>
              <a:rPr lang="en-US"/>
              <a:t>Next Steps and Closing</a:t>
            </a:r>
          </a:p>
        </p:txBody>
      </p:sp>
    </p:spTree>
    <p:extLst>
      <p:ext uri="{BB962C8B-B14F-4D97-AF65-F5344CB8AC3E}">
        <p14:creationId xmlns:p14="http://schemas.microsoft.com/office/powerpoint/2010/main" val="34267777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FD8323AA-6A9F-49B3-86D6-991499006028}"/>
              </a:ext>
            </a:extLst>
          </p:cNvPr>
          <p:cNvSpPr>
            <a:spLocks noGrp="1"/>
          </p:cNvSpPr>
          <p:nvPr>
            <p:ph idx="1"/>
          </p:nvPr>
        </p:nvSpPr>
        <p:spPr/>
        <p:txBody>
          <a:bodyPr/>
          <a:lstStyle/>
          <a:p>
            <a:r>
              <a:rPr lang="en-US"/>
              <a:t>Meeting schedule</a:t>
            </a:r>
          </a:p>
          <a:p>
            <a:pPr lvl="1"/>
            <a:r>
              <a:rPr lang="en-US"/>
              <a:t>May 17, 2023 (TBD)</a:t>
            </a:r>
          </a:p>
          <a:p>
            <a:r>
              <a:rPr lang="en-US"/>
              <a:t>Building meeting agendas</a:t>
            </a:r>
          </a:p>
          <a:p>
            <a:pPr lvl="1"/>
            <a:r>
              <a:rPr lang="en-US"/>
              <a:t>DESE staff will follow-up with a survey tool through which Council members can propose potential meetings topics for upcoming meetings</a:t>
            </a:r>
          </a:p>
          <a:p>
            <a:pPr lvl="1"/>
            <a:endParaRPr lang="en-US"/>
          </a:p>
        </p:txBody>
      </p:sp>
      <p:sp>
        <p:nvSpPr>
          <p:cNvPr id="4" name="Title 3">
            <a:extLst>
              <a:ext uri="{FF2B5EF4-FFF2-40B4-BE49-F238E27FC236}">
                <a16:creationId xmlns:a16="http://schemas.microsoft.com/office/drawing/2014/main" id="{10620FDE-C9D6-48C8-A845-4B8B618EA5E2}"/>
              </a:ext>
            </a:extLst>
          </p:cNvPr>
          <p:cNvSpPr>
            <a:spLocks noGrp="1"/>
          </p:cNvSpPr>
          <p:nvPr>
            <p:ph type="title"/>
          </p:nvPr>
        </p:nvSpPr>
        <p:spPr/>
        <p:txBody>
          <a:bodyPr/>
          <a:lstStyle/>
          <a:p>
            <a:r>
              <a:rPr lang="en-US"/>
              <a:t>Upcoming Council Meetings</a:t>
            </a:r>
          </a:p>
        </p:txBody>
      </p:sp>
    </p:spTree>
    <p:extLst>
      <p:ext uri="{BB962C8B-B14F-4D97-AF65-F5344CB8AC3E}">
        <p14:creationId xmlns:p14="http://schemas.microsoft.com/office/powerpoint/2010/main" val="15291468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5FAECB-8DB9-6923-DAF2-C11C93F9DBAA}"/>
              </a:ext>
            </a:extLst>
          </p:cNvPr>
          <p:cNvSpPr>
            <a:spLocks noGrp="1"/>
          </p:cNvSpPr>
          <p:nvPr>
            <p:ph type="title"/>
          </p:nvPr>
        </p:nvSpPr>
        <p:spPr/>
        <p:txBody>
          <a:bodyPr>
            <a:normAutofit/>
          </a:bodyPr>
          <a:lstStyle/>
          <a:p>
            <a:r>
              <a:rPr lang="en-US"/>
              <a:t>Welcome, Introductions, and Review of Norms</a:t>
            </a:r>
          </a:p>
        </p:txBody>
      </p:sp>
    </p:spTree>
    <p:extLst>
      <p:ext uri="{BB962C8B-B14F-4D97-AF65-F5344CB8AC3E}">
        <p14:creationId xmlns:p14="http://schemas.microsoft.com/office/powerpoint/2010/main" val="40864796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3536CB28-822D-4595-83C2-0185C1224DE2}"/>
              </a:ext>
            </a:extLst>
          </p:cNvPr>
          <p:cNvSpPr>
            <a:spLocks noGrp="1"/>
          </p:cNvSpPr>
          <p:nvPr>
            <p:ph idx="1"/>
          </p:nvPr>
        </p:nvSpPr>
        <p:spPr/>
        <p:txBody>
          <a:bodyPr/>
          <a:lstStyle/>
          <a:p>
            <a:r>
              <a:rPr lang="en-US"/>
              <a:t>Council members should rename themselves on Zoom by adding a 1 in front of their name</a:t>
            </a:r>
          </a:p>
          <a:p>
            <a:r>
              <a:rPr lang="en-US"/>
              <a:t>Council members should use video if possible</a:t>
            </a:r>
          </a:p>
          <a:p>
            <a:r>
              <a:rPr lang="en-US"/>
              <a:t>Mute your phone/audio when not speaking</a:t>
            </a:r>
          </a:p>
          <a:p>
            <a:r>
              <a:rPr lang="en-US"/>
              <a:t>Monitor airtime</a:t>
            </a:r>
          </a:p>
          <a:p>
            <a:r>
              <a:rPr lang="en-US"/>
              <a:t>Remember that virtual council meetings are public meetings – members of the public may observe all or part of the discussion</a:t>
            </a:r>
          </a:p>
          <a:p>
            <a:endParaRPr lang="en-US"/>
          </a:p>
        </p:txBody>
      </p:sp>
      <p:sp>
        <p:nvSpPr>
          <p:cNvPr id="3" name="Title 2">
            <a:extLst>
              <a:ext uri="{FF2B5EF4-FFF2-40B4-BE49-F238E27FC236}">
                <a16:creationId xmlns:a16="http://schemas.microsoft.com/office/drawing/2014/main" id="{11789306-3D9E-47FF-8E33-3FC25833F8D7}"/>
              </a:ext>
            </a:extLst>
          </p:cNvPr>
          <p:cNvSpPr>
            <a:spLocks noGrp="1"/>
          </p:cNvSpPr>
          <p:nvPr>
            <p:ph type="title"/>
          </p:nvPr>
        </p:nvSpPr>
        <p:spPr/>
        <p:txBody>
          <a:bodyPr/>
          <a:lstStyle/>
          <a:p>
            <a:r>
              <a:rPr lang="en-US"/>
              <a:t>Virtual Meeting Housekeeping</a:t>
            </a:r>
          </a:p>
        </p:txBody>
      </p:sp>
    </p:spTree>
    <p:extLst>
      <p:ext uri="{BB962C8B-B14F-4D97-AF65-F5344CB8AC3E}">
        <p14:creationId xmlns:p14="http://schemas.microsoft.com/office/powerpoint/2010/main" val="39992186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3536CB28-822D-4595-83C2-0185C1224DE2}"/>
              </a:ext>
            </a:extLst>
          </p:cNvPr>
          <p:cNvSpPr>
            <a:spLocks noGrp="1"/>
          </p:cNvSpPr>
          <p:nvPr>
            <p:ph idx="1"/>
          </p:nvPr>
        </p:nvSpPr>
        <p:spPr/>
        <p:txBody>
          <a:bodyPr/>
          <a:lstStyle/>
          <a:p>
            <a:r>
              <a:rPr lang="en-US"/>
              <a:t>Introductions:</a:t>
            </a:r>
          </a:p>
          <a:p>
            <a:pPr lvl="1"/>
            <a:r>
              <a:rPr lang="en-US"/>
              <a:t>Council Co-Chairs: Heidi Driscoll &amp; Tim Piwowar</a:t>
            </a:r>
          </a:p>
          <a:p>
            <a:pPr lvl="1"/>
            <a:r>
              <a:rPr lang="en-US"/>
              <a:t>New Council member: </a:t>
            </a:r>
          </a:p>
          <a:p>
            <a:pPr lvl="2"/>
            <a:r>
              <a:rPr lang="en-US"/>
              <a:t>Noah Berger – Massachusetts Teachers Association</a:t>
            </a:r>
          </a:p>
          <a:p>
            <a:r>
              <a:rPr lang="en-US"/>
              <a:t>Returning Council members</a:t>
            </a:r>
          </a:p>
          <a:p>
            <a:r>
              <a:rPr lang="en-US"/>
              <a:t>DESE staff </a:t>
            </a:r>
          </a:p>
          <a:p>
            <a:endParaRPr lang="en-US"/>
          </a:p>
        </p:txBody>
      </p:sp>
      <p:sp>
        <p:nvSpPr>
          <p:cNvPr id="3" name="Title 2">
            <a:extLst>
              <a:ext uri="{FF2B5EF4-FFF2-40B4-BE49-F238E27FC236}">
                <a16:creationId xmlns:a16="http://schemas.microsoft.com/office/drawing/2014/main" id="{11789306-3D9E-47FF-8E33-3FC25833F8D7}"/>
              </a:ext>
            </a:extLst>
          </p:cNvPr>
          <p:cNvSpPr>
            <a:spLocks noGrp="1"/>
          </p:cNvSpPr>
          <p:nvPr>
            <p:ph type="title"/>
          </p:nvPr>
        </p:nvSpPr>
        <p:spPr/>
        <p:txBody>
          <a:bodyPr/>
          <a:lstStyle/>
          <a:p>
            <a:r>
              <a:rPr lang="en-US"/>
              <a:t>Welcome and Introductions</a:t>
            </a:r>
          </a:p>
        </p:txBody>
      </p:sp>
    </p:spTree>
    <p:extLst>
      <p:ext uri="{BB962C8B-B14F-4D97-AF65-F5344CB8AC3E}">
        <p14:creationId xmlns:p14="http://schemas.microsoft.com/office/powerpoint/2010/main" val="1010386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642C6E1-57B4-40FD-A9B6-AC83C8893DA9}"/>
              </a:ext>
            </a:extLst>
          </p:cNvPr>
          <p:cNvSpPr>
            <a:spLocks noGrp="1"/>
          </p:cNvSpPr>
          <p:nvPr>
            <p:ph idx="1"/>
          </p:nvPr>
        </p:nvSpPr>
        <p:spPr>
          <a:xfrm>
            <a:off x="838200" y="2086984"/>
            <a:ext cx="10515600" cy="4279949"/>
          </a:xfrm>
        </p:spPr>
        <p:txBody>
          <a:bodyPr>
            <a:normAutofit fontScale="77500" lnSpcReduction="20000"/>
          </a:bodyPr>
          <a:lstStyle/>
          <a:p>
            <a:r>
              <a:rPr lang="en-US"/>
              <a:t>Promote risk-taking by not assigning specific comments to individual members in meeting summaries &amp; minutes. </a:t>
            </a:r>
          </a:p>
          <a:p>
            <a:r>
              <a:rPr lang="en-US"/>
              <a:t>Maintain respect before, during, &amp; after meetings. </a:t>
            </a:r>
          </a:p>
          <a:p>
            <a:r>
              <a:rPr lang="en-US"/>
              <a:t>Seek clarification &amp; check understanding to avoid mistakenly attributing ideas to an individual or organization represented on the council. </a:t>
            </a:r>
          </a:p>
          <a:p>
            <a:r>
              <a:rPr lang="en-US"/>
              <a:t>Keep improvements in student learning at the core of the discussions. Students should drive the conversation. </a:t>
            </a:r>
          </a:p>
          <a:p>
            <a:r>
              <a:rPr lang="en-US"/>
              <a:t>Stay engaged in the issues. </a:t>
            </a:r>
          </a:p>
          <a:p>
            <a:r>
              <a:rPr lang="en-US"/>
              <a:t>Actively address implicit biases &amp; instill cultural proficiency in discussions. </a:t>
            </a:r>
          </a:p>
          <a:p>
            <a:r>
              <a:rPr lang="en-US"/>
              <a:t>Encourage discussion from all voices of members. Be additive, not repetitive. </a:t>
            </a:r>
          </a:p>
          <a:p>
            <a:r>
              <a:rPr lang="en-US"/>
              <a:t>Let members know if pre-reading or other pre-meeting assignments require more than 30 minutes of preparation time. </a:t>
            </a:r>
          </a:p>
          <a:p>
            <a:r>
              <a:rPr lang="en-US"/>
              <a:t>Make it fun!</a:t>
            </a:r>
          </a:p>
        </p:txBody>
      </p:sp>
      <p:sp>
        <p:nvSpPr>
          <p:cNvPr id="3" name="Title 2">
            <a:extLst>
              <a:ext uri="{FF2B5EF4-FFF2-40B4-BE49-F238E27FC236}">
                <a16:creationId xmlns:a16="http://schemas.microsoft.com/office/drawing/2014/main" id="{471E34FA-666D-4BCD-AF62-50295267C1CB}"/>
              </a:ext>
            </a:extLst>
          </p:cNvPr>
          <p:cNvSpPr>
            <a:spLocks noGrp="1"/>
          </p:cNvSpPr>
          <p:nvPr>
            <p:ph type="title"/>
          </p:nvPr>
        </p:nvSpPr>
        <p:spPr/>
        <p:txBody>
          <a:bodyPr/>
          <a:lstStyle/>
          <a:p>
            <a:r>
              <a:rPr lang="en-US"/>
              <a:t>Discussion Norms and Meeting Protocols</a:t>
            </a:r>
          </a:p>
        </p:txBody>
      </p:sp>
    </p:spTree>
    <p:extLst>
      <p:ext uri="{BB962C8B-B14F-4D97-AF65-F5344CB8AC3E}">
        <p14:creationId xmlns:p14="http://schemas.microsoft.com/office/powerpoint/2010/main" val="42432811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5FAECB-8DB9-6923-DAF2-C11C93F9DBAA}"/>
              </a:ext>
            </a:extLst>
          </p:cNvPr>
          <p:cNvSpPr>
            <a:spLocks noGrp="1"/>
          </p:cNvSpPr>
          <p:nvPr>
            <p:ph type="title"/>
          </p:nvPr>
        </p:nvSpPr>
        <p:spPr/>
        <p:txBody>
          <a:bodyPr>
            <a:normAutofit/>
          </a:bodyPr>
          <a:lstStyle/>
          <a:p>
            <a:r>
              <a:rPr lang="en-US"/>
              <a:t>Assistance Updates</a:t>
            </a:r>
          </a:p>
        </p:txBody>
      </p:sp>
    </p:spTree>
    <p:extLst>
      <p:ext uri="{BB962C8B-B14F-4D97-AF65-F5344CB8AC3E}">
        <p14:creationId xmlns:p14="http://schemas.microsoft.com/office/powerpoint/2010/main" val="32962531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7DB8855-7243-B904-36C7-0AD366023806}"/>
              </a:ext>
            </a:extLst>
          </p:cNvPr>
          <p:cNvSpPr>
            <a:spLocks noGrp="1"/>
          </p:cNvSpPr>
          <p:nvPr>
            <p:ph type="body" idx="1"/>
          </p:nvPr>
        </p:nvSpPr>
        <p:spPr/>
        <p:txBody>
          <a:bodyPr>
            <a:noAutofit/>
          </a:bodyPr>
          <a:lstStyle/>
          <a:p>
            <a:r>
              <a:rPr lang="en-US" sz="3000" dirty="0">
                <a:latin typeface="Arial"/>
                <a:cs typeface="Arial"/>
              </a:rPr>
              <a:t>Prioritization Institute</a:t>
            </a:r>
            <a:endParaRPr lang="en-US" sz="3000"/>
          </a:p>
        </p:txBody>
      </p:sp>
      <p:sp>
        <p:nvSpPr>
          <p:cNvPr id="3" name="Content Placeholder 2">
            <a:extLst>
              <a:ext uri="{FF2B5EF4-FFF2-40B4-BE49-F238E27FC236}">
                <a16:creationId xmlns:a16="http://schemas.microsoft.com/office/drawing/2014/main" id="{F1A51350-4E9D-B9AA-912D-D687E37D9716}"/>
              </a:ext>
            </a:extLst>
          </p:cNvPr>
          <p:cNvSpPr>
            <a:spLocks noGrp="1"/>
          </p:cNvSpPr>
          <p:nvPr>
            <p:ph sz="half" idx="2"/>
          </p:nvPr>
        </p:nvSpPr>
        <p:spPr>
          <a:xfrm>
            <a:off x="839788" y="3088998"/>
            <a:ext cx="5157787" cy="3328128"/>
          </a:xfrm>
        </p:spPr>
        <p:txBody>
          <a:bodyPr vert="horz" lIns="91440" tIns="45720" rIns="91440" bIns="45720" rtlCol="0" anchor="t">
            <a:normAutofit/>
          </a:bodyPr>
          <a:lstStyle/>
          <a:p>
            <a:r>
              <a:rPr lang="en-US" sz="2200" b="1" dirty="0">
                <a:latin typeface="Arial"/>
                <a:cs typeface="Arial"/>
              </a:rPr>
              <a:t>March 21, 22</a:t>
            </a:r>
            <a:r>
              <a:rPr lang="en-US" sz="2200" dirty="0">
                <a:latin typeface="Arial"/>
                <a:cs typeface="Arial"/>
              </a:rPr>
              <a:t>; </a:t>
            </a:r>
            <a:r>
              <a:rPr lang="en-US" sz="2200" b="1" dirty="0">
                <a:latin typeface="Arial"/>
                <a:cs typeface="Arial"/>
              </a:rPr>
              <a:t>May 10, 11</a:t>
            </a:r>
          </a:p>
          <a:p>
            <a:r>
              <a:rPr lang="en-US" sz="2200" dirty="0">
                <a:latin typeface="Arial"/>
                <a:cs typeface="Arial"/>
              </a:rPr>
              <a:t>Support districts to identify an instructional priority to close equity and opportunity gaps</a:t>
            </a:r>
            <a:endParaRPr lang="en-US" sz="2200" dirty="0"/>
          </a:p>
        </p:txBody>
      </p:sp>
      <p:sp>
        <p:nvSpPr>
          <p:cNvPr id="4" name="Text Placeholder 3">
            <a:extLst>
              <a:ext uri="{FF2B5EF4-FFF2-40B4-BE49-F238E27FC236}">
                <a16:creationId xmlns:a16="http://schemas.microsoft.com/office/drawing/2014/main" id="{8CA3B13B-3A85-B709-1F86-71ADD39E8387}"/>
              </a:ext>
            </a:extLst>
          </p:cNvPr>
          <p:cNvSpPr>
            <a:spLocks noGrp="1"/>
          </p:cNvSpPr>
          <p:nvPr>
            <p:ph type="body" sz="quarter" idx="3"/>
          </p:nvPr>
        </p:nvSpPr>
        <p:spPr>
          <a:xfrm>
            <a:off x="6172200" y="2109863"/>
            <a:ext cx="5899695" cy="675936"/>
          </a:xfrm>
        </p:spPr>
        <p:txBody>
          <a:bodyPr>
            <a:noAutofit/>
          </a:bodyPr>
          <a:lstStyle/>
          <a:p>
            <a:r>
              <a:rPr lang="en-US" sz="3000" dirty="0">
                <a:latin typeface="Arial"/>
                <a:cs typeface="Arial"/>
              </a:rPr>
              <a:t>SY24 District Submission</a:t>
            </a:r>
            <a:endParaRPr lang="en-US" sz="3000"/>
          </a:p>
        </p:txBody>
      </p:sp>
      <p:sp>
        <p:nvSpPr>
          <p:cNvPr id="5" name="Content Placeholder 4">
            <a:extLst>
              <a:ext uri="{FF2B5EF4-FFF2-40B4-BE49-F238E27FC236}">
                <a16:creationId xmlns:a16="http://schemas.microsoft.com/office/drawing/2014/main" id="{9DF3D7ED-4C53-50D8-7818-50F1525F426A}"/>
              </a:ext>
            </a:extLst>
          </p:cNvPr>
          <p:cNvSpPr>
            <a:spLocks noGrp="1"/>
          </p:cNvSpPr>
          <p:nvPr>
            <p:ph sz="quarter" idx="4"/>
          </p:nvPr>
        </p:nvSpPr>
        <p:spPr/>
        <p:txBody>
          <a:bodyPr vert="horz" lIns="91440" tIns="45720" rIns="91440" bIns="45720" rtlCol="0" anchor="t">
            <a:normAutofit fontScale="77500" lnSpcReduction="20000"/>
          </a:bodyPr>
          <a:lstStyle/>
          <a:p>
            <a:pPr marL="0" indent="0">
              <a:buNone/>
            </a:pPr>
            <a:endParaRPr lang="en-US" dirty="0">
              <a:latin typeface="Arial"/>
              <a:cs typeface="Arial"/>
            </a:endParaRPr>
          </a:p>
          <a:p>
            <a:r>
              <a:rPr lang="en-US" dirty="0">
                <a:latin typeface="Arial"/>
                <a:cs typeface="Arial"/>
              </a:rPr>
              <a:t>Alignment with...</a:t>
            </a:r>
            <a:endParaRPr lang="en-US" dirty="0"/>
          </a:p>
          <a:p>
            <a:pPr lvl="1">
              <a:lnSpc>
                <a:spcPct val="120000"/>
              </a:lnSpc>
            </a:pPr>
            <a:r>
              <a:rPr lang="en-US" sz="2800" dirty="0">
                <a:latin typeface="Arial"/>
                <a:cs typeface="Arial"/>
              </a:rPr>
              <a:t> </a:t>
            </a:r>
            <a:r>
              <a:rPr lang="en-US" sz="2800" dirty="0">
                <a:latin typeface="Arial"/>
                <a:cs typeface="Arial"/>
                <a:hlinkClick r:id="rId2"/>
              </a:rPr>
              <a:t>Student Opportunity Act (SOA) plans</a:t>
            </a:r>
            <a:r>
              <a:rPr lang="en-US" sz="2800" dirty="0">
                <a:latin typeface="Arial"/>
                <a:cs typeface="Arial"/>
              </a:rPr>
              <a:t> </a:t>
            </a:r>
          </a:p>
          <a:p>
            <a:pPr lvl="1">
              <a:lnSpc>
                <a:spcPct val="120000"/>
              </a:lnSpc>
            </a:pPr>
            <a:r>
              <a:rPr lang="en-US" sz="2800" dirty="0">
                <a:latin typeface="Arial"/>
                <a:cs typeface="Arial"/>
              </a:rPr>
              <a:t>School and district </a:t>
            </a:r>
            <a:r>
              <a:rPr lang="en-US" sz="2800" dirty="0">
                <a:latin typeface="Arial"/>
                <a:cs typeface="Arial"/>
                <a:hlinkClick r:id="rId3"/>
              </a:rPr>
              <a:t>accountability targets</a:t>
            </a:r>
            <a:r>
              <a:rPr lang="en-US" sz="2800" dirty="0">
                <a:latin typeface="Arial"/>
                <a:cs typeface="Arial"/>
              </a:rPr>
              <a:t> </a:t>
            </a:r>
          </a:p>
          <a:p>
            <a:pPr lvl="1">
              <a:lnSpc>
                <a:spcPct val="120000"/>
              </a:lnSpc>
            </a:pPr>
            <a:r>
              <a:rPr lang="en-US" sz="2800" dirty="0">
                <a:latin typeface="Arial"/>
                <a:cs typeface="Arial"/>
              </a:rPr>
              <a:t>DESE’s Educational Vision for supporting </a:t>
            </a:r>
            <a:r>
              <a:rPr lang="en-US" sz="2800" dirty="0">
                <a:latin typeface="Arial"/>
                <a:cs typeface="Arial"/>
                <a:hlinkClick r:id="rId4"/>
              </a:rPr>
              <a:t>Culturally and Linguistically Sustaining Practices</a:t>
            </a:r>
            <a:endParaRPr lang="en-US" sz="2800" dirty="0">
              <a:latin typeface="Arial"/>
              <a:cs typeface="Arial"/>
            </a:endParaRPr>
          </a:p>
          <a:p>
            <a:endParaRPr lang="en-US" dirty="0"/>
          </a:p>
        </p:txBody>
      </p:sp>
      <p:sp>
        <p:nvSpPr>
          <p:cNvPr id="6" name="Title 5">
            <a:extLst>
              <a:ext uri="{FF2B5EF4-FFF2-40B4-BE49-F238E27FC236}">
                <a16:creationId xmlns:a16="http://schemas.microsoft.com/office/drawing/2014/main" id="{8A849741-5708-9602-46BE-718BE12A843A}"/>
              </a:ext>
            </a:extLst>
          </p:cNvPr>
          <p:cNvSpPr>
            <a:spLocks noGrp="1"/>
          </p:cNvSpPr>
          <p:nvPr>
            <p:ph type="title"/>
          </p:nvPr>
        </p:nvSpPr>
        <p:spPr/>
        <p:txBody>
          <a:bodyPr/>
          <a:lstStyle/>
          <a:p>
            <a:r>
              <a:rPr lang="en-US" dirty="0">
                <a:latin typeface="Arial"/>
                <a:cs typeface="Arial"/>
              </a:rPr>
              <a:t>Assistance Updates</a:t>
            </a:r>
            <a:endParaRPr lang="en-US" dirty="0"/>
          </a:p>
        </p:txBody>
      </p:sp>
    </p:spTree>
    <p:extLst>
      <p:ext uri="{BB962C8B-B14F-4D97-AF65-F5344CB8AC3E}">
        <p14:creationId xmlns:p14="http://schemas.microsoft.com/office/powerpoint/2010/main" val="41730314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5FAECB-8DB9-6923-DAF2-C11C93F9DBAA}"/>
              </a:ext>
            </a:extLst>
          </p:cNvPr>
          <p:cNvSpPr>
            <a:spLocks noGrp="1"/>
          </p:cNvSpPr>
          <p:nvPr>
            <p:ph type="title"/>
          </p:nvPr>
        </p:nvSpPr>
        <p:spPr/>
        <p:txBody>
          <a:bodyPr>
            <a:normAutofit/>
          </a:bodyPr>
          <a:lstStyle/>
          <a:p>
            <a:r>
              <a:rPr lang="en-US"/>
              <a:t>Accountability Updates</a:t>
            </a:r>
          </a:p>
        </p:txBody>
      </p:sp>
    </p:spTree>
    <p:extLst>
      <p:ext uri="{BB962C8B-B14F-4D97-AF65-F5344CB8AC3E}">
        <p14:creationId xmlns:p14="http://schemas.microsoft.com/office/powerpoint/2010/main" val="2192027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COUNT" val="22"/>
  <p:tag name="ARTICULATE_PROJECT_OPEN" val="0"/>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SE_Template" id="{8B1FC134-3306-8949-8EE6-54D8D1A68082}" vid="{D023F173-81C9-6C41-B8A8-A9E8365AC24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1084360EEB03544AB4CAC2FBAAFAD77" ma:contentTypeVersion="12" ma:contentTypeDescription="Create a new document." ma:contentTypeScope="" ma:versionID="887c4e6cf177ff30d420aa52eb9310f9">
  <xsd:schema xmlns:xsd="http://www.w3.org/2001/XMLSchema" xmlns:xs="http://www.w3.org/2001/XMLSchema" xmlns:p="http://schemas.microsoft.com/office/2006/metadata/properties" xmlns:ns2="5429861b-d0a8-4a2b-aa37-e22066898d50" xmlns:ns3="fdcd57df-05e8-4749-9cc8-5afe3dcd00a5" targetNamespace="http://schemas.microsoft.com/office/2006/metadata/properties" ma:root="true" ma:fieldsID="4d06a48862a552638c1e7d25702d84dd" ns2:_="" ns3:_="">
    <xsd:import namespace="5429861b-d0a8-4a2b-aa37-e22066898d50"/>
    <xsd:import namespace="fdcd57df-05e8-4749-9cc8-5afe3dcd00a5"/>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429861b-d0a8-4a2b-aa37-e22066898d5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9f123c60-6d59-4beb-a46f-4c7d903a1f29"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dcd57df-05e8-4749-9cc8-5afe3dcd00a5" elementFormDefault="qualified">
    <xsd:import namespace="http://schemas.microsoft.com/office/2006/documentManagement/types"/>
    <xsd:import namespace="http://schemas.microsoft.com/office/infopath/2007/PartnerControls"/>
    <xsd:element name="SharedWithUsers" ma:index="12" nillable="true" ma:displayName="Shared With" ma:SearchPeopleOnly="false" ma:SharePointGroup="0" ma:internalName="SharedWithUsers" ma:readOnly="tru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579585c6-1993-4430-a732-e7d5034e44b4}" ma:internalName="TaxCatchAll" ma:showField="CatchAllData" ma:web="fdcd57df-05e8-4749-9cc8-5afe3dcd00a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fdcd57df-05e8-4749-9cc8-5afe3dcd00a5">
      <UserInfo>
        <DisplayName>Krukonis, Amy (DESE)</DisplayName>
        <AccountId>18</AccountId>
        <AccountType/>
      </UserInfo>
      <UserInfo>
        <DisplayName>Curry, Charmie R. (DESE)</DisplayName>
        <AccountId>3753</AccountId>
        <AccountType/>
      </UserInfo>
      <UserInfo>
        <DisplayName>Curtin, Robert (DESE)</DisplayName>
        <AccountId>196</AccountId>
        <AccountType/>
      </UserInfo>
      <UserInfo>
        <DisplayName>Zermani, Lauren  (DESE)</DisplayName>
        <AccountId>133</AccountId>
        <AccountType/>
      </UserInfo>
      <UserInfo>
        <DisplayName>Bhasin, Komal (DESE)</DisplayName>
        <AccountId>618</AccountId>
        <AccountType/>
      </UserInfo>
    </SharedWithUsers>
    <TaxCatchAll xmlns="fdcd57df-05e8-4749-9cc8-5afe3dcd00a5" xsi:nil="true"/>
    <lcf76f155ced4ddcb4097134ff3c332f xmlns="5429861b-d0a8-4a2b-aa37-e22066898d50">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151AED88-E031-4129-9FE6-E4B938C0305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429861b-d0a8-4a2b-aa37-e22066898d50"/>
    <ds:schemaRef ds:uri="fdcd57df-05e8-4749-9cc8-5afe3dcd00a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0F4F6BA-9256-4D68-961F-89F22BA60EA2}">
  <ds:schemaRefs>
    <ds:schemaRef ds:uri="http://schemas.microsoft.com/sharepoint/v3/contenttype/forms"/>
  </ds:schemaRefs>
</ds:datastoreItem>
</file>

<file path=customXml/itemProps3.xml><?xml version="1.0" encoding="utf-8"?>
<ds:datastoreItem xmlns:ds="http://schemas.openxmlformats.org/officeDocument/2006/customXml" ds:itemID="{FA434A98-F106-45CE-8E8A-DD686612E616}">
  <ds:schemaRefs>
    <ds:schemaRef ds:uri="http://purl.org/dc/dcmitype/"/>
    <ds:schemaRef ds:uri="http://schemas.microsoft.com/office/2006/documentManagement/types"/>
    <ds:schemaRef ds:uri="http://purl.org/dc/elements/1.1/"/>
    <ds:schemaRef ds:uri="http://schemas.microsoft.com/office/2006/metadata/properties"/>
    <ds:schemaRef ds:uri="http://purl.org/dc/terms/"/>
    <ds:schemaRef ds:uri="fdcd57df-05e8-4749-9cc8-5afe3dcd00a5"/>
    <ds:schemaRef ds:uri="http://schemas.microsoft.com/office/infopath/2007/PartnerControls"/>
    <ds:schemaRef ds:uri="http://schemas.openxmlformats.org/package/2006/metadata/core-properties"/>
    <ds:schemaRef ds:uri="5429861b-d0a8-4a2b-aa37-e22066898d50"/>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32</TotalTime>
  <Words>935</Words>
  <Application>Microsoft Office PowerPoint</Application>
  <PresentationFormat>Widescreen</PresentationFormat>
  <Paragraphs>174</Paragraphs>
  <Slides>22</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22</vt:i4>
      </vt:variant>
    </vt:vector>
  </HeadingPairs>
  <TitlesOfParts>
    <vt:vector size="26" baseType="lpstr">
      <vt:lpstr>Arial</vt:lpstr>
      <vt:lpstr>Arial,Sans-Serif</vt:lpstr>
      <vt:lpstr>Calibri</vt:lpstr>
      <vt:lpstr>Office Theme</vt:lpstr>
      <vt:lpstr>Accountability &amp; Assistance Advisory Council Meeting</vt:lpstr>
      <vt:lpstr>Agenda</vt:lpstr>
      <vt:lpstr>Welcome, Introductions, and Review of Norms</vt:lpstr>
      <vt:lpstr>Virtual Meeting Housekeeping</vt:lpstr>
      <vt:lpstr>Welcome and Introductions</vt:lpstr>
      <vt:lpstr>Discussion Norms and Meeting Protocols</vt:lpstr>
      <vt:lpstr>Assistance Updates</vt:lpstr>
      <vt:lpstr>Assistance Updates</vt:lpstr>
      <vt:lpstr>Accountability Updates</vt:lpstr>
      <vt:lpstr>Topics for Discussion</vt:lpstr>
      <vt:lpstr>Lowest Performing Group</vt:lpstr>
      <vt:lpstr>Lowest Performing Group</vt:lpstr>
      <vt:lpstr>Lowest Performing Group</vt:lpstr>
      <vt:lpstr>Target Setting</vt:lpstr>
      <vt:lpstr>Target Setting - Achievement</vt:lpstr>
      <vt:lpstr>Target Setting - Achievement</vt:lpstr>
      <vt:lpstr>Recovery Path</vt:lpstr>
      <vt:lpstr>Recovery Path – ELA Non-High School Example </vt:lpstr>
      <vt:lpstr>Recovery Path – ELA Non-High School Example </vt:lpstr>
      <vt:lpstr>Path Forward</vt:lpstr>
      <vt:lpstr>Next Steps and Closing</vt:lpstr>
      <vt:lpstr>Upcoming Council Meetings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AAAC Presentation March 8, 2023</dc:title>
  <dc:creator>DESE</dc:creator>
  <cp:lastModifiedBy>Zou, Dong (EOE)</cp:lastModifiedBy>
  <cp:revision>18</cp:revision>
  <dcterms:created xsi:type="dcterms:W3CDTF">2022-10-11T20:32:22Z</dcterms:created>
  <dcterms:modified xsi:type="dcterms:W3CDTF">2023-05-05T15:17:58Z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tadate">
    <vt:lpwstr>May 5 2023 12:00AM</vt:lpwstr>
  </property>
  <property fmtid="{D5CDD505-2E9C-101B-9397-08002B2CF9AE}" pid="3" name="ArticulateGUID">
    <vt:lpwstr>4077D377-AF88-463E-ACA5-6DEC2D0FF036</vt:lpwstr>
  </property>
  <property fmtid="{D5CDD505-2E9C-101B-9397-08002B2CF9AE}" pid="4" name="ArticulatePath">
    <vt:lpwstr>2023-0308presentation</vt:lpwstr>
  </property>
</Properties>
</file>