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61" r:id="rId6"/>
    <p:sldId id="260" r:id="rId7"/>
    <p:sldId id="3370" r:id="rId8"/>
    <p:sldId id="3371" r:id="rId9"/>
    <p:sldId id="3395" r:id="rId10"/>
    <p:sldId id="3372" r:id="rId11"/>
    <p:sldId id="3367" r:id="rId12"/>
    <p:sldId id="270" r:id="rId13"/>
    <p:sldId id="3396" r:id="rId14"/>
    <p:sldId id="3397" r:id="rId15"/>
    <p:sldId id="3398" r:id="rId16"/>
    <p:sldId id="3399" r:id="rId17"/>
    <p:sldId id="3400" r:id="rId18"/>
    <p:sldId id="3368" r:id="rId19"/>
    <p:sldId id="3393" r:id="rId20"/>
    <p:sldId id="3394" r:id="rId21"/>
    <p:sldId id="3392" r:id="rId22"/>
    <p:sldId id="3369" r:id="rId23"/>
    <p:sldId id="3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4C214-C3AA-BF5A-66CE-6ACF2A1BD418}" name="Gonzales, Erica (DESE)" initials="GE(" userId="S::Erica.M.Gonzales@mass.gov::427ee677-6162-42a0-9277-244131bf98e5" providerId="AD"/>
  <p188:author id="{2CC08174-9BB7-5743-67DA-3DDAD24E4594}" name="Havdala, Robert J.  (DESE)" initials="HRJ(" userId="S::robert.j.havdala@mass.gov::4cd687e8-9622-49c1-b2e8-1a2671bc50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22AB5-0911-4B07-9A2B-2AB44ECE002C}" v="240" dt="2023-06-01T14:13:49.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3492" autoAdjust="0"/>
  </p:normalViewPr>
  <p:slideViewPr>
    <p:cSldViewPr snapToGrid="0">
      <p:cViewPr varScale="1">
        <p:scale>
          <a:sx n="61" d="100"/>
          <a:sy n="61" d="100"/>
        </p:scale>
        <p:origin x="384" y="66"/>
      </p:cViewPr>
      <p:guideLst/>
    </p:cSldViewPr>
  </p:slideViewPr>
  <p:outlineViewPr>
    <p:cViewPr>
      <p:scale>
        <a:sx n="33" d="100"/>
        <a:sy n="33" d="100"/>
      </p:scale>
      <p:origin x="0" y="-51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dala, Robert J.  (DESE)" userId="S::robert.j.havdala@mass.gov::4cd687e8-9622-49c1-b2e8-1a2671bc50c8" providerId="AD" clId="Web-{DB474D80-3D3E-D1E2-F4AF-65D60A02B595}"/>
    <pc:docChg chg="">
      <pc:chgData name="Havdala, Robert J.  (DESE)" userId="S::robert.j.havdala@mass.gov::4cd687e8-9622-49c1-b2e8-1a2671bc50c8" providerId="AD" clId="Web-{DB474D80-3D3E-D1E2-F4AF-65D60A02B595}" dt="2023-05-04T19:59:04.747" v="0"/>
      <pc:docMkLst>
        <pc:docMk/>
      </pc:docMkLst>
      <pc:sldChg chg="modCm">
        <pc:chgData name="Havdala, Robert J.  (DESE)" userId="S::robert.j.havdala@mass.gov::4cd687e8-9622-49c1-b2e8-1a2671bc50c8" providerId="AD" clId="Web-{DB474D80-3D3E-D1E2-F4AF-65D60A02B595}" dt="2023-05-04T19:59:04.747" v="0"/>
        <pc:sldMkLst>
          <pc:docMk/>
          <pc:sldMk cId="2314047931" sldId="3392"/>
        </pc:sldMkLst>
      </pc:sldChg>
    </pc:docChg>
  </pc:docChgLst>
  <pc:docChgLst>
    <pc:chgData name="Gonzales, Erica (DESE)" userId="427ee677-6162-42a0-9277-244131bf98e5" providerId="ADAL" clId="{81722AB5-0911-4B07-9A2B-2AB44ECE002C}"/>
    <pc:docChg chg="undo custSel addSld delSld modSld sldOrd">
      <pc:chgData name="Gonzales, Erica (DESE)" userId="427ee677-6162-42a0-9277-244131bf98e5" providerId="ADAL" clId="{81722AB5-0911-4B07-9A2B-2AB44ECE002C}" dt="2023-06-01T14:13:49.356" v="2247" actId="962"/>
      <pc:docMkLst>
        <pc:docMk/>
      </pc:docMkLst>
      <pc:sldChg chg="modSp mod">
        <pc:chgData name="Gonzales, Erica (DESE)" userId="427ee677-6162-42a0-9277-244131bf98e5" providerId="ADAL" clId="{81722AB5-0911-4B07-9A2B-2AB44ECE002C}" dt="2023-05-02T18:53:23.919" v="1031" actId="20577"/>
        <pc:sldMkLst>
          <pc:docMk/>
          <pc:sldMk cId="3472057045" sldId="256"/>
        </pc:sldMkLst>
        <pc:spChg chg="mod">
          <ac:chgData name="Gonzales, Erica (DESE)" userId="427ee677-6162-42a0-9277-244131bf98e5" providerId="ADAL" clId="{81722AB5-0911-4B07-9A2B-2AB44ECE002C}" dt="2023-05-02T18:53:23.919" v="1031" actId="20577"/>
          <ac:spMkLst>
            <pc:docMk/>
            <pc:sldMk cId="3472057045" sldId="256"/>
            <ac:spMk id="2" creationId="{014B4766-0EE3-8028-2E23-5FACFF09600A}"/>
          </ac:spMkLst>
        </pc:spChg>
      </pc:sldChg>
      <pc:sldChg chg="modSp mod">
        <pc:chgData name="Gonzales, Erica (DESE)" userId="427ee677-6162-42a0-9277-244131bf98e5" providerId="ADAL" clId="{81722AB5-0911-4B07-9A2B-2AB44ECE002C}" dt="2023-05-02T18:43:05.094" v="232" actId="15"/>
        <pc:sldMkLst>
          <pc:docMk/>
          <pc:sldMk cId="101038636" sldId="3371"/>
        </pc:sldMkLst>
        <pc:spChg chg="mod">
          <ac:chgData name="Gonzales, Erica (DESE)" userId="427ee677-6162-42a0-9277-244131bf98e5" providerId="ADAL" clId="{81722AB5-0911-4B07-9A2B-2AB44ECE002C}" dt="2023-05-02T18:43:05.094" v="232" actId="15"/>
          <ac:spMkLst>
            <pc:docMk/>
            <pc:sldMk cId="101038636" sldId="3371"/>
            <ac:spMk id="4" creationId="{3536CB28-822D-4595-83C2-0185C1224DE2}"/>
          </ac:spMkLst>
        </pc:spChg>
      </pc:sldChg>
      <pc:sldChg chg="modSp mod">
        <pc:chgData name="Gonzales, Erica (DESE)" userId="427ee677-6162-42a0-9277-244131bf98e5" providerId="ADAL" clId="{81722AB5-0911-4B07-9A2B-2AB44ECE002C}" dt="2023-05-04T19:10:16.449" v="1083" actId="6549"/>
        <pc:sldMkLst>
          <pc:docMk/>
          <pc:sldMk cId="1529146862" sldId="3373"/>
        </pc:sldMkLst>
        <pc:spChg chg="mod">
          <ac:chgData name="Gonzales, Erica (DESE)" userId="427ee677-6162-42a0-9277-244131bf98e5" providerId="ADAL" clId="{81722AB5-0911-4B07-9A2B-2AB44ECE002C}" dt="2023-05-04T19:10:16.449" v="1083" actId="6549"/>
          <ac:spMkLst>
            <pc:docMk/>
            <pc:sldMk cId="1529146862" sldId="3373"/>
            <ac:spMk id="5" creationId="{FD8323AA-6A9F-49B3-86D6-991499006028}"/>
          </ac:spMkLst>
        </pc:spChg>
      </pc:sldChg>
      <pc:sldChg chg="delSp modSp add del mod addCm delCm">
        <pc:chgData name="Gonzales, Erica (DESE)" userId="427ee677-6162-42a0-9277-244131bf98e5" providerId="ADAL" clId="{81722AB5-0911-4B07-9A2B-2AB44ECE002C}" dt="2023-05-15T15:25:38.394" v="2072" actId="2696"/>
        <pc:sldMkLst>
          <pc:docMk/>
          <pc:sldMk cId="103537644" sldId="3390"/>
        </pc:sldMkLst>
        <pc:spChg chg="mod">
          <ac:chgData name="Gonzales, Erica (DESE)" userId="427ee677-6162-42a0-9277-244131bf98e5" providerId="ADAL" clId="{81722AB5-0911-4B07-9A2B-2AB44ECE002C}" dt="2023-05-02T18:54:07.052" v="1041" actId="27636"/>
          <ac:spMkLst>
            <pc:docMk/>
            <pc:sldMk cId="103537644" sldId="3390"/>
            <ac:spMk id="4" creationId="{10620FDE-C9D6-48C8-A845-4B8B618EA5E2}"/>
          </ac:spMkLst>
        </pc:spChg>
        <pc:spChg chg="del mod">
          <ac:chgData name="Gonzales, Erica (DESE)" userId="427ee677-6162-42a0-9277-244131bf98e5" providerId="ADAL" clId="{81722AB5-0911-4B07-9A2B-2AB44ECE002C}" dt="2023-05-02T18:48:41.345" v="514" actId="478"/>
          <ac:spMkLst>
            <pc:docMk/>
            <pc:sldMk cId="103537644" sldId="3390"/>
            <ac:spMk id="28" creationId="{522EAD1D-A4F5-5E41-D7A4-8C4F0FC8E683}"/>
          </ac:spMkLst>
        </pc:spChg>
        <pc:spChg chg="del mod">
          <ac:chgData name="Gonzales, Erica (DESE)" userId="427ee677-6162-42a0-9277-244131bf98e5" providerId="ADAL" clId="{81722AB5-0911-4B07-9A2B-2AB44ECE002C}" dt="2023-05-02T18:48:37.294" v="512" actId="478"/>
          <ac:spMkLst>
            <pc:docMk/>
            <pc:sldMk cId="103537644" sldId="3390"/>
            <ac:spMk id="29" creationId="{1DAEE6E7-92C0-A879-1237-B3C0A539A34B}"/>
          </ac:spMkLst>
        </pc:spChg>
        <pc:graphicFrameChg chg="mod modGraphic">
          <ac:chgData name="Gonzales, Erica (DESE)" userId="427ee677-6162-42a0-9277-244131bf98e5" providerId="ADAL" clId="{81722AB5-0911-4B07-9A2B-2AB44ECE002C}" dt="2023-05-02T18:50:12.900" v="542" actId="255"/>
          <ac:graphicFrameMkLst>
            <pc:docMk/>
            <pc:sldMk cId="103537644" sldId="3390"/>
            <ac:graphicFrameMk id="9" creationId="{F8187A40-2D6A-BB94-9D7A-C627D05C9637}"/>
          </ac:graphicFrameMkLst>
        </pc:graphicFrameChg>
        <pc:picChg chg="del">
          <ac:chgData name="Gonzales, Erica (DESE)" userId="427ee677-6162-42a0-9277-244131bf98e5" providerId="ADAL" clId="{81722AB5-0911-4B07-9A2B-2AB44ECE002C}" dt="2023-05-02T18:49:14.086" v="521" actId="478"/>
          <ac:picMkLst>
            <pc:docMk/>
            <pc:sldMk cId="103537644" sldId="3390"/>
            <ac:picMk id="11" creationId="{45003B61-B816-4F64-5171-FB8FB63AEE8A}"/>
          </ac:picMkLst>
        </pc:picChg>
        <pc:picChg chg="del">
          <ac:chgData name="Gonzales, Erica (DESE)" userId="427ee677-6162-42a0-9277-244131bf98e5" providerId="ADAL" clId="{81722AB5-0911-4B07-9A2B-2AB44ECE002C}" dt="2023-05-02T18:49:13.036" v="520" actId="478"/>
          <ac:picMkLst>
            <pc:docMk/>
            <pc:sldMk cId="103537644" sldId="3390"/>
            <ac:picMk id="13" creationId="{3D066C11-80D9-7F12-3C34-B1940A83CE3B}"/>
          </ac:picMkLst>
        </pc:picChg>
        <pc:picChg chg="mod">
          <ac:chgData name="Gonzales, Erica (DESE)" userId="427ee677-6162-42a0-9277-244131bf98e5" providerId="ADAL" clId="{81722AB5-0911-4B07-9A2B-2AB44ECE002C}" dt="2023-05-02T18:47:42.807" v="504" actId="1076"/>
          <ac:picMkLst>
            <pc:docMk/>
            <pc:sldMk cId="103537644" sldId="3390"/>
            <ac:picMk id="15" creationId="{89F26015-C778-B537-55CF-BD7CF00040DC}"/>
          </ac:picMkLst>
        </pc:picChg>
        <pc:picChg chg="mod">
          <ac:chgData name="Gonzales, Erica (DESE)" userId="427ee677-6162-42a0-9277-244131bf98e5" providerId="ADAL" clId="{81722AB5-0911-4B07-9A2B-2AB44ECE002C}" dt="2023-05-02T18:48:59.063" v="517" actId="1076"/>
          <ac:picMkLst>
            <pc:docMk/>
            <pc:sldMk cId="103537644" sldId="3390"/>
            <ac:picMk id="17" creationId="{A7D6FA43-2C0F-C371-61F9-3958D5077E5F}"/>
          </ac:picMkLst>
        </pc:picChg>
        <pc:picChg chg="mod">
          <ac:chgData name="Gonzales, Erica (DESE)" userId="427ee677-6162-42a0-9277-244131bf98e5" providerId="ADAL" clId="{81722AB5-0911-4B07-9A2B-2AB44ECE002C}" dt="2023-05-02T18:49:02.037" v="518" actId="1076"/>
          <ac:picMkLst>
            <pc:docMk/>
            <pc:sldMk cId="103537644" sldId="3390"/>
            <ac:picMk id="18" creationId="{A0D76D47-49AB-9F42-89A3-6C7DE5DF7552}"/>
          </ac:picMkLst>
        </pc:picChg>
        <pc:picChg chg="mod">
          <ac:chgData name="Gonzales, Erica (DESE)" userId="427ee677-6162-42a0-9277-244131bf98e5" providerId="ADAL" clId="{81722AB5-0911-4B07-9A2B-2AB44ECE002C}" dt="2023-05-02T18:47:42.807" v="504" actId="1076"/>
          <ac:picMkLst>
            <pc:docMk/>
            <pc:sldMk cId="103537644" sldId="3390"/>
            <ac:picMk id="19" creationId="{FF3BF449-3665-8C38-48B1-090AEDC82FEA}"/>
          </ac:picMkLst>
        </pc:picChg>
        <pc:picChg chg="mod">
          <ac:chgData name="Gonzales, Erica (DESE)" userId="427ee677-6162-42a0-9277-244131bf98e5" providerId="ADAL" clId="{81722AB5-0911-4B07-9A2B-2AB44ECE002C}" dt="2023-05-02T18:47:47.395" v="505" actId="1076"/>
          <ac:picMkLst>
            <pc:docMk/>
            <pc:sldMk cId="103537644" sldId="3390"/>
            <ac:picMk id="21" creationId="{AE3EA24E-E9B5-5B2E-CE06-54EF621FA595}"/>
          </ac:picMkLst>
        </pc:picChg>
        <pc:picChg chg="mod">
          <ac:chgData name="Gonzales, Erica (DESE)" userId="427ee677-6162-42a0-9277-244131bf98e5" providerId="ADAL" clId="{81722AB5-0911-4B07-9A2B-2AB44ECE002C}" dt="2023-05-02T18:47:47.395" v="505" actId="1076"/>
          <ac:picMkLst>
            <pc:docMk/>
            <pc:sldMk cId="103537644" sldId="3390"/>
            <ac:picMk id="22" creationId="{2B72ABAB-9882-028A-C04A-8BB3F41B7D3C}"/>
          </ac:picMkLst>
        </pc:picChg>
        <pc:picChg chg="mod">
          <ac:chgData name="Gonzales, Erica (DESE)" userId="427ee677-6162-42a0-9277-244131bf98e5" providerId="ADAL" clId="{81722AB5-0911-4B07-9A2B-2AB44ECE002C}" dt="2023-05-02T18:47:52.651" v="506" actId="1076"/>
          <ac:picMkLst>
            <pc:docMk/>
            <pc:sldMk cId="103537644" sldId="3390"/>
            <ac:picMk id="23" creationId="{39F16EBB-85BD-3510-EE77-E562DE02DF32}"/>
          </ac:picMkLst>
        </pc:picChg>
        <pc:picChg chg="mod">
          <ac:chgData name="Gonzales, Erica (DESE)" userId="427ee677-6162-42a0-9277-244131bf98e5" providerId="ADAL" clId="{81722AB5-0911-4B07-9A2B-2AB44ECE002C}" dt="2023-05-02T18:49:04.647" v="519" actId="1076"/>
          <ac:picMkLst>
            <pc:docMk/>
            <pc:sldMk cId="103537644" sldId="3390"/>
            <ac:picMk id="25" creationId="{8EFCD8A3-45E2-B1B4-6B48-EB0B490F3C44}"/>
          </ac:picMkLst>
        </pc:picChg>
        <pc:picChg chg="mod">
          <ac:chgData name="Gonzales, Erica (DESE)" userId="427ee677-6162-42a0-9277-244131bf98e5" providerId="ADAL" clId="{81722AB5-0911-4B07-9A2B-2AB44ECE002C}" dt="2023-05-02T18:48:52.263" v="516" actId="1076"/>
          <ac:picMkLst>
            <pc:docMk/>
            <pc:sldMk cId="103537644" sldId="3390"/>
            <ac:picMk id="26" creationId="{BF9ACC91-5801-B15B-BE66-0A21396D046E}"/>
          </ac:picMkLst>
        </pc:picChg>
        <pc:picChg chg="mod">
          <ac:chgData name="Gonzales, Erica (DESE)" userId="427ee677-6162-42a0-9277-244131bf98e5" providerId="ADAL" clId="{81722AB5-0911-4B07-9A2B-2AB44ECE002C}" dt="2023-05-02T18:48:46.082" v="515" actId="1076"/>
          <ac:picMkLst>
            <pc:docMk/>
            <pc:sldMk cId="103537644" sldId="3390"/>
            <ac:picMk id="27" creationId="{E52D18C1-6206-562E-6878-65B10608A734}"/>
          </ac:picMkLst>
        </pc:picChg>
      </pc:sldChg>
      <pc:sldChg chg="del">
        <pc:chgData name="Gonzales, Erica (DESE)" userId="427ee677-6162-42a0-9277-244131bf98e5" providerId="ADAL" clId="{81722AB5-0911-4B07-9A2B-2AB44ECE002C}" dt="2023-05-02T18:46:03.302" v="498" actId="2696"/>
        <pc:sldMkLst>
          <pc:docMk/>
          <pc:sldMk cId="190493378" sldId="3391"/>
        </pc:sldMkLst>
      </pc:sldChg>
      <pc:sldChg chg="modSp mod addCm delCm modNotesTx">
        <pc:chgData name="Gonzales, Erica (DESE)" userId="427ee677-6162-42a0-9277-244131bf98e5" providerId="ADAL" clId="{81722AB5-0911-4B07-9A2B-2AB44ECE002C}" dt="2023-05-15T15:25:22.265" v="2071" actId="20577"/>
        <pc:sldMkLst>
          <pc:docMk/>
          <pc:sldMk cId="2314047931" sldId="3392"/>
        </pc:sldMkLst>
        <pc:spChg chg="mod">
          <ac:chgData name="Gonzales, Erica (DESE)" userId="427ee677-6162-42a0-9277-244131bf98e5" providerId="ADAL" clId="{81722AB5-0911-4B07-9A2B-2AB44ECE002C}" dt="2023-05-15T15:25:22.265" v="2071" actId="20577"/>
          <ac:spMkLst>
            <pc:docMk/>
            <pc:sldMk cId="2314047931" sldId="3392"/>
            <ac:spMk id="6" creationId="{0AE0E486-37FE-4920-89AD-6DC01B7BC854}"/>
          </ac:spMkLst>
        </pc:spChg>
        <pc:spChg chg="mod">
          <ac:chgData name="Gonzales, Erica (DESE)" userId="427ee677-6162-42a0-9277-244131bf98e5" providerId="ADAL" clId="{81722AB5-0911-4B07-9A2B-2AB44ECE002C}" dt="2023-05-02T18:50:58.486" v="561" actId="20577"/>
          <ac:spMkLst>
            <pc:docMk/>
            <pc:sldMk cId="2314047931" sldId="3392"/>
            <ac:spMk id="7" creationId="{189ED159-130D-AA35-5299-CF835F24BEF0}"/>
          </ac:spMkLst>
        </pc:spChg>
        <pc:spChg chg="mod">
          <ac:chgData name="Gonzales, Erica (DESE)" userId="427ee677-6162-42a0-9277-244131bf98e5" providerId="ADAL" clId="{81722AB5-0911-4B07-9A2B-2AB44ECE002C}" dt="2023-05-02T18:50:43.068" v="547" actId="2711"/>
          <ac:spMkLst>
            <pc:docMk/>
            <pc:sldMk cId="2314047931" sldId="3392"/>
            <ac:spMk id="8" creationId="{DA5D7C06-E177-CFC2-E6AB-E732879D591C}"/>
          </ac:spMkLst>
        </pc:spChg>
      </pc:sldChg>
      <pc:sldChg chg="modSp mod">
        <pc:chgData name="Gonzales, Erica (DESE)" userId="427ee677-6162-42a0-9277-244131bf98e5" providerId="ADAL" clId="{81722AB5-0911-4B07-9A2B-2AB44ECE002C}" dt="2023-05-02T18:30:23.340" v="43" actId="6549"/>
        <pc:sldMkLst>
          <pc:docMk/>
          <pc:sldMk cId="267579919" sldId="3393"/>
        </pc:sldMkLst>
        <pc:spChg chg="mod">
          <ac:chgData name="Gonzales, Erica (DESE)" userId="427ee677-6162-42a0-9277-244131bf98e5" providerId="ADAL" clId="{81722AB5-0911-4B07-9A2B-2AB44ECE002C}" dt="2023-05-02T18:30:23.340" v="43" actId="6549"/>
          <ac:spMkLst>
            <pc:docMk/>
            <pc:sldMk cId="267579919" sldId="3393"/>
            <ac:spMk id="2" creationId="{6A5C1D8C-D1A4-49B7-B02E-90AFD174AD71}"/>
          </ac:spMkLst>
        </pc:spChg>
      </pc:sldChg>
      <pc:sldChg chg="addSp delSp modSp mod modClrScheme delCm chgLayout">
        <pc:chgData name="Gonzales, Erica (DESE)" userId="427ee677-6162-42a0-9277-244131bf98e5" providerId="ADAL" clId="{81722AB5-0911-4B07-9A2B-2AB44ECE002C}" dt="2023-05-02T18:52:55.745" v="1027" actId="207"/>
        <pc:sldMkLst>
          <pc:docMk/>
          <pc:sldMk cId="507711004" sldId="3394"/>
        </pc:sldMkLst>
        <pc:spChg chg="del mod ord">
          <ac:chgData name="Gonzales, Erica (DESE)" userId="427ee677-6162-42a0-9277-244131bf98e5" providerId="ADAL" clId="{81722AB5-0911-4B07-9A2B-2AB44ECE002C}" dt="2023-05-02T18:33:38.056" v="55" actId="478"/>
          <ac:spMkLst>
            <pc:docMk/>
            <pc:sldMk cId="507711004" sldId="3394"/>
            <ac:spMk id="4" creationId="{10620FDE-C9D6-48C8-A845-4B8B618EA5E2}"/>
          </ac:spMkLst>
        </pc:spChg>
        <pc:spChg chg="del mod">
          <ac:chgData name="Gonzales, Erica (DESE)" userId="427ee677-6162-42a0-9277-244131bf98e5" providerId="ADAL" clId="{81722AB5-0911-4B07-9A2B-2AB44ECE002C}" dt="2023-05-02T18:33:12.999" v="46" actId="478"/>
          <ac:spMkLst>
            <pc:docMk/>
            <pc:sldMk cId="507711004" sldId="3394"/>
            <ac:spMk id="7" creationId="{218233DA-FDB0-E41E-EB52-ED53E24FDB13}"/>
          </ac:spMkLst>
        </pc:spChg>
        <pc:spChg chg="add del mod ord">
          <ac:chgData name="Gonzales, Erica (DESE)" userId="427ee677-6162-42a0-9277-244131bf98e5" providerId="ADAL" clId="{81722AB5-0911-4B07-9A2B-2AB44ECE002C}" dt="2023-05-02T18:38:00.938" v="98" actId="478"/>
          <ac:spMkLst>
            <pc:docMk/>
            <pc:sldMk cId="507711004" sldId="3394"/>
            <ac:spMk id="8" creationId="{DCF94474-6321-4AD7-9CA1-263D7498B8E5}"/>
          </ac:spMkLst>
        </pc:spChg>
        <pc:spChg chg="add del mod ord">
          <ac:chgData name="Gonzales, Erica (DESE)" userId="427ee677-6162-42a0-9277-244131bf98e5" providerId="ADAL" clId="{81722AB5-0911-4B07-9A2B-2AB44ECE002C}" dt="2023-05-02T18:34:34.651" v="60" actId="478"/>
          <ac:spMkLst>
            <pc:docMk/>
            <pc:sldMk cId="507711004" sldId="3394"/>
            <ac:spMk id="9" creationId="{AA12DCB9-7D2E-4A57-A76B-D0996B2AFCE5}"/>
          </ac:spMkLst>
        </pc:spChg>
        <pc:spChg chg="add del mod ord">
          <ac:chgData name="Gonzales, Erica (DESE)" userId="427ee677-6162-42a0-9277-244131bf98e5" providerId="ADAL" clId="{81722AB5-0911-4B07-9A2B-2AB44ECE002C}" dt="2023-05-02T18:38:47.582" v="202" actId="478"/>
          <ac:spMkLst>
            <pc:docMk/>
            <pc:sldMk cId="507711004" sldId="3394"/>
            <ac:spMk id="10" creationId="{665784BE-6564-4BBA-B732-8DD7353CC199}"/>
          </ac:spMkLst>
        </pc:spChg>
        <pc:spChg chg="del">
          <ac:chgData name="Gonzales, Erica (DESE)" userId="427ee677-6162-42a0-9277-244131bf98e5" providerId="ADAL" clId="{81722AB5-0911-4B07-9A2B-2AB44ECE002C}" dt="2023-05-02T18:33:14.710" v="47" actId="478"/>
          <ac:spMkLst>
            <pc:docMk/>
            <pc:sldMk cId="507711004" sldId="3394"/>
            <ac:spMk id="12" creationId="{D924B420-FD5A-7C17-4F80-A0EF697F8406}"/>
          </ac:spMkLst>
        </pc:spChg>
        <pc:spChg chg="add del mod">
          <ac:chgData name="Gonzales, Erica (DESE)" userId="427ee677-6162-42a0-9277-244131bf98e5" providerId="ADAL" clId="{81722AB5-0911-4B07-9A2B-2AB44ECE002C}" dt="2023-05-02T18:38:49.161" v="203" actId="478"/>
          <ac:spMkLst>
            <pc:docMk/>
            <pc:sldMk cId="507711004" sldId="3394"/>
            <ac:spMk id="15" creationId="{945C11DA-C035-4EBC-BEE8-2103753AF16F}"/>
          </ac:spMkLst>
        </pc:spChg>
        <pc:spChg chg="add mod">
          <ac:chgData name="Gonzales, Erica (DESE)" userId="427ee677-6162-42a0-9277-244131bf98e5" providerId="ADAL" clId="{81722AB5-0911-4B07-9A2B-2AB44ECE002C}" dt="2023-05-02T18:52:55.745" v="1027" actId="207"/>
          <ac:spMkLst>
            <pc:docMk/>
            <pc:sldMk cId="507711004" sldId="3394"/>
            <ac:spMk id="18" creationId="{CBD26836-6833-4C2D-8D4C-64EB28AD5653}"/>
          </ac:spMkLst>
        </pc:spChg>
        <pc:picChg chg="del">
          <ac:chgData name="Gonzales, Erica (DESE)" userId="427ee677-6162-42a0-9277-244131bf98e5" providerId="ADAL" clId="{81722AB5-0911-4B07-9A2B-2AB44ECE002C}" dt="2023-05-02T18:33:16.068" v="49" actId="478"/>
          <ac:picMkLst>
            <pc:docMk/>
            <pc:sldMk cId="507711004" sldId="3394"/>
            <ac:picMk id="3" creationId="{CE71B5BB-3106-0C4D-5B89-55215E76F7AA}"/>
          </ac:picMkLst>
        </pc:picChg>
        <pc:picChg chg="add del mod">
          <ac:chgData name="Gonzales, Erica (DESE)" userId="427ee677-6162-42a0-9277-244131bf98e5" providerId="ADAL" clId="{81722AB5-0911-4B07-9A2B-2AB44ECE002C}" dt="2023-05-02T18:39:54.858" v="209" actId="478"/>
          <ac:picMkLst>
            <pc:docMk/>
            <pc:sldMk cId="507711004" sldId="3394"/>
            <ac:picMk id="5" creationId="{B724B55B-7C27-4757-BDDB-0B52006B6CD9}"/>
          </ac:picMkLst>
        </pc:picChg>
        <pc:picChg chg="del">
          <ac:chgData name="Gonzales, Erica (DESE)" userId="427ee677-6162-42a0-9277-244131bf98e5" providerId="ADAL" clId="{81722AB5-0911-4B07-9A2B-2AB44ECE002C}" dt="2023-05-02T18:33:16.708" v="50" actId="478"/>
          <ac:picMkLst>
            <pc:docMk/>
            <pc:sldMk cId="507711004" sldId="3394"/>
            <ac:picMk id="6" creationId="{16786A53-B194-89D7-5284-45D75612895D}"/>
          </ac:picMkLst>
        </pc:picChg>
        <pc:picChg chg="del">
          <ac:chgData name="Gonzales, Erica (DESE)" userId="427ee677-6162-42a0-9277-244131bf98e5" providerId="ADAL" clId="{81722AB5-0911-4B07-9A2B-2AB44ECE002C}" dt="2023-05-02T18:33:15.358" v="48" actId="478"/>
          <ac:picMkLst>
            <pc:docMk/>
            <pc:sldMk cId="507711004" sldId="3394"/>
            <ac:picMk id="11" creationId="{45003B61-B816-4F64-5171-FB8FB63AEE8A}"/>
          </ac:picMkLst>
        </pc:picChg>
        <pc:picChg chg="del">
          <ac:chgData name="Gonzales, Erica (DESE)" userId="427ee677-6162-42a0-9277-244131bf98e5" providerId="ADAL" clId="{81722AB5-0911-4B07-9A2B-2AB44ECE002C}" dt="2023-05-02T18:33:12.219" v="45" actId="478"/>
          <ac:picMkLst>
            <pc:docMk/>
            <pc:sldMk cId="507711004" sldId="3394"/>
            <ac:picMk id="13" creationId="{3D066C11-80D9-7F12-3C34-B1940A83CE3B}"/>
          </ac:picMkLst>
        </pc:picChg>
        <pc:picChg chg="add mod">
          <ac:chgData name="Gonzales, Erica (DESE)" userId="427ee677-6162-42a0-9277-244131bf98e5" providerId="ADAL" clId="{81722AB5-0911-4B07-9A2B-2AB44ECE002C}" dt="2023-05-02T18:52:07.155" v="971" actId="962"/>
          <ac:picMkLst>
            <pc:docMk/>
            <pc:sldMk cId="507711004" sldId="3394"/>
            <ac:picMk id="17" creationId="{EE712DB5-FEB4-439F-A4EF-53DAB06B1C88}"/>
          </ac:picMkLst>
        </pc:picChg>
      </pc:sldChg>
      <pc:sldChg chg="add del">
        <pc:chgData name="Gonzales, Erica (DESE)" userId="427ee677-6162-42a0-9277-244131bf98e5" providerId="ADAL" clId="{81722AB5-0911-4B07-9A2B-2AB44ECE002C}" dt="2023-05-02T18:33:20.367" v="52"/>
        <pc:sldMkLst>
          <pc:docMk/>
          <pc:sldMk cId="907475704" sldId="3395"/>
        </pc:sldMkLst>
      </pc:sldChg>
      <pc:sldChg chg="addSp delSp modSp new mod ord modClrScheme chgLayout">
        <pc:chgData name="Gonzales, Erica (DESE)" userId="427ee677-6162-42a0-9277-244131bf98e5" providerId="ADAL" clId="{81722AB5-0911-4B07-9A2B-2AB44ECE002C}" dt="2023-05-02T18:44:01.253" v="286" actId="20577"/>
        <pc:sldMkLst>
          <pc:docMk/>
          <pc:sldMk cId="3087607770" sldId="3395"/>
        </pc:sldMkLst>
        <pc:spChg chg="del mod ord">
          <ac:chgData name="Gonzales, Erica (DESE)" userId="427ee677-6162-42a0-9277-244131bf98e5" providerId="ADAL" clId="{81722AB5-0911-4B07-9A2B-2AB44ECE002C}" dt="2023-05-02T18:43:24.824" v="234" actId="700"/>
          <ac:spMkLst>
            <pc:docMk/>
            <pc:sldMk cId="3087607770" sldId="3395"/>
            <ac:spMk id="2" creationId="{867A250A-3C8D-4F3A-9AD8-07653FF006D0}"/>
          </ac:spMkLst>
        </pc:spChg>
        <pc:spChg chg="del mod ord">
          <ac:chgData name="Gonzales, Erica (DESE)" userId="427ee677-6162-42a0-9277-244131bf98e5" providerId="ADAL" clId="{81722AB5-0911-4B07-9A2B-2AB44ECE002C}" dt="2023-05-02T18:43:24.824" v="234" actId="700"/>
          <ac:spMkLst>
            <pc:docMk/>
            <pc:sldMk cId="3087607770" sldId="3395"/>
            <ac:spMk id="3" creationId="{D6F360A6-2C28-449A-BDD0-FE1D25FD2C5B}"/>
          </ac:spMkLst>
        </pc:spChg>
        <pc:spChg chg="add mod ord">
          <ac:chgData name="Gonzales, Erica (DESE)" userId="427ee677-6162-42a0-9277-244131bf98e5" providerId="ADAL" clId="{81722AB5-0911-4B07-9A2B-2AB44ECE002C}" dt="2023-05-02T18:43:29.520" v="261" actId="20577"/>
          <ac:spMkLst>
            <pc:docMk/>
            <pc:sldMk cId="3087607770" sldId="3395"/>
            <ac:spMk id="4" creationId="{728FB4F3-1899-483D-B104-937CA2C24D2C}"/>
          </ac:spMkLst>
        </pc:spChg>
        <pc:spChg chg="add mod ord">
          <ac:chgData name="Gonzales, Erica (DESE)" userId="427ee677-6162-42a0-9277-244131bf98e5" providerId="ADAL" clId="{81722AB5-0911-4B07-9A2B-2AB44ECE002C}" dt="2023-05-02T18:44:01.253" v="286" actId="20577"/>
          <ac:spMkLst>
            <pc:docMk/>
            <pc:sldMk cId="3087607770" sldId="3395"/>
            <ac:spMk id="5" creationId="{A71CF288-DAC2-4495-922A-D42CFCBE2F9B}"/>
          </ac:spMkLst>
        </pc:spChg>
      </pc:sldChg>
      <pc:sldChg chg="modSp delDesignElem">
        <pc:chgData name="Gonzales, Erica (DESE)" userId="427ee677-6162-42a0-9277-244131bf98e5" providerId="ADAL" clId="{81722AB5-0911-4B07-9A2B-2AB44ECE002C}" dt="2023-06-01T14:13:49.356" v="2247" actId="962"/>
        <pc:sldMkLst>
          <pc:docMk/>
          <pc:sldMk cId="3234303109" sldId="3397"/>
        </pc:sldMkLst>
        <pc:graphicFrameChg chg="mod">
          <ac:chgData name="Gonzales, Erica (DESE)" userId="427ee677-6162-42a0-9277-244131bf98e5" providerId="ADAL" clId="{81722AB5-0911-4B07-9A2B-2AB44ECE002C}" dt="2023-06-01T14:13:49.356" v="2247" actId="962"/>
          <ac:graphicFrameMkLst>
            <pc:docMk/>
            <pc:sldMk cId="3234303109" sldId="3397"/>
            <ac:graphicFrameMk id="8" creationId="{D4322486-3A63-1DAA-9405-E0E1E428D162}"/>
          </ac:graphicFrameMkLst>
        </pc:graphicFrameChg>
      </pc:sldChg>
      <pc:sldChg chg="addSp modSp mod delDesignElem">
        <pc:chgData name="Gonzales, Erica (DESE)" userId="427ee677-6162-42a0-9277-244131bf98e5" providerId="ADAL" clId="{81722AB5-0911-4B07-9A2B-2AB44ECE002C}" dt="2023-06-01T14:12:32.447" v="2095" actId="207"/>
        <pc:sldMkLst>
          <pc:docMk/>
          <pc:sldMk cId="3302380608" sldId="3399"/>
        </pc:sldMkLst>
        <pc:spChg chg="add mod">
          <ac:chgData name="Gonzales, Erica (DESE)" userId="427ee677-6162-42a0-9277-244131bf98e5" providerId="ADAL" clId="{81722AB5-0911-4B07-9A2B-2AB44ECE002C}" dt="2023-06-01T14:12:32.447" v="2095" actId="207"/>
          <ac:spMkLst>
            <pc:docMk/>
            <pc:sldMk cId="3302380608" sldId="3399"/>
            <ac:spMk id="2" creationId="{DC237513-04A1-4215-A948-8AA33E871D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4B627-6E23-4A2C-9DB6-D29430B7319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3F6D0CCE-6017-4A4B-A39F-190117A1CFEA}">
      <dgm:prSet custT="1"/>
      <dgm:spPr/>
      <dgm:t>
        <a:bodyPr/>
        <a:lstStyle/>
        <a:p>
          <a:r>
            <a:rPr lang="en-US" sz="1800" b="1" dirty="0">
              <a:latin typeface="Arial"/>
              <a:cs typeface="Arial"/>
            </a:rPr>
            <a:t>April-May</a:t>
          </a:r>
          <a:r>
            <a:rPr lang="en-US" sz="1800" dirty="0">
              <a:latin typeface="Arial"/>
              <a:cs typeface="Arial"/>
            </a:rPr>
            <a:t>: Pilot Guidebook-aligned tools; Provide reports to schools with clear guidance on focus areas for improvement; Gather input from stakeholder groups</a:t>
          </a:r>
        </a:p>
      </dgm:t>
    </dgm:pt>
    <dgm:pt modelId="{C8A4F027-AD4D-47D5-BF87-9B192C30CCAA}" type="parTrans" cxnId="{307174F5-AF3F-4841-94AE-7B21BDA9BC19}">
      <dgm:prSet/>
      <dgm:spPr/>
      <dgm:t>
        <a:bodyPr/>
        <a:lstStyle/>
        <a:p>
          <a:endParaRPr lang="en-US"/>
        </a:p>
      </dgm:t>
    </dgm:pt>
    <dgm:pt modelId="{BD92A0F3-9205-4B92-A514-77D9E873CAEF}" type="sibTrans" cxnId="{307174F5-AF3F-4841-94AE-7B21BDA9BC19}">
      <dgm:prSet/>
      <dgm:spPr/>
      <dgm:t>
        <a:bodyPr/>
        <a:lstStyle/>
        <a:p>
          <a:endParaRPr lang="en-US"/>
        </a:p>
      </dgm:t>
    </dgm:pt>
    <dgm:pt modelId="{64AF6B9A-774F-4CD6-A079-E777A8EB624E}">
      <dgm:prSet custT="1"/>
      <dgm:spPr/>
      <dgm:t>
        <a:bodyPr/>
        <a:lstStyle/>
        <a:p>
          <a:r>
            <a:rPr lang="en-US" sz="2000" b="1" dirty="0">
              <a:latin typeface="Arial"/>
              <a:cs typeface="Arial"/>
            </a:rPr>
            <a:t>May-June</a:t>
          </a:r>
          <a:r>
            <a:rPr lang="en-US" sz="2000" dirty="0">
              <a:latin typeface="Arial"/>
              <a:cs typeface="Arial"/>
            </a:rPr>
            <a:t>: Build data dashboard for CSDP office; Gather input from stakeholder groups</a:t>
          </a:r>
        </a:p>
      </dgm:t>
    </dgm:pt>
    <dgm:pt modelId="{1AADD126-F3B2-4EA3-B2A1-40480C18EC65}" type="parTrans" cxnId="{9B63B9D7-3EEA-495E-AFE1-6F7DE1790BF5}">
      <dgm:prSet/>
      <dgm:spPr/>
      <dgm:t>
        <a:bodyPr/>
        <a:lstStyle/>
        <a:p>
          <a:endParaRPr lang="en-US"/>
        </a:p>
      </dgm:t>
    </dgm:pt>
    <dgm:pt modelId="{8E36A084-7920-4645-AE30-C509413A06C8}" type="sibTrans" cxnId="{9B63B9D7-3EEA-495E-AFE1-6F7DE1790BF5}">
      <dgm:prSet/>
      <dgm:spPr/>
      <dgm:t>
        <a:bodyPr/>
        <a:lstStyle/>
        <a:p>
          <a:endParaRPr lang="en-US"/>
        </a:p>
      </dgm:t>
    </dgm:pt>
    <dgm:pt modelId="{6F090324-7B62-45E1-BD72-8932285F0586}">
      <dgm:prSet custT="1"/>
      <dgm:spPr/>
      <dgm:t>
        <a:bodyPr/>
        <a:lstStyle/>
        <a:p>
          <a:r>
            <a:rPr lang="en-US" sz="2000" b="1">
              <a:latin typeface="Arial"/>
              <a:cs typeface="Arial"/>
            </a:rPr>
            <a:t>June-August</a:t>
          </a:r>
          <a:r>
            <a:rPr lang="en-US" sz="2000">
              <a:latin typeface="Arial"/>
              <a:cs typeface="Arial"/>
            </a:rPr>
            <a:t>: Review, revise data collection tools and processes; Gather input from stakeholder groups</a:t>
          </a:r>
        </a:p>
      </dgm:t>
    </dgm:pt>
    <dgm:pt modelId="{A528EE34-880C-4F4D-8574-A835F9117920}" type="parTrans" cxnId="{607DE4CC-BD21-4C99-9AA0-FC87E4312FCB}">
      <dgm:prSet/>
      <dgm:spPr/>
      <dgm:t>
        <a:bodyPr/>
        <a:lstStyle/>
        <a:p>
          <a:endParaRPr lang="en-US"/>
        </a:p>
      </dgm:t>
    </dgm:pt>
    <dgm:pt modelId="{037E2888-6744-4363-A1A5-E7A08A14E745}" type="sibTrans" cxnId="{607DE4CC-BD21-4C99-9AA0-FC87E4312FCB}">
      <dgm:prSet/>
      <dgm:spPr/>
      <dgm:t>
        <a:bodyPr/>
        <a:lstStyle/>
        <a:p>
          <a:endParaRPr lang="en-US"/>
        </a:p>
      </dgm:t>
    </dgm:pt>
    <dgm:pt modelId="{C54209E7-8315-459A-8B02-D293F407C408}">
      <dgm:prSet custT="1"/>
      <dgm:spPr/>
      <dgm:t>
        <a:bodyPr/>
        <a:lstStyle/>
        <a:p>
          <a:pPr rtl="0"/>
          <a:r>
            <a:rPr lang="en-US" sz="2000" b="1" dirty="0">
              <a:latin typeface="Arial"/>
              <a:cs typeface="Arial"/>
            </a:rPr>
            <a:t>Fall</a:t>
          </a:r>
          <a:r>
            <a:rPr lang="en-US" sz="2000" dirty="0">
              <a:latin typeface="Arial"/>
              <a:cs typeface="Arial"/>
            </a:rPr>
            <a:t>: Continue piloting additional tools, including student, family/caregiver data collection </a:t>
          </a:r>
        </a:p>
      </dgm:t>
    </dgm:pt>
    <dgm:pt modelId="{90FF713A-FA34-4067-893A-01152032F4E8}" type="parTrans" cxnId="{BE47E761-EECF-4DDA-8FC4-7884CE4E5E1F}">
      <dgm:prSet/>
      <dgm:spPr/>
      <dgm:t>
        <a:bodyPr/>
        <a:lstStyle/>
        <a:p>
          <a:endParaRPr lang="en-US"/>
        </a:p>
      </dgm:t>
    </dgm:pt>
    <dgm:pt modelId="{558EAC32-DBFB-4057-B212-469E48019392}" type="sibTrans" cxnId="{BE47E761-EECF-4DDA-8FC4-7884CE4E5E1F}">
      <dgm:prSet/>
      <dgm:spPr/>
      <dgm:t>
        <a:bodyPr/>
        <a:lstStyle/>
        <a:p>
          <a:endParaRPr lang="en-US"/>
        </a:p>
      </dgm:t>
    </dgm:pt>
    <dgm:pt modelId="{CFFF6B14-B073-4799-A421-A7CE418C8541}">
      <dgm:prSet phldr="0" custT="1"/>
      <dgm:spPr/>
      <dgm:t>
        <a:bodyPr/>
        <a:lstStyle/>
        <a:p>
          <a:pPr rtl="0"/>
          <a:r>
            <a:rPr lang="en-US" sz="2000" b="1" dirty="0">
              <a:latin typeface="Arial"/>
              <a:cs typeface="Arial"/>
            </a:rPr>
            <a:t>Winter</a:t>
          </a:r>
          <a:r>
            <a:rPr lang="en-US" sz="2000" dirty="0">
              <a:latin typeface="Arial"/>
              <a:cs typeface="Arial"/>
            </a:rPr>
            <a:t>: Roll out new progress monitoring system with schools and districts supported by CSDP</a:t>
          </a:r>
        </a:p>
      </dgm:t>
    </dgm:pt>
    <dgm:pt modelId="{0ED565D6-5874-4443-8478-330B89FD8B55}" type="parTrans" cxnId="{54C6DFE8-9DFE-4180-A768-CB2B4940FD85}">
      <dgm:prSet/>
      <dgm:spPr/>
      <dgm:t>
        <a:bodyPr/>
        <a:lstStyle/>
        <a:p>
          <a:endParaRPr lang="en-US"/>
        </a:p>
      </dgm:t>
    </dgm:pt>
    <dgm:pt modelId="{CF0BE53B-D7F3-433E-924F-896A502DEA9B}" type="sibTrans" cxnId="{54C6DFE8-9DFE-4180-A768-CB2B4940FD85}">
      <dgm:prSet/>
      <dgm:spPr/>
      <dgm:t>
        <a:bodyPr/>
        <a:lstStyle/>
        <a:p>
          <a:endParaRPr lang="en-US"/>
        </a:p>
      </dgm:t>
    </dgm:pt>
    <dgm:pt modelId="{80D90436-6E0A-4720-B0E5-56C2660FB72E}" type="pres">
      <dgm:prSet presAssocID="{FF04B627-6E23-4A2C-9DB6-D29430B7319C}" presName="outerComposite" presStyleCnt="0">
        <dgm:presLayoutVars>
          <dgm:chMax val="5"/>
          <dgm:dir/>
          <dgm:resizeHandles val="exact"/>
        </dgm:presLayoutVars>
      </dgm:prSet>
      <dgm:spPr/>
    </dgm:pt>
    <dgm:pt modelId="{406B6647-597A-4676-A4EF-B03E7824B05D}" type="pres">
      <dgm:prSet presAssocID="{FF04B627-6E23-4A2C-9DB6-D29430B7319C}" presName="dummyMaxCanvas" presStyleCnt="0">
        <dgm:presLayoutVars/>
      </dgm:prSet>
      <dgm:spPr/>
    </dgm:pt>
    <dgm:pt modelId="{A5CE235D-1577-45EB-A72C-B6FE18B294FE}" type="pres">
      <dgm:prSet presAssocID="{FF04B627-6E23-4A2C-9DB6-D29430B7319C}" presName="FiveNodes_1" presStyleLbl="node1" presStyleIdx="0" presStyleCnt="5" custScaleY="118802" custLinFactNeighborY="-916">
        <dgm:presLayoutVars>
          <dgm:bulletEnabled val="1"/>
        </dgm:presLayoutVars>
      </dgm:prSet>
      <dgm:spPr/>
    </dgm:pt>
    <dgm:pt modelId="{10D98842-ABB1-4A48-B108-2350131E1D3F}" type="pres">
      <dgm:prSet presAssocID="{FF04B627-6E23-4A2C-9DB6-D29430B7319C}" presName="FiveNodes_2" presStyleLbl="node1" presStyleIdx="1" presStyleCnt="5" custLinFactNeighborY="5496">
        <dgm:presLayoutVars>
          <dgm:bulletEnabled val="1"/>
        </dgm:presLayoutVars>
      </dgm:prSet>
      <dgm:spPr/>
    </dgm:pt>
    <dgm:pt modelId="{8A24195A-1049-4241-9CF3-174CABCD4E50}" type="pres">
      <dgm:prSet presAssocID="{FF04B627-6E23-4A2C-9DB6-D29430B7319C}" presName="FiveNodes_3" presStyleLbl="node1" presStyleIdx="2" presStyleCnt="5">
        <dgm:presLayoutVars>
          <dgm:bulletEnabled val="1"/>
        </dgm:presLayoutVars>
      </dgm:prSet>
      <dgm:spPr/>
    </dgm:pt>
    <dgm:pt modelId="{1154A368-2AFE-411A-9A96-5EB4099AA830}" type="pres">
      <dgm:prSet presAssocID="{FF04B627-6E23-4A2C-9DB6-D29430B7319C}" presName="FiveNodes_4" presStyleLbl="node1" presStyleIdx="3" presStyleCnt="5">
        <dgm:presLayoutVars>
          <dgm:bulletEnabled val="1"/>
        </dgm:presLayoutVars>
      </dgm:prSet>
      <dgm:spPr/>
    </dgm:pt>
    <dgm:pt modelId="{30E6EDA3-AEAC-47A9-A0E6-513FE9CD873A}" type="pres">
      <dgm:prSet presAssocID="{FF04B627-6E23-4A2C-9DB6-D29430B7319C}" presName="FiveNodes_5" presStyleLbl="node1" presStyleIdx="4" presStyleCnt="5">
        <dgm:presLayoutVars>
          <dgm:bulletEnabled val="1"/>
        </dgm:presLayoutVars>
      </dgm:prSet>
      <dgm:spPr/>
    </dgm:pt>
    <dgm:pt modelId="{99B379CA-B7A2-48FD-A0AD-E5975371526D}" type="pres">
      <dgm:prSet presAssocID="{FF04B627-6E23-4A2C-9DB6-D29430B7319C}" presName="FiveConn_1-2" presStyleLbl="fgAccFollowNode1" presStyleIdx="0" presStyleCnt="4">
        <dgm:presLayoutVars>
          <dgm:bulletEnabled val="1"/>
        </dgm:presLayoutVars>
      </dgm:prSet>
      <dgm:spPr/>
    </dgm:pt>
    <dgm:pt modelId="{B4C06FA9-94E6-4EE8-A017-E8B060C80A3F}" type="pres">
      <dgm:prSet presAssocID="{FF04B627-6E23-4A2C-9DB6-D29430B7319C}" presName="FiveConn_2-3" presStyleLbl="fgAccFollowNode1" presStyleIdx="1" presStyleCnt="4">
        <dgm:presLayoutVars>
          <dgm:bulletEnabled val="1"/>
        </dgm:presLayoutVars>
      </dgm:prSet>
      <dgm:spPr/>
    </dgm:pt>
    <dgm:pt modelId="{A3D36030-73EA-484A-A32D-CB1B862D2D48}" type="pres">
      <dgm:prSet presAssocID="{FF04B627-6E23-4A2C-9DB6-D29430B7319C}" presName="FiveConn_3-4" presStyleLbl="fgAccFollowNode1" presStyleIdx="2" presStyleCnt="4">
        <dgm:presLayoutVars>
          <dgm:bulletEnabled val="1"/>
        </dgm:presLayoutVars>
      </dgm:prSet>
      <dgm:spPr/>
    </dgm:pt>
    <dgm:pt modelId="{FAC9578A-2915-43C9-BDB0-5368D61BA697}" type="pres">
      <dgm:prSet presAssocID="{FF04B627-6E23-4A2C-9DB6-D29430B7319C}" presName="FiveConn_4-5" presStyleLbl="fgAccFollowNode1" presStyleIdx="3" presStyleCnt="4">
        <dgm:presLayoutVars>
          <dgm:bulletEnabled val="1"/>
        </dgm:presLayoutVars>
      </dgm:prSet>
      <dgm:spPr/>
    </dgm:pt>
    <dgm:pt modelId="{8294799F-BDBF-4CC7-97EF-625D0AF4CA94}" type="pres">
      <dgm:prSet presAssocID="{FF04B627-6E23-4A2C-9DB6-D29430B7319C}" presName="FiveNodes_1_text" presStyleLbl="node1" presStyleIdx="4" presStyleCnt="5">
        <dgm:presLayoutVars>
          <dgm:bulletEnabled val="1"/>
        </dgm:presLayoutVars>
      </dgm:prSet>
      <dgm:spPr/>
    </dgm:pt>
    <dgm:pt modelId="{E9E44052-F114-453C-9E84-19B957EF919E}" type="pres">
      <dgm:prSet presAssocID="{FF04B627-6E23-4A2C-9DB6-D29430B7319C}" presName="FiveNodes_2_text" presStyleLbl="node1" presStyleIdx="4" presStyleCnt="5">
        <dgm:presLayoutVars>
          <dgm:bulletEnabled val="1"/>
        </dgm:presLayoutVars>
      </dgm:prSet>
      <dgm:spPr/>
    </dgm:pt>
    <dgm:pt modelId="{9D0EC628-CAB7-48FC-BA2E-DEEC0E8733D2}" type="pres">
      <dgm:prSet presAssocID="{FF04B627-6E23-4A2C-9DB6-D29430B7319C}" presName="FiveNodes_3_text" presStyleLbl="node1" presStyleIdx="4" presStyleCnt="5">
        <dgm:presLayoutVars>
          <dgm:bulletEnabled val="1"/>
        </dgm:presLayoutVars>
      </dgm:prSet>
      <dgm:spPr/>
    </dgm:pt>
    <dgm:pt modelId="{7CBCEAAB-149C-4342-A5E8-F10789DEC1FF}" type="pres">
      <dgm:prSet presAssocID="{FF04B627-6E23-4A2C-9DB6-D29430B7319C}" presName="FiveNodes_4_text" presStyleLbl="node1" presStyleIdx="4" presStyleCnt="5">
        <dgm:presLayoutVars>
          <dgm:bulletEnabled val="1"/>
        </dgm:presLayoutVars>
      </dgm:prSet>
      <dgm:spPr/>
    </dgm:pt>
    <dgm:pt modelId="{0DCED37D-4101-4C04-A2C9-A31B9086ECF5}" type="pres">
      <dgm:prSet presAssocID="{FF04B627-6E23-4A2C-9DB6-D29430B7319C}" presName="FiveNodes_5_text" presStyleLbl="node1" presStyleIdx="4" presStyleCnt="5">
        <dgm:presLayoutVars>
          <dgm:bulletEnabled val="1"/>
        </dgm:presLayoutVars>
      </dgm:prSet>
      <dgm:spPr/>
    </dgm:pt>
  </dgm:ptLst>
  <dgm:cxnLst>
    <dgm:cxn modelId="{DEDAD409-96B4-4C08-9D25-965660BAE8F5}" type="presOf" srcId="{C54209E7-8315-459A-8B02-D293F407C408}" destId="{1154A368-2AFE-411A-9A96-5EB4099AA830}" srcOrd="0" destOrd="0" presId="urn:microsoft.com/office/officeart/2005/8/layout/vProcess5"/>
    <dgm:cxn modelId="{35703139-0C16-49C5-AD07-218F7487424A}" type="presOf" srcId="{FF04B627-6E23-4A2C-9DB6-D29430B7319C}" destId="{80D90436-6E0A-4720-B0E5-56C2660FB72E}" srcOrd="0" destOrd="0" presId="urn:microsoft.com/office/officeart/2005/8/layout/vProcess5"/>
    <dgm:cxn modelId="{BE47E761-EECF-4DDA-8FC4-7884CE4E5E1F}" srcId="{FF04B627-6E23-4A2C-9DB6-D29430B7319C}" destId="{C54209E7-8315-459A-8B02-D293F407C408}" srcOrd="3" destOrd="0" parTransId="{90FF713A-FA34-4067-893A-01152032F4E8}" sibTransId="{558EAC32-DBFB-4057-B212-469E48019392}"/>
    <dgm:cxn modelId="{AB71BD64-50F0-401B-A7B4-86E7C62E7A63}" type="presOf" srcId="{64AF6B9A-774F-4CD6-A079-E777A8EB624E}" destId="{E9E44052-F114-453C-9E84-19B957EF919E}" srcOrd="1" destOrd="0" presId="urn:microsoft.com/office/officeart/2005/8/layout/vProcess5"/>
    <dgm:cxn modelId="{352D1F4A-F531-452F-858C-51D83AA45C67}" type="presOf" srcId="{8E36A084-7920-4645-AE30-C509413A06C8}" destId="{B4C06FA9-94E6-4EE8-A017-E8B060C80A3F}" srcOrd="0" destOrd="0" presId="urn:microsoft.com/office/officeart/2005/8/layout/vProcess5"/>
    <dgm:cxn modelId="{BBE8C66F-A182-40C2-9D8D-F994A63E4685}" type="presOf" srcId="{3F6D0CCE-6017-4A4B-A39F-190117A1CFEA}" destId="{A5CE235D-1577-45EB-A72C-B6FE18B294FE}" srcOrd="0" destOrd="0" presId="urn:microsoft.com/office/officeart/2005/8/layout/vProcess5"/>
    <dgm:cxn modelId="{34877E5A-F6DE-4431-B659-CE9EDC79604B}" type="presOf" srcId="{3F6D0CCE-6017-4A4B-A39F-190117A1CFEA}" destId="{8294799F-BDBF-4CC7-97EF-625D0AF4CA94}" srcOrd="1" destOrd="0" presId="urn:microsoft.com/office/officeart/2005/8/layout/vProcess5"/>
    <dgm:cxn modelId="{BA29328A-AB1D-4A58-8A78-B38EAF5332B1}" type="presOf" srcId="{6F090324-7B62-45E1-BD72-8932285F0586}" destId="{9D0EC628-CAB7-48FC-BA2E-DEEC0E8733D2}" srcOrd="1" destOrd="0" presId="urn:microsoft.com/office/officeart/2005/8/layout/vProcess5"/>
    <dgm:cxn modelId="{CA58AE98-65F5-4CEC-B94E-0073F694435B}" type="presOf" srcId="{BD92A0F3-9205-4B92-A514-77D9E873CAEF}" destId="{99B379CA-B7A2-48FD-A0AD-E5975371526D}" srcOrd="0" destOrd="0" presId="urn:microsoft.com/office/officeart/2005/8/layout/vProcess5"/>
    <dgm:cxn modelId="{3EA5089A-37A8-4C3F-BD71-924EF3373640}" type="presOf" srcId="{558EAC32-DBFB-4057-B212-469E48019392}" destId="{FAC9578A-2915-43C9-BDB0-5368D61BA697}" srcOrd="0" destOrd="0" presId="urn:microsoft.com/office/officeart/2005/8/layout/vProcess5"/>
    <dgm:cxn modelId="{78D165AE-206D-4E6A-B41C-EE7C2A0DDBBB}" type="presOf" srcId="{6F090324-7B62-45E1-BD72-8932285F0586}" destId="{8A24195A-1049-4241-9CF3-174CABCD4E50}" srcOrd="0" destOrd="0" presId="urn:microsoft.com/office/officeart/2005/8/layout/vProcess5"/>
    <dgm:cxn modelId="{ACDA00B2-9F72-473D-ACF2-C79B88273A5E}" type="presOf" srcId="{64AF6B9A-774F-4CD6-A079-E777A8EB624E}" destId="{10D98842-ABB1-4A48-B108-2350131E1D3F}" srcOrd="0" destOrd="0" presId="urn:microsoft.com/office/officeart/2005/8/layout/vProcess5"/>
    <dgm:cxn modelId="{D04522BB-9133-4ED9-BBBB-4EBFB5C3551B}" type="presOf" srcId="{CFFF6B14-B073-4799-A421-A7CE418C8541}" destId="{30E6EDA3-AEAC-47A9-A0E6-513FE9CD873A}" srcOrd="0" destOrd="0" presId="urn:microsoft.com/office/officeart/2005/8/layout/vProcess5"/>
    <dgm:cxn modelId="{607DE4CC-BD21-4C99-9AA0-FC87E4312FCB}" srcId="{FF04B627-6E23-4A2C-9DB6-D29430B7319C}" destId="{6F090324-7B62-45E1-BD72-8932285F0586}" srcOrd="2" destOrd="0" parTransId="{A528EE34-880C-4F4D-8574-A835F9117920}" sibTransId="{037E2888-6744-4363-A1A5-E7A08A14E745}"/>
    <dgm:cxn modelId="{E9BA44D1-5D1D-40E4-BC05-B4121C7E7F6F}" type="presOf" srcId="{037E2888-6744-4363-A1A5-E7A08A14E745}" destId="{A3D36030-73EA-484A-A32D-CB1B862D2D48}" srcOrd="0" destOrd="0" presId="urn:microsoft.com/office/officeart/2005/8/layout/vProcess5"/>
    <dgm:cxn modelId="{9B63B9D7-3EEA-495E-AFE1-6F7DE1790BF5}" srcId="{FF04B627-6E23-4A2C-9DB6-D29430B7319C}" destId="{64AF6B9A-774F-4CD6-A079-E777A8EB624E}" srcOrd="1" destOrd="0" parTransId="{1AADD126-F3B2-4EA3-B2A1-40480C18EC65}" sibTransId="{8E36A084-7920-4645-AE30-C509413A06C8}"/>
    <dgm:cxn modelId="{C9B62DDA-0762-4372-8D8A-741D0CD1B6EC}" type="presOf" srcId="{C54209E7-8315-459A-8B02-D293F407C408}" destId="{7CBCEAAB-149C-4342-A5E8-F10789DEC1FF}" srcOrd="1" destOrd="0" presId="urn:microsoft.com/office/officeart/2005/8/layout/vProcess5"/>
    <dgm:cxn modelId="{54C6DFE8-9DFE-4180-A768-CB2B4940FD85}" srcId="{FF04B627-6E23-4A2C-9DB6-D29430B7319C}" destId="{CFFF6B14-B073-4799-A421-A7CE418C8541}" srcOrd="4" destOrd="0" parTransId="{0ED565D6-5874-4443-8478-330B89FD8B55}" sibTransId="{CF0BE53B-D7F3-433E-924F-896A502DEA9B}"/>
    <dgm:cxn modelId="{7FB51FF5-DC06-4E4C-98ED-55E764B30187}" type="presOf" srcId="{CFFF6B14-B073-4799-A421-A7CE418C8541}" destId="{0DCED37D-4101-4C04-A2C9-A31B9086ECF5}" srcOrd="1" destOrd="0" presId="urn:microsoft.com/office/officeart/2005/8/layout/vProcess5"/>
    <dgm:cxn modelId="{307174F5-AF3F-4841-94AE-7B21BDA9BC19}" srcId="{FF04B627-6E23-4A2C-9DB6-D29430B7319C}" destId="{3F6D0CCE-6017-4A4B-A39F-190117A1CFEA}" srcOrd="0" destOrd="0" parTransId="{C8A4F027-AD4D-47D5-BF87-9B192C30CCAA}" sibTransId="{BD92A0F3-9205-4B92-A514-77D9E873CAEF}"/>
    <dgm:cxn modelId="{5D6A4B87-FA6D-481D-8250-25264B06F156}" type="presParOf" srcId="{80D90436-6E0A-4720-B0E5-56C2660FB72E}" destId="{406B6647-597A-4676-A4EF-B03E7824B05D}" srcOrd="0" destOrd="0" presId="urn:microsoft.com/office/officeart/2005/8/layout/vProcess5"/>
    <dgm:cxn modelId="{2E1DD804-82BF-4BE5-8892-67EA87878F7C}" type="presParOf" srcId="{80D90436-6E0A-4720-B0E5-56C2660FB72E}" destId="{A5CE235D-1577-45EB-A72C-B6FE18B294FE}" srcOrd="1" destOrd="0" presId="urn:microsoft.com/office/officeart/2005/8/layout/vProcess5"/>
    <dgm:cxn modelId="{DDC9E1D7-219D-42CE-BA82-30F1DA8A073C}" type="presParOf" srcId="{80D90436-6E0A-4720-B0E5-56C2660FB72E}" destId="{10D98842-ABB1-4A48-B108-2350131E1D3F}" srcOrd="2" destOrd="0" presId="urn:microsoft.com/office/officeart/2005/8/layout/vProcess5"/>
    <dgm:cxn modelId="{A77EAEC2-74CB-4001-A7F7-D777CF3141BC}" type="presParOf" srcId="{80D90436-6E0A-4720-B0E5-56C2660FB72E}" destId="{8A24195A-1049-4241-9CF3-174CABCD4E50}" srcOrd="3" destOrd="0" presId="urn:microsoft.com/office/officeart/2005/8/layout/vProcess5"/>
    <dgm:cxn modelId="{880B1FA8-A854-4EE3-A2AD-2EDB684058D9}" type="presParOf" srcId="{80D90436-6E0A-4720-B0E5-56C2660FB72E}" destId="{1154A368-2AFE-411A-9A96-5EB4099AA830}" srcOrd="4" destOrd="0" presId="urn:microsoft.com/office/officeart/2005/8/layout/vProcess5"/>
    <dgm:cxn modelId="{07FE0E21-69C2-4793-86EC-AA549CD783EB}" type="presParOf" srcId="{80D90436-6E0A-4720-B0E5-56C2660FB72E}" destId="{30E6EDA3-AEAC-47A9-A0E6-513FE9CD873A}" srcOrd="5" destOrd="0" presId="urn:microsoft.com/office/officeart/2005/8/layout/vProcess5"/>
    <dgm:cxn modelId="{0DA462C6-0A13-4089-8217-DCE6F0095667}" type="presParOf" srcId="{80D90436-6E0A-4720-B0E5-56C2660FB72E}" destId="{99B379CA-B7A2-48FD-A0AD-E5975371526D}" srcOrd="6" destOrd="0" presId="urn:microsoft.com/office/officeart/2005/8/layout/vProcess5"/>
    <dgm:cxn modelId="{5EDFA3C9-139E-444D-B089-90D75B5BCD0C}" type="presParOf" srcId="{80D90436-6E0A-4720-B0E5-56C2660FB72E}" destId="{B4C06FA9-94E6-4EE8-A017-E8B060C80A3F}" srcOrd="7" destOrd="0" presId="urn:microsoft.com/office/officeart/2005/8/layout/vProcess5"/>
    <dgm:cxn modelId="{A7C2CACC-BFC6-4F1E-B988-ABEC7E30E2F8}" type="presParOf" srcId="{80D90436-6E0A-4720-B0E5-56C2660FB72E}" destId="{A3D36030-73EA-484A-A32D-CB1B862D2D48}" srcOrd="8" destOrd="0" presId="urn:microsoft.com/office/officeart/2005/8/layout/vProcess5"/>
    <dgm:cxn modelId="{EACA9993-5F0B-4EFA-988A-47FDEAFEDB66}" type="presParOf" srcId="{80D90436-6E0A-4720-B0E5-56C2660FB72E}" destId="{FAC9578A-2915-43C9-BDB0-5368D61BA697}" srcOrd="9" destOrd="0" presId="urn:microsoft.com/office/officeart/2005/8/layout/vProcess5"/>
    <dgm:cxn modelId="{EC8BF961-58A2-47AE-AE1A-12DDB14472D2}" type="presParOf" srcId="{80D90436-6E0A-4720-B0E5-56C2660FB72E}" destId="{8294799F-BDBF-4CC7-97EF-625D0AF4CA94}" srcOrd="10" destOrd="0" presId="urn:microsoft.com/office/officeart/2005/8/layout/vProcess5"/>
    <dgm:cxn modelId="{6672B31F-3199-404E-9256-1B4C594CB7D2}" type="presParOf" srcId="{80D90436-6E0A-4720-B0E5-56C2660FB72E}" destId="{E9E44052-F114-453C-9E84-19B957EF919E}" srcOrd="11" destOrd="0" presId="urn:microsoft.com/office/officeart/2005/8/layout/vProcess5"/>
    <dgm:cxn modelId="{9B5F4F6B-CF6B-4E0F-B009-415575C189B4}" type="presParOf" srcId="{80D90436-6E0A-4720-B0E5-56C2660FB72E}" destId="{9D0EC628-CAB7-48FC-BA2E-DEEC0E8733D2}" srcOrd="12" destOrd="0" presId="urn:microsoft.com/office/officeart/2005/8/layout/vProcess5"/>
    <dgm:cxn modelId="{AC17D0F3-88AB-4AC0-979F-96263C9B4A93}" type="presParOf" srcId="{80D90436-6E0A-4720-B0E5-56C2660FB72E}" destId="{7CBCEAAB-149C-4342-A5E8-F10789DEC1FF}" srcOrd="13" destOrd="0" presId="urn:microsoft.com/office/officeart/2005/8/layout/vProcess5"/>
    <dgm:cxn modelId="{30BE79A5-B7EC-4FDF-82E9-29D4535E6E9B}" type="presParOf" srcId="{80D90436-6E0A-4720-B0E5-56C2660FB72E}" destId="{0DCED37D-4101-4C04-A2C9-A31B9086ECF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E235D-1577-45EB-A72C-B6FE18B294FE}">
      <dsp:nvSpPr>
        <dsp:cNvPr id="0" name=""/>
        <dsp:cNvSpPr/>
      </dsp:nvSpPr>
      <dsp:spPr>
        <a:xfrm>
          <a:off x="0" y="-52743"/>
          <a:ext cx="5575241" cy="13330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a:cs typeface="Arial"/>
            </a:rPr>
            <a:t>April-May</a:t>
          </a:r>
          <a:r>
            <a:rPr lang="en-US" sz="1800" kern="1200" dirty="0">
              <a:latin typeface="Arial"/>
              <a:cs typeface="Arial"/>
            </a:rPr>
            <a:t>: Pilot Guidebook-aligned tools; Provide reports to schools with clear guidance on focus areas for improvement; Gather input from stakeholder groups</a:t>
          </a:r>
        </a:p>
      </dsp:txBody>
      <dsp:txXfrm>
        <a:off x="39044" y="-13699"/>
        <a:ext cx="4220772" cy="1254980"/>
      </dsp:txXfrm>
    </dsp:sp>
    <dsp:sp modelId="{10D98842-ABB1-4A48-B108-2350131E1D3F}">
      <dsp:nvSpPr>
        <dsp:cNvPr id="0" name=""/>
        <dsp:cNvSpPr/>
      </dsp:nvSpPr>
      <dsp:spPr>
        <a:xfrm>
          <a:off x="416332" y="1392353"/>
          <a:ext cx="5575241" cy="112209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a:cs typeface="Arial"/>
            </a:rPr>
            <a:t>May-June</a:t>
          </a:r>
          <a:r>
            <a:rPr lang="en-US" sz="2000" kern="1200" dirty="0">
              <a:latin typeface="Arial"/>
              <a:cs typeface="Arial"/>
            </a:rPr>
            <a:t>: Build data dashboard for CSDP office; Gather input from stakeholder groups</a:t>
          </a:r>
        </a:p>
      </dsp:txBody>
      <dsp:txXfrm>
        <a:off x="449197" y="1425218"/>
        <a:ext cx="4363818" cy="1056362"/>
      </dsp:txXfrm>
    </dsp:sp>
    <dsp:sp modelId="{8A24195A-1049-4241-9CF3-174CABCD4E50}">
      <dsp:nvSpPr>
        <dsp:cNvPr id="0" name=""/>
        <dsp:cNvSpPr/>
      </dsp:nvSpPr>
      <dsp:spPr>
        <a:xfrm>
          <a:off x="832665" y="2608621"/>
          <a:ext cx="5575241" cy="112209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Arial"/>
              <a:cs typeface="Arial"/>
            </a:rPr>
            <a:t>June-August</a:t>
          </a:r>
          <a:r>
            <a:rPr lang="en-US" sz="2000" kern="1200">
              <a:latin typeface="Arial"/>
              <a:cs typeface="Arial"/>
            </a:rPr>
            <a:t>: Review, revise data collection tools and processes; Gather input from stakeholder groups</a:t>
          </a:r>
        </a:p>
      </dsp:txBody>
      <dsp:txXfrm>
        <a:off x="865530" y="2641486"/>
        <a:ext cx="4363818" cy="1056362"/>
      </dsp:txXfrm>
    </dsp:sp>
    <dsp:sp modelId="{1154A368-2AFE-411A-9A96-5EB4099AA830}">
      <dsp:nvSpPr>
        <dsp:cNvPr id="0" name=""/>
        <dsp:cNvSpPr/>
      </dsp:nvSpPr>
      <dsp:spPr>
        <a:xfrm>
          <a:off x="1248998" y="3886560"/>
          <a:ext cx="5575241" cy="112209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a:cs typeface="Arial"/>
            </a:rPr>
            <a:t>Fall</a:t>
          </a:r>
          <a:r>
            <a:rPr lang="en-US" sz="2000" kern="1200" dirty="0">
              <a:latin typeface="Arial"/>
              <a:cs typeface="Arial"/>
            </a:rPr>
            <a:t>: Continue piloting additional tools, including student, family/caregiver data collection </a:t>
          </a:r>
        </a:p>
      </dsp:txBody>
      <dsp:txXfrm>
        <a:off x="1281863" y="3919425"/>
        <a:ext cx="4363818" cy="1056362"/>
      </dsp:txXfrm>
    </dsp:sp>
    <dsp:sp modelId="{30E6EDA3-AEAC-47A9-A0E6-513FE9CD873A}">
      <dsp:nvSpPr>
        <dsp:cNvPr id="0" name=""/>
        <dsp:cNvSpPr/>
      </dsp:nvSpPr>
      <dsp:spPr>
        <a:xfrm>
          <a:off x="1665331" y="5164499"/>
          <a:ext cx="5575241" cy="112209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a:cs typeface="Arial"/>
            </a:rPr>
            <a:t>Winter</a:t>
          </a:r>
          <a:r>
            <a:rPr lang="en-US" sz="2000" kern="1200" dirty="0">
              <a:latin typeface="Arial"/>
              <a:cs typeface="Arial"/>
            </a:rPr>
            <a:t>: Roll out new progress monitoring system with schools and districts supported by CSDP</a:t>
          </a:r>
        </a:p>
      </dsp:txBody>
      <dsp:txXfrm>
        <a:off x="1698196" y="5197364"/>
        <a:ext cx="4363818" cy="1056362"/>
      </dsp:txXfrm>
    </dsp:sp>
    <dsp:sp modelId="{99B379CA-B7A2-48FD-A0AD-E5975371526D}">
      <dsp:nvSpPr>
        <dsp:cNvPr id="0" name=""/>
        <dsp:cNvSpPr/>
      </dsp:nvSpPr>
      <dsp:spPr>
        <a:xfrm>
          <a:off x="4845880" y="872494"/>
          <a:ext cx="729360" cy="72936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009986" y="872494"/>
        <a:ext cx="401148" cy="548843"/>
      </dsp:txXfrm>
    </dsp:sp>
    <dsp:sp modelId="{B4C06FA9-94E6-4EE8-A017-E8B060C80A3F}">
      <dsp:nvSpPr>
        <dsp:cNvPr id="0" name=""/>
        <dsp:cNvSpPr/>
      </dsp:nvSpPr>
      <dsp:spPr>
        <a:xfrm>
          <a:off x="5262213" y="2150433"/>
          <a:ext cx="729360" cy="72936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426319" y="2150433"/>
        <a:ext cx="401148" cy="548843"/>
      </dsp:txXfrm>
    </dsp:sp>
    <dsp:sp modelId="{A3D36030-73EA-484A-A32D-CB1B862D2D48}">
      <dsp:nvSpPr>
        <dsp:cNvPr id="0" name=""/>
        <dsp:cNvSpPr/>
      </dsp:nvSpPr>
      <dsp:spPr>
        <a:xfrm>
          <a:off x="5678546" y="3409671"/>
          <a:ext cx="729360" cy="72936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842652" y="3409671"/>
        <a:ext cx="401148" cy="548843"/>
      </dsp:txXfrm>
    </dsp:sp>
    <dsp:sp modelId="{FAC9578A-2915-43C9-BDB0-5368D61BA697}">
      <dsp:nvSpPr>
        <dsp:cNvPr id="0" name=""/>
        <dsp:cNvSpPr/>
      </dsp:nvSpPr>
      <dsp:spPr>
        <a:xfrm>
          <a:off x="6094879" y="4700077"/>
          <a:ext cx="729360" cy="72936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258985" y="4700077"/>
        <a:ext cx="401148" cy="5488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6/14/2023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important to note here that our previous system of "MSVs and TSVs" centered on what low performing schools needed to do to improve, but our new system intends to shift away from "turnaround" focus toward supporting all schools engaging in CSDP assistance in determining where they are in implementing evidence-based practices outlined in the Coherence Guidebook in support of deeper learning and culturally and linguistically sustaining practices. </a:t>
            </a: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6811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b="1" dirty="0"/>
              <a:t>Coherence Cabinet</a:t>
            </a:r>
            <a:r>
              <a:rPr lang="en-US" dirty="0"/>
              <a:t>: </a:t>
            </a:r>
            <a:r>
              <a:rPr lang="en-US" b="0" i="0" u="none" strike="noStrike" dirty="0">
                <a:solidFill>
                  <a:srgbClr val="000000"/>
                </a:solidFill>
                <a:effectLst/>
                <a:latin typeface="Lato" panose="020F0502020204030203" pitchFamily="34" charset="0"/>
              </a:rPr>
              <a:t>10 district leaders</a:t>
            </a:r>
            <a:r>
              <a:rPr lang="en-US" b="0" i="0" dirty="0">
                <a:solidFill>
                  <a:srgbClr val="000000"/>
                </a:solidFill>
                <a:effectLst/>
                <a:latin typeface="Lato" panose="020F0502020204030203" pitchFamily="34" charset="0"/>
              </a:rPr>
              <a:t>​</a:t>
            </a:r>
            <a:r>
              <a:rPr lang="en-US" b="0" i="0" u="none" strike="noStrike" dirty="0">
                <a:solidFill>
                  <a:srgbClr val="1A9988"/>
                </a:solidFill>
                <a:effectLst/>
                <a:latin typeface="Arial" panose="020B0604020202020204" pitchFamily="34" charset="0"/>
              </a:rPr>
              <a:t>, </a:t>
            </a:r>
            <a:r>
              <a:rPr lang="en-US" b="0" i="0" u="none" strike="noStrike" dirty="0">
                <a:solidFill>
                  <a:srgbClr val="000000"/>
                </a:solidFill>
                <a:effectLst/>
                <a:latin typeface="Lato" panose="020F0502020204030203" pitchFamily="34" charset="0"/>
              </a:rPr>
              <a:t>6 school leaders</a:t>
            </a:r>
            <a:r>
              <a:rPr lang="en-US" b="0" i="0" dirty="0">
                <a:solidFill>
                  <a:srgbClr val="000000"/>
                </a:solidFill>
                <a:effectLst/>
                <a:latin typeface="Lato" panose="020F0502020204030203" pitchFamily="34" charset="0"/>
              </a:rPr>
              <a:t>​</a:t>
            </a:r>
            <a:r>
              <a:rPr lang="en-US" b="0" i="0" u="none" strike="noStrike" dirty="0">
                <a:solidFill>
                  <a:srgbClr val="1A9988"/>
                </a:solidFill>
                <a:effectLst/>
                <a:latin typeface="Arial" panose="020B0604020202020204" pitchFamily="34" charset="0"/>
              </a:rPr>
              <a:t>, </a:t>
            </a:r>
            <a:r>
              <a:rPr lang="en-US" b="0" i="0" u="none" strike="noStrike" dirty="0">
                <a:solidFill>
                  <a:srgbClr val="000000"/>
                </a:solidFill>
                <a:effectLst/>
                <a:latin typeface="Lato" panose="020F0502020204030203" pitchFamily="34" charset="0"/>
              </a:rPr>
              <a:t>2 teachers</a:t>
            </a:r>
            <a:r>
              <a:rPr lang="en-US" b="0" i="0" dirty="0">
                <a:solidFill>
                  <a:srgbClr val="000000"/>
                </a:solidFill>
                <a:effectLst/>
                <a:latin typeface="Lato" panose="020F0502020204030203" pitchFamily="34" charset="0"/>
              </a:rPr>
              <a:t>​</a:t>
            </a:r>
            <a:r>
              <a:rPr lang="en-US" b="0" i="0" u="none" strike="noStrike" dirty="0">
                <a:solidFill>
                  <a:srgbClr val="1A9988"/>
                </a:solidFill>
                <a:effectLst/>
                <a:latin typeface="Arial" panose="020B0604020202020204" pitchFamily="34" charset="0"/>
              </a:rPr>
              <a:t>, </a:t>
            </a:r>
            <a:r>
              <a:rPr lang="en-US" b="0" i="0" u="none" strike="noStrike" dirty="0">
                <a:solidFill>
                  <a:srgbClr val="000000"/>
                </a:solidFill>
                <a:effectLst/>
                <a:latin typeface="Lato" panose="020F0502020204030203" pitchFamily="34" charset="0"/>
              </a:rPr>
              <a:t>2 parents</a:t>
            </a:r>
            <a:r>
              <a:rPr lang="en-US" b="0" i="0" dirty="0">
                <a:solidFill>
                  <a:srgbClr val="000000"/>
                </a:solidFill>
                <a:effectLst/>
                <a:latin typeface="Lato" panose="020F0502020204030203" pitchFamily="34" charset="0"/>
              </a:rPr>
              <a:t>​</a:t>
            </a:r>
            <a:r>
              <a:rPr lang="en-US" b="0" i="0" u="none" strike="noStrike" dirty="0">
                <a:solidFill>
                  <a:srgbClr val="1A9988"/>
                </a:solidFill>
                <a:effectLst/>
                <a:latin typeface="Arial" panose="020B0604020202020204" pitchFamily="34" charset="0"/>
              </a:rPr>
              <a:t>, </a:t>
            </a:r>
            <a:r>
              <a:rPr lang="en-US" b="0" i="0" u="none" strike="noStrike" dirty="0">
                <a:solidFill>
                  <a:srgbClr val="000000"/>
                </a:solidFill>
                <a:effectLst/>
                <a:latin typeface="Lato" panose="020F0502020204030203" pitchFamily="34" charset="0"/>
              </a:rPr>
              <a:t>1 researcher; Role: Provide input on information needed to understand how schools are serving students equitably (Meeting 1)</a:t>
            </a:r>
            <a:r>
              <a:rPr lang="en-US" b="0" i="0" dirty="0">
                <a:solidFill>
                  <a:srgbClr val="000000"/>
                </a:solidFill>
                <a:effectLst/>
                <a:latin typeface="Lato" panose="020F0502020204030203" pitchFamily="34" charset="0"/>
              </a:rPr>
              <a:t>​</a:t>
            </a:r>
            <a:endParaRPr lang="en-US" b="0" i="0" dirty="0">
              <a:solidFill>
                <a:srgbClr val="1A9988"/>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Lato" panose="020F0502020204030203" pitchFamily="34" charset="0"/>
              </a:rPr>
              <a:t>Review and provide feedback on key data collection tools (Meeting 2)</a:t>
            </a:r>
            <a:r>
              <a:rPr lang="en-US" b="0" i="0" dirty="0">
                <a:solidFill>
                  <a:srgbClr val="000000"/>
                </a:solidFill>
                <a:effectLst/>
                <a:latin typeface="Lato" panose="020F0502020204030203" pitchFamily="34" charset="0"/>
              </a:rPr>
              <a:t>​</a:t>
            </a:r>
            <a:endParaRPr lang="en-US" b="0" i="0" dirty="0">
              <a:solidFill>
                <a:srgbClr val="1A9988"/>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Lato" panose="020F0502020204030203" pitchFamily="34" charset="0"/>
              </a:rPr>
              <a:t>Provide input to the reporting plan</a:t>
            </a:r>
            <a:endParaRPr lang="en-US" b="0" i="0" dirty="0">
              <a:solidFill>
                <a:srgbClr val="1A9988"/>
              </a:solidFill>
              <a:effectLst/>
              <a:latin typeface="Arial" panose="020B0604020202020204" pitchFamily="34" charset="0"/>
            </a:endParaRPr>
          </a:p>
          <a:p>
            <a:pPr algn="l" rtl="0" fontAlgn="base">
              <a:buFont typeface="Arial" panose="020B0604020202020204" pitchFamily="34" charset="0"/>
              <a:buNone/>
            </a:pPr>
            <a:endParaRPr lang="en-US" b="0" i="0" dirty="0">
              <a:solidFill>
                <a:srgbClr val="1A9988"/>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93498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Council’s role in this process: </a:t>
            </a:r>
            <a:r>
              <a:rPr lang="en-US" b="0" dirty="0"/>
              <a:t>R</a:t>
            </a:r>
            <a:r>
              <a:rPr lang="en-US" dirty="0"/>
              <a:t>eview and advise DESE and BESE on the policies and practices surrounding DESE’s accountability and assistance efforts. The AAAC is an advisory council to the BESE.</a:t>
            </a:r>
          </a:p>
          <a:p>
            <a:endParaRPr lang="en-US" b="1" dirty="0"/>
          </a:p>
          <a:p>
            <a:r>
              <a:rPr lang="en-US" b="1" dirty="0"/>
              <a:t>Acknowledgment: </a:t>
            </a:r>
            <a:r>
              <a:rPr lang="en-US" dirty="0"/>
              <a:t>The membership of this council is intentional, and members represent a wide range of opinions on issues related to assessment, accountability, and assistance. </a:t>
            </a:r>
          </a:p>
          <a:p>
            <a:endParaRPr lang="en-US" b="1" dirty="0"/>
          </a:p>
          <a:p>
            <a:r>
              <a:rPr lang="en-US" b="1" dirty="0"/>
              <a:t>Guardrails for discussion: </a:t>
            </a:r>
            <a:r>
              <a:rPr lang="en-US" b="0" dirty="0"/>
              <a:t>Today, we are not talking about what the system should look like, what indicators it should include, what tools or measurements are used (e.g., MCAS). We will have opportunities to discuss these topics in future meetings. Today we are thinking about the process: what we need to know to do this work, who we must include, ways in which we can engage with stakeholders, and what sort of timeframe should be considered. </a:t>
            </a:r>
            <a:endParaRPr lang="en-US" b="1"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243002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558458"/>
          </a:xfrm>
        </p:spPr>
        <p:txBody>
          <a:bodyPr>
            <a:normAutofit fontScale="90000"/>
          </a:bodyPr>
          <a:lstStyle/>
          <a:p>
            <a:r>
              <a:rPr lang="en-US" dirty="0"/>
              <a:t>Accountability and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ltLang="zh-CN" dirty="0"/>
              <a:t>Virtual Meeting</a:t>
            </a:r>
            <a:endParaRPr lang="zh-CN" altLang="en-US" dirty="0"/>
          </a:p>
          <a:p>
            <a:r>
              <a:rPr lang="en-US" altLang="zh-CN" dirty="0"/>
              <a:t>May 17,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84D1BDA-38B0-FC89-B56C-3B2819E596A8}"/>
              </a:ext>
            </a:extLst>
          </p:cNvPr>
          <p:cNvSpPr>
            <a:spLocks noGrp="1"/>
          </p:cNvSpPr>
          <p:nvPr>
            <p:ph idx="1"/>
          </p:nvPr>
        </p:nvSpPr>
        <p:spPr>
          <a:xfrm>
            <a:off x="5075434" y="2086984"/>
            <a:ext cx="5979559" cy="4052559"/>
          </a:xfrm>
        </p:spPr>
        <p:txBody>
          <a:bodyPr>
            <a:normAutofit lnSpcReduction="10000"/>
          </a:bodyPr>
          <a:lstStyle/>
          <a:p>
            <a:pPr>
              <a:lnSpc>
                <a:spcPct val="100000"/>
              </a:lnSpc>
              <a:spcBef>
                <a:spcPts val="0"/>
              </a:spcBef>
              <a:tabLst>
                <a:tab pos="457200" algn="l"/>
              </a:tabLst>
            </a:pPr>
            <a:r>
              <a:rPr lang="en-US" sz="2000" dirty="0">
                <a:solidFill>
                  <a:srgbClr val="000000"/>
                </a:solidFill>
                <a:ea typeface="Calibri" panose="020F0502020204030204" pitchFamily="34" charset="0"/>
              </a:rPr>
              <a:t>A</a:t>
            </a:r>
            <a:r>
              <a:rPr lang="en-US" sz="2000" dirty="0">
                <a:solidFill>
                  <a:srgbClr val="000000"/>
                </a:solidFill>
                <a:effectLst/>
                <a:ea typeface="Calibri" panose="020F0502020204030204" pitchFamily="34" charset="0"/>
              </a:rPr>
              <a:t>lign support for schools and districts to the Coherence Guidebook and DESE's Educational Vision, with a particular emphasis on </a:t>
            </a:r>
            <a:r>
              <a:rPr lang="en-US" sz="2000" b="1" dirty="0">
                <a:solidFill>
                  <a:srgbClr val="000000"/>
                </a:solidFill>
                <a:effectLst/>
                <a:ea typeface="Calibri" panose="020F0502020204030204" pitchFamily="34" charset="0"/>
              </a:rPr>
              <a:t>deeper learning</a:t>
            </a:r>
            <a:r>
              <a:rPr lang="en-US" sz="2000" dirty="0">
                <a:solidFill>
                  <a:srgbClr val="000000"/>
                </a:solidFill>
                <a:effectLst/>
                <a:ea typeface="Calibri" panose="020F0502020204030204" pitchFamily="34" charset="0"/>
              </a:rPr>
              <a:t>, </a:t>
            </a:r>
            <a:r>
              <a:rPr lang="en-US" sz="2000" b="1" dirty="0">
                <a:solidFill>
                  <a:srgbClr val="000000"/>
                </a:solidFill>
                <a:effectLst/>
                <a:ea typeface="Calibri" panose="020F0502020204030204" pitchFamily="34" charset="0"/>
              </a:rPr>
              <a:t>culturally and linguistically sustaining practices</a:t>
            </a:r>
            <a:r>
              <a:rPr lang="en-US" sz="2000" dirty="0">
                <a:solidFill>
                  <a:srgbClr val="000000"/>
                </a:solidFill>
                <a:effectLst/>
                <a:ea typeface="Calibri" panose="020F0502020204030204" pitchFamily="34" charset="0"/>
              </a:rPr>
              <a:t>, and centering </a:t>
            </a:r>
            <a:r>
              <a:rPr lang="en-US" sz="2000" b="1" dirty="0">
                <a:solidFill>
                  <a:srgbClr val="000000"/>
                </a:solidFill>
                <a:effectLst/>
                <a:ea typeface="Calibri" panose="020F0502020204030204" pitchFamily="34" charset="0"/>
              </a:rPr>
              <a:t>equity and racial equity</a:t>
            </a:r>
          </a:p>
          <a:p>
            <a:pPr marL="0" indent="0">
              <a:lnSpc>
                <a:spcPct val="100000"/>
              </a:lnSpc>
              <a:spcBef>
                <a:spcPts val="0"/>
              </a:spcBef>
              <a:buNone/>
              <a:tabLst>
                <a:tab pos="457200" algn="l"/>
              </a:tabLst>
            </a:pPr>
            <a:endParaRPr lang="en-US" sz="2000" dirty="0">
              <a:solidFill>
                <a:srgbClr val="000000"/>
              </a:solidFill>
              <a:ea typeface="Calibri" panose="020F0502020204030204" pitchFamily="34" charset="0"/>
            </a:endParaRPr>
          </a:p>
          <a:p>
            <a:pPr>
              <a:lnSpc>
                <a:spcPct val="100000"/>
              </a:lnSpc>
              <a:spcBef>
                <a:spcPts val="0"/>
              </a:spcBef>
              <a:tabLst>
                <a:tab pos="457200" algn="l"/>
              </a:tabLst>
            </a:pPr>
            <a:r>
              <a:rPr lang="en-US" sz="2000" dirty="0">
                <a:solidFill>
                  <a:srgbClr val="000000"/>
                </a:solidFill>
                <a:ea typeface="Calibri" panose="020F0502020204030204" pitchFamily="34" charset="0"/>
              </a:rPr>
              <a:t>D</a:t>
            </a:r>
            <a:r>
              <a:rPr lang="en-US" sz="2000" dirty="0">
                <a:solidFill>
                  <a:srgbClr val="000000"/>
                </a:solidFill>
                <a:effectLst/>
                <a:ea typeface="Calibri" panose="020F0502020204030204" pitchFamily="34" charset="0"/>
              </a:rPr>
              <a:t>esign tools that can be used across offices in our work with schools and districts </a:t>
            </a:r>
          </a:p>
          <a:p>
            <a:pPr marL="0" indent="0">
              <a:lnSpc>
                <a:spcPct val="100000"/>
              </a:lnSpc>
              <a:spcBef>
                <a:spcPts val="0"/>
              </a:spcBef>
              <a:buNone/>
              <a:tabLst>
                <a:tab pos="457200" algn="l"/>
              </a:tabLst>
            </a:pPr>
            <a:endParaRPr lang="en-US" sz="2000" dirty="0">
              <a:solidFill>
                <a:srgbClr val="000000"/>
              </a:solidFill>
              <a:effectLst/>
              <a:ea typeface="Calibri" panose="020F0502020204030204" pitchFamily="34" charset="0"/>
            </a:endParaRPr>
          </a:p>
          <a:p>
            <a:pPr>
              <a:lnSpc>
                <a:spcPct val="100000"/>
              </a:lnSpc>
              <a:spcBef>
                <a:spcPts val="0"/>
              </a:spcBef>
              <a:tabLst>
                <a:tab pos="457200" algn="l"/>
              </a:tabLst>
            </a:pPr>
            <a:r>
              <a:rPr lang="en-US" sz="2000" dirty="0">
                <a:solidFill>
                  <a:srgbClr val="000000"/>
                </a:solidFill>
                <a:ea typeface="Calibri" panose="020F0502020204030204" pitchFamily="34" charset="0"/>
              </a:rPr>
              <a:t>B</a:t>
            </a:r>
            <a:r>
              <a:rPr lang="en-US" sz="2000" dirty="0">
                <a:solidFill>
                  <a:srgbClr val="000000"/>
                </a:solidFill>
                <a:effectLst/>
                <a:ea typeface="Calibri" panose="020F0502020204030204" pitchFamily="34" charset="0"/>
              </a:rPr>
              <a:t>uild a sustainable progress monitoring system that allows the Center to understand and communicate the impact of its work</a:t>
            </a:r>
          </a:p>
          <a:p>
            <a:endParaRPr lang="en-US" dirty="0"/>
          </a:p>
        </p:txBody>
      </p:sp>
      <p:sp>
        <p:nvSpPr>
          <p:cNvPr id="5" name="Title 4">
            <a:extLst>
              <a:ext uri="{FF2B5EF4-FFF2-40B4-BE49-F238E27FC236}">
                <a16:creationId xmlns:a16="http://schemas.microsoft.com/office/drawing/2014/main" id="{9B0A7594-D0E8-2A4A-A41F-1BB00F3EECB9}"/>
              </a:ext>
            </a:extLst>
          </p:cNvPr>
          <p:cNvSpPr>
            <a:spLocks noGrp="1"/>
          </p:cNvSpPr>
          <p:nvPr>
            <p:ph type="title"/>
          </p:nvPr>
        </p:nvSpPr>
        <p:spPr/>
        <p:txBody>
          <a:bodyPr>
            <a:normAutofit/>
          </a:bodyPr>
          <a:lstStyle/>
          <a:p>
            <a:r>
              <a:rPr lang="en-US" sz="4000">
                <a:latin typeface="Arial"/>
                <a:cs typeface="Arial"/>
              </a:rPr>
              <a:t>CSDP Progress Monitoring System Vision</a:t>
            </a:r>
            <a:endParaRPr lang="en-US" sz="4000" dirty="0"/>
          </a:p>
        </p:txBody>
      </p:sp>
      <p:sp>
        <p:nvSpPr>
          <p:cNvPr id="4" name="Arrow: Right 3">
            <a:extLst>
              <a:ext uri="{FF2B5EF4-FFF2-40B4-BE49-F238E27FC236}">
                <a16:creationId xmlns:a16="http://schemas.microsoft.com/office/drawing/2014/main" id="{60EB39EA-27FE-16BD-9910-14965664DC12}"/>
              </a:ext>
            </a:extLst>
          </p:cNvPr>
          <p:cNvSpPr/>
          <p:nvPr/>
        </p:nvSpPr>
        <p:spPr>
          <a:xfrm>
            <a:off x="482885" y="2373331"/>
            <a:ext cx="4407613" cy="34110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Center for School &amp; District Partnership  </a:t>
            </a:r>
            <a:r>
              <a:rPr lang="en-US" sz="2000" dirty="0">
                <a:latin typeface="Arial" panose="020B0604020202020204" pitchFamily="34" charset="0"/>
                <a:cs typeface="Arial" panose="020B0604020202020204" pitchFamily="34" charset="0"/>
              </a:rPr>
              <a:t>Progress Monitoring System aims to:</a:t>
            </a:r>
          </a:p>
        </p:txBody>
      </p:sp>
    </p:spTree>
    <p:extLst>
      <p:ext uri="{BB962C8B-B14F-4D97-AF65-F5344CB8AC3E}">
        <p14:creationId xmlns:p14="http://schemas.microsoft.com/office/powerpoint/2010/main" val="35875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4BA6FA-B1EA-3681-EC77-2B2AFDDFB39F}"/>
              </a:ext>
            </a:extLst>
          </p:cNvPr>
          <p:cNvSpPr>
            <a:spLocks noGrp="1"/>
          </p:cNvSpPr>
          <p:nvPr>
            <p:ph type="title"/>
          </p:nvPr>
        </p:nvSpPr>
        <p:spPr>
          <a:xfrm>
            <a:off x="487867" y="1683756"/>
            <a:ext cx="3204912" cy="2396359"/>
          </a:xfrm>
        </p:spPr>
        <p:txBody>
          <a:bodyPr vert="horz" lIns="91440" tIns="45720" rIns="91440" bIns="45720" rtlCol="0" anchor="b">
            <a:normAutofit/>
          </a:bodyPr>
          <a:lstStyle/>
          <a:p>
            <a:pPr algn="r"/>
            <a:r>
              <a:rPr lang="en-US" sz="4000" kern="1200" dirty="0">
                <a:solidFill>
                  <a:srgbClr val="FFFFFF"/>
                </a:solidFill>
                <a:latin typeface="Arial"/>
                <a:cs typeface="Arial"/>
              </a:rPr>
              <a:t>Progress Monitoring</a:t>
            </a:r>
            <a:r>
              <a:rPr lang="en-US" sz="4000" dirty="0">
                <a:solidFill>
                  <a:srgbClr val="FFFFFF"/>
                </a:solidFill>
                <a:latin typeface="Arial"/>
                <a:cs typeface="Arial"/>
              </a:rPr>
              <a:t> System </a:t>
            </a:r>
            <a:br>
              <a:rPr lang="en-US" sz="4000" dirty="0">
                <a:solidFill>
                  <a:srgbClr val="FFFFFF"/>
                </a:solidFill>
                <a:latin typeface="Arial"/>
                <a:cs typeface="Arial"/>
              </a:rPr>
            </a:br>
            <a:r>
              <a:rPr lang="en-US" sz="4000" dirty="0">
                <a:solidFill>
                  <a:srgbClr val="FFFFFF"/>
                </a:solidFill>
                <a:latin typeface="Arial"/>
                <a:cs typeface="Arial"/>
              </a:rPr>
              <a:t>Timeline</a:t>
            </a:r>
            <a:endParaRPr lang="en-US" sz="4000" kern="1200" dirty="0">
              <a:solidFill>
                <a:srgbClr val="FFFFFF"/>
              </a:solidFill>
            </a:endParaRPr>
          </a:p>
        </p:txBody>
      </p:sp>
      <p:graphicFrame>
        <p:nvGraphicFramePr>
          <p:cNvPr id="8" name="Content Placeholder 5" descr="Process and timeline for the Progress Monitoring System roll-out. ">
            <a:extLst>
              <a:ext uri="{FF2B5EF4-FFF2-40B4-BE49-F238E27FC236}">
                <a16:creationId xmlns:a16="http://schemas.microsoft.com/office/drawing/2014/main" id="{D4322486-3A63-1DAA-9405-E0E1E428D162}"/>
              </a:ext>
            </a:extLst>
          </p:cNvPr>
          <p:cNvGraphicFramePr>
            <a:graphicFrameLocks noGrp="1"/>
          </p:cNvGraphicFramePr>
          <p:nvPr>
            <p:ph idx="1"/>
            <p:extLst>
              <p:ext uri="{D42A27DB-BD31-4B8C-83A1-F6EECF244321}">
                <p14:modId xmlns:p14="http://schemas.microsoft.com/office/powerpoint/2010/main" val="3337069526"/>
              </p:ext>
            </p:extLst>
          </p:nvPr>
        </p:nvGraphicFramePr>
        <p:xfrm>
          <a:off x="4331312" y="382888"/>
          <a:ext cx="7240573" cy="623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F7FD9ECB-A365-9104-6A10-E42CB7DFE1E6}"/>
              </a:ext>
            </a:extLst>
          </p:cNvPr>
          <p:cNvSpPr/>
          <p:nvPr/>
        </p:nvSpPr>
        <p:spPr>
          <a:xfrm>
            <a:off x="356566" y="4447031"/>
            <a:ext cx="3345177" cy="1899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spcBef>
                <a:spcPts val="0"/>
              </a:spcBef>
              <a:spcAft>
                <a:spcPts val="0"/>
              </a:spcAft>
              <a:buSzPts val="1000"/>
              <a:tabLst>
                <a:tab pos="457200" algn="l"/>
              </a:tabLst>
            </a:pPr>
            <a:r>
              <a:rPr lang="en-US"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January-May 2023</a:t>
            </a: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CSO </a:t>
            </a: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observed classrooms and conducted student focus groups at every Underperforming School with prior MSV reports in hand.</a:t>
            </a:r>
            <a:endPar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430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C0ABC9-F104-9C82-4B2C-7587DE54DFA3}"/>
              </a:ext>
            </a:extLst>
          </p:cNvPr>
          <p:cNvSpPr>
            <a:spLocks noGrp="1"/>
          </p:cNvSpPr>
          <p:nvPr>
            <p:ph type="body" idx="1"/>
          </p:nvPr>
        </p:nvSpPr>
        <p:spPr>
          <a:xfrm>
            <a:off x="677123" y="2408884"/>
            <a:ext cx="6234039" cy="675935"/>
          </a:xfrm>
        </p:spPr>
        <p:txBody>
          <a:bodyPr>
            <a:noAutofit/>
          </a:bodyPr>
          <a:lstStyle/>
          <a:p>
            <a:r>
              <a:rPr lang="en-US" sz="3200" dirty="0">
                <a:solidFill>
                  <a:schemeClr val="accent1"/>
                </a:solidFill>
                <a:latin typeface="Arial"/>
                <a:cs typeface="Arial"/>
              </a:rPr>
              <a:t>SY23 Underperforming School Site Visits</a:t>
            </a:r>
            <a:endParaRPr lang="en-US" sz="3200" dirty="0">
              <a:solidFill>
                <a:schemeClr val="accent1"/>
              </a:solidFill>
            </a:endParaRPr>
          </a:p>
        </p:txBody>
      </p:sp>
      <p:sp>
        <p:nvSpPr>
          <p:cNvPr id="2" name="Content Placeholder 1">
            <a:extLst>
              <a:ext uri="{FF2B5EF4-FFF2-40B4-BE49-F238E27FC236}">
                <a16:creationId xmlns:a16="http://schemas.microsoft.com/office/drawing/2014/main" id="{57123F9C-991C-F51E-E255-742EC5E838A8}"/>
              </a:ext>
            </a:extLst>
          </p:cNvPr>
          <p:cNvSpPr>
            <a:spLocks noGrp="1"/>
          </p:cNvSpPr>
          <p:nvPr>
            <p:ph sz="half" idx="2"/>
          </p:nvPr>
        </p:nvSpPr>
        <p:spPr>
          <a:xfrm>
            <a:off x="584607" y="3084819"/>
            <a:ext cx="5157787" cy="3328128"/>
          </a:xfrm>
        </p:spPr>
        <p:txBody>
          <a:bodyPr>
            <a:normAutofit/>
          </a:bodyPr>
          <a:lstStyle/>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Teacher, staff focus groups, instructional staff survey, student focus groups, classroom observations</a:t>
            </a:r>
            <a:endParaRPr lang="en-US" sz="2000" dirty="0">
              <a:solidFill>
                <a:srgbClr val="000000"/>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17 Guidebook-aligned indicators with a focus on equity </a:t>
            </a:r>
            <a:endParaRPr lang="en-US" sz="2000" dirty="0">
              <a:solidFill>
                <a:srgbClr val="000000"/>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Reports to schools will highlight critical areas for improvement</a:t>
            </a:r>
            <a:endParaRPr lang="en-US" sz="2000" dirty="0">
              <a:solidFill>
                <a:srgbClr val="000000"/>
              </a:solidFill>
              <a:effectLst/>
              <a:ea typeface="Calibri" panose="020F0502020204030204" pitchFamily="34" charset="0"/>
            </a:endParaRPr>
          </a:p>
          <a:p>
            <a:endParaRPr lang="en-US" dirty="0"/>
          </a:p>
        </p:txBody>
      </p:sp>
      <p:sp>
        <p:nvSpPr>
          <p:cNvPr id="6" name="Text Placeholder 5">
            <a:extLst>
              <a:ext uri="{FF2B5EF4-FFF2-40B4-BE49-F238E27FC236}">
                <a16:creationId xmlns:a16="http://schemas.microsoft.com/office/drawing/2014/main" id="{302BD191-6AD3-F998-9185-B79527D576AE}"/>
              </a:ext>
            </a:extLst>
          </p:cNvPr>
          <p:cNvSpPr>
            <a:spLocks noGrp="1"/>
          </p:cNvSpPr>
          <p:nvPr>
            <p:ph type="body" sz="quarter" idx="3"/>
          </p:nvPr>
        </p:nvSpPr>
        <p:spPr>
          <a:xfrm>
            <a:off x="7246084" y="2070916"/>
            <a:ext cx="5183188" cy="675936"/>
          </a:xfrm>
        </p:spPr>
        <p:txBody>
          <a:bodyPr>
            <a:normAutofit/>
          </a:bodyPr>
          <a:lstStyle/>
          <a:p>
            <a:r>
              <a:rPr lang="en-US" sz="3200" dirty="0">
                <a:solidFill>
                  <a:schemeClr val="accent1"/>
                </a:solidFill>
              </a:rPr>
              <a:t>Sample Indicators </a:t>
            </a:r>
          </a:p>
        </p:txBody>
      </p:sp>
      <p:sp>
        <p:nvSpPr>
          <p:cNvPr id="7" name="Content Placeholder 6">
            <a:extLst>
              <a:ext uri="{FF2B5EF4-FFF2-40B4-BE49-F238E27FC236}">
                <a16:creationId xmlns:a16="http://schemas.microsoft.com/office/drawing/2014/main" id="{3F5EC6A4-E28B-2DF2-24DE-F357A28F8367}"/>
              </a:ext>
            </a:extLst>
          </p:cNvPr>
          <p:cNvSpPr>
            <a:spLocks noGrp="1"/>
          </p:cNvSpPr>
          <p:nvPr>
            <p:ph sz="quarter" idx="4"/>
          </p:nvPr>
        </p:nvSpPr>
        <p:spPr>
          <a:xfrm>
            <a:off x="7107861" y="2978494"/>
            <a:ext cx="5183188" cy="3328128"/>
          </a:xfrm>
        </p:spPr>
        <p:txBody>
          <a:bodyPr>
            <a:noAutofit/>
          </a:bodyPr>
          <a:lstStyle/>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Effective Instructional Practices</a:t>
            </a:r>
          </a:p>
          <a:p>
            <a:pPr marL="342900" indent="-342900">
              <a:lnSpc>
                <a:spcPct val="120000"/>
              </a:lnSpc>
              <a:spcBef>
                <a:spcPts val="0"/>
              </a:spcBef>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Existence of Data Systems and a Data-Informed Culture</a:t>
            </a:r>
          </a:p>
          <a:p>
            <a:pPr marL="342900" indent="-342900">
              <a:lnSpc>
                <a:spcPct val="120000"/>
              </a:lnSpc>
              <a:spcBef>
                <a:spcPts val="0"/>
              </a:spcBef>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High Quality-aligned </a:t>
            </a:r>
            <a:r>
              <a:rPr lang="en-US" sz="2000" dirty="0">
                <a:solidFill>
                  <a:srgbClr val="000000"/>
                </a:solidFill>
                <a:ea typeface="Times New Roman" panose="02020603050405020304" pitchFamily="18" charset="0"/>
              </a:rPr>
              <a:t>C</a:t>
            </a:r>
            <a:r>
              <a:rPr lang="en-US" sz="2000" dirty="0">
                <a:solidFill>
                  <a:srgbClr val="000000"/>
                </a:solidFill>
                <a:effectLst/>
                <a:ea typeface="Times New Roman" panose="02020603050405020304" pitchFamily="18" charset="0"/>
              </a:rPr>
              <a:t>urriculum</a:t>
            </a:r>
            <a:endParaRPr lang="en-US" sz="2000" dirty="0">
              <a:solidFill>
                <a:srgbClr val="000000"/>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High Expectations for Students</a:t>
            </a:r>
            <a:endParaRPr lang="en-US" sz="2000" dirty="0">
              <a:solidFill>
                <a:srgbClr val="000000"/>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Safe Learning Environment</a:t>
            </a:r>
            <a:endParaRPr lang="en-US" sz="2000" dirty="0">
              <a:solidFill>
                <a:srgbClr val="000000"/>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Sense of Belonging</a:t>
            </a:r>
            <a:endParaRPr lang="en-US" sz="2000" dirty="0">
              <a:solidFill>
                <a:srgbClr val="000000"/>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ea typeface="Times New Roman" panose="02020603050405020304" pitchFamily="18" charset="0"/>
              </a:rPr>
              <a:t>Tiered Systems of Support </a:t>
            </a:r>
          </a:p>
        </p:txBody>
      </p:sp>
      <p:sp>
        <p:nvSpPr>
          <p:cNvPr id="3" name="Title 2">
            <a:extLst>
              <a:ext uri="{FF2B5EF4-FFF2-40B4-BE49-F238E27FC236}">
                <a16:creationId xmlns:a16="http://schemas.microsoft.com/office/drawing/2014/main" id="{3D8356E6-2E41-7B28-A39D-9119CB0F0ECF}"/>
              </a:ext>
            </a:extLst>
          </p:cNvPr>
          <p:cNvSpPr>
            <a:spLocks noGrp="1"/>
          </p:cNvSpPr>
          <p:nvPr>
            <p:ph type="title"/>
          </p:nvPr>
        </p:nvSpPr>
        <p:spPr/>
        <p:txBody>
          <a:bodyPr/>
          <a:lstStyle/>
          <a:p>
            <a:r>
              <a:rPr lang="en-US" dirty="0"/>
              <a:t>Progress Monitoring Pilot</a:t>
            </a:r>
          </a:p>
        </p:txBody>
      </p:sp>
    </p:spTree>
    <p:extLst>
      <p:ext uri="{BB962C8B-B14F-4D97-AF65-F5344CB8AC3E}">
        <p14:creationId xmlns:p14="http://schemas.microsoft.com/office/powerpoint/2010/main" val="155899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and blue symbols">
            <a:extLst>
              <a:ext uri="{FF2B5EF4-FFF2-40B4-BE49-F238E27FC236}">
                <a16:creationId xmlns:a16="http://schemas.microsoft.com/office/drawing/2014/main" id="{13211148-7325-F25A-1A75-A089AD40C11F}"/>
              </a:ext>
            </a:extLst>
          </p:cNvPr>
          <p:cNvPicPr>
            <a:picLocks noChangeAspect="1"/>
          </p:cNvPicPr>
          <p:nvPr/>
        </p:nvPicPr>
        <p:blipFill rotWithShape="1">
          <a:blip r:embed="rId2"/>
          <a:srcRect t="15775" b="17318"/>
          <a:stretch/>
        </p:blipFill>
        <p:spPr>
          <a:xfrm>
            <a:off x="838200" y="704765"/>
            <a:ext cx="10628376" cy="5440003"/>
          </a:xfrm>
          <a:prstGeom prst="rect">
            <a:avLst/>
          </a:prstGeom>
        </p:spPr>
      </p:pic>
      <p:sp>
        <p:nvSpPr>
          <p:cNvPr id="2" name="Title 1">
            <a:extLst>
              <a:ext uri="{FF2B5EF4-FFF2-40B4-BE49-F238E27FC236}">
                <a16:creationId xmlns:a16="http://schemas.microsoft.com/office/drawing/2014/main" id="{DC237513-04A1-4215-A948-8AA33E871D98}"/>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sz="1200" dirty="0">
                <a:solidFill>
                  <a:schemeClr val="bg2">
                    <a:lumMod val="90000"/>
                  </a:schemeClr>
                </a:solidFill>
              </a:rPr>
              <a:t>Questions?</a:t>
            </a:r>
          </a:p>
        </p:txBody>
      </p:sp>
    </p:spTree>
    <p:extLst>
      <p:ext uri="{BB962C8B-B14F-4D97-AF65-F5344CB8AC3E}">
        <p14:creationId xmlns:p14="http://schemas.microsoft.com/office/powerpoint/2010/main" val="330238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3963C6-745B-0CE1-C866-A67378180D27}"/>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00000"/>
                </a:solidFill>
                <a:effectLst/>
              </a:rPr>
              <a:t>What </a:t>
            </a:r>
            <a:r>
              <a:rPr lang="en-US" b="1" i="0" u="none" strike="noStrike" dirty="0">
                <a:solidFill>
                  <a:srgbClr val="000000"/>
                </a:solidFill>
                <a:effectLst/>
              </a:rPr>
              <a:t>information</a:t>
            </a:r>
            <a:r>
              <a:rPr lang="en-US" b="0" i="0" u="none" strike="noStrike" dirty="0">
                <a:solidFill>
                  <a:srgbClr val="000000"/>
                </a:solidFill>
                <a:effectLst/>
              </a:rPr>
              <a:t> are you looking at to assess </a:t>
            </a:r>
            <a:r>
              <a:rPr lang="en-US" b="1" i="0" u="none" strike="noStrike" dirty="0">
                <a:solidFill>
                  <a:srgbClr val="000000"/>
                </a:solidFill>
                <a:effectLst/>
              </a:rPr>
              <a:t>how equitably your school(s) are serving students</a:t>
            </a:r>
            <a:r>
              <a:rPr lang="en-US" b="0" i="0" u="none" strike="noStrike" dirty="0">
                <a:solidFill>
                  <a:srgbClr val="000000"/>
                </a:solidFill>
                <a:effectLst/>
              </a:rPr>
              <a:t> (specifically </a:t>
            </a:r>
            <a:r>
              <a:rPr lang="en-US" b="0" i="1" u="none" strike="noStrike" dirty="0">
                <a:solidFill>
                  <a:srgbClr val="000000"/>
                </a:solidFill>
                <a:effectLst/>
              </a:rPr>
              <a:t>students of color, multilingual learners, and students with disabilities</a:t>
            </a:r>
            <a:r>
              <a:rPr lang="en-US" b="0" i="0" u="none" strike="noStrike" dirty="0">
                <a:solidFill>
                  <a:srgbClr val="000000"/>
                </a:solidFill>
                <a:effectLst/>
              </a:rPr>
              <a:t>) </a:t>
            </a:r>
            <a:r>
              <a:rPr lang="en-US" b="1" i="0" u="none" strike="noStrike" dirty="0">
                <a:solidFill>
                  <a:srgbClr val="000000"/>
                </a:solidFill>
                <a:effectLst/>
              </a:rPr>
              <a:t>and closing gaps</a:t>
            </a:r>
            <a:r>
              <a:rPr lang="en-US" b="0" i="0" u="none" strike="noStrike" dirty="0">
                <a:solidFill>
                  <a:srgbClr val="000000"/>
                </a:solidFill>
                <a:effectLst/>
              </a:rPr>
              <a:t>?</a:t>
            </a:r>
            <a:r>
              <a:rPr lang="en-US" b="0" i="0" dirty="0">
                <a:solidFill>
                  <a:srgbClr val="000000"/>
                </a:solidFill>
                <a:effectLst/>
              </a:rPr>
              <a:t>​</a:t>
            </a:r>
          </a:p>
          <a:p>
            <a:pPr marL="0" indent="0" algn="l" rtl="0" fontAlgn="base">
              <a:buNone/>
            </a:pPr>
            <a:endParaRPr lang="en-US" b="0" i="0" dirty="0">
              <a:solidFill>
                <a:srgbClr val="1A9988"/>
              </a:solidFill>
              <a:effectLst/>
            </a:endParaRPr>
          </a:p>
          <a:p>
            <a:pPr algn="l" rtl="0" fontAlgn="base">
              <a:buFont typeface="Arial" panose="020B0604020202020204" pitchFamily="34" charset="0"/>
              <a:buChar char="•"/>
            </a:pPr>
            <a:r>
              <a:rPr lang="en-US" b="0" i="0" u="none" strike="noStrike" dirty="0">
                <a:solidFill>
                  <a:srgbClr val="000000"/>
                </a:solidFill>
                <a:effectLst/>
              </a:rPr>
              <a:t>What types of information and feedback would be </a:t>
            </a:r>
            <a:r>
              <a:rPr lang="en-US" b="1" i="0" u="none" strike="noStrike" dirty="0">
                <a:solidFill>
                  <a:srgbClr val="000000"/>
                </a:solidFill>
                <a:effectLst/>
              </a:rPr>
              <a:t>most useful to receive through an external site visit and feedback process</a:t>
            </a:r>
            <a:r>
              <a:rPr lang="en-US" b="0" i="0" u="none" strike="noStrike" dirty="0">
                <a:solidFill>
                  <a:srgbClr val="000000"/>
                </a:solidFill>
                <a:effectLst/>
              </a:rPr>
              <a:t> to </a:t>
            </a:r>
            <a:r>
              <a:rPr lang="en-US" b="0" i="1" u="none" strike="noStrike" dirty="0">
                <a:solidFill>
                  <a:srgbClr val="000000"/>
                </a:solidFill>
                <a:effectLst/>
              </a:rPr>
              <a:t>improve outcomes for students of color, multilingual learners, and students with disabilities</a:t>
            </a:r>
            <a:r>
              <a:rPr lang="en-US" b="0" i="0" u="none" strike="noStrike" dirty="0">
                <a:solidFill>
                  <a:srgbClr val="000000"/>
                </a:solidFill>
                <a:effectLst/>
              </a:rPr>
              <a:t>? </a:t>
            </a:r>
            <a:endParaRPr lang="en-US" b="0" i="0" dirty="0">
              <a:solidFill>
                <a:srgbClr val="1A9988"/>
              </a:solidFill>
              <a:effectLst/>
            </a:endParaRPr>
          </a:p>
        </p:txBody>
      </p:sp>
      <p:sp>
        <p:nvSpPr>
          <p:cNvPr id="3" name="Title 2">
            <a:extLst>
              <a:ext uri="{FF2B5EF4-FFF2-40B4-BE49-F238E27FC236}">
                <a16:creationId xmlns:a16="http://schemas.microsoft.com/office/drawing/2014/main" id="{FAFE6130-1004-AAF3-C2EB-D2E6FC1EF21F}"/>
              </a:ext>
            </a:extLst>
          </p:cNvPr>
          <p:cNvSpPr>
            <a:spLocks noGrp="1"/>
          </p:cNvSpPr>
          <p:nvPr>
            <p:ph type="title"/>
          </p:nvPr>
        </p:nvSpPr>
        <p:spPr/>
        <p:txBody>
          <a:bodyPr/>
          <a:lstStyle/>
          <a:p>
            <a:r>
              <a:rPr lang="en-US" dirty="0"/>
              <a:t>Discussion Prompts</a:t>
            </a:r>
          </a:p>
        </p:txBody>
      </p:sp>
    </p:spTree>
    <p:extLst>
      <p:ext uri="{BB962C8B-B14F-4D97-AF65-F5344CB8AC3E}">
        <p14:creationId xmlns:p14="http://schemas.microsoft.com/office/powerpoint/2010/main" val="349848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dirty="0"/>
              <a:t>Accountability Updates</a:t>
            </a:r>
          </a:p>
        </p:txBody>
      </p:sp>
    </p:spTree>
    <p:extLst>
      <p:ext uri="{BB962C8B-B14F-4D97-AF65-F5344CB8AC3E}">
        <p14:creationId xmlns:p14="http://schemas.microsoft.com/office/powerpoint/2010/main" val="2192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5C1D8C-D1A4-49B7-B02E-90AFD174AD71}"/>
              </a:ext>
            </a:extLst>
          </p:cNvPr>
          <p:cNvSpPr>
            <a:spLocks noGrp="1"/>
          </p:cNvSpPr>
          <p:nvPr>
            <p:ph idx="1"/>
          </p:nvPr>
        </p:nvSpPr>
        <p:spPr/>
        <p:txBody>
          <a:bodyPr vert="horz" lIns="91440" tIns="45720" rIns="91440" bIns="45720" rtlCol="0" anchor="t">
            <a:normAutofit/>
          </a:bodyPr>
          <a:lstStyle/>
          <a:p>
            <a:r>
              <a:rPr lang="en-US" dirty="0">
                <a:latin typeface="Arial"/>
                <a:cs typeface="Arial"/>
              </a:rPr>
              <a:t>Represents a return to the full accountability system (first time since 2019)</a:t>
            </a:r>
          </a:p>
          <a:p>
            <a:r>
              <a:rPr lang="en-US" dirty="0">
                <a:latin typeface="Arial"/>
                <a:cs typeface="Arial"/>
              </a:rPr>
              <a:t>Reports will include:</a:t>
            </a:r>
          </a:p>
          <a:p>
            <a:pPr lvl="1"/>
            <a:r>
              <a:rPr lang="en-US" dirty="0">
                <a:latin typeface="Arial"/>
                <a:cs typeface="Arial"/>
              </a:rPr>
              <a:t>Performance of the lowest performing students group</a:t>
            </a:r>
          </a:p>
          <a:p>
            <a:pPr lvl="1"/>
            <a:r>
              <a:rPr lang="en-US" dirty="0">
                <a:latin typeface="Arial"/>
                <a:cs typeface="Arial"/>
              </a:rPr>
              <a:t>Criterion-referenced component (progress toward targets)</a:t>
            </a:r>
          </a:p>
          <a:p>
            <a:pPr lvl="1"/>
            <a:r>
              <a:rPr lang="en-US" dirty="0">
                <a:latin typeface="Arial"/>
                <a:cs typeface="Arial"/>
              </a:rPr>
              <a:t>Normative component (school and student group percentiles)</a:t>
            </a:r>
          </a:p>
          <a:p>
            <a:pPr lvl="1"/>
            <a:r>
              <a:rPr lang="en-US" dirty="0">
                <a:latin typeface="Arial"/>
                <a:cs typeface="Arial"/>
              </a:rPr>
              <a:t>Overall classifications (requiring assistance/intervention)</a:t>
            </a:r>
          </a:p>
          <a:p>
            <a:pPr lvl="1"/>
            <a:r>
              <a:rPr lang="en-US" dirty="0">
                <a:latin typeface="Arial"/>
                <a:cs typeface="Arial"/>
              </a:rPr>
              <a:t>Schools of recognition</a:t>
            </a:r>
          </a:p>
          <a:p>
            <a:pPr lvl="2"/>
            <a:endParaRPr lang="en-US" dirty="0"/>
          </a:p>
        </p:txBody>
      </p:sp>
      <p:sp>
        <p:nvSpPr>
          <p:cNvPr id="3" name="Title 2">
            <a:extLst>
              <a:ext uri="{FF2B5EF4-FFF2-40B4-BE49-F238E27FC236}">
                <a16:creationId xmlns:a16="http://schemas.microsoft.com/office/drawing/2014/main" id="{B71F20F8-1632-41C8-AC62-5BCECB850820}"/>
              </a:ext>
            </a:extLst>
          </p:cNvPr>
          <p:cNvSpPr>
            <a:spLocks noGrp="1"/>
          </p:cNvSpPr>
          <p:nvPr>
            <p:ph type="title"/>
          </p:nvPr>
        </p:nvSpPr>
        <p:spPr/>
        <p:txBody>
          <a:bodyPr/>
          <a:lstStyle/>
          <a:p>
            <a:r>
              <a:rPr lang="en-US"/>
              <a:t>2023 Accountability Reporting</a:t>
            </a:r>
          </a:p>
        </p:txBody>
      </p:sp>
    </p:spTree>
    <p:extLst>
      <p:ext uri="{BB962C8B-B14F-4D97-AF65-F5344CB8AC3E}">
        <p14:creationId xmlns:p14="http://schemas.microsoft.com/office/powerpoint/2010/main" val="26757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ccountability report for a school, with tables showing the overall determination, reason for classification, progress toward targets, accountability percentile, and points assigned for each indicator.">
            <a:extLst>
              <a:ext uri="{FF2B5EF4-FFF2-40B4-BE49-F238E27FC236}">
                <a16:creationId xmlns:a16="http://schemas.microsoft.com/office/drawing/2014/main" id="{EE712DB5-FEB4-439F-A4EF-53DAB06B1C88}"/>
              </a:ext>
            </a:extLst>
          </p:cNvPr>
          <p:cNvPicPr>
            <a:picLocks noChangeAspect="1"/>
          </p:cNvPicPr>
          <p:nvPr/>
        </p:nvPicPr>
        <p:blipFill>
          <a:blip r:embed="rId2"/>
          <a:stretch>
            <a:fillRect/>
          </a:stretch>
        </p:blipFill>
        <p:spPr>
          <a:xfrm>
            <a:off x="2872460" y="571234"/>
            <a:ext cx="6447079" cy="6142252"/>
          </a:xfrm>
          <a:prstGeom prst="rect">
            <a:avLst/>
          </a:prstGeom>
        </p:spPr>
      </p:pic>
      <p:sp>
        <p:nvSpPr>
          <p:cNvPr id="18" name="Title 17">
            <a:extLst>
              <a:ext uri="{FF2B5EF4-FFF2-40B4-BE49-F238E27FC236}">
                <a16:creationId xmlns:a16="http://schemas.microsoft.com/office/drawing/2014/main" id="{CBD26836-6833-4C2D-8D4C-64EB28AD5653}"/>
              </a:ext>
            </a:extLst>
          </p:cNvPr>
          <p:cNvSpPr>
            <a:spLocks noGrp="1"/>
          </p:cNvSpPr>
          <p:nvPr>
            <p:ph type="title"/>
          </p:nvPr>
        </p:nvSpPr>
        <p:spPr>
          <a:xfrm>
            <a:off x="821168" y="-1600200"/>
            <a:ext cx="3932237" cy="1600200"/>
          </a:xfrm>
        </p:spPr>
        <p:txBody>
          <a:bodyPr vert="horz" lIns="91440" tIns="45720" rIns="91440" bIns="45720" rtlCol="0" anchor="b">
            <a:normAutofit/>
          </a:bodyPr>
          <a:lstStyle/>
          <a:p>
            <a:r>
              <a:rPr lang="en-US" sz="900" dirty="0">
                <a:solidFill>
                  <a:schemeClr val="bg2"/>
                </a:solidFill>
              </a:rPr>
              <a:t>Accountability report example</a:t>
            </a:r>
          </a:p>
        </p:txBody>
      </p:sp>
    </p:spTree>
    <p:extLst>
      <p:ext uri="{BB962C8B-B14F-4D97-AF65-F5344CB8AC3E}">
        <p14:creationId xmlns:p14="http://schemas.microsoft.com/office/powerpoint/2010/main" val="50771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E32C6-8F4D-2AA1-5140-9B7B57B3DA54}"/>
              </a:ext>
            </a:extLst>
          </p:cNvPr>
          <p:cNvSpPr>
            <a:spLocks noGrp="1"/>
          </p:cNvSpPr>
          <p:nvPr>
            <p:ph type="title"/>
          </p:nvPr>
        </p:nvSpPr>
        <p:spPr/>
        <p:txBody>
          <a:bodyPr>
            <a:normAutofit fontScale="90000"/>
          </a:bodyPr>
          <a:lstStyle/>
          <a:p>
            <a:r>
              <a:rPr lang="en-US" dirty="0"/>
              <a:t>Process for Redesigning the Accountability System</a:t>
            </a:r>
          </a:p>
        </p:txBody>
      </p:sp>
      <p:sp>
        <p:nvSpPr>
          <p:cNvPr id="6" name="Thought Bubble: Cloud 5">
            <a:extLst>
              <a:ext uri="{FF2B5EF4-FFF2-40B4-BE49-F238E27FC236}">
                <a16:creationId xmlns:a16="http://schemas.microsoft.com/office/drawing/2014/main" id="{0AE0E486-37FE-4920-89AD-6DC01B7BC854}"/>
              </a:ext>
            </a:extLst>
          </p:cNvPr>
          <p:cNvSpPr/>
          <p:nvPr/>
        </p:nvSpPr>
        <p:spPr>
          <a:xfrm>
            <a:off x="178525" y="1954715"/>
            <a:ext cx="3714206" cy="2164080"/>
          </a:xfrm>
          <a:prstGeom prst="cloudCallout">
            <a:avLst>
              <a:gd name="adj1" fmla="val 63904"/>
              <a:gd name="adj2" fmla="val 83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How should the redesign process be structured?</a:t>
            </a:r>
          </a:p>
        </p:txBody>
      </p:sp>
      <p:sp>
        <p:nvSpPr>
          <p:cNvPr id="7" name="Thought Bubble: Cloud 6">
            <a:extLst>
              <a:ext uri="{FF2B5EF4-FFF2-40B4-BE49-F238E27FC236}">
                <a16:creationId xmlns:a16="http://schemas.microsoft.com/office/drawing/2014/main" id="{189ED159-130D-AA35-5299-CF835F24BEF0}"/>
              </a:ext>
            </a:extLst>
          </p:cNvPr>
          <p:cNvSpPr/>
          <p:nvPr/>
        </p:nvSpPr>
        <p:spPr>
          <a:xfrm>
            <a:off x="4389936" y="1954715"/>
            <a:ext cx="3714206" cy="2164080"/>
          </a:xfrm>
          <a:prstGeom prst="cloudCallout">
            <a:avLst>
              <a:gd name="adj1" fmla="val -4787"/>
              <a:gd name="adj2" fmla="val 92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should be involved? Which stakeholder groups should we engage with?</a:t>
            </a:r>
          </a:p>
        </p:txBody>
      </p:sp>
      <p:sp>
        <p:nvSpPr>
          <p:cNvPr id="8" name="Thought Bubble: Cloud 7">
            <a:extLst>
              <a:ext uri="{FF2B5EF4-FFF2-40B4-BE49-F238E27FC236}">
                <a16:creationId xmlns:a16="http://schemas.microsoft.com/office/drawing/2014/main" id="{DA5D7C06-E177-CFC2-E6AB-E732879D591C}"/>
              </a:ext>
            </a:extLst>
          </p:cNvPr>
          <p:cNvSpPr/>
          <p:nvPr/>
        </p:nvSpPr>
        <p:spPr>
          <a:xfrm>
            <a:off x="8477794" y="1954715"/>
            <a:ext cx="3714206" cy="2164080"/>
          </a:xfrm>
          <a:prstGeom prst="cloudCallout">
            <a:avLst>
              <a:gd name="adj1" fmla="val -74907"/>
              <a:gd name="adj2" fmla="val 90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What timeframe should we be considering for implementation?</a:t>
            </a:r>
          </a:p>
        </p:txBody>
      </p:sp>
      <p:pic>
        <p:nvPicPr>
          <p:cNvPr id="10" name="Graphic 9" descr="Meeting with solid fill">
            <a:extLst>
              <a:ext uri="{FF2B5EF4-FFF2-40B4-BE49-F238E27FC236}">
                <a16:creationId xmlns:a16="http://schemas.microsoft.com/office/drawing/2014/main" id="{14A91E0E-7DE6-05AF-287E-A487A12747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31242" y="4903285"/>
            <a:ext cx="2129517" cy="2129517"/>
          </a:xfrm>
          <a:prstGeom prst="rect">
            <a:avLst/>
          </a:prstGeom>
        </p:spPr>
      </p:pic>
    </p:spTree>
    <p:extLst>
      <p:ext uri="{BB962C8B-B14F-4D97-AF65-F5344CB8AC3E}">
        <p14:creationId xmlns:p14="http://schemas.microsoft.com/office/powerpoint/2010/main" val="231404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dirty="0"/>
              <a:t>Next Steps and Closing</a:t>
            </a:r>
          </a:p>
        </p:txBody>
      </p:sp>
    </p:spTree>
    <p:extLst>
      <p:ext uri="{BB962C8B-B14F-4D97-AF65-F5344CB8AC3E}">
        <p14:creationId xmlns:p14="http://schemas.microsoft.com/office/powerpoint/2010/main" val="342677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151529"/>
            <a:ext cx="10515600" cy="3988014"/>
          </a:xfrm>
        </p:spPr>
        <p:txBody>
          <a:bodyPr/>
          <a:lstStyle/>
          <a:p>
            <a:pPr>
              <a:lnSpc>
                <a:spcPct val="100000"/>
              </a:lnSpc>
            </a:pPr>
            <a:r>
              <a:rPr lang="en-US"/>
              <a:t>Welcome, Introductions, and Review of Norms</a:t>
            </a:r>
          </a:p>
          <a:p>
            <a:pPr>
              <a:lnSpc>
                <a:spcPct val="100000"/>
              </a:lnSpc>
            </a:pPr>
            <a:r>
              <a:rPr lang="en-US"/>
              <a:t>Assistance Updates</a:t>
            </a:r>
          </a:p>
          <a:p>
            <a:pPr>
              <a:lnSpc>
                <a:spcPct val="100000"/>
              </a:lnSpc>
            </a:pPr>
            <a:r>
              <a:rPr lang="en-US"/>
              <a:t>Accountability Updates</a:t>
            </a:r>
          </a:p>
          <a:p>
            <a:pPr>
              <a:lnSpc>
                <a:spcPct val="100000"/>
              </a:lnSpc>
            </a:pPr>
            <a:r>
              <a:rPr lang="en-US"/>
              <a:t>Next Steps and Closing</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8323AA-6A9F-49B3-86D6-991499006028}"/>
              </a:ext>
            </a:extLst>
          </p:cNvPr>
          <p:cNvSpPr>
            <a:spLocks noGrp="1"/>
          </p:cNvSpPr>
          <p:nvPr>
            <p:ph idx="1"/>
          </p:nvPr>
        </p:nvSpPr>
        <p:spPr/>
        <p:txBody>
          <a:bodyPr/>
          <a:lstStyle/>
          <a:p>
            <a:r>
              <a:rPr lang="en-US" dirty="0"/>
              <a:t>Meeting schedule for SY2023-24 will be set over the summer</a:t>
            </a:r>
          </a:p>
          <a:p>
            <a:pPr lvl="1"/>
            <a:r>
              <a:rPr lang="en-US" dirty="0"/>
              <a:t>In-person vs. virtual meetings?</a:t>
            </a:r>
          </a:p>
          <a:p>
            <a:r>
              <a:rPr lang="en-US" dirty="0"/>
              <a:t>DESE to solicit nominations for three open at-large AAAC seats, to be filled in time for the fall meeting</a:t>
            </a:r>
          </a:p>
          <a:p>
            <a:r>
              <a:rPr lang="en-US" dirty="0"/>
              <a:t>Building meeting agendas</a:t>
            </a:r>
          </a:p>
          <a:p>
            <a:pPr lvl="1"/>
            <a:r>
              <a:rPr lang="en-US" dirty="0"/>
              <a:t>DESE staff will follow-up with a survey tool through which Council members can propose potential meetings topics for upcoming meetings</a:t>
            </a:r>
          </a:p>
          <a:p>
            <a:pPr lvl="1"/>
            <a:endParaRPr lang="en-US" dirty="0"/>
          </a:p>
        </p:txBody>
      </p:sp>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lstStyle/>
          <a:p>
            <a:r>
              <a:rPr lang="en-US" dirty="0"/>
              <a:t>Upcoming Council Meetings</a:t>
            </a:r>
          </a:p>
        </p:txBody>
      </p:sp>
    </p:spTree>
    <p:extLst>
      <p:ext uri="{BB962C8B-B14F-4D97-AF65-F5344CB8AC3E}">
        <p14:creationId xmlns:p14="http://schemas.microsoft.com/office/powerpoint/2010/main" val="152914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dirty="0"/>
              <a:t>Welcome, Introductions, and Review of Norms</a:t>
            </a:r>
          </a:p>
        </p:txBody>
      </p:sp>
    </p:spTree>
    <p:extLst>
      <p:ext uri="{BB962C8B-B14F-4D97-AF65-F5344CB8AC3E}">
        <p14:creationId xmlns:p14="http://schemas.microsoft.com/office/powerpoint/2010/main" val="40864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Council members should rename themselves on Zoom by adding a 1 in front of their name</a:t>
            </a:r>
          </a:p>
          <a:p>
            <a:r>
              <a:rPr lang="en-US"/>
              <a:t>Council members should use video if possible</a:t>
            </a:r>
          </a:p>
          <a:p>
            <a:r>
              <a:rPr lang="en-US"/>
              <a:t>Mute your phone/audio when not speaking</a:t>
            </a:r>
          </a:p>
          <a:p>
            <a:r>
              <a:rPr lang="en-US"/>
              <a:t>Monitor airtime</a:t>
            </a:r>
          </a:p>
          <a:p>
            <a:r>
              <a:rPr lang="en-US"/>
              <a:t>Remember that virtual council meetings are public meetings – members of the public may observe all or part of the discussion</a:t>
            </a:r>
          </a:p>
          <a:p>
            <a:endParaRPr lang="en-US"/>
          </a:p>
        </p:txBody>
      </p:sp>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Virtual Meeting Housekeeping</a:t>
            </a:r>
          </a:p>
        </p:txBody>
      </p:sp>
    </p:spTree>
    <p:extLst>
      <p:ext uri="{BB962C8B-B14F-4D97-AF65-F5344CB8AC3E}">
        <p14:creationId xmlns:p14="http://schemas.microsoft.com/office/powerpoint/2010/main" val="399921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dirty="0"/>
              <a:t>Introductions:</a:t>
            </a:r>
          </a:p>
          <a:p>
            <a:pPr lvl="1"/>
            <a:r>
              <a:rPr lang="en-US" dirty="0"/>
              <a:t>Council Co-Chairs: Heidi Driscoll &amp; Tim Piwowar</a:t>
            </a:r>
          </a:p>
          <a:p>
            <a:pPr lvl="1"/>
            <a:r>
              <a:rPr lang="en-US" dirty="0"/>
              <a:t>Returning Council members</a:t>
            </a:r>
          </a:p>
          <a:p>
            <a:pPr lvl="1"/>
            <a:r>
              <a:rPr lang="en-US" dirty="0"/>
              <a:t>DESE staff </a:t>
            </a:r>
          </a:p>
          <a:p>
            <a:endParaRPr lang="en-US" dirty="0"/>
          </a:p>
        </p:txBody>
      </p:sp>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Tree>
    <p:extLst>
      <p:ext uri="{BB962C8B-B14F-4D97-AF65-F5344CB8AC3E}">
        <p14:creationId xmlns:p14="http://schemas.microsoft.com/office/powerpoint/2010/main" val="10103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1CF288-DAC2-4495-922A-D42CFCBE2F9B}"/>
              </a:ext>
            </a:extLst>
          </p:cNvPr>
          <p:cNvSpPr>
            <a:spLocks noGrp="1"/>
          </p:cNvSpPr>
          <p:nvPr>
            <p:ph idx="1"/>
          </p:nvPr>
        </p:nvSpPr>
        <p:spPr/>
        <p:txBody>
          <a:bodyPr/>
          <a:lstStyle/>
          <a:p>
            <a:r>
              <a:rPr lang="en-US" dirty="0"/>
              <a:t>Craig Martin</a:t>
            </a:r>
          </a:p>
          <a:p>
            <a:r>
              <a:rPr lang="en-US" dirty="0"/>
              <a:t>Mike Barth</a:t>
            </a:r>
          </a:p>
        </p:txBody>
      </p:sp>
      <p:sp>
        <p:nvSpPr>
          <p:cNvPr id="4" name="Title 3">
            <a:extLst>
              <a:ext uri="{FF2B5EF4-FFF2-40B4-BE49-F238E27FC236}">
                <a16:creationId xmlns:a16="http://schemas.microsoft.com/office/drawing/2014/main" id="{728FB4F3-1899-483D-B104-937CA2C24D2C}"/>
              </a:ext>
            </a:extLst>
          </p:cNvPr>
          <p:cNvSpPr>
            <a:spLocks noGrp="1"/>
          </p:cNvSpPr>
          <p:nvPr>
            <p:ph type="title"/>
          </p:nvPr>
        </p:nvSpPr>
        <p:spPr/>
        <p:txBody>
          <a:bodyPr/>
          <a:lstStyle/>
          <a:p>
            <a:r>
              <a:rPr lang="en-US" dirty="0"/>
              <a:t>Thank you for your service!</a:t>
            </a:r>
          </a:p>
        </p:txBody>
      </p:sp>
    </p:spTree>
    <p:extLst>
      <p:ext uri="{BB962C8B-B14F-4D97-AF65-F5344CB8AC3E}">
        <p14:creationId xmlns:p14="http://schemas.microsoft.com/office/powerpoint/2010/main" val="308760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77500" lnSpcReduction="20000"/>
          </a:bodyPr>
          <a:lstStyle/>
          <a:p>
            <a:r>
              <a:rPr lang="en-US"/>
              <a:t>Promote risk-taking by not assigning specific comments to individual members in meeting summaries &amp; minutes. </a:t>
            </a:r>
          </a:p>
          <a:p>
            <a:r>
              <a:rPr lang="en-US"/>
              <a:t>Maintain respect before, during, &amp; after meetings. </a:t>
            </a:r>
          </a:p>
          <a:p>
            <a:r>
              <a:rPr lang="en-US"/>
              <a:t>Seek clarification &amp; check understanding to avoid mistakenly attributing ideas to an individual or organization represented on the council. </a:t>
            </a:r>
          </a:p>
          <a:p>
            <a:r>
              <a:rPr lang="en-US"/>
              <a:t>Keep improvements in student learning at the core of the discussions. Students should drive the conversation. </a:t>
            </a:r>
          </a:p>
          <a:p>
            <a:r>
              <a:rPr lang="en-US"/>
              <a:t>Stay engaged in the issues. </a:t>
            </a:r>
          </a:p>
          <a:p>
            <a:r>
              <a:rPr lang="en-US"/>
              <a:t>Actively address implicit biases &amp; instill cultural proficiency in discussions. </a:t>
            </a:r>
          </a:p>
          <a:p>
            <a:r>
              <a:rPr lang="en-US"/>
              <a:t>Encourage discussion from all voices of members. Be additive, not repetitive. </a:t>
            </a:r>
          </a:p>
          <a:p>
            <a:r>
              <a:rPr lang="en-US"/>
              <a:t>Let members know if pre-reading or other pre-meeting assignments require more than 30 minutes of preparation time. </a:t>
            </a:r>
          </a:p>
          <a:p>
            <a:r>
              <a:rPr lang="en-US"/>
              <a:t>Make it fun!</a:t>
            </a:r>
          </a:p>
        </p:txBody>
      </p:sp>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Tree>
    <p:extLst>
      <p:ext uri="{BB962C8B-B14F-4D97-AF65-F5344CB8AC3E}">
        <p14:creationId xmlns:p14="http://schemas.microsoft.com/office/powerpoint/2010/main" val="424328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dirty="0"/>
              <a:t>Assistance Updates</a:t>
            </a:r>
          </a:p>
        </p:txBody>
      </p:sp>
    </p:spTree>
    <p:extLst>
      <p:ext uri="{BB962C8B-B14F-4D97-AF65-F5344CB8AC3E}">
        <p14:creationId xmlns:p14="http://schemas.microsoft.com/office/powerpoint/2010/main" val="329625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FF0F-490C-46CB-B32C-462A74DE9458}"/>
              </a:ext>
            </a:extLst>
          </p:cNvPr>
          <p:cNvSpPr>
            <a:spLocks noGrp="1"/>
          </p:cNvSpPr>
          <p:nvPr>
            <p:ph type="title" idx="4294967295"/>
          </p:nvPr>
        </p:nvSpPr>
        <p:spPr>
          <a:xfrm>
            <a:off x="259500" y="1799857"/>
            <a:ext cx="3748973" cy="1122363"/>
          </a:xfrm>
        </p:spPr>
        <p:txBody>
          <a:bodyPr>
            <a:noAutofit/>
          </a:bodyPr>
          <a:lstStyle/>
          <a:p>
            <a:pPr algn="l" defTabSz="1219170"/>
            <a:r>
              <a:rPr lang="en-US" sz="3600">
                <a:solidFill>
                  <a:schemeClr val="accent1">
                    <a:lumMod val="50000"/>
                  </a:schemeClr>
                </a:solidFill>
                <a:latin typeface="Arial Black" panose="020B0A04020102020204" pitchFamily="34" charset="0"/>
              </a:rPr>
              <a:t>Creating Coherence in our Guidance for School Improvement </a:t>
            </a:r>
          </a:p>
        </p:txBody>
      </p:sp>
      <p:pic>
        <p:nvPicPr>
          <p:cNvPr id="3" name="Picture 2" descr="Infographic showing the side profile of a person's head with the words &quot;Deeper Learning for all&quot; in the center of the head. Off of the head are four concepts: Vision, Instructional Design, Multi-Tiered Supports, Leveraging Systems and Structures">
            <a:extLst>
              <a:ext uri="{FF2B5EF4-FFF2-40B4-BE49-F238E27FC236}">
                <a16:creationId xmlns:a16="http://schemas.microsoft.com/office/drawing/2014/main" id="{E29556B8-F666-4178-A641-F35C76EFA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607" y="445436"/>
            <a:ext cx="9169570" cy="641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07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Curry, Charmie R. (DESE)</DisplayName>
        <AccountId>3753</AccountId>
        <AccountType/>
      </UserInfo>
      <UserInfo>
        <DisplayName>Curtin, Robert (DESE)</DisplayName>
        <AccountId>196</AccountId>
        <AccountType/>
      </UserInfo>
      <UserInfo>
        <DisplayName>Zermani, Lauren  (DESE)</DisplayName>
        <AccountId>133</AccountId>
        <AccountType/>
      </UserInfo>
      <UserInfo>
        <DisplayName>Bhasin, Komal (DESE)</DisplayName>
        <AccountId>618</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2" ma:contentTypeDescription="Create a new document." ma:contentTypeScope="" ma:versionID="887c4e6cf177ff30d420aa52eb9310f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4d06a48862a552638c1e7d25702d84dd"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terms/"/>
    <ds:schemaRef ds:uri="5429861b-d0a8-4a2b-aa37-e22066898d50"/>
    <ds:schemaRef ds:uri="fdcd57df-05e8-4749-9cc8-5afe3dcd00a5"/>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1AED88-E031-4129-9FE6-E4B938C03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29861b-d0a8-4a2b-aa37-e22066898d5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235</TotalTime>
  <Words>1057</Words>
  <Application>Microsoft Office PowerPoint</Application>
  <PresentationFormat>Widescreen</PresentationFormat>
  <Paragraphs>100</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Lato</vt:lpstr>
      <vt:lpstr>Symbol</vt:lpstr>
      <vt:lpstr>Office Theme</vt:lpstr>
      <vt:lpstr>Accountability and Assistance Advisory Council Meeting</vt:lpstr>
      <vt:lpstr>Agenda</vt:lpstr>
      <vt:lpstr>Welcome, Introductions, and Review of Norms</vt:lpstr>
      <vt:lpstr>Virtual Meeting Housekeeping</vt:lpstr>
      <vt:lpstr>Welcome and Introductions</vt:lpstr>
      <vt:lpstr>Thank you for your service!</vt:lpstr>
      <vt:lpstr>Discussion Norms and Meeting Protocols</vt:lpstr>
      <vt:lpstr>Assistance Updates</vt:lpstr>
      <vt:lpstr>Creating Coherence in our Guidance for School Improvement </vt:lpstr>
      <vt:lpstr>CSDP Progress Monitoring System Vision</vt:lpstr>
      <vt:lpstr>Progress Monitoring System  Timeline</vt:lpstr>
      <vt:lpstr>Progress Monitoring Pilot</vt:lpstr>
      <vt:lpstr>Questions?</vt:lpstr>
      <vt:lpstr>Discussion Prompts</vt:lpstr>
      <vt:lpstr>Accountability Updates</vt:lpstr>
      <vt:lpstr>2023 Accountability Reporting</vt:lpstr>
      <vt:lpstr>Accountability report example</vt:lpstr>
      <vt:lpstr>Process for Redesigning the Accountability System</vt:lpstr>
      <vt:lpstr>Next Steps and Closing</vt:lpstr>
      <vt:lpstr>Upcoming Council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17, 2023 AAAC Presentation</dc:title>
  <dc:creator>DESE</dc:creator>
  <cp:lastModifiedBy>Zou, Dong (EOE)</cp:lastModifiedBy>
  <cp:revision>21</cp:revision>
  <dcterms:created xsi:type="dcterms:W3CDTF">2022-10-11T20:32:22Z</dcterms:created>
  <dcterms:modified xsi:type="dcterms:W3CDTF">2023-06-14T13:51:14Z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14 2023 12:00AM</vt:lpwstr>
  </property>
</Properties>
</file>