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3394" r:id="rId5"/>
    <p:sldId id="3395" r:id="rId6"/>
    <p:sldId id="260" r:id="rId7"/>
    <p:sldId id="3371" r:id="rId8"/>
    <p:sldId id="3372" r:id="rId9"/>
    <p:sldId id="277" r:id="rId10"/>
    <p:sldId id="3440" r:id="rId11"/>
    <p:sldId id="3432" r:id="rId12"/>
    <p:sldId id="3448" r:id="rId13"/>
    <p:sldId id="3444" r:id="rId14"/>
    <p:sldId id="3369" r:id="rId15"/>
    <p:sldId id="3399" r:id="rId16"/>
    <p:sldId id="3403" r:id="rId17"/>
    <p:sldId id="3463" r:id="rId18"/>
    <p:sldId id="3397" r:id="rId19"/>
    <p:sldId id="337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AB9505-418E-A6CF-0953-93C44336881A}" name="Thomas, Corinne T. (DESE)" initials="T(" userId="S::corinne.t.thomas@mass.gov::7776f531-ba53-429c-9fc1-fbf82403404c" providerId="AD"/>
  <p188:author id="{D5808F6F-22FB-FE31-0D3B-222C495E888E}" name="Gonzales, Erica (DESE)" initials="G(" userId="S::erica.m.gonzales@mass.gov::427ee677-6162-42a0-9277-244131bf98e5" providerId="AD"/>
  <p188:author id="{2CC08174-9BB7-5743-67DA-3DDAD24E4594}" name="Havdala, Robert J.  (DESE)" initials="HRJ(" userId="S::robert.j.havdala@mass.gov::4cd687e8-9622-49c1-b2e8-1a2671bc50c8" providerId="AD"/>
  <p188:author id="{B7B755D8-334E-816C-181F-26A689FC8C5F}" name="Erica Gonzales" initials="EG" userId="Erica Gonzal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8B6"/>
    <a:srgbClr val="93A9FF"/>
    <a:srgbClr val="3647B6"/>
    <a:srgbClr val="8397E7"/>
    <a:srgbClr val="AFCBFD"/>
    <a:srgbClr val="86A9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D48B7-A9AC-49F6-9EAF-1AC007AB0689}" v="144" dt="2024-09-03T15:51:17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s, Erica (DESE)" userId="427ee677-6162-42a0-9277-244131bf98e5" providerId="ADAL" clId="{2E0D48B7-A9AC-49F6-9EAF-1AC007AB0689}"/>
    <pc:docChg chg="modSld">
      <pc:chgData name="Gonzales, Erica (DESE)" userId="427ee677-6162-42a0-9277-244131bf98e5" providerId="ADAL" clId="{2E0D48B7-A9AC-49F6-9EAF-1AC007AB0689}" dt="2024-09-03T15:52:57.724" v="244" actId="13244"/>
      <pc:docMkLst>
        <pc:docMk/>
      </pc:docMkLst>
      <pc:sldChg chg="modSp mod">
        <pc:chgData name="Gonzales, Erica (DESE)" userId="427ee677-6162-42a0-9277-244131bf98e5" providerId="ADAL" clId="{2E0D48B7-A9AC-49F6-9EAF-1AC007AB0689}" dt="2024-09-03T15:51:35.625" v="232" actId="13244"/>
        <pc:sldMkLst>
          <pc:docMk/>
          <pc:sldMk cId="101038636" sldId="3371"/>
        </pc:sldMkLst>
        <pc:spChg chg="ord">
          <ac:chgData name="Gonzales, Erica (DESE)" userId="427ee677-6162-42a0-9277-244131bf98e5" providerId="ADAL" clId="{2E0D48B7-A9AC-49F6-9EAF-1AC007AB0689}" dt="2024-09-03T15:51:35.625" v="232" actId="13244"/>
          <ac:spMkLst>
            <pc:docMk/>
            <pc:sldMk cId="101038636" sldId="3371"/>
            <ac:spMk id="3" creationId="{11789306-3D9E-47FF-8E33-3FC25833F8D7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1:41.706" v="233" actId="13244"/>
        <pc:sldMkLst>
          <pc:docMk/>
          <pc:sldMk cId="4243281165" sldId="3372"/>
        </pc:sldMkLst>
        <pc:spChg chg="ord">
          <ac:chgData name="Gonzales, Erica (DESE)" userId="427ee677-6162-42a0-9277-244131bf98e5" providerId="ADAL" clId="{2E0D48B7-A9AC-49F6-9EAF-1AC007AB0689}" dt="2024-09-03T15:51:41.706" v="233" actId="13244"/>
          <ac:spMkLst>
            <pc:docMk/>
            <pc:sldMk cId="4243281165" sldId="3372"/>
            <ac:spMk id="3" creationId="{471E34FA-666D-4BCD-AF62-50295267C1CB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2:57.724" v="244" actId="13244"/>
        <pc:sldMkLst>
          <pc:docMk/>
          <pc:sldMk cId="1529146862" sldId="3373"/>
        </pc:sldMkLst>
        <pc:spChg chg="ord">
          <ac:chgData name="Gonzales, Erica (DESE)" userId="427ee677-6162-42a0-9277-244131bf98e5" providerId="ADAL" clId="{2E0D48B7-A9AC-49F6-9EAF-1AC007AB0689}" dt="2024-09-03T15:52:57.724" v="244" actId="13244"/>
          <ac:spMkLst>
            <pc:docMk/>
            <pc:sldMk cId="1529146862" sldId="3373"/>
            <ac:spMk id="4" creationId="{10620FDE-C9D6-48C8-A845-4B8B618EA5E2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1:28.710" v="231" actId="13244"/>
        <pc:sldMkLst>
          <pc:docMk/>
          <pc:sldMk cId="2417940680" sldId="3395"/>
        </pc:sldMkLst>
        <pc:spChg chg="ord">
          <ac:chgData name="Gonzales, Erica (DESE)" userId="427ee677-6162-42a0-9277-244131bf98e5" providerId="ADAL" clId="{2E0D48B7-A9AC-49F6-9EAF-1AC007AB0689}" dt="2024-09-03T15:51:28.710" v="231" actId="13244"/>
          <ac:spMkLst>
            <pc:docMk/>
            <pc:sldMk cId="2417940680" sldId="3395"/>
            <ac:spMk id="3" creationId="{3C12215C-BFD8-5049-8C86-A7DCAA965350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2:38.682" v="242" actId="13244"/>
        <pc:sldMkLst>
          <pc:docMk/>
          <pc:sldMk cId="1706755020" sldId="3399"/>
        </pc:sldMkLst>
        <pc:spChg chg="ord">
          <ac:chgData name="Gonzales, Erica (DESE)" userId="427ee677-6162-42a0-9277-244131bf98e5" providerId="ADAL" clId="{2E0D48B7-A9AC-49F6-9EAF-1AC007AB0689}" dt="2024-09-03T15:52:38.682" v="242" actId="13244"/>
          <ac:spMkLst>
            <pc:docMk/>
            <pc:sldMk cId="1706755020" sldId="3399"/>
            <ac:spMk id="3" creationId="{A87A7820-85C2-4CB7-BE13-F667BE61F8A3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2:47.747" v="243" actId="13244"/>
        <pc:sldMkLst>
          <pc:docMk/>
          <pc:sldMk cId="2846121330" sldId="3403"/>
        </pc:sldMkLst>
        <pc:spChg chg="ord">
          <ac:chgData name="Gonzales, Erica (DESE)" userId="427ee677-6162-42a0-9277-244131bf98e5" providerId="ADAL" clId="{2E0D48B7-A9AC-49F6-9EAF-1AC007AB0689}" dt="2024-09-03T15:52:47.747" v="243" actId="13244"/>
          <ac:spMkLst>
            <pc:docMk/>
            <pc:sldMk cId="2846121330" sldId="3403"/>
            <ac:spMk id="3" creationId="{A87A7820-85C2-4CB7-BE13-F667BE61F8A3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0:55.918" v="188" actId="962"/>
        <pc:sldMkLst>
          <pc:docMk/>
          <pc:sldMk cId="3999722148" sldId="3432"/>
        </pc:sldMkLst>
        <pc:spChg chg="mod">
          <ac:chgData name="Gonzales, Erica (DESE)" userId="427ee677-6162-42a0-9277-244131bf98e5" providerId="ADAL" clId="{2E0D48B7-A9AC-49F6-9EAF-1AC007AB0689}" dt="2024-09-03T15:50:55.918" v="188" actId="962"/>
          <ac:spMkLst>
            <pc:docMk/>
            <pc:sldMk cId="3999722148" sldId="3432"/>
            <ac:spMk id="6" creationId="{9840AC10-1264-B9BB-3A42-4A02368ACF41}"/>
          </ac:spMkLst>
        </pc:spChg>
        <pc:graphicFrameChg chg="mod">
          <ac:chgData name="Gonzales, Erica (DESE)" userId="427ee677-6162-42a0-9277-244131bf98e5" providerId="ADAL" clId="{2E0D48B7-A9AC-49F6-9EAF-1AC007AB0689}" dt="2024-09-03T15:50:24.455" v="123" actId="962"/>
          <ac:graphicFrameMkLst>
            <pc:docMk/>
            <pc:sldMk cId="3999722148" sldId="3432"/>
            <ac:graphicFrameMk id="4" creationId="{797E7A48-4077-95CE-5CA9-9193CA312BB4}"/>
          </ac:graphicFrameMkLst>
        </pc:graphicFrameChg>
        <pc:graphicFrameChg chg="mod">
          <ac:chgData name="Gonzales, Erica (DESE)" userId="427ee677-6162-42a0-9277-244131bf98e5" providerId="ADAL" clId="{2E0D48B7-A9AC-49F6-9EAF-1AC007AB0689}" dt="2024-09-03T15:50:46.888" v="177" actId="962"/>
          <ac:graphicFrameMkLst>
            <pc:docMk/>
            <pc:sldMk cId="3999722148" sldId="3432"/>
            <ac:graphicFrameMk id="8" creationId="{8A7C0C10-75F3-7D1D-C18F-D50A8E107007}"/>
          </ac:graphicFrameMkLst>
        </pc:graphicFrameChg>
      </pc:sldChg>
      <pc:sldChg chg="modSp mod">
        <pc:chgData name="Gonzales, Erica (DESE)" userId="427ee677-6162-42a0-9277-244131bf98e5" providerId="ADAL" clId="{2E0D48B7-A9AC-49F6-9EAF-1AC007AB0689}" dt="2024-09-03T15:52:16.098" v="238" actId="13244"/>
        <pc:sldMkLst>
          <pc:docMk/>
          <pc:sldMk cId="2354664557" sldId="3440"/>
        </pc:sldMkLst>
        <pc:spChg chg="ord">
          <ac:chgData name="Gonzales, Erica (DESE)" userId="427ee677-6162-42a0-9277-244131bf98e5" providerId="ADAL" clId="{2E0D48B7-A9AC-49F6-9EAF-1AC007AB0689}" dt="2024-09-03T15:51:57.858" v="234" actId="13244"/>
          <ac:spMkLst>
            <pc:docMk/>
            <pc:sldMk cId="2354664557" sldId="3440"/>
            <ac:spMk id="6" creationId="{CA4D63A5-FEAF-3324-5267-573E1DA04244}"/>
          </ac:spMkLst>
        </pc:spChg>
        <pc:spChg chg="ord">
          <ac:chgData name="Gonzales, Erica (DESE)" userId="427ee677-6162-42a0-9277-244131bf98e5" providerId="ADAL" clId="{2E0D48B7-A9AC-49F6-9EAF-1AC007AB0689}" dt="2024-09-03T15:52:01.490" v="235" actId="13244"/>
          <ac:spMkLst>
            <pc:docMk/>
            <pc:sldMk cId="2354664557" sldId="3440"/>
            <ac:spMk id="8" creationId="{46BFD640-F08D-5C1D-E1B9-A9E9C9AE2FF1}"/>
          </ac:spMkLst>
        </pc:spChg>
        <pc:spChg chg="ord">
          <ac:chgData name="Gonzales, Erica (DESE)" userId="427ee677-6162-42a0-9277-244131bf98e5" providerId="ADAL" clId="{2E0D48B7-A9AC-49F6-9EAF-1AC007AB0689}" dt="2024-09-03T15:52:05.144" v="236" actId="13244"/>
          <ac:spMkLst>
            <pc:docMk/>
            <pc:sldMk cId="2354664557" sldId="3440"/>
            <ac:spMk id="10" creationId="{638F3AC8-4518-2B32-1285-E66FF27C0437}"/>
          </ac:spMkLst>
        </pc:spChg>
        <pc:spChg chg="mod ord">
          <ac:chgData name="Gonzales, Erica (DESE)" userId="427ee677-6162-42a0-9277-244131bf98e5" providerId="ADAL" clId="{2E0D48B7-A9AC-49F6-9EAF-1AC007AB0689}" dt="2024-09-03T15:52:09.420" v="237" actId="13244"/>
          <ac:spMkLst>
            <pc:docMk/>
            <pc:sldMk cId="2354664557" sldId="3440"/>
            <ac:spMk id="11" creationId="{4FC924E2-D2DC-01CC-71C9-76F3FDC1A177}"/>
          </ac:spMkLst>
        </pc:spChg>
        <pc:spChg chg="mod ord">
          <ac:chgData name="Gonzales, Erica (DESE)" userId="427ee677-6162-42a0-9277-244131bf98e5" providerId="ADAL" clId="{2E0D48B7-A9AC-49F6-9EAF-1AC007AB0689}" dt="2024-09-03T15:52:16.098" v="238" actId="13244"/>
          <ac:spMkLst>
            <pc:docMk/>
            <pc:sldMk cId="2354664557" sldId="3440"/>
            <ac:spMk id="12" creationId="{B853A131-4C72-625C-C27D-EAF4197FBD79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2:33.321" v="241" actId="13244"/>
        <pc:sldMkLst>
          <pc:docMk/>
          <pc:sldMk cId="3268312802" sldId="3444"/>
        </pc:sldMkLst>
        <pc:spChg chg="ord">
          <ac:chgData name="Gonzales, Erica (DESE)" userId="427ee677-6162-42a0-9277-244131bf98e5" providerId="ADAL" clId="{2E0D48B7-A9AC-49F6-9EAF-1AC007AB0689}" dt="2024-09-03T15:52:33.321" v="241" actId="13244"/>
          <ac:spMkLst>
            <pc:docMk/>
            <pc:sldMk cId="3268312802" sldId="3444"/>
            <ac:spMk id="3" creationId="{EB59DC6C-1085-FF05-B0D1-118EA0BC5894}"/>
          </ac:spMkLst>
        </pc:spChg>
      </pc:sldChg>
      <pc:sldChg chg="modSp mod">
        <pc:chgData name="Gonzales, Erica (DESE)" userId="427ee677-6162-42a0-9277-244131bf98e5" providerId="ADAL" clId="{2E0D48B7-A9AC-49F6-9EAF-1AC007AB0689}" dt="2024-09-03T15:52:28.486" v="240" actId="13244"/>
        <pc:sldMkLst>
          <pc:docMk/>
          <pc:sldMk cId="2454810255" sldId="3448"/>
        </pc:sldMkLst>
        <pc:spChg chg="ord">
          <ac:chgData name="Gonzales, Erica (DESE)" userId="427ee677-6162-42a0-9277-244131bf98e5" providerId="ADAL" clId="{2E0D48B7-A9AC-49F6-9EAF-1AC007AB0689}" dt="2024-09-03T15:52:24.284" v="239" actId="13244"/>
          <ac:spMkLst>
            <pc:docMk/>
            <pc:sldMk cId="2454810255" sldId="3448"/>
            <ac:spMk id="3" creationId="{B810F438-8B00-0EAE-9FE8-B48596F342DB}"/>
          </ac:spMkLst>
        </pc:spChg>
        <pc:spChg chg="mod ord">
          <ac:chgData name="Gonzales, Erica (DESE)" userId="427ee677-6162-42a0-9277-244131bf98e5" providerId="ADAL" clId="{2E0D48B7-A9AC-49F6-9EAF-1AC007AB0689}" dt="2024-09-03T15:52:28.486" v="240" actId="13244"/>
          <ac:spMkLst>
            <pc:docMk/>
            <pc:sldMk cId="2454810255" sldId="3448"/>
            <ac:spMk id="7" creationId="{7E9D96F3-932F-3411-14A3-5943B8C0CEB5}"/>
          </ac:spMkLst>
        </pc:spChg>
      </pc:sldChg>
      <pc:sldChg chg="modSp">
        <pc:chgData name="Gonzales, Erica (DESE)" userId="427ee677-6162-42a0-9277-244131bf98e5" providerId="ADAL" clId="{2E0D48B7-A9AC-49F6-9EAF-1AC007AB0689}" dt="2024-09-03T15:51:17.039" v="230" actId="962"/>
        <pc:sldMkLst>
          <pc:docMk/>
          <pc:sldMk cId="397242832" sldId="3463"/>
        </pc:sldMkLst>
        <pc:graphicFrameChg chg="mod">
          <ac:chgData name="Gonzales, Erica (DESE)" userId="427ee677-6162-42a0-9277-244131bf98e5" providerId="ADAL" clId="{2E0D48B7-A9AC-49F6-9EAF-1AC007AB0689}" dt="2024-09-03T15:51:17.039" v="230" actId="962"/>
          <ac:graphicFrameMkLst>
            <pc:docMk/>
            <pc:sldMk cId="397242832" sldId="3463"/>
            <ac:graphicFrameMk id="6" creationId="{E5E105D6-BB0B-0187-D658-32024AFA699C}"/>
          </ac:graphicFrameMkLst>
        </pc:graphicFrameChg>
      </pc:sldChg>
    </pc:docChg>
  </pc:docChgLst>
  <pc:docChgLst>
    <pc:chgData name="Gonzales, Erica (DESE)" userId="427ee677-6162-42a0-9277-244131bf98e5" providerId="ADAL" clId="{5C400606-46D9-4053-8E62-63358D903166}"/>
    <pc:docChg chg="custSel addSld delSld modSld sldOrd">
      <pc:chgData name="Gonzales, Erica (DESE)" userId="427ee677-6162-42a0-9277-244131bf98e5" providerId="ADAL" clId="{5C400606-46D9-4053-8E62-63358D903166}" dt="2024-06-03T14:59:15.671" v="900" actId="14100"/>
      <pc:docMkLst>
        <pc:docMk/>
      </pc:docMkLst>
      <pc:sldChg chg="modSp mod">
        <pc:chgData name="Gonzales, Erica (DESE)" userId="427ee677-6162-42a0-9277-244131bf98e5" providerId="ADAL" clId="{5C400606-46D9-4053-8E62-63358D903166}" dt="2024-05-29T19:06:52.745" v="15" actId="20577"/>
        <pc:sldMkLst>
          <pc:docMk/>
          <pc:sldMk cId="4086479608" sldId="260"/>
        </pc:sldMkLst>
        <pc:spChg chg="mod">
          <ac:chgData name="Gonzales, Erica (DESE)" userId="427ee677-6162-42a0-9277-244131bf98e5" providerId="ADAL" clId="{5C400606-46D9-4053-8E62-63358D903166}" dt="2024-05-29T19:06:52.745" v="15" actId="20577"/>
          <ac:spMkLst>
            <pc:docMk/>
            <pc:sldMk cId="4086479608" sldId="260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5C400606-46D9-4053-8E62-63358D903166}" dt="2024-05-29T19:10:11.008" v="149" actId="114"/>
        <pc:sldMkLst>
          <pc:docMk/>
          <pc:sldMk cId="0" sldId="277"/>
        </pc:sldMkLst>
        <pc:spChg chg="mod">
          <ac:chgData name="Gonzales, Erica (DESE)" userId="427ee677-6162-42a0-9277-244131bf98e5" providerId="ADAL" clId="{5C400606-46D9-4053-8E62-63358D903166}" dt="2024-05-29T19:10:11.008" v="149" actId="114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Gonzales, Erica (DESE)" userId="427ee677-6162-42a0-9277-244131bf98e5" providerId="ADAL" clId="{5C400606-46D9-4053-8E62-63358D903166}" dt="2024-05-29T19:09:57.333" v="137" actId="20577"/>
        <pc:sldMkLst>
          <pc:docMk/>
          <pc:sldMk cId="3426777716" sldId="3369"/>
        </pc:sldMkLst>
        <pc:spChg chg="mod">
          <ac:chgData name="Gonzales, Erica (DESE)" userId="427ee677-6162-42a0-9277-244131bf98e5" providerId="ADAL" clId="{5C400606-46D9-4053-8E62-63358D903166}" dt="2024-05-29T19:09:57.333" v="137" actId="20577"/>
          <ac:spMkLst>
            <pc:docMk/>
            <pc:sldMk cId="3426777716" sldId="3369"/>
            <ac:spMk id="2" creationId="{FF5FAECB-8DB9-6923-DAF2-C11C93F9DBAA}"/>
          </ac:spMkLst>
        </pc:spChg>
      </pc:sldChg>
      <pc:sldChg chg="modSp mod ord">
        <pc:chgData name="Gonzales, Erica (DESE)" userId="427ee677-6162-42a0-9277-244131bf98e5" providerId="ADAL" clId="{5C400606-46D9-4053-8E62-63358D903166}" dt="2024-05-29T19:17:40.844" v="375" actId="20577"/>
        <pc:sldMkLst>
          <pc:docMk/>
          <pc:sldMk cId="101038636" sldId="3371"/>
        </pc:sldMkLst>
        <pc:spChg chg="mod">
          <ac:chgData name="Gonzales, Erica (DESE)" userId="427ee677-6162-42a0-9277-244131bf98e5" providerId="ADAL" clId="{5C400606-46D9-4053-8E62-63358D903166}" dt="2024-05-29T19:17:40.844" v="375" actId="20577"/>
          <ac:spMkLst>
            <pc:docMk/>
            <pc:sldMk cId="101038636" sldId="3371"/>
            <ac:spMk id="4" creationId="{3536CB28-822D-4595-83C2-0185C1224DE2}"/>
          </ac:spMkLst>
        </pc:spChg>
      </pc:sldChg>
      <pc:sldChg chg="modSp mod">
        <pc:chgData name="Gonzales, Erica (DESE)" userId="427ee677-6162-42a0-9277-244131bf98e5" providerId="ADAL" clId="{5C400606-46D9-4053-8E62-63358D903166}" dt="2024-05-29T19:17:59.258" v="387" actId="20577"/>
        <pc:sldMkLst>
          <pc:docMk/>
          <pc:sldMk cId="4243281165" sldId="3372"/>
        </pc:sldMkLst>
        <pc:spChg chg="mod">
          <ac:chgData name="Gonzales, Erica (DESE)" userId="427ee677-6162-42a0-9277-244131bf98e5" providerId="ADAL" clId="{5C400606-46D9-4053-8E62-63358D903166}" dt="2024-05-29T19:17:59.258" v="387" actId="20577"/>
          <ac:spMkLst>
            <pc:docMk/>
            <pc:sldMk cId="4243281165" sldId="3372"/>
            <ac:spMk id="2" creationId="{7642C6E1-57B4-40FD-A9B6-AC83C8893DA9}"/>
          </ac:spMkLst>
        </pc:spChg>
      </pc:sldChg>
      <pc:sldChg chg="modSp mod">
        <pc:chgData name="Gonzales, Erica (DESE)" userId="427ee677-6162-42a0-9277-244131bf98e5" providerId="ADAL" clId="{5C400606-46D9-4053-8E62-63358D903166}" dt="2024-05-30T18:04:15.248" v="851" actId="404"/>
        <pc:sldMkLst>
          <pc:docMk/>
          <pc:sldMk cId="1529146862" sldId="3373"/>
        </pc:sldMkLst>
        <pc:spChg chg="mod">
          <ac:chgData name="Gonzales, Erica (DESE)" userId="427ee677-6162-42a0-9277-244131bf98e5" providerId="ADAL" clId="{5C400606-46D9-4053-8E62-63358D903166}" dt="2024-05-30T18:04:15.248" v="851" actId="404"/>
          <ac:spMkLst>
            <pc:docMk/>
            <pc:sldMk cId="1529146862" sldId="3373"/>
            <ac:spMk id="5" creationId="{FD8323AA-6A9F-49B3-86D6-991499006028}"/>
          </ac:spMkLst>
        </pc:spChg>
      </pc:sldChg>
      <pc:sldChg chg="modSp mod">
        <pc:chgData name="Gonzales, Erica (DESE)" userId="427ee677-6162-42a0-9277-244131bf98e5" providerId="ADAL" clId="{5C400606-46D9-4053-8E62-63358D903166}" dt="2024-05-29T19:06:25.930" v="6" actId="20577"/>
        <pc:sldMkLst>
          <pc:docMk/>
          <pc:sldMk cId="2260741806" sldId="3394"/>
        </pc:sldMkLst>
        <pc:spChg chg="mod">
          <ac:chgData name="Gonzales, Erica (DESE)" userId="427ee677-6162-42a0-9277-244131bf98e5" providerId="ADAL" clId="{5C400606-46D9-4053-8E62-63358D903166}" dt="2024-05-29T19:06:25.930" v="6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modSp mod">
        <pc:chgData name="Gonzales, Erica (DESE)" userId="427ee677-6162-42a0-9277-244131bf98e5" providerId="ADAL" clId="{5C400606-46D9-4053-8E62-63358D903166}" dt="2024-05-29T19:08:12.255" v="70" actId="404"/>
        <pc:sldMkLst>
          <pc:docMk/>
          <pc:sldMk cId="2417940680" sldId="3395"/>
        </pc:sldMkLst>
        <pc:spChg chg="mod">
          <ac:chgData name="Gonzales, Erica (DESE)" userId="427ee677-6162-42a0-9277-244131bf98e5" providerId="ADAL" clId="{5C400606-46D9-4053-8E62-63358D903166}" dt="2024-05-29T19:08:12.255" v="70" actId="404"/>
          <ac:spMkLst>
            <pc:docMk/>
            <pc:sldMk cId="2417940680" sldId="3395"/>
            <ac:spMk id="2" creationId="{75F77C0A-F34B-2B3F-484B-7459BE442120}"/>
          </ac:spMkLst>
        </pc:spChg>
      </pc:sldChg>
      <pc:sldChg chg="addSp delSp modSp new del mod modClrScheme chgLayout">
        <pc:chgData name="Gonzales, Erica (DESE)" userId="427ee677-6162-42a0-9277-244131bf98e5" providerId="ADAL" clId="{5C400606-46D9-4053-8E62-63358D903166}" dt="2024-06-03T14:57:12.511" v="888" actId="47"/>
        <pc:sldMkLst>
          <pc:docMk/>
          <pc:sldMk cId="4013859013" sldId="3396"/>
        </pc:sldMkLst>
        <pc:spChg chg="del mod ord">
          <ac:chgData name="Gonzales, Erica (DESE)" userId="427ee677-6162-42a0-9277-244131bf98e5" providerId="ADAL" clId="{5C400606-46D9-4053-8E62-63358D903166}" dt="2024-05-29T19:08:58.678" v="76" actId="700"/>
          <ac:spMkLst>
            <pc:docMk/>
            <pc:sldMk cId="4013859013" sldId="3396"/>
            <ac:spMk id="2" creationId="{4D4A31C1-2806-706F-F04E-105FA24AB942}"/>
          </ac:spMkLst>
        </pc:spChg>
        <pc:spChg chg="del mod ord">
          <ac:chgData name="Gonzales, Erica (DESE)" userId="427ee677-6162-42a0-9277-244131bf98e5" providerId="ADAL" clId="{5C400606-46D9-4053-8E62-63358D903166}" dt="2024-05-29T19:08:58.678" v="76" actId="700"/>
          <ac:spMkLst>
            <pc:docMk/>
            <pc:sldMk cId="4013859013" sldId="3396"/>
            <ac:spMk id="3" creationId="{21F40524-7371-3CCD-1092-0644890730EA}"/>
          </ac:spMkLst>
        </pc:spChg>
        <pc:spChg chg="add mod ord">
          <ac:chgData name="Gonzales, Erica (DESE)" userId="427ee677-6162-42a0-9277-244131bf98e5" providerId="ADAL" clId="{5C400606-46D9-4053-8E62-63358D903166}" dt="2024-05-29T19:09:05.062" v="104" actId="20577"/>
          <ac:spMkLst>
            <pc:docMk/>
            <pc:sldMk cId="4013859013" sldId="3396"/>
            <ac:spMk id="4" creationId="{80501C5A-D596-4DD6-CC77-BD1D7EB20408}"/>
          </ac:spMkLst>
        </pc:spChg>
        <pc:spChg chg="add mod ord">
          <ac:chgData name="Gonzales, Erica (DESE)" userId="427ee677-6162-42a0-9277-244131bf98e5" providerId="ADAL" clId="{5C400606-46D9-4053-8E62-63358D903166}" dt="2024-05-29T19:08:58.678" v="76" actId="700"/>
          <ac:spMkLst>
            <pc:docMk/>
            <pc:sldMk cId="4013859013" sldId="3396"/>
            <ac:spMk id="5" creationId="{1C777DFB-0FBE-A2EA-EFB0-2F9EBCA84935}"/>
          </ac:spMkLst>
        </pc:spChg>
      </pc:sldChg>
      <pc:sldChg chg="modSp add mod">
        <pc:chgData name="Gonzales, Erica (DESE)" userId="427ee677-6162-42a0-9277-244131bf98e5" providerId="ADAL" clId="{5C400606-46D9-4053-8E62-63358D903166}" dt="2024-05-29T19:09:30.293" v="124" actId="20577"/>
        <pc:sldMkLst>
          <pc:docMk/>
          <pc:sldMk cId="2117172811" sldId="3397"/>
        </pc:sldMkLst>
        <pc:spChg chg="mod">
          <ac:chgData name="Gonzales, Erica (DESE)" userId="427ee677-6162-42a0-9277-244131bf98e5" providerId="ADAL" clId="{5C400606-46D9-4053-8E62-63358D903166}" dt="2024-05-29T19:09:30.293" v="124" actId="20577"/>
          <ac:spMkLst>
            <pc:docMk/>
            <pc:sldMk cId="2117172811" sldId="3397"/>
            <ac:spMk id="2" creationId="{FF5FAECB-8DB9-6923-DAF2-C11C93F9DBAA}"/>
          </ac:spMkLst>
        </pc:spChg>
      </pc:sldChg>
      <pc:sldChg chg="modSp add del mod ord">
        <pc:chgData name="Gonzales, Erica (DESE)" userId="427ee677-6162-42a0-9277-244131bf98e5" providerId="ADAL" clId="{5C400606-46D9-4053-8E62-63358D903166}" dt="2024-05-30T17:28:37.176" v="402" actId="47"/>
        <pc:sldMkLst>
          <pc:docMk/>
          <pc:sldMk cId="528733797" sldId="3398"/>
        </pc:sldMkLst>
        <pc:spChg chg="mod">
          <ac:chgData name="Gonzales, Erica (DESE)" userId="427ee677-6162-42a0-9277-244131bf98e5" providerId="ADAL" clId="{5C400606-46D9-4053-8E62-63358D903166}" dt="2024-05-29T19:12:49.634" v="371" actId="20577"/>
          <ac:spMkLst>
            <pc:docMk/>
            <pc:sldMk cId="528733797" sldId="3398"/>
            <ac:spMk id="4" creationId="{80501C5A-D596-4DD6-CC77-BD1D7EB20408}"/>
          </ac:spMkLst>
        </pc:spChg>
      </pc:sldChg>
      <pc:sldChg chg="addSp delSp modSp mod chgLayout">
        <pc:chgData name="Gonzales, Erica (DESE)" userId="427ee677-6162-42a0-9277-244131bf98e5" providerId="ADAL" clId="{5C400606-46D9-4053-8E62-63358D903166}" dt="2024-05-30T18:07:44.609" v="868" actId="27636"/>
        <pc:sldMkLst>
          <pc:docMk/>
          <pc:sldMk cId="1706755020" sldId="3399"/>
        </pc:sldMkLst>
        <pc:spChg chg="mod ord">
          <ac:chgData name="Gonzales, Erica (DESE)" userId="427ee677-6162-42a0-9277-244131bf98e5" providerId="ADAL" clId="{5C400606-46D9-4053-8E62-63358D903166}" dt="2024-05-30T17:37:38.902" v="685" actId="20577"/>
          <ac:spMkLst>
            <pc:docMk/>
            <pc:sldMk cId="1706755020" sldId="3399"/>
            <ac:spMk id="2" creationId="{7CDAE9DE-58C1-44B1-B70A-F9F93C08B0F3}"/>
          </ac:spMkLst>
        </pc:spChg>
        <pc:spChg chg="mod ord">
          <ac:chgData name="Gonzales, Erica (DESE)" userId="427ee677-6162-42a0-9277-244131bf98e5" providerId="ADAL" clId="{5C400606-46D9-4053-8E62-63358D903166}" dt="2024-05-30T18:07:44.609" v="868" actId="27636"/>
          <ac:spMkLst>
            <pc:docMk/>
            <pc:sldMk cId="1706755020" sldId="3399"/>
            <ac:spMk id="3" creationId="{A87A7820-85C2-4CB7-BE13-F667BE61F8A3}"/>
          </ac:spMkLst>
        </pc:spChg>
        <pc:spChg chg="add del mod">
          <ac:chgData name="Gonzales, Erica (DESE)" userId="427ee677-6162-42a0-9277-244131bf98e5" providerId="ADAL" clId="{5C400606-46D9-4053-8E62-63358D903166}" dt="2024-05-30T17:28:46.256" v="403" actId="6264"/>
          <ac:spMkLst>
            <pc:docMk/>
            <pc:sldMk cId="1706755020" sldId="3399"/>
            <ac:spMk id="4" creationId="{2F5845EF-D297-CB48-3BBF-55D13B8D00F8}"/>
          </ac:spMkLst>
        </pc:spChg>
        <pc:spChg chg="add del mod">
          <ac:chgData name="Gonzales, Erica (DESE)" userId="427ee677-6162-42a0-9277-244131bf98e5" providerId="ADAL" clId="{5C400606-46D9-4053-8E62-63358D903166}" dt="2024-05-30T17:28:46.256" v="403" actId="6264"/>
          <ac:spMkLst>
            <pc:docMk/>
            <pc:sldMk cId="1706755020" sldId="3399"/>
            <ac:spMk id="5" creationId="{5821ED1D-97A5-20B0-E33C-9CB39A1E117B}"/>
          </ac:spMkLst>
        </pc:spChg>
      </pc:sldChg>
      <pc:sldChg chg="del">
        <pc:chgData name="Gonzales, Erica (DESE)" userId="427ee677-6162-42a0-9277-244131bf98e5" providerId="ADAL" clId="{5C400606-46D9-4053-8E62-63358D903166}" dt="2024-05-30T17:29:39.911" v="405" actId="2696"/>
        <pc:sldMkLst>
          <pc:docMk/>
          <pc:sldMk cId="2402701041" sldId="3402"/>
        </pc:sldMkLst>
      </pc:sldChg>
      <pc:sldChg chg="modSp mod">
        <pc:chgData name="Gonzales, Erica (DESE)" userId="427ee677-6162-42a0-9277-244131bf98e5" providerId="ADAL" clId="{5C400606-46D9-4053-8E62-63358D903166}" dt="2024-05-30T18:07:05.199" v="862" actId="403"/>
        <pc:sldMkLst>
          <pc:docMk/>
          <pc:sldMk cId="2846121330" sldId="3403"/>
        </pc:sldMkLst>
        <pc:spChg chg="mod">
          <ac:chgData name="Gonzales, Erica (DESE)" userId="427ee677-6162-42a0-9277-244131bf98e5" providerId="ADAL" clId="{5C400606-46D9-4053-8E62-63358D903166}" dt="2024-05-30T18:07:05.199" v="862" actId="403"/>
          <ac:spMkLst>
            <pc:docMk/>
            <pc:sldMk cId="2846121330" sldId="3403"/>
            <ac:spMk id="3" creationId="{A87A7820-85C2-4CB7-BE13-F667BE61F8A3}"/>
          </ac:spMkLst>
        </pc:spChg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3562865844" sldId="3417"/>
        </pc:sldMkLst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3122230309" sldId="3418"/>
        </pc:sldMkLst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2608484495" sldId="3424"/>
        </pc:sldMkLst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3999722148" sldId="3432"/>
        </pc:sldMkLst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2341337036" sldId="3438"/>
        </pc:sldMkLst>
      </pc:sldChg>
      <pc:sldChg chg="modSp del mod">
        <pc:chgData name="Gonzales, Erica (DESE)" userId="427ee677-6162-42a0-9277-244131bf98e5" providerId="ADAL" clId="{5C400606-46D9-4053-8E62-63358D903166}" dt="2024-06-03T14:59:15.671" v="900" actId="14100"/>
        <pc:sldMkLst>
          <pc:docMk/>
          <pc:sldMk cId="2354664557" sldId="3440"/>
        </pc:sldMkLst>
        <pc:spChg chg="mod">
          <ac:chgData name="Gonzales, Erica (DESE)" userId="427ee677-6162-42a0-9277-244131bf98e5" providerId="ADAL" clId="{5C400606-46D9-4053-8E62-63358D903166}" dt="2024-06-03T14:59:15.671" v="900" actId="14100"/>
          <ac:spMkLst>
            <pc:docMk/>
            <pc:sldMk cId="2354664557" sldId="3440"/>
            <ac:spMk id="4" creationId="{E0B47242-32E6-3785-E170-64415B4A32C7}"/>
          </ac:spMkLst>
        </pc:spChg>
        <pc:spChg chg="mod">
          <ac:chgData name="Gonzales, Erica (DESE)" userId="427ee677-6162-42a0-9277-244131bf98e5" providerId="ADAL" clId="{5C400606-46D9-4053-8E62-63358D903166}" dt="2024-06-03T14:58:53.365" v="897" actId="11530"/>
          <ac:spMkLst>
            <pc:docMk/>
            <pc:sldMk cId="2354664557" sldId="3440"/>
            <ac:spMk id="6" creationId="{CA4D63A5-FEAF-3324-5267-573E1DA04244}"/>
          </ac:spMkLst>
        </pc:spChg>
        <pc:spChg chg="mod">
          <ac:chgData name="Gonzales, Erica (DESE)" userId="427ee677-6162-42a0-9277-244131bf98e5" providerId="ADAL" clId="{5C400606-46D9-4053-8E62-63358D903166}" dt="2024-06-03T14:59:15.671" v="900" actId="14100"/>
          <ac:spMkLst>
            <pc:docMk/>
            <pc:sldMk cId="2354664557" sldId="3440"/>
            <ac:spMk id="7" creationId="{6935718F-CCED-650A-BE2C-4BF40AF1DA13}"/>
          </ac:spMkLst>
        </pc:spChg>
        <pc:spChg chg="mod">
          <ac:chgData name="Gonzales, Erica (DESE)" userId="427ee677-6162-42a0-9277-244131bf98e5" providerId="ADAL" clId="{5C400606-46D9-4053-8E62-63358D903166}" dt="2024-06-03T14:58:53.365" v="897" actId="11530"/>
          <ac:spMkLst>
            <pc:docMk/>
            <pc:sldMk cId="2354664557" sldId="3440"/>
            <ac:spMk id="8" creationId="{46BFD640-F08D-5C1D-E1B9-A9E9C9AE2FF1}"/>
          </ac:spMkLst>
        </pc:spChg>
        <pc:spChg chg="mod">
          <ac:chgData name="Gonzales, Erica (DESE)" userId="427ee677-6162-42a0-9277-244131bf98e5" providerId="ADAL" clId="{5C400606-46D9-4053-8E62-63358D903166}" dt="2024-06-03T14:59:15.671" v="900" actId="14100"/>
          <ac:spMkLst>
            <pc:docMk/>
            <pc:sldMk cId="2354664557" sldId="3440"/>
            <ac:spMk id="9" creationId="{67E4E42F-AAB4-C451-5F7F-C7AAD83DF246}"/>
          </ac:spMkLst>
        </pc:spChg>
        <pc:spChg chg="mod">
          <ac:chgData name="Gonzales, Erica (DESE)" userId="427ee677-6162-42a0-9277-244131bf98e5" providerId="ADAL" clId="{5C400606-46D9-4053-8E62-63358D903166}" dt="2024-06-03T14:58:53.365" v="897" actId="11530"/>
          <ac:spMkLst>
            <pc:docMk/>
            <pc:sldMk cId="2354664557" sldId="3440"/>
            <ac:spMk id="10" creationId="{638F3AC8-4518-2B32-1285-E66FF27C0437}"/>
          </ac:spMkLst>
        </pc:spChg>
      </pc:sldChg>
      <pc:sldChg chg="modSp del mod">
        <pc:chgData name="Gonzales, Erica (DESE)" userId="427ee677-6162-42a0-9277-244131bf98e5" providerId="ADAL" clId="{5C400606-46D9-4053-8E62-63358D903166}" dt="2024-06-03T14:59:01.847" v="899" actId="27636"/>
        <pc:sldMkLst>
          <pc:docMk/>
          <pc:sldMk cId="2454810255" sldId="3448"/>
        </pc:sldMkLst>
        <pc:spChg chg="mod">
          <ac:chgData name="Gonzales, Erica (DESE)" userId="427ee677-6162-42a0-9277-244131bf98e5" providerId="ADAL" clId="{5C400606-46D9-4053-8E62-63358D903166}" dt="2024-06-03T14:59:01.847" v="899" actId="27636"/>
          <ac:spMkLst>
            <pc:docMk/>
            <pc:sldMk cId="2454810255" sldId="3448"/>
            <ac:spMk id="2" creationId="{2A91CA33-1823-1B5B-6D4F-0F9AF29A59CC}"/>
          </ac:spMkLst>
        </pc:spChg>
        <pc:spChg chg="mod">
          <ac:chgData name="Gonzales, Erica (DESE)" userId="427ee677-6162-42a0-9277-244131bf98e5" providerId="ADAL" clId="{5C400606-46D9-4053-8E62-63358D903166}" dt="2024-06-03T14:59:01.821" v="898" actId="11530"/>
          <ac:spMkLst>
            <pc:docMk/>
            <pc:sldMk cId="2454810255" sldId="3448"/>
            <ac:spMk id="6" creationId="{0B795979-223E-37CB-7076-A003E80F41AA}"/>
          </ac:spMkLst>
        </pc:spChg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1120235996" sldId="3449"/>
        </pc:sldMkLst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2548386342" sldId="3450"/>
        </pc:sldMkLst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396645607" sldId="3452"/>
        </pc:sldMkLst>
      </pc:sldChg>
      <pc:sldChg chg="del">
        <pc:chgData name="Gonzales, Erica (DESE)" userId="427ee677-6162-42a0-9277-244131bf98e5" providerId="ADAL" clId="{5C400606-46D9-4053-8E62-63358D903166}" dt="2024-05-29T19:08:52.062" v="74" actId="2696"/>
        <pc:sldMkLst>
          <pc:docMk/>
          <pc:sldMk cId="792270233" sldId="3458"/>
        </pc:sldMkLst>
      </pc:sldChg>
      <pc:sldChg chg="addSp delSp modSp mod">
        <pc:chgData name="Gonzales, Erica (DESE)" userId="427ee677-6162-42a0-9277-244131bf98e5" providerId="ADAL" clId="{5C400606-46D9-4053-8E62-63358D903166}" dt="2024-05-30T18:08:36.265" v="887" actId="14100"/>
        <pc:sldMkLst>
          <pc:docMk/>
          <pc:sldMk cId="397242832" sldId="3463"/>
        </pc:sldMkLst>
        <pc:spChg chg="del mod">
          <ac:chgData name="Gonzales, Erica (DESE)" userId="427ee677-6162-42a0-9277-244131bf98e5" providerId="ADAL" clId="{5C400606-46D9-4053-8E62-63358D903166}" dt="2024-05-30T17:31:49.585" v="440" actId="478"/>
          <ac:spMkLst>
            <pc:docMk/>
            <pc:sldMk cId="397242832" sldId="3463"/>
            <ac:spMk id="2" creationId="{58C8B1A9-2138-34F1-698F-E4A6ABF29736}"/>
          </ac:spMkLst>
        </pc:spChg>
        <pc:spChg chg="mod">
          <ac:chgData name="Gonzales, Erica (DESE)" userId="427ee677-6162-42a0-9277-244131bf98e5" providerId="ADAL" clId="{5C400606-46D9-4053-8E62-63358D903166}" dt="2024-05-30T18:04:45.750" v="861" actId="20577"/>
          <ac:spMkLst>
            <pc:docMk/>
            <pc:sldMk cId="397242832" sldId="3463"/>
            <ac:spMk id="3" creationId="{ACF2FFB5-4AC5-A10E-30C2-DDC0E4DDDE25}"/>
          </ac:spMkLst>
        </pc:spChg>
        <pc:graphicFrameChg chg="add mod modGraphic">
          <ac:chgData name="Gonzales, Erica (DESE)" userId="427ee677-6162-42a0-9277-244131bf98e5" providerId="ADAL" clId="{5C400606-46D9-4053-8E62-63358D903166}" dt="2024-05-30T18:08:36.265" v="887" actId="14100"/>
          <ac:graphicFrameMkLst>
            <pc:docMk/>
            <pc:sldMk cId="397242832" sldId="3463"/>
            <ac:graphicFrameMk id="6" creationId="{E5E105D6-BB0B-0187-D658-32024AFA699C}"/>
          </ac:graphicFrameMkLst>
        </pc:graphicFrameChg>
      </pc:sldChg>
    </pc:docChg>
  </pc:docChgLst>
  <pc:docChgLst>
    <pc:chgData name="Havdala, Robert J.  (DESE)" userId="S::robert.j.havdala@mass.gov::4cd687e8-9622-49c1-b2e8-1a2671bc50c8" providerId="AD" clId="Web-{22485965-4489-73B6-E061-473775D2ABFA}"/>
    <pc:docChg chg="">
      <pc:chgData name="Havdala, Robert J.  (DESE)" userId="S::robert.j.havdala@mass.gov::4cd687e8-9622-49c1-b2e8-1a2671bc50c8" providerId="AD" clId="Web-{22485965-4489-73B6-E061-473775D2ABFA}" dt="2024-04-05T15:27:09.335" v="0"/>
      <pc:docMkLst>
        <pc:docMk/>
      </pc:docMkLst>
      <pc:sldChg chg="addCm">
        <pc:chgData name="Havdala, Robert J.  (DESE)" userId="S::robert.j.havdala@mass.gov::4cd687e8-9622-49c1-b2e8-1a2671bc50c8" providerId="AD" clId="Web-{22485965-4489-73B6-E061-473775D2ABFA}" dt="2024-04-05T15:27:09.335" v="0"/>
        <pc:sldMkLst>
          <pc:docMk/>
          <pc:sldMk cId="3562865844" sldId="34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vdala, Robert J.  (DESE)" userId="S::robert.j.havdala@mass.gov::4cd687e8-9622-49c1-b2e8-1a2671bc50c8" providerId="AD" clId="Web-{22485965-4489-73B6-E061-473775D2ABFA}" dt="2024-04-05T15:27:09.335" v="0"/>
              <pc2:cmMkLst xmlns:pc2="http://schemas.microsoft.com/office/powerpoint/2019/9/main/command">
                <pc:docMk/>
                <pc:sldMk cId="3562865844" sldId="3417"/>
                <pc2:cmMk id="{FA7287B8-1DD6-48DE-A7F3-B539C9E527A2}"/>
              </pc2:cmMkLst>
            </pc226:cmChg>
          </p:ext>
        </pc:extLst>
      </pc:sldChg>
    </pc:docChg>
  </pc:docChgLst>
  <pc:docChgLst>
    <pc:chgData name="Gonzales, Erica (DESE)" userId="427ee677-6162-42a0-9277-244131bf98e5" providerId="ADAL" clId="{5EEC0048-8D36-4E76-8CDD-A3425A3DF9C8}"/>
    <pc:docChg chg="modSld">
      <pc:chgData name="Gonzales, Erica (DESE)" userId="427ee677-6162-42a0-9277-244131bf98e5" providerId="ADAL" clId="{5EEC0048-8D36-4E76-8CDD-A3425A3DF9C8}" dt="2023-11-14T19:11:37.332" v="1367" actId="962"/>
      <pc:docMkLst>
        <pc:docMk/>
      </pc:docMkLst>
      <pc:sldChg chg="modSp mod">
        <pc:chgData name="Gonzales, Erica (DESE)" userId="427ee677-6162-42a0-9277-244131bf98e5" providerId="ADAL" clId="{5EEC0048-8D36-4E76-8CDD-A3425A3DF9C8}" dt="2023-11-14T19:02:27.284" v="39" actId="962"/>
        <pc:sldMkLst>
          <pc:docMk/>
          <pc:sldMk cId="2665711185" sldId="258"/>
        </pc:sldMkLst>
        <pc:picChg chg="mod">
          <ac:chgData name="Gonzales, Erica (DESE)" userId="427ee677-6162-42a0-9277-244131bf98e5" providerId="ADAL" clId="{5EEC0048-8D36-4E76-8CDD-A3425A3DF9C8}" dt="2023-11-14T19:02:27.284" v="39" actId="962"/>
          <ac:picMkLst>
            <pc:docMk/>
            <pc:sldMk cId="2665711185" sldId="258"/>
            <ac:picMk id="7" creationId="{2A6DD997-8601-F03F-0253-B0A17D780693}"/>
          </ac:picMkLst>
        </pc:picChg>
      </pc:sldChg>
      <pc:sldChg chg="modSp mod">
        <pc:chgData name="Gonzales, Erica (DESE)" userId="427ee677-6162-42a0-9277-244131bf98e5" providerId="ADAL" clId="{5EEC0048-8D36-4E76-8CDD-A3425A3DF9C8}" dt="2023-11-14T19:08:19.130" v="584" actId="33553"/>
        <pc:sldMkLst>
          <pc:docMk/>
          <pc:sldMk cId="1080877899" sldId="262"/>
        </pc:sldMkLst>
        <pc:spChg chg="mod">
          <ac:chgData name="Gonzales, Erica (DESE)" userId="427ee677-6162-42a0-9277-244131bf98e5" providerId="ADAL" clId="{5EEC0048-8D36-4E76-8CDD-A3425A3DF9C8}" dt="2023-11-14T19:08:19.130" v="584" actId="33553"/>
          <ac:spMkLst>
            <pc:docMk/>
            <pc:sldMk cId="1080877899" sldId="262"/>
            <ac:spMk id="2" creationId="{EE851268-2539-6304-C418-D95F17253B83}"/>
          </ac:spMkLst>
        </pc:spChg>
        <pc:graphicFrameChg chg="mod">
          <ac:chgData name="Gonzales, Erica (DESE)" userId="427ee677-6162-42a0-9277-244131bf98e5" providerId="ADAL" clId="{5EEC0048-8D36-4E76-8CDD-A3425A3DF9C8}" dt="2023-11-14T19:06:52.176" v="480" actId="962"/>
          <ac:graphicFrameMkLst>
            <pc:docMk/>
            <pc:sldMk cId="1080877899" sldId="262"/>
            <ac:graphicFrameMk id="9" creationId="{DD0281B3-C94B-9F76-199C-BAAADA4C9831}"/>
          </ac:graphicFrameMkLst>
        </pc:graphicFrameChg>
      </pc:sldChg>
      <pc:sldChg chg="modSp mod">
        <pc:chgData name="Gonzales, Erica (DESE)" userId="427ee677-6162-42a0-9277-244131bf98e5" providerId="ADAL" clId="{5EEC0048-8D36-4E76-8CDD-A3425A3DF9C8}" dt="2023-11-14T19:07:18.748" v="576" actId="962"/>
        <pc:sldMkLst>
          <pc:docMk/>
          <pc:sldMk cId="1601522152" sldId="264"/>
        </pc:sldMkLst>
        <pc:picChg chg="mod">
          <ac:chgData name="Gonzales, Erica (DESE)" userId="427ee677-6162-42a0-9277-244131bf98e5" providerId="ADAL" clId="{5EEC0048-8D36-4E76-8CDD-A3425A3DF9C8}" dt="2023-11-14T19:07:18.748" v="576" actId="962"/>
          <ac:picMkLst>
            <pc:docMk/>
            <pc:sldMk cId="1601522152" sldId="264"/>
            <ac:picMk id="5" creationId="{34AD12CA-5AD5-4B8E-9F30-86D390E3BE87}"/>
          </ac:picMkLst>
        </pc:picChg>
      </pc:sldChg>
      <pc:sldChg chg="modSp">
        <pc:chgData name="Gonzales, Erica (DESE)" userId="427ee677-6162-42a0-9277-244131bf98e5" providerId="ADAL" clId="{5EEC0048-8D36-4E76-8CDD-A3425A3DF9C8}" dt="2023-11-14T19:07:50.144" v="578" actId="207"/>
        <pc:sldMkLst>
          <pc:docMk/>
          <pc:sldMk cId="54714780" sldId="265"/>
        </pc:sldMkLst>
        <pc:graphicFrameChg chg="mod">
          <ac:chgData name="Gonzales, Erica (DESE)" userId="427ee677-6162-42a0-9277-244131bf98e5" providerId="ADAL" clId="{5EEC0048-8D36-4E76-8CDD-A3425A3DF9C8}" dt="2023-11-14T19:07:50.144" v="578" actId="207"/>
          <ac:graphicFrameMkLst>
            <pc:docMk/>
            <pc:sldMk cId="54714780" sldId="265"/>
            <ac:graphicFrameMk id="4" creationId="{D6628714-FB72-45AC-BF9E-3A54B9EFED7C}"/>
          </ac:graphicFrameMkLst>
        </pc:graphicFrameChg>
      </pc:sldChg>
      <pc:sldChg chg="modSp">
        <pc:chgData name="Gonzales, Erica (DESE)" userId="427ee677-6162-42a0-9277-244131bf98e5" providerId="ADAL" clId="{5EEC0048-8D36-4E76-8CDD-A3425A3DF9C8}" dt="2023-11-14T19:07:58.595" v="581" actId="207"/>
        <pc:sldMkLst>
          <pc:docMk/>
          <pc:sldMk cId="2763614926" sldId="274"/>
        </pc:sldMkLst>
        <pc:graphicFrameChg chg="mod">
          <ac:chgData name="Gonzales, Erica (DESE)" userId="427ee677-6162-42a0-9277-244131bf98e5" providerId="ADAL" clId="{5EEC0048-8D36-4E76-8CDD-A3425A3DF9C8}" dt="2023-11-14T19:07:58.595" v="581" actId="207"/>
          <ac:graphicFrameMkLst>
            <pc:docMk/>
            <pc:sldMk cId="2763614926" sldId="274"/>
            <ac:graphicFrameMk id="4" creationId="{D6628714-FB72-45AC-BF9E-3A54B9EFED7C}"/>
          </ac:graphicFrameMkLst>
        </pc:graphicFrameChg>
      </pc:sldChg>
      <pc:sldChg chg="addSp modSp mod">
        <pc:chgData name="Gonzales, Erica (DESE)" userId="427ee677-6162-42a0-9277-244131bf98e5" providerId="ADAL" clId="{5EEC0048-8D36-4E76-8CDD-A3425A3DF9C8}" dt="2023-11-14T19:10:37.194" v="1039" actId="962"/>
        <pc:sldMkLst>
          <pc:docMk/>
          <pc:sldMk cId="3509385205" sldId="3996"/>
        </pc:sldMkLst>
        <pc:spChg chg="add mod">
          <ac:chgData name="Gonzales, Erica (DESE)" userId="427ee677-6162-42a0-9277-244131bf98e5" providerId="ADAL" clId="{5EEC0048-8D36-4E76-8CDD-A3425A3DF9C8}" dt="2023-11-14T19:08:44.567" v="643" actId="404"/>
          <ac:spMkLst>
            <pc:docMk/>
            <pc:sldMk cId="3509385205" sldId="3996"/>
            <ac:spMk id="2" creationId="{D7401A63-A228-4CFD-9F6C-21FF04DAE7C7}"/>
          </ac:spMkLst>
        </pc:spChg>
        <pc:picChg chg="mod">
          <ac:chgData name="Gonzales, Erica (DESE)" userId="427ee677-6162-42a0-9277-244131bf98e5" providerId="ADAL" clId="{5EEC0048-8D36-4E76-8CDD-A3425A3DF9C8}" dt="2023-11-14T19:10:37.194" v="1039" actId="962"/>
          <ac:picMkLst>
            <pc:docMk/>
            <pc:sldMk cId="3509385205" sldId="3996"/>
            <ac:picMk id="5" creationId="{678A7222-CB50-D35D-0062-F4AE4190AE78}"/>
          </ac:picMkLst>
        </pc:picChg>
      </pc:sldChg>
      <pc:sldChg chg="addSp delSp modSp mod">
        <pc:chgData name="Gonzales, Erica (DESE)" userId="427ee677-6162-42a0-9277-244131bf98e5" providerId="ADAL" clId="{5EEC0048-8D36-4E76-8CDD-A3425A3DF9C8}" dt="2023-11-14T19:11:37.332" v="1367" actId="962"/>
        <pc:sldMkLst>
          <pc:docMk/>
          <pc:sldMk cId="2283183777" sldId="3997"/>
        </pc:sldMkLst>
        <pc:spChg chg="add del mod">
          <ac:chgData name="Gonzales, Erica (DESE)" userId="427ee677-6162-42a0-9277-244131bf98e5" providerId="ADAL" clId="{5EEC0048-8D36-4E76-8CDD-A3425A3DF9C8}" dt="2023-11-14T19:09:00.709" v="645" actId="478"/>
          <ac:spMkLst>
            <pc:docMk/>
            <pc:sldMk cId="2283183777" sldId="3997"/>
            <ac:spMk id="2" creationId="{D5C2FE37-C0BD-4740-8DFC-C8B4B0388C83}"/>
          </ac:spMkLst>
        </pc:spChg>
        <pc:spChg chg="add mod">
          <ac:chgData name="Gonzales, Erica (DESE)" userId="427ee677-6162-42a0-9277-244131bf98e5" providerId="ADAL" clId="{5EEC0048-8D36-4E76-8CDD-A3425A3DF9C8}" dt="2023-11-14T19:09:22.448" v="717" actId="404"/>
          <ac:spMkLst>
            <pc:docMk/>
            <pc:sldMk cId="2283183777" sldId="3997"/>
            <ac:spMk id="4" creationId="{D908C17D-20ED-43BA-8C5A-BBFAA72F6276}"/>
          </ac:spMkLst>
        </pc:spChg>
        <pc:picChg chg="mod">
          <ac:chgData name="Gonzales, Erica (DESE)" userId="427ee677-6162-42a0-9277-244131bf98e5" providerId="ADAL" clId="{5EEC0048-8D36-4E76-8CDD-A3425A3DF9C8}" dt="2023-11-14T19:11:37.332" v="1367" actId="962"/>
          <ac:picMkLst>
            <pc:docMk/>
            <pc:sldMk cId="2283183777" sldId="3997"/>
            <ac:picMk id="3" creationId="{776C18CE-92F2-BB85-BF79-7736AC30655C}"/>
          </ac:picMkLst>
        </pc:picChg>
      </pc:sldChg>
      <pc:sldChg chg="modSp mod">
        <pc:chgData name="Gonzales, Erica (DESE)" userId="427ee677-6162-42a0-9277-244131bf98e5" providerId="ADAL" clId="{5EEC0048-8D36-4E76-8CDD-A3425A3DF9C8}" dt="2023-11-14T19:08:13.919" v="582" actId="33553"/>
        <pc:sldMkLst>
          <pc:docMk/>
          <pc:sldMk cId="1614175253" sldId="4002"/>
        </pc:sldMkLst>
        <pc:spChg chg="mod">
          <ac:chgData name="Gonzales, Erica (DESE)" userId="427ee677-6162-42a0-9277-244131bf98e5" providerId="ADAL" clId="{5EEC0048-8D36-4E76-8CDD-A3425A3DF9C8}" dt="2023-11-14T19:08:13.919" v="582" actId="33553"/>
          <ac:spMkLst>
            <pc:docMk/>
            <pc:sldMk cId="1614175253" sldId="4002"/>
            <ac:spMk id="2" creationId="{EE851268-2539-6304-C418-D95F17253B83}"/>
          </ac:spMkLst>
        </pc:spChg>
        <pc:cxnChg chg="mod">
          <ac:chgData name="Gonzales, Erica (DESE)" userId="427ee677-6162-42a0-9277-244131bf98e5" providerId="ADAL" clId="{5EEC0048-8D36-4E76-8CDD-A3425A3DF9C8}" dt="2023-11-14T19:02:34.224" v="47" actId="962"/>
          <ac:cxnSpMkLst>
            <pc:docMk/>
            <pc:sldMk cId="1614175253" sldId="4002"/>
            <ac:cxnSpMk id="7" creationId="{E5AD658C-4923-4FC4-5580-F748ECE0399B}"/>
          </ac:cxnSpMkLst>
        </pc:cxnChg>
      </pc:sldChg>
      <pc:sldChg chg="modSp mod">
        <pc:chgData name="Gonzales, Erica (DESE)" userId="427ee677-6162-42a0-9277-244131bf98e5" providerId="ADAL" clId="{5EEC0048-8D36-4E76-8CDD-A3425A3DF9C8}" dt="2023-11-14T19:08:17.099" v="583" actId="33553"/>
        <pc:sldMkLst>
          <pc:docMk/>
          <pc:sldMk cId="2075017557" sldId="4003"/>
        </pc:sldMkLst>
        <pc:spChg chg="mod">
          <ac:chgData name="Gonzales, Erica (DESE)" userId="427ee677-6162-42a0-9277-244131bf98e5" providerId="ADAL" clId="{5EEC0048-8D36-4E76-8CDD-A3425A3DF9C8}" dt="2023-11-14T19:08:17.099" v="583" actId="33553"/>
          <ac:spMkLst>
            <pc:docMk/>
            <pc:sldMk cId="2075017557" sldId="4003"/>
            <ac:spMk id="2" creationId="{EE851268-2539-6304-C418-D95F17253B83}"/>
          </ac:spMkLst>
        </pc:spChg>
        <pc:graphicFrameChg chg="mod">
          <ac:chgData name="Gonzales, Erica (DESE)" userId="427ee677-6162-42a0-9277-244131bf98e5" providerId="ADAL" clId="{5EEC0048-8D36-4E76-8CDD-A3425A3DF9C8}" dt="2023-11-14T19:06:13.408" v="474" actId="962"/>
          <ac:graphicFrameMkLst>
            <pc:docMk/>
            <pc:sldMk cId="2075017557" sldId="4003"/>
            <ac:graphicFrameMk id="9" creationId="{DD0281B3-C94B-9F76-199C-BAAADA4C9831}"/>
          </ac:graphicFrameMkLst>
        </pc:graphicFrameChg>
        <pc:cxnChg chg="mod">
          <ac:chgData name="Gonzales, Erica (DESE)" userId="427ee677-6162-42a0-9277-244131bf98e5" providerId="ADAL" clId="{5EEC0048-8D36-4E76-8CDD-A3425A3DF9C8}" dt="2023-11-14T19:05:19.491" v="48" actId="962"/>
          <ac:cxnSpMkLst>
            <pc:docMk/>
            <pc:sldMk cId="2075017557" sldId="4003"/>
            <ac:cxnSpMk id="7" creationId="{E5AD658C-4923-4FC4-5580-F748ECE0399B}"/>
          </ac:cxnSpMkLst>
        </pc:cxnChg>
      </pc:sldChg>
    </pc:docChg>
  </pc:docChgLst>
  <pc:docChgLst>
    <pc:chgData name="Thomas, Corinne T. (DESE)" userId="S::corinne.t.thomas@mass.gov::7776f531-ba53-429c-9fc1-fbf82403404c" providerId="AD" clId="Web-{98CBC93F-D704-FFD0-F620-93F154E37A6A}"/>
    <pc:docChg chg="modSld">
      <pc:chgData name="Thomas, Corinne T. (DESE)" userId="S::corinne.t.thomas@mass.gov::7776f531-ba53-429c-9fc1-fbf82403404c" providerId="AD" clId="Web-{98CBC93F-D704-FFD0-F620-93F154E37A6A}" dt="2024-04-03T18:32:27.879" v="3" actId="1076"/>
      <pc:docMkLst>
        <pc:docMk/>
      </pc:docMkLst>
      <pc:sldChg chg="modSp">
        <pc:chgData name="Thomas, Corinne T. (DESE)" userId="S::corinne.t.thomas@mass.gov::7776f531-ba53-429c-9fc1-fbf82403404c" providerId="AD" clId="Web-{98CBC93F-D704-FFD0-F620-93F154E37A6A}" dt="2024-04-03T18:32:27.879" v="3" actId="1076"/>
        <pc:sldMkLst>
          <pc:docMk/>
          <pc:sldMk cId="2354664557" sldId="3440"/>
        </pc:sldMkLst>
        <pc:spChg chg="mod">
          <ac:chgData name="Thomas, Corinne T. (DESE)" userId="S::corinne.t.thomas@mass.gov::7776f531-ba53-429c-9fc1-fbf82403404c" providerId="AD" clId="Web-{98CBC93F-D704-FFD0-F620-93F154E37A6A}" dt="2024-04-03T18:32:27.879" v="3" actId="1076"/>
          <ac:spMkLst>
            <pc:docMk/>
            <pc:sldMk cId="2354664557" sldId="3440"/>
            <ac:spMk id="4" creationId="{CB5C3F9E-F196-E7A6-78F8-070033E09257}"/>
          </ac:spMkLst>
        </pc:spChg>
      </pc:sldChg>
    </pc:docChg>
  </pc:docChgLst>
  <pc:docChgLst>
    <pc:chgData name="Curry, Charmie R. (DESE)" userId="S::charmie.r.curry@mass.gov::b816a030-df0c-4397-92c3-107b0e33ede4" providerId="AD" clId="Web-{4B15E9A1-B024-43D0-B40D-7A0D91AD2472}"/>
    <pc:docChg chg="modSld">
      <pc:chgData name="Curry, Charmie R. (DESE)" userId="S::charmie.r.curry@mass.gov::b816a030-df0c-4397-92c3-107b0e33ede4" providerId="AD" clId="Web-{4B15E9A1-B024-43D0-B40D-7A0D91AD2472}" dt="2023-10-04T13:29:27.331" v="62" actId="20577"/>
      <pc:docMkLst>
        <pc:docMk/>
      </pc:docMkLst>
      <pc:sldChg chg="modSp">
        <pc:chgData name="Curry, Charmie R. (DESE)" userId="S::charmie.r.curry@mass.gov::b816a030-df0c-4397-92c3-107b0e33ede4" providerId="AD" clId="Web-{4B15E9A1-B024-43D0-B40D-7A0D91AD2472}" dt="2023-10-04T12:49:05.853" v="3" actId="20577"/>
        <pc:sldMkLst>
          <pc:docMk/>
          <pc:sldMk cId="2260741806" sldId="3394"/>
        </pc:sldMkLst>
        <pc:spChg chg="mod">
          <ac:chgData name="Curry, Charmie R. (DESE)" userId="S::charmie.r.curry@mass.gov::b816a030-df0c-4397-92c3-107b0e33ede4" providerId="AD" clId="Web-{4B15E9A1-B024-43D0-B40D-7A0D91AD2472}" dt="2023-10-04T12:49:05.853" v="3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modSp">
        <pc:chgData name="Curry, Charmie R. (DESE)" userId="S::charmie.r.curry@mass.gov::b816a030-df0c-4397-92c3-107b0e33ede4" providerId="AD" clId="Web-{4B15E9A1-B024-43D0-B40D-7A0D91AD2472}" dt="2023-10-04T13:29:27.331" v="62" actId="20577"/>
        <pc:sldMkLst>
          <pc:docMk/>
          <pc:sldMk cId="4038593783" sldId="3999"/>
        </pc:sldMkLst>
        <pc:spChg chg="mod">
          <ac:chgData name="Curry, Charmie R. (DESE)" userId="S::charmie.r.curry@mass.gov::b816a030-df0c-4397-92c3-107b0e33ede4" providerId="AD" clId="Web-{4B15E9A1-B024-43D0-B40D-7A0D91AD2472}" dt="2023-10-04T13:29:27.331" v="62" actId="20577"/>
          <ac:spMkLst>
            <pc:docMk/>
            <pc:sldMk cId="4038593783" sldId="3999"/>
            <ac:spMk id="9" creationId="{8426FDA9-4031-2A75-FE8F-A726035EF732}"/>
          </ac:spMkLst>
        </pc:spChg>
      </pc:sldChg>
    </pc:docChg>
  </pc:docChgLst>
  <pc:docChgLst>
    <pc:chgData name="Gonzales, Erica (DESE)" userId="427ee677-6162-42a0-9277-244131bf98e5" providerId="ADAL" clId="{D0A5AED5-CBF8-443B-A8BF-56C5F51E4943}"/>
    <pc:docChg chg="undo custSel addSld delSld modSld sldOrd">
      <pc:chgData name="Gonzales, Erica (DESE)" userId="427ee677-6162-42a0-9277-244131bf98e5" providerId="ADAL" clId="{D0A5AED5-CBF8-443B-A8BF-56C5F51E4943}" dt="2023-12-06T12:40:11.672" v="3622" actId="27636"/>
      <pc:docMkLst>
        <pc:docMk/>
      </pc:docMkLst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3878572461" sldId="257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665711185" sldId="258"/>
        </pc:sldMkLst>
      </pc:sldChg>
      <pc:sldChg chg="modSp mod">
        <pc:chgData name="Gonzales, Erica (DESE)" userId="427ee677-6162-42a0-9277-244131bf98e5" providerId="ADAL" clId="{D0A5AED5-CBF8-443B-A8BF-56C5F51E4943}" dt="2023-11-30T17:16:26.825" v="58" actId="403"/>
        <pc:sldMkLst>
          <pc:docMk/>
          <pc:sldMk cId="4086479608" sldId="260"/>
        </pc:sldMkLst>
        <pc:spChg chg="mod">
          <ac:chgData name="Gonzales, Erica (DESE)" userId="427ee677-6162-42a0-9277-244131bf98e5" providerId="ADAL" clId="{D0A5AED5-CBF8-443B-A8BF-56C5F51E4943}" dt="2023-11-30T17:16:26.825" v="58" actId="403"/>
          <ac:spMkLst>
            <pc:docMk/>
            <pc:sldMk cId="4086479608" sldId="260"/>
            <ac:spMk id="2" creationId="{FF5FAECB-8DB9-6923-DAF2-C11C93F9DBAA}"/>
          </ac:spMkLst>
        </pc:spChg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1766890895" sldId="261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080877899" sldId="262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601522152" sldId="264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54714780" sldId="265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986511755" sldId="266"/>
        </pc:sldMkLst>
      </pc:sldChg>
      <pc:sldChg chg="del ord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1638879376" sldId="272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763614926" sldId="274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085975492" sldId="277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761855106" sldId="278"/>
        </pc:sldMkLst>
      </pc:sldChg>
      <pc:sldChg chg="modSp mod">
        <pc:chgData name="Gonzales, Erica (DESE)" userId="427ee677-6162-42a0-9277-244131bf98e5" providerId="ADAL" clId="{D0A5AED5-CBF8-443B-A8BF-56C5F51E4943}" dt="2023-11-30T17:16:30.838" v="59" actId="403"/>
        <pc:sldMkLst>
          <pc:docMk/>
          <pc:sldMk cId="21920278" sldId="3368"/>
        </pc:sldMkLst>
        <pc:spChg chg="mod">
          <ac:chgData name="Gonzales, Erica (DESE)" userId="427ee677-6162-42a0-9277-244131bf98e5" providerId="ADAL" clId="{D0A5AED5-CBF8-443B-A8BF-56C5F51E4943}" dt="2023-11-30T17:16:30.838" v="59" actId="403"/>
          <ac:spMkLst>
            <pc:docMk/>
            <pc:sldMk cId="21920278" sldId="3368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6:41.802" v="62" actId="403"/>
        <pc:sldMkLst>
          <pc:docMk/>
          <pc:sldMk cId="3426777716" sldId="3369"/>
        </pc:sldMkLst>
        <pc:spChg chg="mod">
          <ac:chgData name="Gonzales, Erica (DESE)" userId="427ee677-6162-42a0-9277-244131bf98e5" providerId="ADAL" clId="{D0A5AED5-CBF8-443B-A8BF-56C5F51E4943}" dt="2023-11-30T17:16:41.802" v="62" actId="403"/>
          <ac:spMkLst>
            <pc:docMk/>
            <pc:sldMk cId="3426777716" sldId="3369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4:29.003" v="25" actId="6549"/>
        <pc:sldMkLst>
          <pc:docMk/>
          <pc:sldMk cId="101038636" sldId="3371"/>
        </pc:sldMkLst>
        <pc:spChg chg="mod">
          <ac:chgData name="Gonzales, Erica (DESE)" userId="427ee677-6162-42a0-9277-244131bf98e5" providerId="ADAL" clId="{D0A5AED5-CBF8-443B-A8BF-56C5F51E4943}" dt="2023-11-30T17:14:29.003" v="25" actId="6549"/>
          <ac:spMkLst>
            <pc:docMk/>
            <pc:sldMk cId="101038636" sldId="3371"/>
            <ac:spMk id="4" creationId="{3536CB28-822D-4595-83C2-0185C1224DE2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243281165" sldId="3372"/>
        </pc:sldMkLst>
      </pc:sldChg>
      <pc:sldChg chg="modSp mod">
        <pc:chgData name="Gonzales, Erica (DESE)" userId="427ee677-6162-42a0-9277-244131bf98e5" providerId="ADAL" clId="{D0A5AED5-CBF8-443B-A8BF-56C5F51E4943}" dt="2023-12-06T12:38:37.294" v="3606" actId="404"/>
        <pc:sldMkLst>
          <pc:docMk/>
          <pc:sldMk cId="1529146862" sldId="3373"/>
        </pc:sldMkLst>
        <pc:spChg chg="mod">
          <ac:chgData name="Gonzales, Erica (DESE)" userId="427ee677-6162-42a0-9277-244131bf98e5" providerId="ADAL" clId="{D0A5AED5-CBF8-443B-A8BF-56C5F51E4943}" dt="2023-12-06T12:38:37.294" v="3606" actId="404"/>
          <ac:spMkLst>
            <pc:docMk/>
            <pc:sldMk cId="1529146862" sldId="3373"/>
            <ac:spMk id="4" creationId="{10620FDE-C9D6-48C8-A845-4B8B618EA5E2}"/>
          </ac:spMkLst>
        </pc:spChg>
        <pc:spChg chg="mod">
          <ac:chgData name="Gonzales, Erica (DESE)" userId="427ee677-6162-42a0-9277-244131bf98e5" providerId="ADAL" clId="{D0A5AED5-CBF8-443B-A8BF-56C5F51E4943}" dt="2023-11-30T17:12:40.510" v="6" actId="6549"/>
          <ac:spMkLst>
            <pc:docMk/>
            <pc:sldMk cId="1529146862" sldId="3373"/>
            <ac:spMk id="5" creationId="{FD8323AA-6A9F-49B3-86D6-991499006028}"/>
          </ac:spMkLst>
        </pc:spChg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3380074392" sldId="3391"/>
        </pc:sldMkLst>
      </pc:sldChg>
      <pc:sldChg chg="modSp mod">
        <pc:chgData name="Gonzales, Erica (DESE)" userId="427ee677-6162-42a0-9277-244131bf98e5" providerId="ADAL" clId="{D0A5AED5-CBF8-443B-A8BF-56C5F51E4943}" dt="2023-11-30T17:16:51.736" v="72" actId="20577"/>
        <pc:sldMkLst>
          <pc:docMk/>
          <pc:sldMk cId="2260741806" sldId="3394"/>
        </pc:sldMkLst>
        <pc:spChg chg="mod">
          <ac:chgData name="Gonzales, Erica (DESE)" userId="427ee677-6162-42a0-9277-244131bf98e5" providerId="ADAL" clId="{D0A5AED5-CBF8-443B-A8BF-56C5F51E4943}" dt="2023-11-30T17:15:56.643" v="50" actId="27636"/>
          <ac:spMkLst>
            <pc:docMk/>
            <pc:sldMk cId="2260741806" sldId="3394"/>
            <ac:spMk id="2" creationId="{014B4766-0EE3-8028-2E23-5FACFF09600A}"/>
          </ac:spMkLst>
        </pc:spChg>
        <pc:spChg chg="mod">
          <ac:chgData name="Gonzales, Erica (DESE)" userId="427ee677-6162-42a0-9277-244131bf98e5" providerId="ADAL" clId="{D0A5AED5-CBF8-443B-A8BF-56C5F51E4943}" dt="2023-11-30T17:16:51.736" v="72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4:06.377" v="24" actId="20577"/>
        <pc:sldMkLst>
          <pc:docMk/>
          <pc:sldMk cId="2417940680" sldId="3395"/>
        </pc:sldMkLst>
        <pc:spChg chg="mod">
          <ac:chgData name="Gonzales, Erica (DESE)" userId="427ee677-6162-42a0-9277-244131bf98e5" providerId="ADAL" clId="{D0A5AED5-CBF8-443B-A8BF-56C5F51E4943}" dt="2023-11-30T17:14:06.377" v="24" actId="20577"/>
          <ac:spMkLst>
            <pc:docMk/>
            <pc:sldMk cId="2417940680" sldId="3395"/>
            <ac:spMk id="2" creationId="{75F77C0A-F34B-2B3F-484B-7459BE442120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830863000" sldId="3396"/>
        </pc:sldMkLst>
      </pc:sldChg>
      <pc:sldChg chg="modSp mod">
        <pc:chgData name="Gonzales, Erica (DESE)" userId="427ee677-6162-42a0-9277-244131bf98e5" providerId="ADAL" clId="{D0A5AED5-CBF8-443B-A8BF-56C5F51E4943}" dt="2023-12-04T17:36:35.689" v="2003" actId="20577"/>
        <pc:sldMkLst>
          <pc:docMk/>
          <pc:sldMk cId="1706755020" sldId="3399"/>
        </pc:sldMkLst>
        <pc:spChg chg="mod">
          <ac:chgData name="Gonzales, Erica (DESE)" userId="427ee677-6162-42a0-9277-244131bf98e5" providerId="ADAL" clId="{D0A5AED5-CBF8-443B-A8BF-56C5F51E4943}" dt="2023-12-04T17:36:35.689" v="2003" actId="20577"/>
          <ac:spMkLst>
            <pc:docMk/>
            <pc:sldMk cId="1706755020" sldId="3399"/>
            <ac:spMk id="2" creationId="{7CDAE9DE-58C1-44B1-B70A-F9F93C08B0F3}"/>
          </ac:spMkLst>
        </pc:spChg>
        <pc:spChg chg="mod">
          <ac:chgData name="Gonzales, Erica (DESE)" userId="427ee677-6162-42a0-9277-244131bf98e5" providerId="ADAL" clId="{D0A5AED5-CBF8-443B-A8BF-56C5F51E4943}" dt="2023-11-30T18:15:06.328" v="76" actId="14100"/>
          <ac:spMkLst>
            <pc:docMk/>
            <pc:sldMk cId="1706755020" sldId="3399"/>
            <ac:spMk id="3" creationId="{A87A7820-85C2-4CB7-BE13-F667BE61F8A3}"/>
          </ac:spMkLst>
        </pc:spChg>
      </pc:sldChg>
      <pc:sldChg chg="modSp add mod ord">
        <pc:chgData name="Gonzales, Erica (DESE)" userId="427ee677-6162-42a0-9277-244131bf98e5" providerId="ADAL" clId="{D0A5AED5-CBF8-443B-A8BF-56C5F51E4943}" dt="2023-11-30T17:16:38.171" v="61" actId="403"/>
        <pc:sldMkLst>
          <pc:docMk/>
          <pc:sldMk cId="2463630333" sldId="3400"/>
        </pc:sldMkLst>
        <pc:spChg chg="mod">
          <ac:chgData name="Gonzales, Erica (DESE)" userId="427ee677-6162-42a0-9277-244131bf98e5" providerId="ADAL" clId="{D0A5AED5-CBF8-443B-A8BF-56C5F51E4943}" dt="2023-11-30T17:16:38.171" v="61" actId="403"/>
          <ac:spMkLst>
            <pc:docMk/>
            <pc:sldMk cId="2463630333" sldId="3400"/>
            <ac:spMk id="2" creationId="{FF5FAECB-8DB9-6923-DAF2-C11C93F9DBAA}"/>
          </ac:spMkLst>
        </pc:spChg>
      </pc:sldChg>
      <pc:sldChg chg="add del">
        <pc:chgData name="Gonzales, Erica (DESE)" userId="427ee677-6162-42a0-9277-244131bf98e5" providerId="ADAL" clId="{D0A5AED5-CBF8-443B-A8BF-56C5F51E4943}" dt="2023-12-04T17:21:09.575" v="680" actId="47"/>
        <pc:sldMkLst>
          <pc:docMk/>
          <pc:sldMk cId="2142163767" sldId="3401"/>
        </pc:sldMkLst>
      </pc:sldChg>
      <pc:sldChg chg="add del">
        <pc:chgData name="Gonzales, Erica (DESE)" userId="427ee677-6162-42a0-9277-244131bf98e5" providerId="ADAL" clId="{D0A5AED5-CBF8-443B-A8BF-56C5F51E4943}" dt="2023-11-30T17:15:17.496" v="36" actId="47"/>
        <pc:sldMkLst>
          <pc:docMk/>
          <pc:sldMk cId="3797405103" sldId="3401"/>
        </pc:sldMkLst>
      </pc:sldChg>
      <pc:sldChg chg="modSp add mod">
        <pc:chgData name="Gonzales, Erica (DESE)" userId="427ee677-6162-42a0-9277-244131bf98e5" providerId="ADAL" clId="{D0A5AED5-CBF8-443B-A8BF-56C5F51E4943}" dt="2023-12-04T17:19:36.493" v="668" actId="14100"/>
        <pc:sldMkLst>
          <pc:docMk/>
          <pc:sldMk cId="2402701041" sldId="3402"/>
        </pc:sldMkLst>
        <pc:spChg chg="mod">
          <ac:chgData name="Gonzales, Erica (DESE)" userId="427ee677-6162-42a0-9277-244131bf98e5" providerId="ADAL" clId="{D0A5AED5-CBF8-443B-A8BF-56C5F51E4943}" dt="2023-12-04T17:19:36.493" v="668" actId="14100"/>
          <ac:spMkLst>
            <pc:docMk/>
            <pc:sldMk cId="2402701041" sldId="3402"/>
            <ac:spMk id="2" creationId="{7CDAE9DE-58C1-44B1-B70A-F9F93C08B0F3}"/>
          </ac:spMkLst>
        </pc:spChg>
      </pc:sldChg>
      <pc:sldChg chg="addSp delSp modSp add mod ord modClrScheme chgLayout">
        <pc:chgData name="Gonzales, Erica (DESE)" userId="427ee677-6162-42a0-9277-244131bf98e5" providerId="ADAL" clId="{D0A5AED5-CBF8-443B-A8BF-56C5F51E4943}" dt="2023-12-06T12:37:15.793" v="3577" actId="404"/>
        <pc:sldMkLst>
          <pc:docMk/>
          <pc:sldMk cId="2846121330" sldId="3403"/>
        </pc:sldMkLst>
        <pc:spChg chg="mod ord">
          <ac:chgData name="Gonzales, Erica (DESE)" userId="427ee677-6162-42a0-9277-244131bf98e5" providerId="ADAL" clId="{D0A5AED5-CBF8-443B-A8BF-56C5F51E4943}" dt="2023-12-04T17:31:22.870" v="1763" actId="20577"/>
          <ac:spMkLst>
            <pc:docMk/>
            <pc:sldMk cId="2846121330" sldId="3403"/>
            <ac:spMk id="2" creationId="{7CDAE9DE-58C1-44B1-B70A-F9F93C08B0F3}"/>
          </ac:spMkLst>
        </pc:spChg>
        <pc:spChg chg="mod ord">
          <ac:chgData name="Gonzales, Erica (DESE)" userId="427ee677-6162-42a0-9277-244131bf98e5" providerId="ADAL" clId="{D0A5AED5-CBF8-443B-A8BF-56C5F51E4943}" dt="2023-12-06T12:37:15.793" v="3577" actId="404"/>
          <ac:spMkLst>
            <pc:docMk/>
            <pc:sldMk cId="2846121330" sldId="3403"/>
            <ac:spMk id="3" creationId="{A87A7820-85C2-4CB7-BE13-F667BE61F8A3}"/>
          </ac:spMkLst>
        </pc:spChg>
        <pc:spChg chg="add del mod ord">
          <ac:chgData name="Gonzales, Erica (DESE)" userId="427ee677-6162-42a0-9277-244131bf98e5" providerId="ADAL" clId="{D0A5AED5-CBF8-443B-A8BF-56C5F51E4943}" dt="2023-12-04T17:21:40.461" v="714" actId="700"/>
          <ac:spMkLst>
            <pc:docMk/>
            <pc:sldMk cId="2846121330" sldId="3403"/>
            <ac:spMk id="4" creationId="{86ABA88F-3183-44C8-9925-D7E718DE8815}"/>
          </ac:spMkLst>
        </pc:spChg>
        <pc:spChg chg="add mod ord">
          <ac:chgData name="Gonzales, Erica (DESE)" userId="427ee677-6162-42a0-9277-244131bf98e5" providerId="ADAL" clId="{D0A5AED5-CBF8-443B-A8BF-56C5F51E4943}" dt="2023-12-04T17:21:55.791" v="717" actId="27636"/>
          <ac:spMkLst>
            <pc:docMk/>
            <pc:sldMk cId="2846121330" sldId="3403"/>
            <ac:spMk id="5" creationId="{03008841-1001-479F-A329-9121BB622A75}"/>
          </ac:spMkLst>
        </pc:spChg>
        <pc:spChg chg="add mod ord">
          <ac:chgData name="Gonzales, Erica (DESE)" userId="427ee677-6162-42a0-9277-244131bf98e5" providerId="ADAL" clId="{D0A5AED5-CBF8-443B-A8BF-56C5F51E4943}" dt="2023-12-04T17:29:00.275" v="1554" actId="20577"/>
          <ac:spMkLst>
            <pc:docMk/>
            <pc:sldMk cId="2846121330" sldId="3403"/>
            <ac:spMk id="6" creationId="{97184718-B486-43AF-AAC6-799973AEC868}"/>
          </ac:spMkLst>
        </pc:spChg>
        <pc:spChg chg="add mod ord">
          <ac:chgData name="Gonzales, Erica (DESE)" userId="427ee677-6162-42a0-9277-244131bf98e5" providerId="ADAL" clId="{D0A5AED5-CBF8-443B-A8BF-56C5F51E4943}" dt="2023-12-04T17:35:30.880" v="1945" actId="20577"/>
          <ac:spMkLst>
            <pc:docMk/>
            <pc:sldMk cId="2846121330" sldId="3403"/>
            <ac:spMk id="7" creationId="{866B67E8-303A-478B-96C0-3CCD3AFADCC7}"/>
          </ac:spMkLst>
        </pc:spChg>
      </pc:sldChg>
      <pc:sldChg chg="addSp delSp modSp new mod modClrScheme chgLayout">
        <pc:chgData name="Gonzales, Erica (DESE)" userId="427ee677-6162-42a0-9277-244131bf98e5" providerId="ADAL" clId="{D0A5AED5-CBF8-443B-A8BF-56C5F51E4943}" dt="2023-12-06T12:37:20.275" v="3578" actId="404"/>
        <pc:sldMkLst>
          <pc:docMk/>
          <pc:sldMk cId="3122386200" sldId="3404"/>
        </pc:sldMkLst>
        <pc:spChg chg="del mod ord">
          <ac:chgData name="Gonzales, Erica (DESE)" userId="427ee677-6162-42a0-9277-244131bf98e5" providerId="ADAL" clId="{D0A5AED5-CBF8-443B-A8BF-56C5F51E4943}" dt="2023-12-04T17:37:27.968" v="2005" actId="700"/>
          <ac:spMkLst>
            <pc:docMk/>
            <pc:sldMk cId="3122386200" sldId="3404"/>
            <ac:spMk id="2" creationId="{69CFDF9E-623F-4807-89C8-F7B91C0EEE24}"/>
          </ac:spMkLst>
        </pc:spChg>
        <pc:spChg chg="del mod ord">
          <ac:chgData name="Gonzales, Erica (DESE)" userId="427ee677-6162-42a0-9277-244131bf98e5" providerId="ADAL" clId="{D0A5AED5-CBF8-443B-A8BF-56C5F51E4943}" dt="2023-12-04T17:37:27.968" v="2005" actId="700"/>
          <ac:spMkLst>
            <pc:docMk/>
            <pc:sldMk cId="3122386200" sldId="3404"/>
            <ac:spMk id="3" creationId="{39CD58D5-377A-4C24-AFC6-33A15E843191}"/>
          </ac:spMkLst>
        </pc:spChg>
        <pc:spChg chg="add mod ord">
          <ac:chgData name="Gonzales, Erica (DESE)" userId="427ee677-6162-42a0-9277-244131bf98e5" providerId="ADAL" clId="{D0A5AED5-CBF8-443B-A8BF-56C5F51E4943}" dt="2023-12-06T12:37:20.275" v="3578" actId="404"/>
          <ac:spMkLst>
            <pc:docMk/>
            <pc:sldMk cId="3122386200" sldId="3404"/>
            <ac:spMk id="4" creationId="{72FCC85B-B961-4078-8BF2-2E92E4F40B42}"/>
          </ac:spMkLst>
        </pc:spChg>
        <pc:spChg chg="add mod ord">
          <ac:chgData name="Gonzales, Erica (DESE)" userId="427ee677-6162-42a0-9277-244131bf98e5" providerId="ADAL" clId="{D0A5AED5-CBF8-443B-A8BF-56C5F51E4943}" dt="2023-12-04T19:56:44.084" v="3552" actId="20577"/>
          <ac:spMkLst>
            <pc:docMk/>
            <pc:sldMk cId="3122386200" sldId="3404"/>
            <ac:spMk id="5" creationId="{6BEAED6C-3326-44E3-9EA7-0D36B7495EAA}"/>
          </ac:spMkLst>
        </pc:spChg>
      </pc:sldChg>
      <pc:sldChg chg="addSp delSp modSp add del mod">
        <pc:chgData name="Gonzales, Erica (DESE)" userId="427ee677-6162-42a0-9277-244131bf98e5" providerId="ADAL" clId="{D0A5AED5-CBF8-443B-A8BF-56C5F51E4943}" dt="2023-12-04T19:52:22.804" v="3152" actId="2696"/>
        <pc:sldMkLst>
          <pc:docMk/>
          <pc:sldMk cId="197141577" sldId="3405"/>
        </pc:sldMkLst>
        <pc:spChg chg="add del mod">
          <ac:chgData name="Gonzales, Erica (DESE)" userId="427ee677-6162-42a0-9277-244131bf98e5" providerId="ADAL" clId="{D0A5AED5-CBF8-443B-A8BF-56C5F51E4943}" dt="2023-12-04T17:43:20.006" v="2536" actId="3680"/>
          <ac:spMkLst>
            <pc:docMk/>
            <pc:sldMk cId="197141577" sldId="3405"/>
            <ac:spMk id="3" creationId="{6EAC1A79-C3EF-4F6F-954C-B07C2FCA3428}"/>
          </ac:spMkLst>
        </pc:spChg>
        <pc:spChg chg="mod">
          <ac:chgData name="Gonzales, Erica (DESE)" userId="427ee677-6162-42a0-9277-244131bf98e5" providerId="ADAL" clId="{D0A5AED5-CBF8-443B-A8BF-56C5F51E4943}" dt="2023-12-04T17:41:14.624" v="2301" actId="20577"/>
          <ac:spMkLst>
            <pc:docMk/>
            <pc:sldMk cId="197141577" sldId="3405"/>
            <ac:spMk id="4" creationId="{72FCC85B-B961-4078-8BF2-2E92E4F40B42}"/>
          </ac:spMkLst>
        </pc:spChg>
        <pc:spChg chg="del">
          <ac:chgData name="Gonzales, Erica (DESE)" userId="427ee677-6162-42a0-9277-244131bf98e5" providerId="ADAL" clId="{D0A5AED5-CBF8-443B-A8BF-56C5F51E4943}" dt="2023-12-04T17:43:09.850" v="2535" actId="478"/>
          <ac:spMkLst>
            <pc:docMk/>
            <pc:sldMk cId="197141577" sldId="3405"/>
            <ac:spMk id="5" creationId="{6BEAED6C-3326-44E3-9EA7-0D36B7495EAA}"/>
          </ac:spMkLst>
        </pc:spChg>
        <pc:graphicFrameChg chg="add mod ord modGraphic">
          <ac:chgData name="Gonzales, Erica (DESE)" userId="427ee677-6162-42a0-9277-244131bf98e5" providerId="ADAL" clId="{D0A5AED5-CBF8-443B-A8BF-56C5F51E4943}" dt="2023-12-04T17:59:42.448" v="3125"/>
          <ac:graphicFrameMkLst>
            <pc:docMk/>
            <pc:sldMk cId="197141577" sldId="3405"/>
            <ac:graphicFrameMk id="6" creationId="{C26F68F2-E4C1-476B-BC3F-8525E5F77730}"/>
          </ac:graphicFrameMkLst>
        </pc:graphicFrameChg>
      </pc:sldChg>
      <pc:sldChg chg="addSp modSp add mod">
        <pc:chgData name="Gonzales, Erica (DESE)" userId="427ee677-6162-42a0-9277-244131bf98e5" providerId="ADAL" clId="{D0A5AED5-CBF8-443B-A8BF-56C5F51E4943}" dt="2023-12-06T12:37:33.876" v="3581" actId="14100"/>
        <pc:sldMkLst>
          <pc:docMk/>
          <pc:sldMk cId="3608697090" sldId="3406"/>
        </pc:sldMkLst>
        <pc:spChg chg="mod">
          <ac:chgData name="Gonzales, Erica (DESE)" userId="427ee677-6162-42a0-9277-244131bf98e5" providerId="ADAL" clId="{D0A5AED5-CBF8-443B-A8BF-56C5F51E4943}" dt="2023-12-06T12:37:33.876" v="3581" actId="14100"/>
          <ac:spMkLst>
            <pc:docMk/>
            <pc:sldMk cId="3608697090" sldId="3406"/>
            <ac:spMk id="4" creationId="{72FCC85B-B961-4078-8BF2-2E92E4F40B42}"/>
          </ac:spMkLst>
        </pc:spChg>
        <pc:spChg chg="mod">
          <ac:chgData name="Gonzales, Erica (DESE)" userId="427ee677-6162-42a0-9277-244131bf98e5" providerId="ADAL" clId="{D0A5AED5-CBF8-443B-A8BF-56C5F51E4943}" dt="2023-12-04T18:00:47.076" v="3129" actId="5793"/>
          <ac:spMkLst>
            <pc:docMk/>
            <pc:sldMk cId="3608697090" sldId="3406"/>
            <ac:spMk id="5" creationId="{6BEAED6C-3326-44E3-9EA7-0D36B7495EAA}"/>
          </ac:spMkLst>
        </pc:spChg>
        <pc:graphicFrameChg chg="add mod modGraphic">
          <ac:chgData name="Gonzales, Erica (DESE)" userId="427ee677-6162-42a0-9277-244131bf98e5" providerId="ADAL" clId="{D0A5AED5-CBF8-443B-A8BF-56C5F51E4943}" dt="2023-12-04T18:00:30.290" v="3128"/>
          <ac:graphicFrameMkLst>
            <pc:docMk/>
            <pc:sldMk cId="3608697090" sldId="3406"/>
            <ac:graphicFrameMk id="2" creationId="{7E191028-494F-4079-BC66-9859EC356511}"/>
          </ac:graphicFrameMkLst>
        </pc:graphicFrameChg>
      </pc:sldChg>
      <pc:sldChg chg="modSp new mod">
        <pc:chgData name="Gonzales, Erica (DESE)" userId="427ee677-6162-42a0-9277-244131bf98e5" providerId="ADAL" clId="{D0A5AED5-CBF8-443B-A8BF-56C5F51E4943}" dt="2023-12-06T12:37:43.501" v="3582" actId="404"/>
        <pc:sldMkLst>
          <pc:docMk/>
          <pc:sldMk cId="653286892" sldId="3407"/>
        </pc:sldMkLst>
        <pc:spChg chg="mod">
          <ac:chgData name="Gonzales, Erica (DESE)" userId="427ee677-6162-42a0-9277-244131bf98e5" providerId="ADAL" clId="{D0A5AED5-CBF8-443B-A8BF-56C5F51E4943}" dt="2023-12-04T19:57:59.653" v="3566" actId="20577"/>
          <ac:spMkLst>
            <pc:docMk/>
            <pc:sldMk cId="653286892" sldId="3407"/>
            <ac:spMk id="2" creationId="{AA7DF860-D614-40F6-906C-F42D83F0BF1F}"/>
          </ac:spMkLst>
        </pc:spChg>
        <pc:spChg chg="mod">
          <ac:chgData name="Gonzales, Erica (DESE)" userId="427ee677-6162-42a0-9277-244131bf98e5" providerId="ADAL" clId="{D0A5AED5-CBF8-443B-A8BF-56C5F51E4943}" dt="2023-12-06T12:37:43.501" v="3582" actId="404"/>
          <ac:spMkLst>
            <pc:docMk/>
            <pc:sldMk cId="653286892" sldId="3407"/>
            <ac:spMk id="3" creationId="{AF4A0779-04D2-4539-8414-8A4D9375D617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9:57.056" v="3620" actId="14100"/>
        <pc:sldMkLst>
          <pc:docMk/>
          <pc:sldMk cId="2953902458" sldId="3408"/>
        </pc:sldMkLst>
        <pc:spChg chg="mod">
          <ac:chgData name="Gonzales, Erica (DESE)" userId="427ee677-6162-42a0-9277-244131bf98e5" providerId="ADAL" clId="{D0A5AED5-CBF8-443B-A8BF-56C5F51E4943}" dt="2023-12-06T12:39:57.056" v="3620" actId="14100"/>
          <ac:spMkLst>
            <pc:docMk/>
            <pc:sldMk cId="2953902458" sldId="3408"/>
            <ac:spMk id="3" creationId="{3ED81F04-2747-98A5-B87A-17B243D22EC5}"/>
          </ac:spMkLst>
        </pc:spChg>
        <pc:spChg chg="mod">
          <ac:chgData name="Gonzales, Erica (DESE)" userId="427ee677-6162-42a0-9277-244131bf98e5" providerId="ADAL" clId="{D0A5AED5-CBF8-443B-A8BF-56C5F51E4943}" dt="2023-12-06T12:39:19.375" v="3612" actId="1076"/>
          <ac:spMkLst>
            <pc:docMk/>
            <pc:sldMk cId="2953902458" sldId="3408"/>
            <ac:spMk id="7" creationId="{E3F1DD56-13A9-03F4-2698-B34B87BF9F53}"/>
          </ac:spMkLst>
        </pc:spChg>
        <pc:graphicFrameChg chg="mod modGraphic">
          <ac:chgData name="Gonzales, Erica (DESE)" userId="427ee677-6162-42a0-9277-244131bf98e5" providerId="ADAL" clId="{D0A5AED5-CBF8-443B-A8BF-56C5F51E4943}" dt="2023-12-06T12:39:48.972" v="3617" actId="1076"/>
          <ac:graphicFrameMkLst>
            <pc:docMk/>
            <pc:sldMk cId="2953902458" sldId="3408"/>
            <ac:graphicFrameMk id="8" creationId="{A007494C-1C39-3C58-8A3B-C494C21951ED}"/>
          </ac:graphicFrameMkLst>
        </pc:graphicFrameChg>
      </pc:sldChg>
      <pc:sldChg chg="modSp mod">
        <pc:chgData name="Gonzales, Erica (DESE)" userId="427ee677-6162-42a0-9277-244131bf98e5" providerId="ADAL" clId="{D0A5AED5-CBF8-443B-A8BF-56C5F51E4943}" dt="2023-12-06T12:38:57.127" v="3607" actId="2711"/>
        <pc:sldMkLst>
          <pc:docMk/>
          <pc:sldMk cId="1384269748" sldId="3409"/>
        </pc:sldMkLst>
        <pc:spChg chg="mod">
          <ac:chgData name="Gonzales, Erica (DESE)" userId="427ee677-6162-42a0-9277-244131bf98e5" providerId="ADAL" clId="{D0A5AED5-CBF8-443B-A8BF-56C5F51E4943}" dt="2023-12-06T12:37:53.572" v="3588" actId="403"/>
          <ac:spMkLst>
            <pc:docMk/>
            <pc:sldMk cId="1384269748" sldId="3409"/>
            <ac:spMk id="3" creationId="{3C12215C-BFD8-5049-8C86-A7DCAA965350}"/>
          </ac:spMkLst>
        </pc:spChg>
        <pc:graphicFrameChg chg="mod">
          <ac:chgData name="Gonzales, Erica (DESE)" userId="427ee677-6162-42a0-9277-244131bf98e5" providerId="ADAL" clId="{D0A5AED5-CBF8-443B-A8BF-56C5F51E4943}" dt="2023-12-06T12:38:57.127" v="3607" actId="2711"/>
          <ac:graphicFrameMkLst>
            <pc:docMk/>
            <pc:sldMk cId="1384269748" sldId="3409"/>
            <ac:graphicFrameMk id="4" creationId="{12E1050E-FA29-9579-F091-BA05FF07E5FE}"/>
          </ac:graphicFrameMkLst>
        </pc:graphicFrameChg>
      </pc:sldChg>
      <pc:sldChg chg="modSp mod">
        <pc:chgData name="Gonzales, Erica (DESE)" userId="427ee677-6162-42a0-9277-244131bf98e5" providerId="ADAL" clId="{D0A5AED5-CBF8-443B-A8BF-56C5F51E4943}" dt="2023-12-06T12:40:11.672" v="3622" actId="27636"/>
        <pc:sldMkLst>
          <pc:docMk/>
          <pc:sldMk cId="681355986" sldId="3410"/>
        </pc:sldMkLst>
        <pc:spChg chg="mod">
          <ac:chgData name="Gonzales, Erica (DESE)" userId="427ee677-6162-42a0-9277-244131bf98e5" providerId="ADAL" clId="{D0A5AED5-CBF8-443B-A8BF-56C5F51E4943}" dt="2023-12-06T12:38:27.173" v="3604" actId="404"/>
          <ac:spMkLst>
            <pc:docMk/>
            <pc:sldMk cId="681355986" sldId="3410"/>
            <ac:spMk id="3" creationId="{FC113757-816C-0655-41B5-8B599F9DACA1}"/>
          </ac:spMkLst>
        </pc:spChg>
        <pc:spChg chg="mod">
          <ac:chgData name="Gonzales, Erica (DESE)" userId="427ee677-6162-42a0-9277-244131bf98e5" providerId="ADAL" clId="{D0A5AED5-CBF8-443B-A8BF-56C5F51E4943}" dt="2023-12-06T12:40:11.672" v="3622" actId="27636"/>
          <ac:spMkLst>
            <pc:docMk/>
            <pc:sldMk cId="681355986" sldId="3410"/>
            <ac:spMk id="6" creationId="{63172B47-86F5-433C-B42A-A36EC9AA5288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6:56.228" v="3574" actId="20577"/>
        <pc:sldMkLst>
          <pc:docMk/>
          <pc:sldMk cId="1269132811" sldId="3411"/>
        </pc:sldMkLst>
        <pc:spChg chg="mod">
          <ac:chgData name="Gonzales, Erica (DESE)" userId="427ee677-6162-42a0-9277-244131bf98e5" providerId="ADAL" clId="{D0A5AED5-CBF8-443B-A8BF-56C5F51E4943}" dt="2023-12-06T12:36:56.228" v="3574" actId="20577"/>
          <ac:spMkLst>
            <pc:docMk/>
            <pc:sldMk cId="1269132811" sldId="3411"/>
            <ac:spMk id="3" creationId="{58CB5137-35B1-AAEC-A2D1-C1F21833C340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8:20.709" v="3603" actId="404"/>
        <pc:sldMkLst>
          <pc:docMk/>
          <pc:sldMk cId="1613427010" sldId="3413"/>
        </pc:sldMkLst>
        <pc:spChg chg="mod">
          <ac:chgData name="Gonzales, Erica (DESE)" userId="427ee677-6162-42a0-9277-244131bf98e5" providerId="ADAL" clId="{D0A5AED5-CBF8-443B-A8BF-56C5F51E4943}" dt="2023-12-06T12:38:20.709" v="3603" actId="404"/>
          <ac:spMkLst>
            <pc:docMk/>
            <pc:sldMk cId="1613427010" sldId="3413"/>
            <ac:spMk id="2" creationId="{00000000-0000-0000-0000-000000000000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8:33.276" v="3605" actId="404"/>
        <pc:sldMkLst>
          <pc:docMk/>
          <pc:sldMk cId="1319323934" sldId="3414"/>
        </pc:sldMkLst>
        <pc:spChg chg="mod">
          <ac:chgData name="Gonzales, Erica (DESE)" userId="427ee677-6162-42a0-9277-244131bf98e5" providerId="ADAL" clId="{D0A5AED5-CBF8-443B-A8BF-56C5F51E4943}" dt="2023-12-06T12:38:33.276" v="3605" actId="404"/>
          <ac:spMkLst>
            <pc:docMk/>
            <pc:sldMk cId="1319323934" sldId="3414"/>
            <ac:spMk id="6" creationId="{06E6DD04-10AE-AE19-A74B-BD77F81C2CC6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3509385205" sldId="3996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283183777" sldId="3997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038593783" sldId="3999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51010757" sldId="4001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614175253" sldId="4002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075017557" sldId="4003"/>
        </pc:sldMkLst>
      </pc:sldChg>
    </pc:docChg>
  </pc:docChgLst>
  <pc:docChgLst>
    <pc:chgData name="Gonzales, Erica (DESE)" userId="427ee677-6162-42a0-9277-244131bf98e5" providerId="ADAL" clId="{95662656-27EA-4EEF-A173-10A795F276FC}"/>
    <pc:docChg chg="modSld">
      <pc:chgData name="Gonzales, Erica (DESE)" userId="427ee677-6162-42a0-9277-244131bf98e5" providerId="ADAL" clId="{95662656-27EA-4EEF-A173-10A795F276FC}" dt="2024-05-13T19:38:49.743" v="763" actId="962"/>
      <pc:docMkLst>
        <pc:docMk/>
      </pc:docMkLst>
      <pc:sldChg chg="modSp mod">
        <pc:chgData name="Gonzales, Erica (DESE)" userId="427ee677-6162-42a0-9277-244131bf98e5" providerId="ADAL" clId="{95662656-27EA-4EEF-A173-10A795F276FC}" dt="2024-05-13T19:37:37.389" v="323" actId="962"/>
        <pc:sldMkLst>
          <pc:docMk/>
          <pc:sldMk cId="2608484495" sldId="3424"/>
        </pc:sldMkLst>
        <pc:spChg chg="mod">
          <ac:chgData name="Gonzales, Erica (DESE)" userId="427ee677-6162-42a0-9277-244131bf98e5" providerId="ADAL" clId="{95662656-27EA-4EEF-A173-10A795F276FC}" dt="2024-05-13T19:37:19.990" v="315" actId="962"/>
          <ac:spMkLst>
            <pc:docMk/>
            <pc:sldMk cId="2608484495" sldId="3424"/>
            <ac:spMk id="9" creationId="{4868B9A6-71E6-ABA4-4467-3B761D2FF130}"/>
          </ac:spMkLst>
        </pc:spChg>
        <pc:spChg chg="mod">
          <ac:chgData name="Gonzales, Erica (DESE)" userId="427ee677-6162-42a0-9277-244131bf98e5" providerId="ADAL" clId="{95662656-27EA-4EEF-A173-10A795F276FC}" dt="2024-05-13T19:37:25.102" v="317" actId="962"/>
          <ac:spMkLst>
            <pc:docMk/>
            <pc:sldMk cId="2608484495" sldId="3424"/>
            <ac:spMk id="10" creationId="{EEEFC84A-AB3D-C2B6-FFD0-95BDB73FD018}"/>
          </ac:spMkLst>
        </pc:spChg>
        <pc:spChg chg="mod">
          <ac:chgData name="Gonzales, Erica (DESE)" userId="427ee677-6162-42a0-9277-244131bf98e5" providerId="ADAL" clId="{95662656-27EA-4EEF-A173-10A795F276FC}" dt="2024-05-13T19:37:28.759" v="319" actId="962"/>
          <ac:spMkLst>
            <pc:docMk/>
            <pc:sldMk cId="2608484495" sldId="3424"/>
            <ac:spMk id="11" creationId="{F4FC3338-AADF-7217-F7BE-2C0753230B22}"/>
          </ac:spMkLst>
        </pc:spChg>
        <pc:spChg chg="mod">
          <ac:chgData name="Gonzales, Erica (DESE)" userId="427ee677-6162-42a0-9277-244131bf98e5" providerId="ADAL" clId="{95662656-27EA-4EEF-A173-10A795F276FC}" dt="2024-05-13T19:37:32.216" v="321" actId="962"/>
          <ac:spMkLst>
            <pc:docMk/>
            <pc:sldMk cId="2608484495" sldId="3424"/>
            <ac:spMk id="12" creationId="{8B07277D-4EEC-445A-7BF2-A776856A587A}"/>
          </ac:spMkLst>
        </pc:spChg>
        <pc:spChg chg="mod">
          <ac:chgData name="Gonzales, Erica (DESE)" userId="427ee677-6162-42a0-9277-244131bf98e5" providerId="ADAL" clId="{95662656-27EA-4EEF-A173-10A795F276FC}" dt="2024-05-13T19:37:37.389" v="323" actId="962"/>
          <ac:spMkLst>
            <pc:docMk/>
            <pc:sldMk cId="2608484495" sldId="3424"/>
            <ac:spMk id="13" creationId="{DC981C43-EE8A-6F42-A693-8332B70DA3FA}"/>
          </ac:spMkLst>
        </pc:spChg>
      </pc:sldChg>
      <pc:sldChg chg="modSp mod">
        <pc:chgData name="Gonzales, Erica (DESE)" userId="427ee677-6162-42a0-9277-244131bf98e5" providerId="ADAL" clId="{95662656-27EA-4EEF-A173-10A795F276FC}" dt="2024-05-13T19:37:09.486" v="292" actId="962"/>
        <pc:sldMkLst>
          <pc:docMk/>
          <pc:sldMk cId="3999722148" sldId="3432"/>
        </pc:sldMkLst>
        <pc:spChg chg="mod">
          <ac:chgData name="Gonzales, Erica (DESE)" userId="427ee677-6162-42a0-9277-244131bf98e5" providerId="ADAL" clId="{95662656-27EA-4EEF-A173-10A795F276FC}" dt="2024-05-13T19:37:09.486" v="292" actId="962"/>
          <ac:spMkLst>
            <pc:docMk/>
            <pc:sldMk cId="3999722148" sldId="3432"/>
            <ac:spMk id="6" creationId="{9840AC10-1264-B9BB-3A42-4A02368ACF41}"/>
          </ac:spMkLst>
        </pc:spChg>
        <pc:graphicFrameChg chg="mod">
          <ac:chgData name="Gonzales, Erica (DESE)" userId="427ee677-6162-42a0-9277-244131bf98e5" providerId="ADAL" clId="{95662656-27EA-4EEF-A173-10A795F276FC}" dt="2024-05-13T19:36:44.052" v="269" actId="962"/>
          <ac:graphicFrameMkLst>
            <pc:docMk/>
            <pc:sldMk cId="3999722148" sldId="3432"/>
            <ac:graphicFrameMk id="4" creationId="{797E7A48-4077-95CE-5CA9-9193CA312BB4}"/>
          </ac:graphicFrameMkLst>
        </pc:graphicFrameChg>
        <pc:graphicFrameChg chg="mod">
          <ac:chgData name="Gonzales, Erica (DESE)" userId="427ee677-6162-42a0-9277-244131bf98e5" providerId="ADAL" clId="{95662656-27EA-4EEF-A173-10A795F276FC}" dt="2024-05-13T19:36:59.046" v="291" actId="962"/>
          <ac:graphicFrameMkLst>
            <pc:docMk/>
            <pc:sldMk cId="3999722148" sldId="3432"/>
            <ac:graphicFrameMk id="8" creationId="{8A7C0C10-75F3-7D1D-C18F-D50A8E107007}"/>
          </ac:graphicFrameMkLst>
        </pc:graphicFrameChg>
      </pc:sldChg>
      <pc:sldChg chg="modSp mod">
        <pc:chgData name="Gonzales, Erica (DESE)" userId="427ee677-6162-42a0-9277-244131bf98e5" providerId="ADAL" clId="{95662656-27EA-4EEF-A173-10A795F276FC}" dt="2024-05-13T19:37:14.516" v="293" actId="962"/>
        <pc:sldMkLst>
          <pc:docMk/>
          <pc:sldMk cId="2354664557" sldId="3440"/>
        </pc:sldMkLst>
        <pc:spChg chg="mod">
          <ac:chgData name="Gonzales, Erica (DESE)" userId="427ee677-6162-42a0-9277-244131bf98e5" providerId="ADAL" clId="{95662656-27EA-4EEF-A173-10A795F276FC}" dt="2024-05-13T19:37:14.516" v="293" actId="962"/>
          <ac:spMkLst>
            <pc:docMk/>
            <pc:sldMk cId="2354664557" sldId="3440"/>
            <ac:spMk id="5" creationId="{C7F60FD5-DD53-AAD4-B082-C73692DA29D0}"/>
          </ac:spMkLst>
        </pc:spChg>
      </pc:sldChg>
      <pc:sldChg chg="addSp modSp mod">
        <pc:chgData name="Gonzales, Erica (DESE)" userId="427ee677-6162-42a0-9277-244131bf98e5" providerId="ADAL" clId="{95662656-27EA-4EEF-A173-10A795F276FC}" dt="2024-05-13T19:38:49.743" v="763" actId="962"/>
        <pc:sldMkLst>
          <pc:docMk/>
          <pc:sldMk cId="396645607" sldId="3452"/>
        </pc:sldMkLst>
        <pc:spChg chg="mod ord">
          <ac:chgData name="Gonzales, Erica (DESE)" userId="427ee677-6162-42a0-9277-244131bf98e5" providerId="ADAL" clId="{95662656-27EA-4EEF-A173-10A795F276FC}" dt="2024-05-13T19:37:51.634" v="325" actId="164"/>
          <ac:spMkLst>
            <pc:docMk/>
            <pc:sldMk cId="396645607" sldId="3452"/>
            <ac:spMk id="2600" creationId="{2B58AC7B-9CD6-D950-622E-CB404750B13F}"/>
          </ac:spMkLst>
        </pc:spChg>
        <pc:spChg chg="mod ord">
          <ac:chgData name="Gonzales, Erica (DESE)" userId="427ee677-6162-42a0-9277-244131bf98e5" providerId="ADAL" clId="{95662656-27EA-4EEF-A173-10A795F276FC}" dt="2024-05-13T19:37:51.634" v="325" actId="164"/>
          <ac:spMkLst>
            <pc:docMk/>
            <pc:sldMk cId="396645607" sldId="3452"/>
            <ac:spMk id="2601" creationId="{25E325F0-5381-90A7-1B0C-1F9AAC0A9697}"/>
          </ac:spMkLst>
        </pc:spChg>
        <pc:grpChg chg="add mod">
          <ac:chgData name="Gonzales, Erica (DESE)" userId="427ee677-6162-42a0-9277-244131bf98e5" providerId="ADAL" clId="{95662656-27EA-4EEF-A173-10A795F276FC}" dt="2024-05-13T19:38:49.743" v="763" actId="962"/>
          <ac:grpSpMkLst>
            <pc:docMk/>
            <pc:sldMk cId="396645607" sldId="3452"/>
            <ac:grpSpMk id="3" creationId="{A81C1ABE-D31D-ADCD-4779-33D99C5AECFC}"/>
          </ac:grpSpMkLst>
        </pc:grpChg>
        <pc:graphicFrameChg chg="mod ord">
          <ac:chgData name="Gonzales, Erica (DESE)" userId="427ee677-6162-42a0-9277-244131bf98e5" providerId="ADAL" clId="{95662656-27EA-4EEF-A173-10A795F276FC}" dt="2024-05-13T19:37:51.634" v="325" actId="164"/>
          <ac:graphicFrameMkLst>
            <pc:docMk/>
            <pc:sldMk cId="396645607" sldId="3452"/>
            <ac:graphicFrameMk id="5" creationId="{9957F238-B5B1-C8DC-E97C-A0AA162B92ED}"/>
          </ac:graphicFrameMkLst>
        </pc:graphicFrameChg>
        <pc:picChg chg="mod ord">
          <ac:chgData name="Gonzales, Erica (DESE)" userId="427ee677-6162-42a0-9277-244131bf98e5" providerId="ADAL" clId="{95662656-27EA-4EEF-A173-10A795F276FC}" dt="2024-05-13T19:37:51.634" v="325" actId="164"/>
          <ac:picMkLst>
            <pc:docMk/>
            <pc:sldMk cId="396645607" sldId="3452"/>
            <ac:picMk id="49" creationId="{EFEE1FAD-CFC1-051D-C449-61CF09B51601}"/>
          </ac:picMkLst>
        </pc:picChg>
      </pc:sldChg>
    </pc:docChg>
  </pc:docChgLst>
  <pc:docChgLst>
    <pc:chgData name="Gonzales, Erica (DESE)" userId="427ee677-6162-42a0-9277-244131bf98e5" providerId="ADAL" clId="{69C8C867-89DD-43FB-B4E5-26883A4897C0}"/>
    <pc:docChg chg="undo custSel addSld delSld modSld sldOrd delMainMaster">
      <pc:chgData name="Gonzales, Erica (DESE)" userId="427ee677-6162-42a0-9277-244131bf98e5" providerId="ADAL" clId="{69C8C867-89DD-43FB-B4E5-26883A4897C0}" dt="2024-04-09T18:14:26.947" v="1763"/>
      <pc:docMkLst>
        <pc:docMk/>
      </pc:docMkLst>
      <pc:sldChg chg="modSp mod">
        <pc:chgData name="Gonzales, Erica (DESE)" userId="427ee677-6162-42a0-9277-244131bf98e5" providerId="ADAL" clId="{69C8C867-89DD-43FB-B4E5-26883A4897C0}" dt="2024-03-27T18:12:59.687" v="355" actId="6549"/>
        <pc:sldMkLst>
          <pc:docMk/>
          <pc:sldMk cId="4086479608" sldId="260"/>
        </pc:sldMkLst>
        <pc:spChg chg="mod">
          <ac:chgData name="Gonzales, Erica (DESE)" userId="427ee677-6162-42a0-9277-244131bf98e5" providerId="ADAL" clId="{69C8C867-89DD-43FB-B4E5-26883A4897C0}" dt="2024-03-27T18:12:59.687" v="355" actId="6549"/>
          <ac:spMkLst>
            <pc:docMk/>
            <pc:sldMk cId="4086479608" sldId="260"/>
            <ac:spMk id="2" creationId="{FF5FAECB-8DB9-6923-DAF2-C11C93F9DBAA}"/>
          </ac:spMkLst>
        </pc:spChg>
      </pc:sldChg>
      <pc:sldChg chg="addSp delSp modSp mod modClrScheme chgLayout">
        <pc:chgData name="Gonzales, Erica (DESE)" userId="427ee677-6162-42a0-9277-244131bf98e5" providerId="ADAL" clId="{69C8C867-89DD-43FB-B4E5-26883A4897C0}" dt="2024-03-27T17:59:26.421" v="93" actId="404"/>
        <pc:sldMkLst>
          <pc:docMk/>
          <pc:sldMk cId="0" sldId="277"/>
        </pc:sldMkLst>
        <pc:spChg chg="mod ord">
          <ac:chgData name="Gonzales, Erica (DESE)" userId="427ee677-6162-42a0-9277-244131bf98e5" providerId="ADAL" clId="{69C8C867-89DD-43FB-B4E5-26883A4897C0}" dt="2024-03-27T17:59:26.421" v="93" actId="404"/>
          <ac:spMkLst>
            <pc:docMk/>
            <pc:sldMk cId="0" sldId="277"/>
            <ac:spMk id="2" creationId="{00000000-0000-0000-0000-000000000000}"/>
          </ac:spMkLst>
        </pc:spChg>
        <pc:spChg chg="add del mod ord">
          <ac:chgData name="Gonzales, Erica (DESE)" userId="427ee677-6162-42a0-9277-244131bf98e5" providerId="ADAL" clId="{69C8C867-89DD-43FB-B4E5-26883A4897C0}" dt="2024-03-27T17:59:20.764" v="92" actId="478"/>
          <ac:spMkLst>
            <pc:docMk/>
            <pc:sldMk cId="0" sldId="277"/>
            <ac:spMk id="3" creationId="{90E5A8D9-EBA1-C432-6ABF-3DAC2F2534FD}"/>
          </ac:spMkLst>
        </pc:spChg>
        <pc:spChg chg="del mod ord">
          <ac:chgData name="Gonzales, Erica (DESE)" userId="427ee677-6162-42a0-9277-244131bf98e5" providerId="ADAL" clId="{69C8C867-89DD-43FB-B4E5-26883A4897C0}" dt="2024-03-27T17:59:13.948" v="89" actId="700"/>
          <ac:spMkLst>
            <pc:docMk/>
            <pc:sldMk cId="0" sldId="277"/>
            <ac:spMk id="4" creationId="{1B0103E0-4C1E-DB04-B3EC-79132FC4163A}"/>
          </ac:spMkLst>
        </pc:spChg>
      </pc:sldChg>
      <pc:sldChg chg="del">
        <pc:chgData name="Gonzales, Erica (DESE)" userId="427ee677-6162-42a0-9277-244131bf98e5" providerId="ADAL" clId="{69C8C867-89DD-43FB-B4E5-26883A4897C0}" dt="2024-03-27T17:59:16.849" v="91" actId="47"/>
        <pc:sldMkLst>
          <pc:docMk/>
          <pc:sldMk cId="21920278" sldId="3368"/>
        </pc:sldMkLst>
      </pc:sldChg>
      <pc:sldChg chg="modSp mod">
        <pc:chgData name="Gonzales, Erica (DESE)" userId="427ee677-6162-42a0-9277-244131bf98e5" providerId="ADAL" clId="{69C8C867-89DD-43FB-B4E5-26883A4897C0}" dt="2024-03-27T17:50:20.580" v="88" actId="20577"/>
        <pc:sldMkLst>
          <pc:docMk/>
          <pc:sldMk cId="3426777716" sldId="3369"/>
        </pc:sldMkLst>
        <pc:spChg chg="mod">
          <ac:chgData name="Gonzales, Erica (DESE)" userId="427ee677-6162-42a0-9277-244131bf98e5" providerId="ADAL" clId="{69C8C867-89DD-43FB-B4E5-26883A4897C0}" dt="2024-03-27T17:50:20.580" v="88" actId="20577"/>
          <ac:spMkLst>
            <pc:docMk/>
            <pc:sldMk cId="3426777716" sldId="3369"/>
            <ac:spMk id="2" creationId="{FF5FAECB-8DB9-6923-DAF2-C11C93F9DBAA}"/>
          </ac:spMkLst>
        </pc:spChg>
      </pc:sldChg>
      <pc:sldChg chg="del">
        <pc:chgData name="Gonzales, Erica (DESE)" userId="427ee677-6162-42a0-9277-244131bf98e5" providerId="ADAL" clId="{69C8C867-89DD-43FB-B4E5-26883A4897C0}" dt="2024-03-27T17:49:28.900" v="53" actId="47"/>
        <pc:sldMkLst>
          <pc:docMk/>
          <pc:sldMk cId="3999218656" sldId="3370"/>
        </pc:sldMkLst>
      </pc:sldChg>
      <pc:sldChg chg="modSp mod">
        <pc:chgData name="Gonzales, Erica (DESE)" userId="427ee677-6162-42a0-9277-244131bf98e5" providerId="ADAL" clId="{69C8C867-89DD-43FB-B4E5-26883A4897C0}" dt="2024-03-28T14:16:57.549" v="1075" actId="27636"/>
        <pc:sldMkLst>
          <pc:docMk/>
          <pc:sldMk cId="101038636" sldId="3371"/>
        </pc:sldMkLst>
        <pc:spChg chg="mod">
          <ac:chgData name="Gonzales, Erica (DESE)" userId="427ee677-6162-42a0-9277-244131bf98e5" providerId="ADAL" clId="{69C8C867-89DD-43FB-B4E5-26883A4897C0}" dt="2024-03-27T18:02:36.547" v="98" actId="20577"/>
          <ac:spMkLst>
            <pc:docMk/>
            <pc:sldMk cId="101038636" sldId="3371"/>
            <ac:spMk id="3" creationId="{11789306-3D9E-47FF-8E33-3FC25833F8D7}"/>
          </ac:spMkLst>
        </pc:spChg>
        <pc:spChg chg="mod">
          <ac:chgData name="Gonzales, Erica (DESE)" userId="427ee677-6162-42a0-9277-244131bf98e5" providerId="ADAL" clId="{69C8C867-89DD-43FB-B4E5-26883A4897C0}" dt="2024-03-28T14:16:57.549" v="1075" actId="27636"/>
          <ac:spMkLst>
            <pc:docMk/>
            <pc:sldMk cId="101038636" sldId="3371"/>
            <ac:spMk id="4" creationId="{3536CB28-822D-4595-83C2-0185C1224DE2}"/>
          </ac:spMkLst>
        </pc:spChg>
      </pc:sldChg>
      <pc:sldChg chg="addSp delSp modSp mod chgLayout">
        <pc:chgData name="Gonzales, Erica (DESE)" userId="427ee677-6162-42a0-9277-244131bf98e5" providerId="ADAL" clId="{69C8C867-89DD-43FB-B4E5-26883A4897C0}" dt="2024-03-27T18:18:57.939" v="575" actId="404"/>
        <pc:sldMkLst>
          <pc:docMk/>
          <pc:sldMk cId="4243281165" sldId="3372"/>
        </pc:sldMkLst>
        <pc:spChg chg="mod ord">
          <ac:chgData name="Gonzales, Erica (DESE)" userId="427ee677-6162-42a0-9277-244131bf98e5" providerId="ADAL" clId="{69C8C867-89DD-43FB-B4E5-26883A4897C0}" dt="2024-03-27T18:18:57.939" v="575" actId="404"/>
          <ac:spMkLst>
            <pc:docMk/>
            <pc:sldMk cId="4243281165" sldId="3372"/>
            <ac:spMk id="2" creationId="{7642C6E1-57B4-40FD-A9B6-AC83C8893DA9}"/>
          </ac:spMkLst>
        </pc:spChg>
        <pc:spChg chg="mod ord">
          <ac:chgData name="Gonzales, Erica (DESE)" userId="427ee677-6162-42a0-9277-244131bf98e5" providerId="ADAL" clId="{69C8C867-89DD-43FB-B4E5-26883A4897C0}" dt="2024-03-27T18:13:20.681" v="356" actId="6264"/>
          <ac:spMkLst>
            <pc:docMk/>
            <pc:sldMk cId="4243281165" sldId="3372"/>
            <ac:spMk id="3" creationId="{471E34FA-666D-4BCD-AF62-50295267C1CB}"/>
          </ac:spMkLst>
        </pc:spChg>
        <pc:spChg chg="add del mod">
          <ac:chgData name="Gonzales, Erica (DESE)" userId="427ee677-6162-42a0-9277-244131bf98e5" providerId="ADAL" clId="{69C8C867-89DD-43FB-B4E5-26883A4897C0}" dt="2024-03-27T18:13:20.681" v="356" actId="6264"/>
          <ac:spMkLst>
            <pc:docMk/>
            <pc:sldMk cId="4243281165" sldId="3372"/>
            <ac:spMk id="4" creationId="{34505365-2C24-C715-7F6A-8C140D659A80}"/>
          </ac:spMkLst>
        </pc:spChg>
        <pc:spChg chg="add del mod">
          <ac:chgData name="Gonzales, Erica (DESE)" userId="427ee677-6162-42a0-9277-244131bf98e5" providerId="ADAL" clId="{69C8C867-89DD-43FB-B4E5-26883A4897C0}" dt="2024-03-27T18:13:20.681" v="356" actId="6264"/>
          <ac:spMkLst>
            <pc:docMk/>
            <pc:sldMk cId="4243281165" sldId="3372"/>
            <ac:spMk id="5" creationId="{1E0CE108-67D8-BD39-C941-E446DD12D264}"/>
          </ac:spMkLst>
        </pc:spChg>
      </pc:sldChg>
      <pc:sldChg chg="modSp mod">
        <pc:chgData name="Gonzales, Erica (DESE)" userId="427ee677-6162-42a0-9277-244131bf98e5" providerId="ADAL" clId="{69C8C867-89DD-43FB-B4E5-26883A4897C0}" dt="2024-03-27T18:28:04.311" v="919" actId="20577"/>
        <pc:sldMkLst>
          <pc:docMk/>
          <pc:sldMk cId="1529146862" sldId="3373"/>
        </pc:sldMkLst>
        <pc:spChg chg="mod">
          <ac:chgData name="Gonzales, Erica (DESE)" userId="427ee677-6162-42a0-9277-244131bf98e5" providerId="ADAL" clId="{69C8C867-89DD-43FB-B4E5-26883A4897C0}" dt="2024-03-27T18:28:04.311" v="919" actId="20577"/>
          <ac:spMkLst>
            <pc:docMk/>
            <pc:sldMk cId="1529146862" sldId="3373"/>
            <ac:spMk id="5" creationId="{FD8323AA-6A9F-49B3-86D6-991499006028}"/>
          </ac:spMkLst>
        </pc:spChg>
      </pc:sldChg>
      <pc:sldChg chg="del">
        <pc:chgData name="Gonzales, Erica (DESE)" userId="427ee677-6162-42a0-9277-244131bf98e5" providerId="ADAL" clId="{69C8C867-89DD-43FB-B4E5-26883A4897C0}" dt="2024-03-27T18:19:23.191" v="579" actId="47"/>
        <pc:sldMkLst>
          <pc:docMk/>
          <pc:sldMk cId="1850574902" sldId="3393"/>
        </pc:sldMkLst>
      </pc:sldChg>
      <pc:sldChg chg="modSp mod">
        <pc:chgData name="Gonzales, Erica (DESE)" userId="427ee677-6162-42a0-9277-244131bf98e5" providerId="ADAL" clId="{69C8C867-89DD-43FB-B4E5-26883A4897C0}" dt="2024-03-27T18:14:03.450" v="377" actId="20577"/>
        <pc:sldMkLst>
          <pc:docMk/>
          <pc:sldMk cId="2260741806" sldId="3394"/>
        </pc:sldMkLst>
        <pc:spChg chg="mod">
          <ac:chgData name="Gonzales, Erica (DESE)" userId="427ee677-6162-42a0-9277-244131bf98e5" providerId="ADAL" clId="{69C8C867-89DD-43FB-B4E5-26883A4897C0}" dt="2024-03-27T18:14:03.450" v="377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addSp delSp modSp mod chgLayout">
        <pc:chgData name="Gonzales, Erica (DESE)" userId="427ee677-6162-42a0-9277-244131bf98e5" providerId="ADAL" clId="{69C8C867-89DD-43FB-B4E5-26883A4897C0}" dt="2024-04-01T17:35:11.025" v="1740" actId="20577"/>
        <pc:sldMkLst>
          <pc:docMk/>
          <pc:sldMk cId="2417940680" sldId="3395"/>
        </pc:sldMkLst>
        <pc:spChg chg="mod ord">
          <ac:chgData name="Gonzales, Erica (DESE)" userId="427ee677-6162-42a0-9277-244131bf98e5" providerId="ADAL" clId="{69C8C867-89DD-43FB-B4E5-26883A4897C0}" dt="2024-04-01T17:35:11.025" v="1740" actId="20577"/>
          <ac:spMkLst>
            <pc:docMk/>
            <pc:sldMk cId="2417940680" sldId="3395"/>
            <ac:spMk id="2" creationId="{75F77C0A-F34B-2B3F-484B-7459BE442120}"/>
          </ac:spMkLst>
        </pc:spChg>
        <pc:spChg chg="mod ord">
          <ac:chgData name="Gonzales, Erica (DESE)" userId="427ee677-6162-42a0-9277-244131bf98e5" providerId="ADAL" clId="{69C8C867-89DD-43FB-B4E5-26883A4897C0}" dt="2024-03-27T18:11:54.296" v="349" actId="6264"/>
          <ac:spMkLst>
            <pc:docMk/>
            <pc:sldMk cId="2417940680" sldId="3395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69C8C867-89DD-43FB-B4E5-26883A4897C0}" dt="2024-03-27T18:11:54.296" v="349" actId="6264"/>
          <ac:spMkLst>
            <pc:docMk/>
            <pc:sldMk cId="2417940680" sldId="3395"/>
            <ac:spMk id="4" creationId="{545C6651-9700-1FD1-86C0-3FDE61332B52}"/>
          </ac:spMkLst>
        </pc:spChg>
        <pc:spChg chg="add del mod">
          <ac:chgData name="Gonzales, Erica (DESE)" userId="427ee677-6162-42a0-9277-244131bf98e5" providerId="ADAL" clId="{69C8C867-89DD-43FB-B4E5-26883A4897C0}" dt="2024-03-27T18:11:54.296" v="349" actId="6264"/>
          <ac:spMkLst>
            <pc:docMk/>
            <pc:sldMk cId="2417940680" sldId="3395"/>
            <ac:spMk id="5" creationId="{52C00AF1-E6C5-CA9D-A098-920D2B691F70}"/>
          </ac:spMkLst>
        </pc:spChg>
      </pc:sldChg>
      <pc:sldChg chg="del">
        <pc:chgData name="Gonzales, Erica (DESE)" userId="427ee677-6162-42a0-9277-244131bf98e5" providerId="ADAL" clId="{69C8C867-89DD-43FB-B4E5-26883A4897C0}" dt="2024-03-27T17:47:37.264" v="0" actId="47"/>
        <pc:sldMkLst>
          <pc:docMk/>
          <pc:sldMk cId="1706755020" sldId="3399"/>
        </pc:sldMkLst>
      </pc:sldChg>
      <pc:sldChg chg="del">
        <pc:chgData name="Gonzales, Erica (DESE)" userId="427ee677-6162-42a0-9277-244131bf98e5" providerId="ADAL" clId="{69C8C867-89DD-43FB-B4E5-26883A4897C0}" dt="2024-03-27T17:47:43.338" v="3" actId="47"/>
        <pc:sldMkLst>
          <pc:docMk/>
          <pc:sldMk cId="2463630333" sldId="3400"/>
        </pc:sldMkLst>
      </pc:sldChg>
      <pc:sldChg chg="del">
        <pc:chgData name="Gonzales, Erica (DESE)" userId="427ee677-6162-42a0-9277-244131bf98e5" providerId="ADAL" clId="{69C8C867-89DD-43FB-B4E5-26883A4897C0}" dt="2024-03-27T17:47:39.110" v="1" actId="47"/>
        <pc:sldMkLst>
          <pc:docMk/>
          <pc:sldMk cId="2402701041" sldId="3402"/>
        </pc:sldMkLst>
      </pc:sldChg>
      <pc:sldChg chg="del">
        <pc:chgData name="Gonzales, Erica (DESE)" userId="427ee677-6162-42a0-9277-244131bf98e5" providerId="ADAL" clId="{69C8C867-89DD-43FB-B4E5-26883A4897C0}" dt="2024-03-27T17:47:41.037" v="2" actId="47"/>
        <pc:sldMkLst>
          <pc:docMk/>
          <pc:sldMk cId="2846121330" sldId="3403"/>
        </pc:sldMkLst>
      </pc:sldChg>
      <pc:sldChg chg="del">
        <pc:chgData name="Gonzales, Erica (DESE)" userId="427ee677-6162-42a0-9277-244131bf98e5" providerId="ADAL" clId="{69C8C867-89DD-43FB-B4E5-26883A4897C0}" dt="2024-03-27T17:47:45.204" v="4" actId="47"/>
        <pc:sldMkLst>
          <pc:docMk/>
          <pc:sldMk cId="3122386200" sldId="3404"/>
        </pc:sldMkLst>
      </pc:sldChg>
      <pc:sldChg chg="del">
        <pc:chgData name="Gonzales, Erica (DESE)" userId="427ee677-6162-42a0-9277-244131bf98e5" providerId="ADAL" clId="{69C8C867-89DD-43FB-B4E5-26883A4897C0}" dt="2024-03-27T17:47:48.349" v="5" actId="47"/>
        <pc:sldMkLst>
          <pc:docMk/>
          <pc:sldMk cId="3608697090" sldId="3406"/>
        </pc:sldMkLst>
      </pc:sldChg>
      <pc:sldChg chg="del">
        <pc:chgData name="Gonzales, Erica (DESE)" userId="427ee677-6162-42a0-9277-244131bf98e5" providerId="ADAL" clId="{69C8C867-89DD-43FB-B4E5-26883A4897C0}" dt="2024-03-27T17:47:50.917" v="6" actId="47"/>
        <pc:sldMkLst>
          <pc:docMk/>
          <pc:sldMk cId="653286892" sldId="3407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2953902458" sldId="3408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384269748" sldId="3409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681355986" sldId="3410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269132811" sldId="3411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3981228726" sldId="3412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613427010" sldId="3413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319323934" sldId="3414"/>
        </pc:sldMkLst>
      </pc:sldChg>
      <pc:sldChg chg="addSp delSp modSp mod delCm chgLayout">
        <pc:chgData name="Gonzales, Erica (DESE)" userId="427ee677-6162-42a0-9277-244131bf98e5" providerId="ADAL" clId="{69C8C867-89DD-43FB-B4E5-26883A4897C0}" dt="2024-03-27T18:17:05.484" v="466" actId="1076"/>
        <pc:sldMkLst>
          <pc:docMk/>
          <pc:sldMk cId="3562865844" sldId="3417"/>
        </pc:sldMkLst>
        <pc:spChg chg="mod ord">
          <ac:chgData name="Gonzales, Erica (DESE)" userId="427ee677-6162-42a0-9277-244131bf98e5" providerId="ADAL" clId="{69C8C867-89DD-43FB-B4E5-26883A4897C0}" dt="2024-03-27T18:16:29.741" v="465" actId="255"/>
          <ac:spMkLst>
            <pc:docMk/>
            <pc:sldMk cId="3562865844" sldId="3417"/>
            <ac:spMk id="2" creationId="{655B920C-D450-1FC1-1854-E0E6E0B614AE}"/>
          </ac:spMkLst>
        </pc:spChg>
        <pc:spChg chg="mod ord">
          <ac:chgData name="Gonzales, Erica (DESE)" userId="427ee677-6162-42a0-9277-244131bf98e5" providerId="ADAL" clId="{69C8C867-89DD-43FB-B4E5-26883A4897C0}" dt="2024-03-27T18:15:55.767" v="409" actId="6264"/>
          <ac:spMkLst>
            <pc:docMk/>
            <pc:sldMk cId="3562865844" sldId="3417"/>
            <ac:spMk id="3" creationId="{42F9DCAF-7436-7EDF-DD91-DBFC9347EFB6}"/>
          </ac:spMkLst>
        </pc:spChg>
        <pc:spChg chg="mod">
          <ac:chgData name="Gonzales, Erica (DESE)" userId="427ee677-6162-42a0-9277-244131bf98e5" providerId="ADAL" clId="{69C8C867-89DD-43FB-B4E5-26883A4897C0}" dt="2024-03-27T18:17:05.484" v="466" actId="1076"/>
          <ac:spMkLst>
            <pc:docMk/>
            <pc:sldMk cId="3562865844" sldId="3417"/>
            <ac:spMk id="4" creationId="{0DB9E29B-559A-4C9C-F30F-11BBC499B470}"/>
          </ac:spMkLst>
        </pc:spChg>
        <pc:spChg chg="add del mod">
          <ac:chgData name="Gonzales, Erica (DESE)" userId="427ee677-6162-42a0-9277-244131bf98e5" providerId="ADAL" clId="{69C8C867-89DD-43FB-B4E5-26883A4897C0}" dt="2024-03-27T18:15:55.767" v="409" actId="6264"/>
          <ac:spMkLst>
            <pc:docMk/>
            <pc:sldMk cId="3562865844" sldId="3417"/>
            <ac:spMk id="5" creationId="{E95DB70B-0351-C193-5DBB-A19DE8B485A8}"/>
          </ac:spMkLst>
        </pc:spChg>
        <pc:spChg chg="add del mod">
          <ac:chgData name="Gonzales, Erica (DESE)" userId="427ee677-6162-42a0-9277-244131bf98e5" providerId="ADAL" clId="{69C8C867-89DD-43FB-B4E5-26883A4897C0}" dt="2024-03-27T18:15:55.767" v="409" actId="6264"/>
          <ac:spMkLst>
            <pc:docMk/>
            <pc:sldMk cId="3562865844" sldId="3417"/>
            <ac:spMk id="6" creationId="{3D903F04-C375-D50B-B1AB-27D44057938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1:40.535" v="348"/>
              <pc2:cmMkLst xmlns:pc2="http://schemas.microsoft.com/office/powerpoint/2019/9/main/command">
                <pc:docMk/>
                <pc:sldMk cId="3562865844" sldId="3417"/>
                <pc2:cmMk id="{C078C55F-8B61-434A-8395-84AA2734BF5D}"/>
              </pc2:cmMkLst>
            </pc226:cmChg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1:39.941" v="347"/>
              <pc2:cmMkLst xmlns:pc2="http://schemas.microsoft.com/office/powerpoint/2019/9/main/command">
                <pc:docMk/>
                <pc:sldMk cId="3562865844" sldId="3417"/>
                <pc2:cmMk id="{04C52991-2386-4773-8F20-7A682068F479}"/>
              </pc2:cmMkLst>
            </pc226:cmChg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1:38.949" v="346"/>
              <pc2:cmMkLst xmlns:pc2="http://schemas.microsoft.com/office/powerpoint/2019/9/main/command">
                <pc:docMk/>
                <pc:sldMk cId="3562865844" sldId="3417"/>
                <pc2:cmMk id="{04EA15A0-DB55-4231-9EEB-7DF3D07CADBB}"/>
              </pc2:cmMkLst>
            </pc226:cmChg>
          </p:ext>
        </pc:extLst>
      </pc:sldChg>
      <pc:sldChg chg="modSp mod">
        <pc:chgData name="Gonzales, Erica (DESE)" userId="427ee677-6162-42a0-9277-244131bf98e5" providerId="ADAL" clId="{69C8C867-89DD-43FB-B4E5-26883A4897C0}" dt="2024-03-27T18:20:33.044" v="619" actId="20577"/>
        <pc:sldMkLst>
          <pc:docMk/>
          <pc:sldMk cId="3122230309" sldId="3418"/>
        </pc:sldMkLst>
        <pc:spChg chg="mod">
          <ac:chgData name="Gonzales, Erica (DESE)" userId="427ee677-6162-42a0-9277-244131bf98e5" providerId="ADAL" clId="{69C8C867-89DD-43FB-B4E5-26883A4897C0}" dt="2024-03-27T18:20:33.044" v="619" actId="20577"/>
          <ac:spMkLst>
            <pc:docMk/>
            <pc:sldMk cId="3122230309" sldId="3418"/>
            <ac:spMk id="2" creationId="{B9599F99-65A2-AC18-F328-BC8B65403BF2}"/>
          </ac:spMkLst>
        </pc:spChg>
        <pc:picChg chg="mod">
          <ac:chgData name="Gonzales, Erica (DESE)" userId="427ee677-6162-42a0-9277-244131bf98e5" providerId="ADAL" clId="{69C8C867-89DD-43FB-B4E5-26883A4897C0}" dt="2024-03-27T18:17:54.911" v="560" actId="962"/>
          <ac:picMkLst>
            <pc:docMk/>
            <pc:sldMk cId="3122230309" sldId="3418"/>
            <ac:picMk id="4" creationId="{4B467B01-D28C-B1F4-CFF8-01522F8CE0D9}"/>
          </ac:picMkLst>
        </pc:picChg>
      </pc:sldChg>
      <pc:sldChg chg="del">
        <pc:chgData name="Gonzales, Erica (DESE)" userId="427ee677-6162-42a0-9277-244131bf98e5" providerId="ADAL" clId="{69C8C867-89DD-43FB-B4E5-26883A4897C0}" dt="2024-03-27T18:03:32.956" v="148" actId="47"/>
        <pc:sldMkLst>
          <pc:docMk/>
          <pc:sldMk cId="2243616384" sldId="3421"/>
        </pc:sldMkLst>
      </pc:sldChg>
      <pc:sldChg chg="modSp">
        <pc:chgData name="Gonzales, Erica (DESE)" userId="427ee677-6162-42a0-9277-244131bf98e5" providerId="ADAL" clId="{69C8C867-89DD-43FB-B4E5-26883A4897C0}" dt="2024-03-27T18:35:37.129" v="931" actId="20577"/>
        <pc:sldMkLst>
          <pc:docMk/>
          <pc:sldMk cId="2608484495" sldId="3424"/>
        </pc:sldMkLst>
        <pc:spChg chg="mod">
          <ac:chgData name="Gonzales, Erica (DESE)" userId="427ee677-6162-42a0-9277-244131bf98e5" providerId="ADAL" clId="{69C8C867-89DD-43FB-B4E5-26883A4897C0}" dt="2024-03-27T18:35:37.129" v="931" actId="20577"/>
          <ac:spMkLst>
            <pc:docMk/>
            <pc:sldMk cId="2608484495" sldId="3424"/>
            <ac:spMk id="2" creationId="{5B116089-BF8D-E00D-E325-4B802140719D}"/>
          </ac:spMkLst>
        </pc:spChg>
      </pc:sldChg>
      <pc:sldChg chg="addSp delSp modSp mod">
        <pc:chgData name="Gonzales, Erica (DESE)" userId="427ee677-6162-42a0-9277-244131bf98e5" providerId="ADAL" clId="{69C8C867-89DD-43FB-B4E5-26883A4897C0}" dt="2024-03-27T18:24:33.181" v="801" actId="478"/>
        <pc:sldMkLst>
          <pc:docMk/>
          <pc:sldMk cId="3999722148" sldId="3432"/>
        </pc:sldMkLst>
        <pc:spChg chg="add del mod">
          <ac:chgData name="Gonzales, Erica (DESE)" userId="427ee677-6162-42a0-9277-244131bf98e5" providerId="ADAL" clId="{69C8C867-89DD-43FB-B4E5-26883A4897C0}" dt="2024-03-27T18:22:40.450" v="633"/>
          <ac:spMkLst>
            <pc:docMk/>
            <pc:sldMk cId="3999722148" sldId="3432"/>
            <ac:spMk id="2" creationId="{9EB9FB85-89BE-0F45-7C8B-32C861EED819}"/>
          </ac:spMkLst>
        </pc:spChg>
        <pc:spChg chg="add del mod">
          <ac:chgData name="Gonzales, Erica (DESE)" userId="427ee677-6162-42a0-9277-244131bf98e5" providerId="ADAL" clId="{69C8C867-89DD-43FB-B4E5-26883A4897C0}" dt="2024-03-27T18:24:33.181" v="801" actId="478"/>
          <ac:spMkLst>
            <pc:docMk/>
            <pc:sldMk cId="3999722148" sldId="3432"/>
            <ac:spMk id="5" creationId="{8BAB02A8-546B-6A47-6AC2-31BE81078E59}"/>
          </ac:spMkLst>
        </pc:spChg>
      </pc:sldChg>
      <pc:sldChg chg="del">
        <pc:chgData name="Gonzales, Erica (DESE)" userId="427ee677-6162-42a0-9277-244131bf98e5" providerId="ADAL" clId="{69C8C867-89DD-43FB-B4E5-26883A4897C0}" dt="2024-03-27T18:04:28.577" v="174" actId="47"/>
        <pc:sldMkLst>
          <pc:docMk/>
          <pc:sldMk cId="883995895" sldId="3436"/>
        </pc:sldMkLst>
      </pc:sldChg>
      <pc:sldChg chg="del">
        <pc:chgData name="Gonzales, Erica (DESE)" userId="427ee677-6162-42a0-9277-244131bf98e5" providerId="ADAL" clId="{69C8C867-89DD-43FB-B4E5-26883A4897C0}" dt="2024-03-27T18:03:57.204" v="149" actId="47"/>
        <pc:sldMkLst>
          <pc:docMk/>
          <pc:sldMk cId="1075421845" sldId="3437"/>
        </pc:sldMkLst>
      </pc:sldChg>
      <pc:sldChg chg="addSp delSp modSp mod chgLayout">
        <pc:chgData name="Gonzales, Erica (DESE)" userId="427ee677-6162-42a0-9277-244131bf98e5" providerId="ADAL" clId="{69C8C867-89DD-43FB-B4E5-26883A4897C0}" dt="2024-03-27T18:28:26.682" v="922" actId="20577"/>
        <pc:sldMkLst>
          <pc:docMk/>
          <pc:sldMk cId="2341337036" sldId="3438"/>
        </pc:sldMkLst>
        <pc:spChg chg="mod ord">
          <ac:chgData name="Gonzales, Erica (DESE)" userId="427ee677-6162-42a0-9277-244131bf98e5" providerId="ADAL" clId="{69C8C867-89DD-43FB-B4E5-26883A4897C0}" dt="2024-03-27T18:28:26.682" v="922" actId="20577"/>
          <ac:spMkLst>
            <pc:docMk/>
            <pc:sldMk cId="2341337036" sldId="3438"/>
            <ac:spMk id="2" creationId="{E7E5F5A2-4E03-55F7-2B32-9D93B4BA5E79}"/>
          </ac:spMkLst>
        </pc:spChg>
        <pc:spChg chg="mod ord">
          <ac:chgData name="Gonzales, Erica (DESE)" userId="427ee677-6162-42a0-9277-244131bf98e5" providerId="ADAL" clId="{69C8C867-89DD-43FB-B4E5-26883A4897C0}" dt="2024-03-27T18:18:13.660" v="561" actId="6264"/>
          <ac:spMkLst>
            <pc:docMk/>
            <pc:sldMk cId="2341337036" sldId="3438"/>
            <ac:spMk id="3" creationId="{7FA09160-5FE7-04EF-F3CF-10D9735A293F}"/>
          </ac:spMkLst>
        </pc:spChg>
        <pc:spChg chg="add del mod">
          <ac:chgData name="Gonzales, Erica (DESE)" userId="427ee677-6162-42a0-9277-244131bf98e5" providerId="ADAL" clId="{69C8C867-89DD-43FB-B4E5-26883A4897C0}" dt="2024-03-27T18:18:13.660" v="561" actId="6264"/>
          <ac:spMkLst>
            <pc:docMk/>
            <pc:sldMk cId="2341337036" sldId="3438"/>
            <ac:spMk id="4" creationId="{9FF7CF01-C191-9C4B-796E-10B2670EF961}"/>
          </ac:spMkLst>
        </pc:spChg>
        <pc:spChg chg="add del mod">
          <ac:chgData name="Gonzales, Erica (DESE)" userId="427ee677-6162-42a0-9277-244131bf98e5" providerId="ADAL" clId="{69C8C867-89DD-43FB-B4E5-26883A4897C0}" dt="2024-03-27T18:18:13.660" v="561" actId="6264"/>
          <ac:spMkLst>
            <pc:docMk/>
            <pc:sldMk cId="2341337036" sldId="3438"/>
            <ac:spMk id="5" creationId="{BBC6E269-8D90-C8F2-D5FF-04732A8A7F25}"/>
          </ac:spMkLst>
        </pc:spChg>
      </pc:sldChg>
      <pc:sldChg chg="modSp mod">
        <pc:chgData name="Gonzales, Erica (DESE)" userId="427ee677-6162-42a0-9277-244131bf98e5" providerId="ADAL" clId="{69C8C867-89DD-43FB-B4E5-26883A4897C0}" dt="2024-03-27T18:25:23.617" v="816" actId="20577"/>
        <pc:sldMkLst>
          <pc:docMk/>
          <pc:sldMk cId="2354664557" sldId="3440"/>
        </pc:sldMkLst>
        <pc:spChg chg="mod">
          <ac:chgData name="Gonzales, Erica (DESE)" userId="427ee677-6162-42a0-9277-244131bf98e5" providerId="ADAL" clId="{69C8C867-89DD-43FB-B4E5-26883A4897C0}" dt="2024-03-27T18:25:23.617" v="816" actId="20577"/>
          <ac:spMkLst>
            <pc:docMk/>
            <pc:sldMk cId="2354664557" sldId="3440"/>
            <ac:spMk id="2" creationId="{48DBFFC9-6A5E-587C-AA0E-D32903901F22}"/>
          </ac:spMkLst>
        </pc:spChg>
      </pc:sldChg>
      <pc:sldChg chg="modSp mod modAnim delCm">
        <pc:chgData name="Gonzales, Erica (DESE)" userId="427ee677-6162-42a0-9277-244131bf98e5" providerId="ADAL" clId="{69C8C867-89DD-43FB-B4E5-26883A4897C0}" dt="2024-04-01T18:59:06.024" v="1761"/>
        <pc:sldMkLst>
          <pc:docMk/>
          <pc:sldMk cId="3268312802" sldId="3444"/>
        </pc:sldMkLst>
        <pc:spChg chg="mod">
          <ac:chgData name="Gonzales, Erica (DESE)" userId="427ee677-6162-42a0-9277-244131bf98e5" providerId="ADAL" clId="{69C8C867-89DD-43FB-B4E5-26883A4897C0}" dt="2024-04-01T18:10:41.074" v="1754" actId="6549"/>
          <ac:spMkLst>
            <pc:docMk/>
            <pc:sldMk cId="3268312802" sldId="3444"/>
            <ac:spMk id="2" creationId="{444E39AC-8D9F-1C3B-9142-6DAF22CA74D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0:40.174" v="339"/>
              <pc2:cmMkLst xmlns:pc2="http://schemas.microsoft.com/office/powerpoint/2019/9/main/command">
                <pc:docMk/>
                <pc:sldMk cId="3268312802" sldId="3444"/>
                <pc2:cmMk id="{98B4949A-A0F6-4412-B055-55DFFFA85A57}"/>
              </pc2:cmMkLst>
            </pc226:cmChg>
          </p:ext>
        </pc:extLst>
      </pc:sldChg>
      <pc:sldChg chg="del">
        <pc:chgData name="Gonzales, Erica (DESE)" userId="427ee677-6162-42a0-9277-244131bf98e5" providerId="ADAL" clId="{69C8C867-89DD-43FB-B4E5-26883A4897C0}" dt="2024-03-27T18:05:30.714" v="175" actId="47"/>
        <pc:sldMkLst>
          <pc:docMk/>
          <pc:sldMk cId="1092661643" sldId="3445"/>
        </pc:sldMkLst>
      </pc:sldChg>
      <pc:sldChg chg="addSp delSp modSp del mod addCm delCm chgLayout modNotesTx">
        <pc:chgData name="Gonzales, Erica (DESE)" userId="427ee677-6162-42a0-9277-244131bf98e5" providerId="ADAL" clId="{69C8C867-89DD-43FB-B4E5-26883A4897C0}" dt="2024-04-09T18:13:56.893" v="1762" actId="2696"/>
        <pc:sldMkLst>
          <pc:docMk/>
          <pc:sldMk cId="1703477419" sldId="3447"/>
        </pc:sldMkLst>
        <pc:spChg chg="mod ord">
          <ac:chgData name="Gonzales, Erica (DESE)" userId="427ee677-6162-42a0-9277-244131bf98e5" providerId="ADAL" clId="{69C8C867-89DD-43FB-B4E5-26883A4897C0}" dt="2024-03-27T18:11:23.478" v="345" actId="20577"/>
          <ac:spMkLst>
            <pc:docMk/>
            <pc:sldMk cId="1703477419" sldId="3447"/>
            <ac:spMk id="2" creationId="{2C71D169-2457-C669-6548-7D6AE5CE16B5}"/>
          </ac:spMkLst>
        </pc:spChg>
        <pc:spChg chg="mod ord">
          <ac:chgData name="Gonzales, Erica (DESE)" userId="427ee677-6162-42a0-9277-244131bf98e5" providerId="ADAL" clId="{69C8C867-89DD-43FB-B4E5-26883A4897C0}" dt="2024-03-27T18:11:13.147" v="341" actId="6264"/>
          <ac:spMkLst>
            <pc:docMk/>
            <pc:sldMk cId="1703477419" sldId="3447"/>
            <ac:spMk id="3" creationId="{666F99B6-DA5F-2F93-1E5C-657E7BC634E6}"/>
          </ac:spMkLst>
        </pc:spChg>
        <pc:spChg chg="add del mod">
          <ac:chgData name="Gonzales, Erica (DESE)" userId="427ee677-6162-42a0-9277-244131bf98e5" providerId="ADAL" clId="{69C8C867-89DD-43FB-B4E5-26883A4897C0}" dt="2024-03-27T18:11:13.147" v="341" actId="6264"/>
          <ac:spMkLst>
            <pc:docMk/>
            <pc:sldMk cId="1703477419" sldId="3447"/>
            <ac:spMk id="4" creationId="{DA667561-9B1C-757C-7F76-9B2228313E0E}"/>
          </ac:spMkLst>
        </pc:spChg>
        <pc:spChg chg="add del mod">
          <ac:chgData name="Gonzales, Erica (DESE)" userId="427ee677-6162-42a0-9277-244131bf98e5" providerId="ADAL" clId="{69C8C867-89DD-43FB-B4E5-26883A4897C0}" dt="2024-03-27T18:11:13.147" v="341" actId="6264"/>
          <ac:spMkLst>
            <pc:docMk/>
            <pc:sldMk cId="1703477419" sldId="3447"/>
            <ac:spMk id="5" creationId="{194A5388-20A2-A8F9-9125-6780686E85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38:07.679" v="932"/>
              <pc2:cmMkLst xmlns:pc2="http://schemas.microsoft.com/office/powerpoint/2019/9/main/command">
                <pc:docMk/>
                <pc:sldMk cId="1703477419" sldId="3447"/>
                <pc2:cmMk id="{4D169072-5478-4233-A575-DA2804A0D286}"/>
              </pc2:cmMkLst>
            </pc226:cmChg>
            <pc226:cmChg xmlns:pc226="http://schemas.microsoft.com/office/powerpoint/2022/06/main/command" chg="add">
              <pc226:chgData name="Gonzales, Erica (DESE)" userId="427ee677-6162-42a0-9277-244131bf98e5" providerId="ADAL" clId="{69C8C867-89DD-43FB-B4E5-26883A4897C0}" dt="2024-03-27T18:40:13.408" v="934"/>
              <pc2:cmMkLst xmlns:pc2="http://schemas.microsoft.com/office/powerpoint/2019/9/main/command">
                <pc:docMk/>
                <pc:sldMk cId="1703477419" sldId="3447"/>
                <pc2:cmMk id="{7A461BA1-C795-47B6-A07B-39607476B66B}"/>
              </pc2:cmMkLst>
            </pc226:cmChg>
          </p:ext>
        </pc:extLst>
      </pc:sldChg>
      <pc:sldChg chg="addSp delSp modSp mod delCm chgLayout">
        <pc:chgData name="Gonzales, Erica (DESE)" userId="427ee677-6162-42a0-9277-244131bf98e5" providerId="ADAL" clId="{69C8C867-89DD-43FB-B4E5-26883A4897C0}" dt="2024-03-28T14:24:13.794" v="1229" actId="20577"/>
        <pc:sldMkLst>
          <pc:docMk/>
          <pc:sldMk cId="2454810255" sldId="3448"/>
        </pc:sldMkLst>
        <pc:spChg chg="mod ord">
          <ac:chgData name="Gonzales, Erica (DESE)" userId="427ee677-6162-42a0-9277-244131bf98e5" providerId="ADAL" clId="{69C8C867-89DD-43FB-B4E5-26883A4897C0}" dt="2024-03-28T14:24:13.794" v="1229" actId="20577"/>
          <ac:spMkLst>
            <pc:docMk/>
            <pc:sldMk cId="2454810255" sldId="3448"/>
            <ac:spMk id="2" creationId="{2A91CA33-1823-1B5B-6D4F-0F9AF29A59CC}"/>
          </ac:spMkLst>
        </pc:spChg>
        <pc:spChg chg="mod ord">
          <ac:chgData name="Gonzales, Erica (DESE)" userId="427ee677-6162-42a0-9277-244131bf98e5" providerId="ADAL" clId="{69C8C867-89DD-43FB-B4E5-26883A4897C0}" dt="2024-03-27T18:10:56.339" v="340" actId="6264"/>
          <ac:spMkLst>
            <pc:docMk/>
            <pc:sldMk cId="2454810255" sldId="3448"/>
            <ac:spMk id="3" creationId="{B810F438-8B00-0EAE-9FE8-B48596F342DB}"/>
          </ac:spMkLst>
        </pc:spChg>
        <pc:spChg chg="add del mod">
          <ac:chgData name="Gonzales, Erica (DESE)" userId="427ee677-6162-42a0-9277-244131bf98e5" providerId="ADAL" clId="{69C8C867-89DD-43FB-B4E5-26883A4897C0}" dt="2024-03-27T18:10:56.339" v="340" actId="6264"/>
          <ac:spMkLst>
            <pc:docMk/>
            <pc:sldMk cId="2454810255" sldId="3448"/>
            <ac:spMk id="4" creationId="{F66D98E7-28CD-2AF7-349E-428885E165FD}"/>
          </ac:spMkLst>
        </pc:spChg>
        <pc:spChg chg="add del mod">
          <ac:chgData name="Gonzales, Erica (DESE)" userId="427ee677-6162-42a0-9277-244131bf98e5" providerId="ADAL" clId="{69C8C867-89DD-43FB-B4E5-26883A4897C0}" dt="2024-03-27T18:10:56.339" v="340" actId="6264"/>
          <ac:spMkLst>
            <pc:docMk/>
            <pc:sldMk cId="2454810255" sldId="3448"/>
            <ac:spMk id="5" creationId="{369C7886-CB33-033D-2D09-7752F86BF70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38:36.258" v="933"/>
              <pc2:cmMkLst xmlns:pc2="http://schemas.microsoft.com/office/powerpoint/2019/9/main/command">
                <pc:docMk/>
                <pc:sldMk cId="2454810255" sldId="3448"/>
                <pc2:cmMk id="{03D00D92-295A-4E79-8975-0D61C811DD74}"/>
              </pc2:cmMkLst>
            </pc226:cmChg>
          </p:ext>
        </pc:extLst>
      </pc:sldChg>
      <pc:sldChg chg="ord delCm modCm modNotesTx">
        <pc:chgData name="Gonzales, Erica (DESE)" userId="427ee677-6162-42a0-9277-244131bf98e5" providerId="ADAL" clId="{69C8C867-89DD-43FB-B4E5-26883A4897C0}" dt="2024-04-09T18:14:26.947" v="1763"/>
        <pc:sldMkLst>
          <pc:docMk/>
          <pc:sldMk cId="1120235996" sldId="3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onzales, Erica (DESE)" userId="427ee677-6162-42a0-9277-244131bf98e5" providerId="ADAL" clId="{69C8C867-89DD-43FB-B4E5-26883A4897C0}" dt="2024-03-27T18:40:29.033" v="935"/>
              <pc2:cmMkLst xmlns:pc2="http://schemas.microsoft.com/office/powerpoint/2019/9/main/command">
                <pc:docMk/>
                <pc:sldMk cId="1120235996" sldId="3449"/>
                <pc2:cmMk id="{91D254DB-2F66-4625-919C-50EA2A971B97}"/>
              </pc2:cmMkLst>
              <pc226:cmRplyChg chg="add">
                <pc226:chgData name="Gonzales, Erica (DESE)" userId="427ee677-6162-42a0-9277-244131bf98e5" providerId="ADAL" clId="{69C8C867-89DD-43FB-B4E5-26883A4897C0}" dt="2024-03-27T18:40:29.033" v="935"/>
                <pc2:cmRplyMkLst xmlns:pc2="http://schemas.microsoft.com/office/powerpoint/2019/9/main/command">
                  <pc:docMk/>
                  <pc:sldMk cId="1120235996" sldId="3449"/>
                  <pc2:cmMk id="{91D254DB-2F66-4625-919C-50EA2A971B97}"/>
                  <pc2:cmRplyMk id="{F545F2C9-B5CE-4168-8C45-FDDE4D9D13DD}"/>
                </pc2:cmRplyMkLst>
              </pc226:cmRplyChg>
            </pc226:cmChg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4-09T18:14:26.947" v="1763"/>
              <pc2:cmMkLst xmlns:pc2="http://schemas.microsoft.com/office/powerpoint/2019/9/main/command">
                <pc:docMk/>
                <pc:sldMk cId="1120235996" sldId="3449"/>
                <pc2:cmMk id="{14205FEE-003B-46C9-AF17-6D6658A82046}"/>
              </pc2:cmMkLst>
            </pc226:cmChg>
          </p:ext>
        </pc:extLst>
      </pc:sldChg>
      <pc:sldChg chg="addSp delSp modSp mod chgLayout">
        <pc:chgData name="Gonzales, Erica (DESE)" userId="427ee677-6162-42a0-9277-244131bf98e5" providerId="ADAL" clId="{69C8C867-89DD-43FB-B4E5-26883A4897C0}" dt="2024-03-28T16:28:48.833" v="1684" actId="27636"/>
        <pc:sldMkLst>
          <pc:docMk/>
          <pc:sldMk cId="2548386342" sldId="3450"/>
        </pc:sldMkLst>
        <pc:spChg chg="mod ord">
          <ac:chgData name="Gonzales, Erica (DESE)" userId="427ee677-6162-42a0-9277-244131bf98e5" providerId="ADAL" clId="{69C8C867-89DD-43FB-B4E5-26883A4897C0}" dt="2024-03-28T16:28:48.833" v="1684" actId="27636"/>
          <ac:spMkLst>
            <pc:docMk/>
            <pc:sldMk cId="2548386342" sldId="3450"/>
            <ac:spMk id="2" creationId="{9B3A5B34-3E18-BE0C-2305-3B0CA0B0983D}"/>
          </ac:spMkLst>
        </pc:spChg>
        <pc:spChg chg="mod ord">
          <ac:chgData name="Gonzales, Erica (DESE)" userId="427ee677-6162-42a0-9277-244131bf98e5" providerId="ADAL" clId="{69C8C867-89DD-43FB-B4E5-26883A4897C0}" dt="2024-03-27T18:10:13.334" v="333" actId="6264"/>
          <ac:spMkLst>
            <pc:docMk/>
            <pc:sldMk cId="2548386342" sldId="3450"/>
            <ac:spMk id="3" creationId="{2F7B6B26-6722-12F0-5659-AE3335D1CE06}"/>
          </ac:spMkLst>
        </pc:spChg>
        <pc:spChg chg="add del mod">
          <ac:chgData name="Gonzales, Erica (DESE)" userId="427ee677-6162-42a0-9277-244131bf98e5" providerId="ADAL" clId="{69C8C867-89DD-43FB-B4E5-26883A4897C0}" dt="2024-03-27T18:10:13.334" v="333" actId="6264"/>
          <ac:spMkLst>
            <pc:docMk/>
            <pc:sldMk cId="2548386342" sldId="3450"/>
            <ac:spMk id="4" creationId="{9D3AC71E-2F5B-D11B-1E60-09F7B67197D2}"/>
          </ac:spMkLst>
        </pc:spChg>
        <pc:spChg chg="add del mod">
          <ac:chgData name="Gonzales, Erica (DESE)" userId="427ee677-6162-42a0-9277-244131bf98e5" providerId="ADAL" clId="{69C8C867-89DD-43FB-B4E5-26883A4897C0}" dt="2024-03-27T18:10:13.334" v="333" actId="6264"/>
          <ac:spMkLst>
            <pc:docMk/>
            <pc:sldMk cId="2548386342" sldId="3450"/>
            <ac:spMk id="5" creationId="{52E57D1F-B25D-0DD3-3A54-782AA8AF29D1}"/>
          </ac:spMkLst>
        </pc:spChg>
      </pc:sldChg>
      <pc:sldChg chg="modSp new mod addCm modNotesTx">
        <pc:chgData name="Gonzales, Erica (DESE)" userId="427ee677-6162-42a0-9277-244131bf98e5" providerId="ADAL" clId="{69C8C867-89DD-43FB-B4E5-26883A4897C0}" dt="2024-03-28T14:35:48.293" v="1682"/>
        <pc:sldMkLst>
          <pc:docMk/>
          <pc:sldMk cId="1558401291" sldId="3451"/>
        </pc:sldMkLst>
        <pc:spChg chg="mod">
          <ac:chgData name="Gonzales, Erica (DESE)" userId="427ee677-6162-42a0-9277-244131bf98e5" providerId="ADAL" clId="{69C8C867-89DD-43FB-B4E5-26883A4897C0}" dt="2024-03-28T14:21:07.636" v="1103" actId="20577"/>
          <ac:spMkLst>
            <pc:docMk/>
            <pc:sldMk cId="1558401291" sldId="3451"/>
            <ac:spMk id="3" creationId="{E52EB69F-C4C3-5DC0-D983-80E8DDC52E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onzales, Erica (DESE)" userId="427ee677-6162-42a0-9277-244131bf98e5" providerId="ADAL" clId="{69C8C867-89DD-43FB-B4E5-26883A4897C0}" dt="2024-03-28T14:35:48.293" v="1682"/>
              <pc2:cmMkLst xmlns:pc2="http://schemas.microsoft.com/office/powerpoint/2019/9/main/command">
                <pc:docMk/>
                <pc:sldMk cId="1558401291" sldId="3451"/>
                <pc2:cmMk id="{2A744F35-20E5-4BEB-AAA0-609B5331D411}"/>
              </pc2:cmMkLst>
            </pc226:cmChg>
          </p:ext>
        </pc:extLst>
      </pc:sldChg>
      <pc:sldMasterChg chg="del delSldLayout">
        <pc:chgData name="Gonzales, Erica (DESE)" userId="427ee677-6162-42a0-9277-244131bf98e5" providerId="ADAL" clId="{69C8C867-89DD-43FB-B4E5-26883A4897C0}" dt="2024-03-27T17:47:41.037" v="2" actId="47"/>
        <pc:sldMasterMkLst>
          <pc:docMk/>
          <pc:sldMasterMk cId="712308099" sldId="2147483648"/>
        </pc:sldMasterMkLst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123403756" sldId="2147483649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2979841239" sldId="2147483650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411069784" sldId="2147483651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900580392" sldId="2147483652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3534136584" sldId="2147483653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450519738" sldId="2147483654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837225696" sldId="2147483655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2718381337" sldId="2147483656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859919314" sldId="2147483657"/>
          </pc:sldLayoutMkLst>
        </pc:sldLayoutChg>
      </pc:sldMasterChg>
    </pc:docChg>
  </pc:docChgLst>
  <pc:docChgLst>
    <pc:chgData name="Havdala, Robert J.  (DESE)" userId="4cd687e8-9622-49c1-b2e8-1a2671bc50c8" providerId="ADAL" clId="{EFA29589-BAA3-4C70-A03E-0558899616E5}"/>
    <pc:docChg chg="undo custSel addSld modSld">
      <pc:chgData name="Havdala, Robert J.  (DESE)" userId="4cd687e8-9622-49c1-b2e8-1a2671bc50c8" providerId="ADAL" clId="{EFA29589-BAA3-4C70-A03E-0558899616E5}" dt="2024-04-09T18:06:08.393" v="1881"/>
      <pc:docMkLst>
        <pc:docMk/>
      </pc:docMkLst>
      <pc:sldChg chg="modNotesTx">
        <pc:chgData name="Havdala, Robert J.  (DESE)" userId="4cd687e8-9622-49c1-b2e8-1a2671bc50c8" providerId="ADAL" clId="{EFA29589-BAA3-4C70-A03E-0558899616E5}" dt="2024-04-03T13:34:35.147" v="14" actId="20577"/>
        <pc:sldMkLst>
          <pc:docMk/>
          <pc:sldMk cId="4086479608" sldId="260"/>
        </pc:sldMkLst>
      </pc:sldChg>
      <pc:sldChg chg="modNotesTx">
        <pc:chgData name="Havdala, Robert J.  (DESE)" userId="4cd687e8-9622-49c1-b2e8-1a2671bc50c8" providerId="ADAL" clId="{EFA29589-BAA3-4C70-A03E-0558899616E5}" dt="2024-04-03T13:37:14.452" v="36" actId="20577"/>
        <pc:sldMkLst>
          <pc:docMk/>
          <pc:sldMk cId="3426777716" sldId="3369"/>
        </pc:sldMkLst>
      </pc:sldChg>
      <pc:sldChg chg="modNotesTx">
        <pc:chgData name="Havdala, Robert J.  (DESE)" userId="4cd687e8-9622-49c1-b2e8-1a2671bc50c8" providerId="ADAL" clId="{EFA29589-BAA3-4C70-A03E-0558899616E5}" dt="2024-04-03T13:34:42.553" v="26" actId="20577"/>
        <pc:sldMkLst>
          <pc:docMk/>
          <pc:sldMk cId="101038636" sldId="3371"/>
        </pc:sldMkLst>
      </pc:sldChg>
      <pc:sldChg chg="modNotesTx">
        <pc:chgData name="Havdala, Robert J.  (DESE)" userId="4cd687e8-9622-49c1-b2e8-1a2671bc50c8" providerId="ADAL" clId="{EFA29589-BAA3-4C70-A03E-0558899616E5}" dt="2024-04-03T13:34:39.232" v="21" actId="20577"/>
        <pc:sldMkLst>
          <pc:docMk/>
          <pc:sldMk cId="4243281165" sldId="3372"/>
        </pc:sldMkLst>
      </pc:sldChg>
      <pc:sldChg chg="modNotesTx">
        <pc:chgData name="Havdala, Robert J.  (DESE)" userId="4cd687e8-9622-49c1-b2e8-1a2671bc50c8" providerId="ADAL" clId="{EFA29589-BAA3-4C70-A03E-0558899616E5}" dt="2024-04-03T13:37:04.627" v="31" actId="20577"/>
        <pc:sldMkLst>
          <pc:docMk/>
          <pc:sldMk cId="1529146862" sldId="3373"/>
        </pc:sldMkLst>
      </pc:sldChg>
      <pc:sldChg chg="modNotesTx">
        <pc:chgData name="Havdala, Robert J.  (DESE)" userId="4cd687e8-9622-49c1-b2e8-1a2671bc50c8" providerId="ADAL" clId="{EFA29589-BAA3-4C70-A03E-0558899616E5}" dt="2024-04-03T13:34:27.218" v="4" actId="20577"/>
        <pc:sldMkLst>
          <pc:docMk/>
          <pc:sldMk cId="2260741806" sldId="3394"/>
        </pc:sldMkLst>
      </pc:sldChg>
      <pc:sldChg chg="modNotesTx">
        <pc:chgData name="Havdala, Robert J.  (DESE)" userId="4cd687e8-9622-49c1-b2e8-1a2671bc50c8" providerId="ADAL" clId="{EFA29589-BAA3-4C70-A03E-0558899616E5}" dt="2024-04-03T13:34:31.016" v="9" actId="20577"/>
        <pc:sldMkLst>
          <pc:docMk/>
          <pc:sldMk cId="2417940680" sldId="3395"/>
        </pc:sldMkLst>
      </pc:sldChg>
      <pc:sldChg chg="delCm modNotesTx">
        <pc:chgData name="Havdala, Robert J.  (DESE)" userId="4cd687e8-9622-49c1-b2e8-1a2671bc50c8" providerId="ADAL" clId="{EFA29589-BAA3-4C70-A03E-0558899616E5}" dt="2024-04-09T18:06:08.393" v="1881"/>
        <pc:sldMkLst>
          <pc:docMk/>
          <pc:sldMk cId="3562865844" sldId="34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avdala, Robert J.  (DESE)" userId="4cd687e8-9622-49c1-b2e8-1a2671bc50c8" providerId="ADAL" clId="{EFA29589-BAA3-4C70-A03E-0558899616E5}" dt="2024-04-09T18:06:08.393" v="1881"/>
              <pc2:cmMkLst xmlns:pc2="http://schemas.microsoft.com/office/powerpoint/2019/9/main/command">
                <pc:docMk/>
                <pc:sldMk cId="3562865844" sldId="3417"/>
                <pc2:cmMk id="{FA7287B8-1DD6-48DE-A7F3-B539C9E527A2}"/>
              </pc2:cmMkLst>
            </pc226:cmChg>
          </p:ext>
        </pc:extLst>
      </pc:sldChg>
      <pc:sldChg chg="modNotesTx">
        <pc:chgData name="Havdala, Robert J.  (DESE)" userId="4cd687e8-9622-49c1-b2e8-1a2671bc50c8" providerId="ADAL" clId="{EFA29589-BAA3-4C70-A03E-0558899616E5}" dt="2024-04-09T18:03:29.470" v="1880" actId="20577"/>
        <pc:sldMkLst>
          <pc:docMk/>
          <pc:sldMk cId="3122230309" sldId="3418"/>
        </pc:sldMkLst>
      </pc:sldChg>
      <pc:sldChg chg="modAnim modNotesTx">
        <pc:chgData name="Havdala, Robert J.  (DESE)" userId="4cd687e8-9622-49c1-b2e8-1a2671bc50c8" providerId="ADAL" clId="{EFA29589-BAA3-4C70-A03E-0558899616E5}" dt="2024-04-03T14:25:55.777" v="1860"/>
        <pc:sldMkLst>
          <pc:docMk/>
          <pc:sldMk cId="2608484495" sldId="3424"/>
        </pc:sldMkLst>
      </pc:sldChg>
      <pc:sldChg chg="modNotesTx">
        <pc:chgData name="Havdala, Robert J.  (DESE)" userId="4cd687e8-9622-49c1-b2e8-1a2671bc50c8" providerId="ADAL" clId="{EFA29589-BAA3-4C70-A03E-0558899616E5}" dt="2024-04-03T13:42:18.211" v="89" actId="20577"/>
        <pc:sldMkLst>
          <pc:docMk/>
          <pc:sldMk cId="2341337036" sldId="3438"/>
        </pc:sldMkLst>
      </pc:sldChg>
      <pc:sldChg chg="addSp delSp modSp mod modAnim modNotesTx">
        <pc:chgData name="Havdala, Robert J.  (DESE)" userId="4cd687e8-9622-49c1-b2e8-1a2671bc50c8" providerId="ADAL" clId="{EFA29589-BAA3-4C70-A03E-0558899616E5}" dt="2024-04-03T14:27:42.172" v="1862"/>
        <pc:sldMkLst>
          <pc:docMk/>
          <pc:sldMk cId="2354664557" sldId="3440"/>
        </pc:sldMkLst>
        <pc:spChg chg="mod">
          <ac:chgData name="Havdala, Robert J.  (DESE)" userId="4cd687e8-9622-49c1-b2e8-1a2671bc50c8" providerId="ADAL" clId="{EFA29589-BAA3-4C70-A03E-0558899616E5}" dt="2024-04-03T13:40:40.643" v="45" actId="20577"/>
          <ac:spMkLst>
            <pc:docMk/>
            <pc:sldMk cId="2354664557" sldId="3440"/>
            <ac:spMk id="2" creationId="{48DBFFC9-6A5E-587C-AA0E-D32903901F22}"/>
          </ac:spMkLst>
        </pc:spChg>
        <pc:spChg chg="add del mod">
          <ac:chgData name="Havdala, Robert J.  (DESE)" userId="4cd687e8-9622-49c1-b2e8-1a2671bc50c8" providerId="ADAL" clId="{EFA29589-BAA3-4C70-A03E-0558899616E5}" dt="2024-04-03T13:41:05.966" v="78" actId="14100"/>
          <ac:spMkLst>
            <pc:docMk/>
            <pc:sldMk cId="2354664557" sldId="3440"/>
            <ac:spMk id="4" creationId="{CB5C3F9E-F196-E7A6-78F8-070033E09257}"/>
          </ac:spMkLst>
        </pc:spChg>
        <pc:spChg chg="mod">
          <ac:chgData name="Havdala, Robert J.  (DESE)" userId="4cd687e8-9622-49c1-b2e8-1a2671bc50c8" providerId="ADAL" clId="{EFA29589-BAA3-4C70-A03E-0558899616E5}" dt="2024-04-03T13:41:00.243" v="77" actId="14100"/>
          <ac:spMkLst>
            <pc:docMk/>
            <pc:sldMk cId="2354664557" sldId="3440"/>
            <ac:spMk id="5" creationId="{C7F60FD5-DD53-AAD4-B082-C73692DA29D0}"/>
          </ac:spMkLst>
        </pc:spChg>
      </pc:sldChg>
      <pc:sldChg chg="modSp mod modNotesTx">
        <pc:chgData name="Havdala, Robert J.  (DESE)" userId="4cd687e8-9622-49c1-b2e8-1a2671bc50c8" providerId="ADAL" clId="{EFA29589-BAA3-4C70-A03E-0558899616E5}" dt="2024-04-03T14:18:18.397" v="1766" actId="20577"/>
        <pc:sldMkLst>
          <pc:docMk/>
          <pc:sldMk cId="3268312802" sldId="3444"/>
        </pc:sldMkLst>
        <pc:spChg chg="mod">
          <ac:chgData name="Havdala, Robert J.  (DESE)" userId="4cd687e8-9622-49c1-b2e8-1a2671bc50c8" providerId="ADAL" clId="{EFA29589-BAA3-4C70-A03E-0558899616E5}" dt="2024-04-03T14:18:18.397" v="1766" actId="20577"/>
          <ac:spMkLst>
            <pc:docMk/>
            <pc:sldMk cId="3268312802" sldId="3444"/>
            <ac:spMk id="3" creationId="{EB59DC6C-1085-FF05-B0D1-118EA0BC5894}"/>
          </ac:spMkLst>
        </pc:spChg>
      </pc:sldChg>
      <pc:sldChg chg="modCm">
        <pc:chgData name="Havdala, Robert J.  (DESE)" userId="4cd687e8-9622-49c1-b2e8-1a2671bc50c8" providerId="ADAL" clId="{EFA29589-BAA3-4C70-A03E-0558899616E5}" dt="2024-04-03T13:41:46.692" v="79"/>
        <pc:sldMkLst>
          <pc:docMk/>
          <pc:sldMk cId="1703477419" sldId="34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vdala, Robert J.  (DESE)" userId="4cd687e8-9622-49c1-b2e8-1a2671bc50c8" providerId="ADAL" clId="{EFA29589-BAA3-4C70-A03E-0558899616E5}" dt="2024-04-03T13:41:46.692" v="79"/>
              <pc2:cmMkLst xmlns:pc2="http://schemas.microsoft.com/office/powerpoint/2019/9/main/command">
                <pc:docMk/>
                <pc:sldMk cId="1703477419" sldId="3447"/>
                <pc2:cmMk id="{7A461BA1-C795-47B6-A07B-39607476B66B}"/>
              </pc2:cmMkLst>
              <pc226:cmRplyChg chg="add">
                <pc226:chgData name="Havdala, Robert J.  (DESE)" userId="4cd687e8-9622-49c1-b2e8-1a2671bc50c8" providerId="ADAL" clId="{EFA29589-BAA3-4C70-A03E-0558899616E5}" dt="2024-04-03T13:41:46.692" v="79"/>
                <pc2:cmRplyMkLst xmlns:pc2="http://schemas.microsoft.com/office/powerpoint/2019/9/main/command">
                  <pc:docMk/>
                  <pc:sldMk cId="1703477419" sldId="3447"/>
                  <pc2:cmMk id="{7A461BA1-C795-47B6-A07B-39607476B66B}"/>
                  <pc2:cmRplyMk id="{B375D75A-A7A3-46DB-A6FF-0964FAA77211}"/>
                </pc2:cmRplyMkLst>
              </pc226:cmRplyChg>
            </pc226:cmChg>
          </p:ext>
        </pc:extLst>
      </pc:sldChg>
      <pc:sldChg chg="modNotesTx">
        <pc:chgData name="Havdala, Robert J.  (DESE)" userId="4cd687e8-9622-49c1-b2e8-1a2671bc50c8" providerId="ADAL" clId="{EFA29589-BAA3-4C70-A03E-0558899616E5}" dt="2024-04-03T13:43:34.601" v="150" actId="20577"/>
        <pc:sldMkLst>
          <pc:docMk/>
          <pc:sldMk cId="2454810255" sldId="3448"/>
        </pc:sldMkLst>
      </pc:sldChg>
      <pc:sldChg chg="addCm">
        <pc:chgData name="Havdala, Robert J.  (DESE)" userId="4cd687e8-9622-49c1-b2e8-1a2671bc50c8" providerId="ADAL" clId="{EFA29589-BAA3-4C70-A03E-0558899616E5}" dt="2024-04-03T13:45:02.165" v="151"/>
        <pc:sldMkLst>
          <pc:docMk/>
          <pc:sldMk cId="1120235996" sldId="3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vdala, Robert J.  (DESE)" userId="4cd687e8-9622-49c1-b2e8-1a2671bc50c8" providerId="ADAL" clId="{EFA29589-BAA3-4C70-A03E-0558899616E5}" dt="2024-04-03T13:45:02.165" v="151"/>
              <pc2:cmMkLst xmlns:pc2="http://schemas.microsoft.com/office/powerpoint/2019/9/main/command">
                <pc:docMk/>
                <pc:sldMk cId="1120235996" sldId="3449"/>
                <pc2:cmMk id="{14205FEE-003B-46C9-AF17-6D6658A82046}"/>
              </pc2:cmMkLst>
            </pc226:cmChg>
          </p:ext>
        </pc:extLst>
      </pc:sldChg>
      <pc:sldChg chg="modNotesTx">
        <pc:chgData name="Havdala, Robert J.  (DESE)" userId="4cd687e8-9622-49c1-b2e8-1a2671bc50c8" providerId="ADAL" clId="{EFA29589-BAA3-4C70-A03E-0558899616E5}" dt="2024-04-03T14:21:35.752" v="1848" actId="20577"/>
        <pc:sldMkLst>
          <pc:docMk/>
          <pc:sldMk cId="2548386342" sldId="3450"/>
        </pc:sldMkLst>
      </pc:sldChg>
      <pc:sldChg chg="modNotesTx">
        <pc:chgData name="Havdala, Robert J.  (DESE)" userId="4cd687e8-9622-49c1-b2e8-1a2671bc50c8" providerId="ADAL" clId="{EFA29589-BAA3-4C70-A03E-0558899616E5}" dt="2024-04-03T14:30:40.390" v="1868" actId="20577"/>
        <pc:sldMkLst>
          <pc:docMk/>
          <pc:sldMk cId="396645607" sldId="3452"/>
        </pc:sldMkLst>
      </pc:sldChg>
      <pc:sldChg chg="addSp modSp add mod modAnim">
        <pc:chgData name="Havdala, Robert J.  (DESE)" userId="4cd687e8-9622-49c1-b2e8-1a2671bc50c8" providerId="ADAL" clId="{EFA29589-BAA3-4C70-A03E-0558899616E5}" dt="2024-04-03T14:26:28.878" v="1861"/>
        <pc:sldMkLst>
          <pc:docMk/>
          <pc:sldMk cId="3032055700" sldId="3453"/>
        </pc:sldMkLst>
        <pc:spChg chg="mod">
          <ac:chgData name="Havdala, Robert J.  (DESE)" userId="4cd687e8-9622-49c1-b2e8-1a2671bc50c8" providerId="ADAL" clId="{EFA29589-BAA3-4C70-A03E-0558899616E5}" dt="2024-04-03T14:17:27.185" v="1742" actId="20577"/>
          <ac:spMkLst>
            <pc:docMk/>
            <pc:sldMk cId="3032055700" sldId="3453"/>
            <ac:spMk id="2" creationId="{444E39AC-8D9F-1C3B-9142-6DAF22CA74D5}"/>
          </ac:spMkLst>
        </pc:spChg>
        <pc:spChg chg="mod">
          <ac:chgData name="Havdala, Robert J.  (DESE)" userId="4cd687e8-9622-49c1-b2e8-1a2671bc50c8" providerId="ADAL" clId="{EFA29589-BAA3-4C70-A03E-0558899616E5}" dt="2024-04-03T14:18:14.422" v="1754" actId="20577"/>
          <ac:spMkLst>
            <pc:docMk/>
            <pc:sldMk cId="3032055700" sldId="3453"/>
            <ac:spMk id="3" creationId="{EB59DC6C-1085-FF05-B0D1-118EA0BC5894}"/>
          </ac:spMkLst>
        </pc:spChg>
        <pc:spChg chg="add mod">
          <ac:chgData name="Havdala, Robert J.  (DESE)" userId="4cd687e8-9622-49c1-b2e8-1a2671bc50c8" providerId="ADAL" clId="{EFA29589-BAA3-4C70-A03E-0558899616E5}" dt="2024-04-03T14:16:04.611" v="1696" actId="14100"/>
          <ac:spMkLst>
            <pc:docMk/>
            <pc:sldMk cId="3032055700" sldId="3453"/>
            <ac:spMk id="4" creationId="{D7B60CA0-CCF9-0288-29C6-5D2753203F1F}"/>
          </ac:spMkLst>
        </pc:spChg>
        <pc:spChg chg="add mod">
          <ac:chgData name="Havdala, Robert J.  (DESE)" userId="4cd687e8-9622-49c1-b2e8-1a2671bc50c8" providerId="ADAL" clId="{EFA29589-BAA3-4C70-A03E-0558899616E5}" dt="2024-04-03T14:16:27.117" v="1700" actId="6549"/>
          <ac:spMkLst>
            <pc:docMk/>
            <pc:sldMk cId="3032055700" sldId="3453"/>
            <ac:spMk id="5" creationId="{74B12BFF-16C8-C832-5FE5-2CF39F295F92}"/>
          </ac:spMkLst>
        </pc:spChg>
      </pc:sldChg>
      <pc:sldChg chg="modSp mod">
        <pc:chgData name="Havdala, Robert J.  (DESE)" userId="4cd687e8-9622-49c1-b2e8-1a2671bc50c8" providerId="ADAL" clId="{EFA29589-BAA3-4C70-A03E-0558899616E5}" dt="2024-04-03T14:18:24.136" v="1782" actId="20577"/>
        <pc:sldMkLst>
          <pc:docMk/>
          <pc:sldMk cId="2867362478" sldId="3456"/>
        </pc:sldMkLst>
        <pc:spChg chg="mod">
          <ac:chgData name="Havdala, Robert J.  (DESE)" userId="4cd687e8-9622-49c1-b2e8-1a2671bc50c8" providerId="ADAL" clId="{EFA29589-BAA3-4C70-A03E-0558899616E5}" dt="2024-04-03T14:18:24.136" v="1782" actId="20577"/>
          <ac:spMkLst>
            <pc:docMk/>
            <pc:sldMk cId="2867362478" sldId="3456"/>
            <ac:spMk id="3" creationId="{EB59DC6C-1085-FF05-B0D1-118EA0BC5894}"/>
          </ac:spMkLst>
        </pc:spChg>
      </pc:sldChg>
      <pc:sldChg chg="modSp mod">
        <pc:chgData name="Havdala, Robert J.  (DESE)" userId="4cd687e8-9622-49c1-b2e8-1a2671bc50c8" providerId="ADAL" clId="{EFA29589-BAA3-4C70-A03E-0558899616E5}" dt="2024-04-03T14:18:28.553" v="1794" actId="20577"/>
        <pc:sldMkLst>
          <pc:docMk/>
          <pc:sldMk cId="309062365" sldId="3457"/>
        </pc:sldMkLst>
        <pc:spChg chg="mod">
          <ac:chgData name="Havdala, Robert J.  (DESE)" userId="4cd687e8-9622-49c1-b2e8-1a2671bc50c8" providerId="ADAL" clId="{EFA29589-BAA3-4C70-A03E-0558899616E5}" dt="2024-04-03T14:18:28.553" v="1794" actId="20577"/>
          <ac:spMkLst>
            <pc:docMk/>
            <pc:sldMk cId="309062365" sldId="3457"/>
            <ac:spMk id="3" creationId="{EB59DC6C-1085-FF05-B0D1-118EA0BC5894}"/>
          </ac:spMkLst>
        </pc:spChg>
      </pc:sldChg>
    </pc:docChg>
  </pc:docChgLst>
  <pc:docChgLst>
    <pc:chgData name="Curry, Charmie R. (DESE)" userId="S::charmie.r.curry@mass.gov::b816a030-df0c-4397-92c3-107b0e33ede4" providerId="AD" clId="Web-{B2D158D6-FE6C-594F-7568-EC9E5E8DB04E}"/>
    <pc:docChg chg="addSld delSld modSld sldOrd addMainMaster modMainMaster">
      <pc:chgData name="Curry, Charmie R. (DESE)" userId="S::charmie.r.curry@mass.gov::b816a030-df0c-4397-92c3-107b0e33ede4" providerId="AD" clId="Web-{B2D158D6-FE6C-594F-7568-EC9E5E8DB04E}" dt="2024-04-02T16:06:46.237" v="110" actId="20577"/>
      <pc:docMkLst>
        <pc:docMk/>
      </pc:docMkLst>
      <pc:sldChg chg="modSp ord delCm">
        <pc:chgData name="Curry, Charmie R. (DESE)" userId="S::charmie.r.curry@mass.gov::b816a030-df0c-4397-92c3-107b0e33ede4" providerId="AD" clId="Web-{B2D158D6-FE6C-594F-7568-EC9E5E8DB04E}" dt="2024-04-02T16:06:46.237" v="110" actId="20577"/>
        <pc:sldMkLst>
          <pc:docMk/>
          <pc:sldMk cId="1120235996" sldId="3449"/>
        </pc:sldMkLst>
        <pc:spChg chg="mod">
          <ac:chgData name="Curry, Charmie R. (DESE)" userId="S::charmie.r.curry@mass.gov::b816a030-df0c-4397-92c3-107b0e33ede4" providerId="AD" clId="Web-{B2D158D6-FE6C-594F-7568-EC9E5E8DB04E}" dt="2024-04-02T16:06:46.237" v="110" actId="20577"/>
          <ac:spMkLst>
            <pc:docMk/>
            <pc:sldMk cId="1120235996" sldId="3449"/>
            <ac:spMk id="2" creationId="{6B520A8E-FA1D-A29F-3CA6-D857050C4F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urry, Charmie R. (DESE)" userId="S::charmie.r.curry@mass.gov::b816a030-df0c-4397-92c3-107b0e33ede4" providerId="AD" clId="Web-{B2D158D6-FE6C-594F-7568-EC9E5E8DB04E}" dt="2024-04-01T16:45:08.224" v="99"/>
              <pc2:cmMkLst xmlns:pc2="http://schemas.microsoft.com/office/powerpoint/2019/9/main/command">
                <pc:docMk/>
                <pc:sldMk cId="1120235996" sldId="3449"/>
                <pc2:cmMk id="{91D254DB-2F66-4625-919C-50EA2A971B97}"/>
              </pc2:cmMkLst>
            </pc226:cmChg>
          </p:ext>
        </pc:extLst>
      </pc:sldChg>
      <pc:sldChg chg="del">
        <pc:chgData name="Curry, Charmie R. (DESE)" userId="S::charmie.r.curry@mass.gov::b816a030-df0c-4397-92c3-107b0e33ede4" providerId="AD" clId="Web-{B2D158D6-FE6C-594F-7568-EC9E5E8DB04E}" dt="2024-03-28T15:36:05.473" v="1"/>
        <pc:sldMkLst>
          <pc:docMk/>
          <pc:sldMk cId="1558401291" sldId="3451"/>
        </pc:sldMkLst>
      </pc:sldChg>
      <pc:sldChg chg="delSp add">
        <pc:chgData name="Curry, Charmie R. (DESE)" userId="S::charmie.r.curry@mass.gov::b816a030-df0c-4397-92c3-107b0e33ede4" providerId="AD" clId="Web-{B2D158D6-FE6C-594F-7568-EC9E5E8DB04E}" dt="2024-03-28T15:36:13.411" v="2"/>
        <pc:sldMkLst>
          <pc:docMk/>
          <pc:sldMk cId="396645607" sldId="3452"/>
        </pc:sldMkLst>
        <pc:spChg chg="del">
          <ac:chgData name="Curry, Charmie R. (DESE)" userId="S::charmie.r.curry@mass.gov::b816a030-df0c-4397-92c3-107b0e33ede4" providerId="AD" clId="Web-{B2D158D6-FE6C-594F-7568-EC9E5E8DB04E}" dt="2024-03-28T15:36:13.411" v="2"/>
          <ac:spMkLst>
            <pc:docMk/>
            <pc:sldMk cId="396645607" sldId="3452"/>
            <ac:spMk id="4" creationId="{C3E55231-CD5C-A43B-12CB-2BE2A0DD8E3C}"/>
          </ac:spMkLst>
        </pc:spChg>
      </pc:sldChg>
      <pc:sldChg chg="addSp delSp modSp add del mod ord modClrScheme delDesignElem chgLayout">
        <pc:chgData name="Curry, Charmie R. (DESE)" userId="S::charmie.r.curry@mass.gov::b816a030-df0c-4397-92c3-107b0e33ede4" providerId="AD" clId="Web-{B2D158D6-FE6C-594F-7568-EC9E5E8DB04E}" dt="2024-04-01T16:44:05.662" v="75"/>
        <pc:sldMkLst>
          <pc:docMk/>
          <pc:sldMk cId="1842130500" sldId="3453"/>
        </pc:sldMkLst>
        <pc:spChg chg="add del mod ord">
          <ac:chgData name="Curry, Charmie R. (DESE)" userId="S::charmie.r.curry@mass.gov::b816a030-df0c-4397-92c3-107b0e33ede4" providerId="AD" clId="Web-{B2D158D6-FE6C-594F-7568-EC9E5E8DB04E}" dt="2024-04-01T16:43:35.287" v="73"/>
          <ac:spMkLst>
            <pc:docMk/>
            <pc:sldMk cId="1842130500" sldId="3453"/>
            <ac:spMk id="3" creationId="{206212CE-4C6C-3149-80A6-7A3E066226ED}"/>
          </ac:spMkLst>
        </pc:spChg>
        <pc:spChg chg="add del">
          <ac:chgData name="Curry, Charmie R. (DESE)" userId="S::charmie.r.curry@mass.gov::b816a030-df0c-4397-92c3-107b0e33ede4" providerId="AD" clId="Web-{B2D158D6-FE6C-594F-7568-EC9E5E8DB04E}" dt="2024-04-01T16:43:35.287" v="73"/>
          <ac:spMkLst>
            <pc:docMk/>
            <pc:sldMk cId="1842130500" sldId="3453"/>
            <ac:spMk id="27" creationId="{32BC26D8-82FB-445E-AA49-62A77D7C1EE0}"/>
          </ac:spMkLst>
        </pc:spChg>
        <pc:spChg chg="add del">
          <ac:chgData name="Curry, Charmie R. (DESE)" userId="S::charmie.r.curry@mass.gov::b816a030-df0c-4397-92c3-107b0e33ede4" providerId="AD" clId="Web-{B2D158D6-FE6C-594F-7568-EC9E5E8DB04E}" dt="2024-04-01T16:43:35.287" v="73"/>
          <ac:spMkLst>
            <pc:docMk/>
            <pc:sldMk cId="1842130500" sldId="3453"/>
            <ac:spMk id="28" creationId="{CB44330D-EA18-4254-AA95-EB49948539B8}"/>
          </ac:spMkLst>
        </pc:spChg>
      </pc:sldChg>
      <pc:sldChg chg="add del">
        <pc:chgData name="Curry, Charmie R. (DESE)" userId="S::charmie.r.curry@mass.gov::b816a030-df0c-4397-92c3-107b0e33ede4" providerId="AD" clId="Web-{B2D158D6-FE6C-594F-7568-EC9E5E8DB04E}" dt="2024-04-01T14:19:47.305" v="4"/>
        <pc:sldMkLst>
          <pc:docMk/>
          <pc:sldMk cId="2394617238" sldId="3453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4:21:17.633" v="8"/>
        <pc:sldMkLst>
          <pc:docMk/>
          <pc:sldMk cId="2221055145" sldId="3454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6:44:50.943" v="96"/>
        <pc:sldMkLst>
          <pc:docMk/>
          <pc:sldMk cId="1782192974" sldId="3455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4:22:13.055" v="10"/>
        <pc:sldMkLst>
          <pc:docMk/>
          <pc:sldMk cId="2490544610" sldId="3456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6:44:55.880" v="97"/>
        <pc:sldMkLst>
          <pc:docMk/>
          <pc:sldMk cId="3841373990" sldId="3456"/>
        </pc:sldMkLst>
      </pc:sldChg>
      <pc:sldChg chg="new del">
        <pc:chgData name="Curry, Charmie R. (DESE)" userId="S::charmie.r.curry@mass.gov::b816a030-df0c-4397-92c3-107b0e33ede4" providerId="AD" clId="Web-{B2D158D6-FE6C-594F-7568-EC9E5E8DB04E}" dt="2024-04-01T16:43:02.240" v="69"/>
        <pc:sldMkLst>
          <pc:docMk/>
          <pc:sldMk cId="3296790679" sldId="3457"/>
        </pc:sldMkLst>
      </pc:sldChg>
      <pc:sldMasterChg chg="addSldLayout modSldLayout">
        <pc:chgData name="Curry, Charmie R. (DESE)" userId="S::charmie.r.curry@mass.gov::b816a030-df0c-4397-92c3-107b0e33ede4" providerId="AD" clId="Web-{B2D158D6-FE6C-594F-7568-EC9E5E8DB04E}" dt="2024-04-01T14:21:13.414" v="7"/>
        <pc:sldMasterMkLst>
          <pc:docMk/>
          <pc:sldMasterMk cId="3373831202" sldId="2147483658"/>
        </pc:sldMasterMkLst>
        <pc:sldLayoutChg chg="add">
          <pc:chgData name="Curry, Charmie R. (DESE)" userId="S::charmie.r.curry@mass.gov::b816a030-df0c-4397-92c3-107b0e33ede4" providerId="AD" clId="Web-{B2D158D6-FE6C-594F-7568-EC9E5E8DB04E}" dt="2024-03-28T15:35:58.270" v="0"/>
          <pc:sldLayoutMkLst>
            <pc:docMk/>
            <pc:sldMasterMk cId="3373831202" sldId="2147483658"/>
            <pc:sldLayoutMk cId="268982530" sldId="2147483660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500781989" sldId="2147483704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898831454" sldId="2147483705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555681823" sldId="2147483706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501700217" sldId="2147483707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371868148" sldId="2147483708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168425785" sldId="2147483709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3157635830" sldId="2147483710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2373787086" sldId="2147483711"/>
          </pc:sldLayoutMkLst>
        </pc:sldLayoutChg>
      </pc:sldMasterChg>
      <pc:sldMasterChg chg="add addSldLayout">
        <pc:chgData name="Curry, Charmie R. (DESE)" userId="S::charmie.r.curry@mass.gov::b816a030-df0c-4397-92c3-107b0e33ede4" providerId="AD" clId="Web-{B2D158D6-FE6C-594F-7568-EC9E5E8DB04E}" dt="2024-04-01T14:21:13.414" v="7"/>
        <pc:sldMasterMkLst>
          <pc:docMk/>
          <pc:sldMasterMk cId="2346517554" sldId="2147483661"/>
        </pc:sldMasterMkLst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2351732243" sldId="214748366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939904547" sldId="214748366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16976693" sldId="214748366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47662497" sldId="214748366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4229394578" sldId="214748366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448776423" sldId="2147483667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680178992" sldId="2147483668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043711444" sldId="214748366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593270829" sldId="214748367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4040756997" sldId="214748367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348546007" sldId="214748367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456819747" sldId="214748367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493336131" sldId="214748367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247586515" sldId="214748367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2798457028" sldId="214748367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851456407" sldId="2147483677"/>
          </pc:sldLayoutMkLst>
        </pc:sldLayoutChg>
      </pc:sldMasterChg>
      <pc:sldMasterChg chg="add addSldLayout delSldLayout">
        <pc:chgData name="Curry, Charmie R. (DESE)" userId="S::charmie.r.curry@mass.gov::b816a030-df0c-4397-92c3-107b0e33ede4" providerId="AD" clId="Web-{B2D158D6-FE6C-594F-7568-EC9E5E8DB04E}" dt="2024-04-01T14:22:16.695" v="11"/>
        <pc:sldMasterMkLst>
          <pc:docMk/>
          <pc:sldMasterMk cId="1913010164" sldId="2147483678"/>
        </pc:sldMasterMkLst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429301998" sldId="214748367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131272020" sldId="214748368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702609335" sldId="214748368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919300144" sldId="214748368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583322842" sldId="214748368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295720577" sldId="214748368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469960809" sldId="214748368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112578925" sldId="214748368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4251613775" sldId="2147483687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468516104" sldId="2147483688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589809658" sldId="214748368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411356702" sldId="214748369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672180065" sldId="214748369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903109509" sldId="214748369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880471337" sldId="214748369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5851012" sldId="214748369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427870865" sldId="214748369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20398577" sldId="214748369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676067430" sldId="2147483697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829712932" sldId="2147483698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649565378" sldId="214748369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015990618" sldId="214748370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602866382" sldId="214748370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181470535" sldId="214748370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613840274" sldId="2147483703"/>
          </pc:sldLayoutMkLst>
        </pc:sldLayoutChg>
        <pc:sldLayoutChg chg="add del replId">
          <pc:chgData name="Curry, Charmie R. (DESE)" userId="S::charmie.r.curry@mass.gov::b816a030-df0c-4397-92c3-107b0e33ede4" providerId="AD" clId="Web-{B2D158D6-FE6C-594F-7568-EC9E5E8DB04E}" dt="2024-04-01T14:22:13.055" v="10"/>
          <pc:sldLayoutMkLst>
            <pc:docMk/>
            <pc:sldMasterMk cId="1913010164" sldId="2147483678"/>
            <pc:sldLayoutMk cId="705914207" sldId="2147483712"/>
          </pc:sldLayoutMkLst>
        </pc:sldLayoutChg>
        <pc:sldLayoutChg chg="add replId">
          <pc:chgData name="Curry, Charmie R. (DESE)" userId="S::charmie.r.curry@mass.gov::b816a030-df0c-4397-92c3-107b0e33ede4" providerId="AD" clId="Web-{B2D158D6-FE6C-594F-7568-EC9E5E8DB04E}" dt="2024-04-01T14:22:16.695" v="11"/>
          <pc:sldLayoutMkLst>
            <pc:docMk/>
            <pc:sldMasterMk cId="1913010164" sldId="2147483678"/>
            <pc:sldLayoutMk cId="2680096350" sldId="2147483712"/>
          </pc:sldLayoutMkLst>
        </pc:sldLayoutChg>
      </pc:sldMasterChg>
    </pc:docChg>
  </pc:docChgLst>
  <pc:docChgLst>
    <pc:chgData name="Gonzales, Erica (DESE)" userId="S::erica.m.gonzales@mass.gov::427ee677-6162-42a0-9277-244131bf98e5" providerId="AD" clId="Web-{27860E0A-E3E9-78D1-7BCB-9528B8709246}"/>
    <pc:docChg chg="modSld">
      <pc:chgData name="Gonzales, Erica (DESE)" userId="S::erica.m.gonzales@mass.gov::427ee677-6162-42a0-9277-244131bf98e5" providerId="AD" clId="Web-{27860E0A-E3E9-78D1-7BCB-9528B8709246}" dt="2024-04-05T15:52:51.592" v="3" actId="20577"/>
      <pc:docMkLst>
        <pc:docMk/>
      </pc:docMkLst>
      <pc:sldChg chg="modSp">
        <pc:chgData name="Gonzales, Erica (DESE)" userId="S::erica.m.gonzales@mass.gov::427ee677-6162-42a0-9277-244131bf98e5" providerId="AD" clId="Web-{27860E0A-E3E9-78D1-7BCB-9528B8709246}" dt="2024-04-05T15:52:51.592" v="3" actId="20577"/>
        <pc:sldMkLst>
          <pc:docMk/>
          <pc:sldMk cId="2454810255" sldId="3448"/>
        </pc:sldMkLst>
        <pc:spChg chg="mod">
          <ac:chgData name="Gonzales, Erica (DESE)" userId="S::erica.m.gonzales@mass.gov::427ee677-6162-42a0-9277-244131bf98e5" providerId="AD" clId="Web-{27860E0A-E3E9-78D1-7BCB-9528B8709246}" dt="2024-04-05T15:52:51.592" v="3" actId="20577"/>
          <ac:spMkLst>
            <pc:docMk/>
            <pc:sldMk cId="2454810255" sldId="3448"/>
            <ac:spMk id="2" creationId="{2A91CA33-1823-1B5B-6D4F-0F9AF29A59CC}"/>
          </ac:spMkLst>
        </pc:spChg>
      </pc:sldChg>
      <pc:sldChg chg="modSp">
        <pc:chgData name="Gonzales, Erica (DESE)" userId="S::erica.m.gonzales@mass.gov::427ee677-6162-42a0-9277-244131bf98e5" providerId="AD" clId="Web-{27860E0A-E3E9-78D1-7BCB-9528B8709246}" dt="2024-04-05T15:52:14.186" v="1" actId="20577"/>
        <pc:sldMkLst>
          <pc:docMk/>
          <pc:sldMk cId="2548386342" sldId="3450"/>
        </pc:sldMkLst>
        <pc:spChg chg="mod">
          <ac:chgData name="Gonzales, Erica (DESE)" userId="S::erica.m.gonzales@mass.gov::427ee677-6162-42a0-9277-244131bf98e5" providerId="AD" clId="Web-{27860E0A-E3E9-78D1-7BCB-9528B8709246}" dt="2024-04-05T15:52:14.186" v="1" actId="20577"/>
          <ac:spMkLst>
            <pc:docMk/>
            <pc:sldMk cId="2548386342" sldId="3450"/>
            <ac:spMk id="2" creationId="{9B3A5B34-3E18-BE0C-2305-3B0CA0B0983D}"/>
          </ac:spMkLst>
        </pc:spChg>
      </pc:sldChg>
    </pc:docChg>
  </pc:docChgLst>
  <pc:docChgLst>
    <pc:chgData name="Gonzales, Erica (DESE)" userId="427ee677-6162-42a0-9277-244131bf98e5" providerId="ADAL" clId="{69EEE53E-A852-4E36-A515-57BEDD6C7D8A}"/>
    <pc:docChg chg="modSld">
      <pc:chgData name="Gonzales, Erica (DESE)" userId="427ee677-6162-42a0-9277-244131bf98e5" providerId="ADAL" clId="{69EEE53E-A852-4E36-A515-57BEDD6C7D8A}" dt="2024-02-20T18:11:58.530" v="341" actId="962"/>
      <pc:docMkLst>
        <pc:docMk/>
      </pc:docMkLst>
      <pc:sldChg chg="modSp">
        <pc:chgData name="Gonzales, Erica (DESE)" userId="427ee677-6162-42a0-9277-244131bf98e5" providerId="ADAL" clId="{69EEE53E-A852-4E36-A515-57BEDD6C7D8A}" dt="2024-02-20T18:11:58.530" v="341" actId="962"/>
        <pc:sldMkLst>
          <pc:docMk/>
          <pc:sldMk cId="1384269748" sldId="3409"/>
        </pc:sldMkLst>
        <pc:graphicFrameChg chg="mod">
          <ac:chgData name="Gonzales, Erica (DESE)" userId="427ee677-6162-42a0-9277-244131bf98e5" providerId="ADAL" clId="{69EEE53E-A852-4E36-A515-57BEDD6C7D8A}" dt="2024-02-20T18:11:58.530" v="341" actId="962"/>
          <ac:graphicFrameMkLst>
            <pc:docMk/>
            <pc:sldMk cId="1384269748" sldId="3409"/>
            <ac:graphicFrameMk id="4" creationId="{12E1050E-FA29-9579-F091-BA05FF07E5FE}"/>
          </ac:graphicFrameMkLst>
        </pc:graphicFrameChg>
      </pc:sldChg>
    </pc:docChg>
  </pc:docChgLst>
  <pc:docChgLst>
    <pc:chgData name="Curtin, Robert (DESE)" userId="S::robert.c.curtin@mass.gov::9284700e-ed31-4409-9ea9-d5bf75419e76" providerId="AD" clId="Web-{3A508453-3BE7-1762-6563-758AF4EA744F}"/>
    <pc:docChg chg="addSld modSld sldOrd">
      <pc:chgData name="Curtin, Robert (DESE)" userId="S::robert.c.curtin@mass.gov::9284700e-ed31-4409-9ea9-d5bf75419e76" providerId="AD" clId="Web-{3A508453-3BE7-1762-6563-758AF4EA744F}" dt="2023-12-06T03:16:17.095" v="1325" actId="20577"/>
      <pc:docMkLst>
        <pc:docMk/>
      </pc:docMkLst>
      <pc:sldChg chg="addSp delSp modSp add">
        <pc:chgData name="Curtin, Robert (DESE)" userId="S::robert.c.curtin@mass.gov::9284700e-ed31-4409-9ea9-d5bf75419e76" providerId="AD" clId="Web-{3A508453-3BE7-1762-6563-758AF4EA744F}" dt="2023-12-05T19:31:05.662" v="3"/>
        <pc:sldMkLst>
          <pc:docMk/>
          <pc:sldMk cId="2953902458" sldId="3408"/>
        </pc:sldMkLst>
        <pc:picChg chg="add del mod">
          <ac:chgData name="Curtin, Robert (DESE)" userId="S::robert.c.curtin@mass.gov::9284700e-ed31-4409-9ea9-d5bf75419e76" providerId="AD" clId="Web-{3A508453-3BE7-1762-6563-758AF4EA744F}" dt="2023-12-05T19:31:05.662" v="3"/>
          <ac:picMkLst>
            <pc:docMk/>
            <pc:sldMk cId="2953902458" sldId="3408"/>
            <ac:picMk id="2" creationId="{971CCC03-01E7-6B56-9641-73241ACA30D5}"/>
          </ac:picMkLst>
        </pc:picChg>
      </pc:sldChg>
      <pc:sldChg chg="add">
        <pc:chgData name="Curtin, Robert (DESE)" userId="S::robert.c.curtin@mass.gov::9284700e-ed31-4409-9ea9-d5bf75419e76" providerId="AD" clId="Web-{3A508453-3BE7-1762-6563-758AF4EA744F}" dt="2023-12-05T19:30:09.817" v="1"/>
        <pc:sldMkLst>
          <pc:docMk/>
          <pc:sldMk cId="1384269748" sldId="3409"/>
        </pc:sldMkLst>
      </pc:sldChg>
      <pc:sldChg chg="modSp add ord">
        <pc:chgData name="Curtin, Robert (DESE)" userId="S::robert.c.curtin@mass.gov::9284700e-ed31-4409-9ea9-d5bf75419e76" providerId="AD" clId="Web-{3A508453-3BE7-1762-6563-758AF4EA744F}" dt="2023-12-06T03:16:17.095" v="1325" actId="20577"/>
        <pc:sldMkLst>
          <pc:docMk/>
          <pc:sldMk cId="681355986" sldId="3410"/>
        </pc:sldMkLst>
        <pc:spChg chg="mod">
          <ac:chgData name="Curtin, Robert (DESE)" userId="S::robert.c.curtin@mass.gov::9284700e-ed31-4409-9ea9-d5bf75419e76" providerId="AD" clId="Web-{3A508453-3BE7-1762-6563-758AF4EA744F}" dt="2023-12-06T03:16:17.095" v="1325" actId="20577"/>
          <ac:spMkLst>
            <pc:docMk/>
            <pc:sldMk cId="681355986" sldId="3410"/>
            <ac:spMk id="6" creationId="{63172B47-86F5-433C-B42A-A36EC9AA5288}"/>
          </ac:spMkLst>
        </pc:spChg>
      </pc:sldChg>
      <pc:sldChg chg="addSp modSp new mod modClrScheme chgLayout">
        <pc:chgData name="Curtin, Robert (DESE)" userId="S::robert.c.curtin@mass.gov::9284700e-ed31-4409-9ea9-d5bf75419e76" providerId="AD" clId="Web-{3A508453-3BE7-1762-6563-758AF4EA744F}" dt="2023-12-05T20:25:40.740" v="1250" actId="20577"/>
        <pc:sldMkLst>
          <pc:docMk/>
          <pc:sldMk cId="1269132811" sldId="3411"/>
        </pc:sldMkLst>
        <pc:spChg chg="mod ord">
          <ac:chgData name="Curtin, Robert (DESE)" userId="S::robert.c.curtin@mass.gov::9284700e-ed31-4409-9ea9-d5bf75419e76" providerId="AD" clId="Web-{3A508453-3BE7-1762-6563-758AF4EA744F}" dt="2023-12-05T20:24:10.301" v="1166" actId="20577"/>
          <ac:spMkLst>
            <pc:docMk/>
            <pc:sldMk cId="1269132811" sldId="3411"/>
            <ac:spMk id="2" creationId="{E48A7BAD-F7FE-F122-5CA7-0B59BD9CAD32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5T19:53:31.994" v="432"/>
          <ac:spMkLst>
            <pc:docMk/>
            <pc:sldMk cId="1269132811" sldId="3411"/>
            <ac:spMk id="3" creationId="{58CB5137-35B1-AAEC-A2D1-C1F21833C340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19:54:26.885" v="441" actId="20577"/>
          <ac:spMkLst>
            <pc:docMk/>
            <pc:sldMk cId="1269132811" sldId="3411"/>
            <ac:spMk id="4" creationId="{94CDB02E-1FBF-14DB-C232-ACA06AF0AE7E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19:54:39.776" v="446" actId="20577"/>
          <ac:spMkLst>
            <pc:docMk/>
            <pc:sldMk cId="1269132811" sldId="3411"/>
            <ac:spMk id="5" creationId="{7E6B7C83-3F2E-B084-94ED-088256988F7E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20:25:40.740" v="1250" actId="20577"/>
          <ac:spMkLst>
            <pc:docMk/>
            <pc:sldMk cId="1269132811" sldId="3411"/>
            <ac:spMk id="6" creationId="{74926C2D-AA83-D5F1-F05E-65B00941DAFD}"/>
          </ac:spMkLst>
        </pc:spChg>
      </pc:sldChg>
      <pc:sldChg chg="add">
        <pc:chgData name="Curtin, Robert (DESE)" userId="S::robert.c.curtin@mass.gov::9284700e-ed31-4409-9ea9-d5bf75419e76" providerId="AD" clId="Web-{3A508453-3BE7-1762-6563-758AF4EA744F}" dt="2023-12-05T19:32:00.538" v="8"/>
        <pc:sldMkLst>
          <pc:docMk/>
          <pc:sldMk cId="3981228726" sldId="3412"/>
        </pc:sldMkLst>
      </pc:sldChg>
      <pc:sldChg chg="add">
        <pc:chgData name="Curtin, Robert (DESE)" userId="S::robert.c.curtin@mass.gov::9284700e-ed31-4409-9ea9-d5bf75419e76" providerId="AD" clId="Web-{3A508453-3BE7-1762-6563-758AF4EA744F}" dt="2023-12-05T19:32:00.756" v="9"/>
        <pc:sldMkLst>
          <pc:docMk/>
          <pc:sldMk cId="1613427010" sldId="3413"/>
        </pc:sldMkLst>
      </pc:sldChg>
      <pc:sldChg chg="delSp modSp new mod modClrScheme chgLayout">
        <pc:chgData name="Curtin, Robert (DESE)" userId="S::robert.c.curtin@mass.gov::9284700e-ed31-4409-9ea9-d5bf75419e76" providerId="AD" clId="Web-{3A508453-3BE7-1762-6563-758AF4EA744F}" dt="2023-12-06T03:15:05.874" v="1302" actId="20577"/>
        <pc:sldMkLst>
          <pc:docMk/>
          <pc:sldMk cId="1319323934" sldId="3414"/>
        </pc:sldMkLst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2" creationId="{841DD06E-8F0A-EA47-DEE1-73342749D811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6T03:15:05.874" v="1302" actId="20577"/>
          <ac:spMkLst>
            <pc:docMk/>
            <pc:sldMk cId="1319323934" sldId="3414"/>
            <ac:spMk id="3" creationId="{593E3B85-AF5D-DCAC-D1EA-22BDF4C0B857}"/>
          </ac:spMkLst>
        </pc:spChg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4" creationId="{337D1AE9-E85C-B5CB-2F15-3A2822ECAA3B}"/>
          </ac:spMkLst>
        </pc:spChg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5" creationId="{1E1F1F88-42FE-2C48-9CEC-EE092CEB9E65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5T20:18:46.484" v="907" actId="20577"/>
          <ac:spMkLst>
            <pc:docMk/>
            <pc:sldMk cId="1319323934" sldId="3414"/>
            <ac:spMk id="6" creationId="{06E6DD04-10AE-AE19-A74B-BD77F81C2CC6}"/>
          </ac:spMkLst>
        </pc:spChg>
      </pc:sldChg>
    </pc:docChg>
  </pc:docChgLst>
  <pc:docChgLst>
    <pc:chgData name="Gonzales, Erica (DESE)" userId="427ee677-6162-42a0-9277-244131bf98e5" providerId="ADAL" clId="{CB3571E0-0727-44F7-849C-4DBC9F8E3FE3}"/>
    <pc:docChg chg="undo custSel addSld delSld modSld sldOrd">
      <pc:chgData name="Gonzales, Erica (DESE)" userId="427ee677-6162-42a0-9277-244131bf98e5" providerId="ADAL" clId="{CB3571E0-0727-44F7-849C-4DBC9F8E3FE3}" dt="2023-10-05T14:39:58.922" v="1000" actId="22"/>
      <pc:docMkLst>
        <pc:docMk/>
      </pc:docMkLst>
      <pc:sldChg chg="del">
        <pc:chgData name="Gonzales, Erica (DESE)" userId="427ee677-6162-42a0-9277-244131bf98e5" providerId="ADAL" clId="{CB3571E0-0727-44F7-849C-4DBC9F8E3FE3}" dt="2023-09-28T19:53:36.202" v="0" actId="47"/>
        <pc:sldMkLst>
          <pc:docMk/>
          <pc:sldMk cId="3472057045" sldId="256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3878572461" sldId="25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2665711185" sldId="258"/>
        </pc:sldMkLst>
      </pc:sldChg>
      <pc:sldChg chg="addSp delSp modSp mod ord delDesignElem">
        <pc:chgData name="Gonzales, Erica (DESE)" userId="427ee677-6162-42a0-9277-244131bf98e5" providerId="ADAL" clId="{CB3571E0-0727-44F7-849C-4DBC9F8E3FE3}" dt="2023-10-04T13:43:04.312" v="997" actId="20577"/>
        <pc:sldMkLst>
          <pc:docMk/>
          <pc:sldMk cId="1766890895" sldId="261"/>
        </pc:sldMkLst>
        <pc:spChg chg="add del mod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2" creationId="{489A083C-4A50-427D-AB39-7DB35C17B07F}"/>
          </ac:spMkLst>
        </pc:spChg>
        <pc:spChg chg="mod">
          <ac:chgData name="Gonzales, Erica (DESE)" userId="427ee677-6162-42a0-9277-244131bf98e5" providerId="ADAL" clId="{CB3571E0-0727-44F7-849C-4DBC9F8E3FE3}" dt="2023-10-04T13:43:04.312" v="997" actId="20577"/>
          <ac:spMkLst>
            <pc:docMk/>
            <pc:sldMk cId="1766890895" sldId="261"/>
            <ac:spMk id="3" creationId="{3C12215C-BFD8-5049-8C86-A7DCAA965350}"/>
          </ac:spMkLst>
        </pc:spChg>
        <pc:spChg chg="del">
          <ac:chgData name="Gonzales, Erica (DESE)" userId="427ee677-6162-42a0-9277-244131bf98e5" providerId="ADAL" clId="{CB3571E0-0727-44F7-849C-4DBC9F8E3FE3}" dt="2023-09-28T20:04:58.995" v="317" actId="478"/>
          <ac:spMkLst>
            <pc:docMk/>
            <pc:sldMk cId="1766890895" sldId="261"/>
            <ac:spMk id="5" creationId="{DFE2D356-2C4B-677D-BF02-23BEEDD4C28E}"/>
          </ac:spMkLst>
        </pc:spChg>
        <pc:spChg chg="add del mod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6" creationId="{1E9030B5-FDEF-49C0-B98B-343B64826C5B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9" creationId="{BACC6370-2D7E-4714-9D71-7542949D7D5D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1" creationId="{F68B3F68-107C-434F-AA38-110D5EA91B85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3" creationId="{AAD0DBB9-1A4B-4391-81D4-CB19F9AB918A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5" creationId="{063BBA22-50EA-4C4D-BE05-F1CE4E63AA56}"/>
          </ac:spMkLst>
        </pc:spChg>
        <pc:graphicFrameChg chg="mod modGraphic">
          <ac:chgData name="Gonzales, Erica (DESE)" userId="427ee677-6162-42a0-9277-244131bf98e5" providerId="ADAL" clId="{CB3571E0-0727-44F7-849C-4DBC9F8E3FE3}" dt="2023-10-03T16:55:27.288" v="614" actId="207"/>
          <ac:graphicFrameMkLst>
            <pc:docMk/>
            <pc:sldMk cId="1766890895" sldId="261"/>
            <ac:graphicFrameMk id="4" creationId="{D6628714-FB72-45AC-BF9E-3A54B9EFED7C}"/>
          </ac:graphicFrameMkLst>
        </pc:graphicFrameChg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080877899" sldId="262"/>
        </pc:sldMkLst>
      </pc:sldChg>
      <pc:sldChg chg="addSp delSp modSp del mod ord">
        <pc:chgData name="Gonzales, Erica (DESE)" userId="427ee677-6162-42a0-9277-244131bf98e5" providerId="ADAL" clId="{CB3571E0-0727-44F7-849C-4DBC9F8E3FE3}" dt="2023-09-28T20:06:35.865" v="345" actId="47"/>
        <pc:sldMkLst>
          <pc:docMk/>
          <pc:sldMk cId="3033528675" sldId="263"/>
        </pc:sldMkLst>
        <pc:spChg chg="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5" creationId="{562ABD80-EB0B-4626-BBCE-752DCD5EDBF0}"/>
          </ac:spMkLst>
        </pc:spChg>
        <pc:spChg chg="add del 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6" creationId="{BF4EE140-90B6-49E9-905D-DF4A8271435E}"/>
          </ac:spMkLst>
        </pc:spChg>
        <pc:graphicFrameChg chg="mod modGraphic">
          <ac:chgData name="Gonzales, Erica (DESE)" userId="427ee677-6162-42a0-9277-244131bf98e5" providerId="ADAL" clId="{CB3571E0-0727-44F7-849C-4DBC9F8E3FE3}" dt="2023-09-28T20:01:06.348" v="268" actId="20577"/>
          <ac:graphicFrameMkLst>
            <pc:docMk/>
            <pc:sldMk cId="3033528675" sldId="263"/>
            <ac:graphicFrameMk id="4" creationId="{D6628714-FB72-45AC-BF9E-3A54B9EFED7C}"/>
          </ac:graphicFrameMkLst>
        </pc:graphicFrameChg>
      </pc:sldChg>
      <pc:sldChg chg="modSp del mod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601522152" sldId="264"/>
        </pc:sldMkLst>
        <pc:spChg chg="mod">
          <ac:chgData name="Gonzales, Erica (DESE)" userId="427ee677-6162-42a0-9277-244131bf98e5" providerId="ADAL" clId="{CB3571E0-0727-44F7-849C-4DBC9F8E3FE3}" dt="2023-10-02T20:02:45.595" v="499" actId="20577"/>
          <ac:spMkLst>
            <pc:docMk/>
            <pc:sldMk cId="1601522152" sldId="264"/>
            <ac:spMk id="6" creationId="{42E3D0A3-7F39-9989-A212-4BA2E353B8D0}"/>
          </ac:spMkLst>
        </pc:spChg>
      </pc:sldChg>
      <pc:sldChg chg="addSp delSp modSp mod ord">
        <pc:chgData name="Gonzales, Erica (DESE)" userId="427ee677-6162-42a0-9277-244131bf98e5" providerId="ADAL" clId="{CB3571E0-0727-44F7-849C-4DBC9F8E3FE3}" dt="2023-10-03T17:00:43.772" v="625" actId="20577"/>
        <pc:sldMkLst>
          <pc:docMk/>
          <pc:sldMk cId="54714780" sldId="265"/>
        </pc:sldMkLst>
        <pc:spChg chg="add del 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2" creationId="{3DBA9F60-547E-4758-9DED-219FA2988C6E}"/>
          </ac:spMkLst>
        </pc:spChg>
        <pc:spChg chg="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5" creationId="{4A56F7EE-3C0E-4060-8A45-918BCE8C2620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43.772" v="625" actId="20577"/>
          <ac:graphicFrameMkLst>
            <pc:docMk/>
            <pc:sldMk cId="54714780" sldId="265"/>
            <ac:graphicFrameMk id="4" creationId="{D6628714-FB72-45AC-BF9E-3A54B9EFED7C}"/>
          </ac:graphicFrameMkLst>
        </pc:graphicFrameChg>
      </pc:sldChg>
      <pc:sldChg chg="addSp delSp modSp mod ord">
        <pc:chgData name="Gonzales, Erica (DESE)" userId="427ee677-6162-42a0-9277-244131bf98e5" providerId="ADAL" clId="{CB3571E0-0727-44F7-849C-4DBC9F8E3FE3}" dt="2023-10-03T17:00:47.636" v="627" actId="20577"/>
        <pc:sldMkLst>
          <pc:docMk/>
          <pc:sldMk cId="986511755" sldId="266"/>
        </pc:sldMkLst>
        <pc:spChg chg="add del 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2" creationId="{19775AB7-28A8-49AF-8E56-7260C308D53F}"/>
          </ac:spMkLst>
        </pc:spChg>
        <pc:spChg chg="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5" creationId="{8243D257-5DF3-4D6A-89D1-53B347D9EA63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47.636" v="627" actId="20577"/>
          <ac:graphicFrameMkLst>
            <pc:docMk/>
            <pc:sldMk cId="986511755" sldId="266"/>
            <ac:graphicFrameMk id="4" creationId="{D6628714-FB72-45AC-BF9E-3A54B9EFED7C}"/>
          </ac:graphicFrameMkLst>
        </pc:graphicFrameChg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476207689" sldId="270"/>
        </pc:sldMkLst>
      </pc:sldChg>
      <pc:sldChg chg="ord">
        <pc:chgData name="Gonzales, Erica (DESE)" userId="427ee677-6162-42a0-9277-244131bf98e5" providerId="ADAL" clId="{CB3571E0-0727-44F7-849C-4DBC9F8E3FE3}" dt="2023-09-28T19:57:55.628" v="156"/>
        <pc:sldMkLst>
          <pc:docMk/>
          <pc:sldMk cId="1638879376" sldId="272"/>
        </pc:sldMkLst>
      </pc:sldChg>
      <pc:sldChg chg="addSp delSp modSp del mod ord">
        <pc:chgData name="Gonzales, Erica (DESE)" userId="427ee677-6162-42a0-9277-244131bf98e5" providerId="ADAL" clId="{CB3571E0-0727-44F7-849C-4DBC9F8E3FE3}" dt="2023-09-28T20:10:41.061" v="367" actId="47"/>
        <pc:sldMkLst>
          <pc:docMk/>
          <pc:sldMk cId="2517160899" sldId="273"/>
        </pc:sldMkLst>
        <pc:spChg chg="add del 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2" creationId="{64E4D879-B2B8-420E-B507-4DB0453A5EDF}"/>
          </ac:spMkLst>
        </pc:spChg>
        <pc:spChg chg="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5" creationId="{8EB70A3D-4442-4641-98BD-F558FACB1B2D}"/>
          </ac:spMkLst>
        </pc:spChg>
        <pc:graphicFrameChg chg="mod modGraphic">
          <ac:chgData name="Gonzales, Erica (DESE)" userId="427ee677-6162-42a0-9277-244131bf98e5" providerId="ADAL" clId="{CB3571E0-0727-44F7-849C-4DBC9F8E3FE3}" dt="2023-09-28T20:01:59.416" v="280" actId="20577"/>
          <ac:graphicFrameMkLst>
            <pc:docMk/>
            <pc:sldMk cId="2517160899" sldId="273"/>
            <ac:graphicFrameMk id="4" creationId="{D6628714-FB72-45AC-BF9E-3A54B9EFED7C}"/>
          </ac:graphicFrameMkLst>
        </pc:graphicFrameChg>
      </pc:sldChg>
      <pc:sldChg chg="addSp delSp modSp mod ord">
        <pc:chgData name="Gonzales, Erica (DESE)" userId="427ee677-6162-42a0-9277-244131bf98e5" providerId="ADAL" clId="{CB3571E0-0727-44F7-849C-4DBC9F8E3FE3}" dt="2023-10-03T17:00:50.431" v="628" actId="20577"/>
        <pc:sldMkLst>
          <pc:docMk/>
          <pc:sldMk cId="2763614926" sldId="274"/>
        </pc:sldMkLst>
        <pc:spChg chg="add del 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2" creationId="{2E9FFF66-29C6-4125-B3BC-ACF3D5CA76D3}"/>
          </ac:spMkLst>
        </pc:spChg>
        <pc:spChg chg="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5" creationId="{01F15880-C4C8-4D19-B2A0-3712C2DF0F64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50.431" v="628" actId="20577"/>
          <ac:graphicFrameMkLst>
            <pc:docMk/>
            <pc:sldMk cId="2763614926" sldId="274"/>
            <ac:graphicFrameMk id="4" creationId="{D6628714-FB72-45AC-BF9E-3A54B9EFED7C}"/>
          </ac:graphicFrameMkLst>
        </pc:graphicFrameChg>
      </pc:sldChg>
      <pc:sldChg chg="del ord">
        <pc:chgData name="Gonzales, Erica (DESE)" userId="427ee677-6162-42a0-9277-244131bf98e5" providerId="ADAL" clId="{CB3571E0-0727-44F7-849C-4DBC9F8E3FE3}" dt="2023-09-28T20:11:26.631" v="369" actId="47"/>
        <pc:sldMkLst>
          <pc:docMk/>
          <pc:sldMk cId="1608181897" sldId="276"/>
        </pc:sldMkLst>
      </pc:sldChg>
      <pc:sldChg chg="modSp mod ord">
        <pc:chgData name="Gonzales, Erica (DESE)" userId="427ee677-6162-42a0-9277-244131bf98e5" providerId="ADAL" clId="{CB3571E0-0727-44F7-849C-4DBC9F8E3FE3}" dt="2023-09-28T20:13:38.104" v="474" actId="20577"/>
        <pc:sldMkLst>
          <pc:docMk/>
          <pc:sldMk cId="2085975492" sldId="277"/>
        </pc:sldMkLst>
        <pc:spChg chg="mod">
          <ac:chgData name="Gonzales, Erica (DESE)" userId="427ee677-6162-42a0-9277-244131bf98e5" providerId="ADAL" clId="{CB3571E0-0727-44F7-849C-4DBC9F8E3FE3}" dt="2023-09-28T20:13:38.104" v="474" actId="20577"/>
          <ac:spMkLst>
            <pc:docMk/>
            <pc:sldMk cId="2085975492" sldId="277"/>
            <ac:spMk id="2" creationId="{77C7AF7F-4DEB-D4CD-274C-780FBB646F66}"/>
          </ac:spMkLst>
        </pc:spChg>
        <pc:spChg chg="mod">
          <ac:chgData name="Gonzales, Erica (DESE)" userId="427ee677-6162-42a0-9277-244131bf98e5" providerId="ADAL" clId="{CB3571E0-0727-44F7-849C-4DBC9F8E3FE3}" dt="2023-09-28T20:13:01.189" v="400" actId="20577"/>
          <ac:spMkLst>
            <pc:docMk/>
            <pc:sldMk cId="2085975492" sldId="277"/>
            <ac:spMk id="3" creationId="{42E7D7AA-E26C-9A47-EB09-61B8262D8C35}"/>
          </ac:spMkLst>
        </pc:spChg>
      </pc:sldChg>
      <pc:sldChg chg="modSp mod ord">
        <pc:chgData name="Gonzales, Erica (DESE)" userId="427ee677-6162-42a0-9277-244131bf98e5" providerId="ADAL" clId="{CB3571E0-0727-44F7-849C-4DBC9F8E3FE3}" dt="2023-09-28T20:11:56.629" v="392" actId="20577"/>
        <pc:sldMkLst>
          <pc:docMk/>
          <pc:sldMk cId="2761855106" sldId="278"/>
        </pc:sldMkLst>
        <pc:spChg chg="mod">
          <ac:chgData name="Gonzales, Erica (DESE)" userId="427ee677-6162-42a0-9277-244131bf98e5" providerId="ADAL" clId="{CB3571E0-0727-44F7-849C-4DBC9F8E3FE3}" dt="2023-09-28T20:11:56.629" v="392" actId="20577"/>
          <ac:spMkLst>
            <pc:docMk/>
            <pc:sldMk cId="2761855106" sldId="278"/>
            <ac:spMk id="2" creationId="{5894E2AF-07EB-3609-B66D-E81B13BB01E1}"/>
          </ac:spMkLst>
        </pc:spChg>
        <pc:spChg chg="mod">
          <ac:chgData name="Gonzales, Erica (DESE)" userId="427ee677-6162-42a0-9277-244131bf98e5" providerId="ADAL" clId="{CB3571E0-0727-44F7-849C-4DBC9F8E3FE3}" dt="2023-09-28T20:11:51.744" v="391" actId="20577"/>
          <ac:spMkLst>
            <pc:docMk/>
            <pc:sldMk cId="2761855106" sldId="278"/>
            <ac:spMk id="3" creationId="{CB698A20-CA51-847C-9F0A-F85CB68D7B60}"/>
          </ac:spMkLst>
        </pc:spChg>
      </pc:sldChg>
      <pc:sldChg chg="del ord">
        <pc:chgData name="Gonzales, Erica (DESE)" userId="427ee677-6162-42a0-9277-244131bf98e5" providerId="ADAL" clId="{CB3571E0-0727-44F7-849C-4DBC9F8E3FE3}" dt="2023-09-28T20:12:11.499" v="395" actId="47"/>
        <pc:sldMkLst>
          <pc:docMk/>
          <pc:sldMk cId="3574662596" sldId="279"/>
        </pc:sldMkLst>
      </pc:sldChg>
      <pc:sldChg chg="del ord">
        <pc:chgData name="Gonzales, Erica (DESE)" userId="427ee677-6162-42a0-9277-244131bf98e5" providerId="ADAL" clId="{CB3571E0-0727-44F7-849C-4DBC9F8E3FE3}" dt="2023-09-28T20:12:14.398" v="396" actId="47"/>
        <pc:sldMkLst>
          <pc:docMk/>
          <pc:sldMk cId="0" sldId="312"/>
        </pc:sldMkLst>
      </pc:sldChg>
      <pc:sldChg chg="addSp delSp modSp del mod">
        <pc:chgData name="Gonzales, Erica (DESE)" userId="427ee677-6162-42a0-9277-244131bf98e5" providerId="ADAL" clId="{CB3571E0-0727-44F7-849C-4DBC9F8E3FE3}" dt="2023-10-02T16:36:02.307" v="493" actId="47"/>
        <pc:sldMkLst>
          <pc:docMk/>
          <pc:sldMk cId="3296253128" sldId="3367"/>
        </pc:sldMkLst>
        <pc:spChg chg="mod">
          <ac:chgData name="Gonzales, Erica (DESE)" userId="427ee677-6162-42a0-9277-244131bf98e5" providerId="ADAL" clId="{CB3571E0-0727-44F7-849C-4DBC9F8E3FE3}" dt="2023-09-28T19:59:13.135" v="255" actId="20577"/>
          <ac:spMkLst>
            <pc:docMk/>
            <pc:sldMk cId="3296253128" sldId="3367"/>
            <ac:spMk id="2" creationId="{FF5FAECB-8DB9-6923-DAF2-C11C93F9DBAA}"/>
          </ac:spMkLst>
        </pc:spChg>
        <pc:spChg chg="add del">
          <ac:chgData name="Gonzales, Erica (DESE)" userId="427ee677-6162-42a0-9277-244131bf98e5" providerId="ADAL" clId="{CB3571E0-0727-44F7-849C-4DBC9F8E3FE3}" dt="2023-10-02T16:35:03.223" v="492" actId="22"/>
          <ac:spMkLst>
            <pc:docMk/>
            <pc:sldMk cId="3296253128" sldId="3367"/>
            <ac:spMk id="4" creationId="{EC1104A6-9C75-4DB8-B69E-7C50CEA7B367}"/>
          </ac:spMkLst>
        </pc:spChg>
      </pc:sldChg>
      <pc:sldChg chg="modSp mod">
        <pc:chgData name="Gonzales, Erica (DESE)" userId="427ee677-6162-42a0-9277-244131bf98e5" providerId="ADAL" clId="{CB3571E0-0727-44F7-849C-4DBC9F8E3FE3}" dt="2023-09-28T19:57:08.596" v="151" actId="20577"/>
        <pc:sldMkLst>
          <pc:docMk/>
          <pc:sldMk cId="21920278" sldId="3368"/>
        </pc:sldMkLst>
        <pc:spChg chg="mod">
          <ac:chgData name="Gonzales, Erica (DESE)" userId="427ee677-6162-42a0-9277-244131bf98e5" providerId="ADAL" clId="{CB3571E0-0727-44F7-849C-4DBC9F8E3FE3}" dt="2023-09-28T19:57:08.596" v="151" actId="20577"/>
          <ac:spMkLst>
            <pc:docMk/>
            <pc:sldMk cId="21920278" sldId="3368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CB3571E0-0727-44F7-849C-4DBC9F8E3FE3}" dt="2023-10-03T16:51:02.158" v="608" actId="20577"/>
        <pc:sldMkLst>
          <pc:docMk/>
          <pc:sldMk cId="101038636" sldId="3371"/>
        </pc:sldMkLst>
        <pc:spChg chg="mod">
          <ac:chgData name="Gonzales, Erica (DESE)" userId="427ee677-6162-42a0-9277-244131bf98e5" providerId="ADAL" clId="{CB3571E0-0727-44F7-849C-4DBC9F8E3FE3}" dt="2023-10-03T16:51:02.158" v="608" actId="20577"/>
          <ac:spMkLst>
            <pc:docMk/>
            <pc:sldMk cId="101038636" sldId="3371"/>
            <ac:spMk id="4" creationId="{3536CB28-822D-4595-83C2-0185C1224DE2}"/>
          </ac:spMkLst>
        </pc:spChg>
      </pc:sldChg>
      <pc:sldChg chg="addSp delSp mod">
        <pc:chgData name="Gonzales, Erica (DESE)" userId="427ee677-6162-42a0-9277-244131bf98e5" providerId="ADAL" clId="{CB3571E0-0727-44F7-849C-4DBC9F8E3FE3}" dt="2023-10-05T14:39:58.922" v="1000" actId="22"/>
        <pc:sldMkLst>
          <pc:docMk/>
          <pc:sldMk cId="4243281165" sldId="3372"/>
        </pc:sldMkLst>
        <pc:picChg chg="add del">
          <ac:chgData name="Gonzales, Erica (DESE)" userId="427ee677-6162-42a0-9277-244131bf98e5" providerId="ADAL" clId="{CB3571E0-0727-44F7-849C-4DBC9F8E3FE3}" dt="2023-10-05T14:39:58.922" v="1000" actId="22"/>
          <ac:picMkLst>
            <pc:docMk/>
            <pc:sldMk cId="4243281165" sldId="3372"/>
            <ac:picMk id="5" creationId="{69F50462-5CA4-44D0-8ECF-2A7B5B998023}"/>
          </ac:picMkLst>
        </pc:picChg>
      </pc:sldChg>
      <pc:sldChg chg="modSp mod ord">
        <pc:chgData name="Gonzales, Erica (DESE)" userId="427ee677-6162-42a0-9277-244131bf98e5" providerId="ADAL" clId="{CB3571E0-0727-44F7-849C-4DBC9F8E3FE3}" dt="2023-10-03T16:56:26.003" v="623" actId="6549"/>
        <pc:sldMkLst>
          <pc:docMk/>
          <pc:sldMk cId="1529146862" sldId="3373"/>
        </pc:sldMkLst>
        <pc:spChg chg="mod">
          <ac:chgData name="Gonzales, Erica (DESE)" userId="427ee677-6162-42a0-9277-244131bf98e5" providerId="ADAL" clId="{CB3571E0-0727-44F7-849C-4DBC9F8E3FE3}" dt="2023-10-03T16:56:26.003" v="623" actId="6549"/>
          <ac:spMkLst>
            <pc:docMk/>
            <pc:sldMk cId="1529146862" sldId="3373"/>
            <ac:spMk id="5" creationId="{FD8323AA-6A9F-49B3-86D6-991499006028}"/>
          </ac:spMkLst>
        </pc:spChg>
      </pc:sldChg>
      <pc:sldChg chg="del ord">
        <pc:chgData name="Gonzales, Erica (DESE)" userId="427ee677-6162-42a0-9277-244131bf98e5" providerId="ADAL" clId="{CB3571E0-0727-44F7-849C-4DBC9F8E3FE3}" dt="2023-09-28T20:12:00.371" v="393" actId="47"/>
        <pc:sldMkLst>
          <pc:docMk/>
          <pc:sldMk cId="103537644" sldId="3390"/>
        </pc:sldMkLst>
      </pc:sldChg>
      <pc:sldChg chg="modSp mod ord">
        <pc:chgData name="Gonzales, Erica (DESE)" userId="427ee677-6162-42a0-9277-244131bf98e5" providerId="ADAL" clId="{CB3571E0-0727-44F7-849C-4DBC9F8E3FE3}" dt="2023-09-28T20:13:14.875" v="445" actId="20577"/>
        <pc:sldMkLst>
          <pc:docMk/>
          <pc:sldMk cId="3380074392" sldId="3391"/>
        </pc:sldMkLst>
        <pc:spChg chg="mod">
          <ac:chgData name="Gonzales, Erica (DESE)" userId="427ee677-6162-42a0-9277-244131bf98e5" providerId="ADAL" clId="{CB3571E0-0727-44F7-849C-4DBC9F8E3FE3}" dt="2023-09-28T20:13:14.875" v="445" actId="20577"/>
          <ac:spMkLst>
            <pc:docMk/>
            <pc:sldMk cId="3380074392" sldId="3391"/>
            <ac:spMk id="3" creationId="{BF133EEF-DCB6-FD4D-61A2-CF3C2E7F048D}"/>
          </ac:spMkLst>
        </pc:spChg>
      </pc:sldChg>
      <pc:sldChg chg="del ord">
        <pc:chgData name="Gonzales, Erica (DESE)" userId="427ee677-6162-42a0-9277-244131bf98e5" providerId="ADAL" clId="{CB3571E0-0727-44F7-849C-4DBC9F8E3FE3}" dt="2023-09-28T20:13:40.853" v="475" actId="47"/>
        <pc:sldMkLst>
          <pc:docMk/>
          <pc:sldMk cId="3973447336" sldId="3392"/>
        </pc:sldMkLst>
      </pc:sldChg>
      <pc:sldChg chg="del ord">
        <pc:chgData name="Gonzales, Erica (DESE)" userId="427ee677-6162-42a0-9277-244131bf98e5" providerId="ADAL" clId="{CB3571E0-0727-44F7-849C-4DBC9F8E3FE3}" dt="2023-09-28T20:12:10.626" v="394" actId="47"/>
        <pc:sldMkLst>
          <pc:docMk/>
          <pc:sldMk cId="534389069" sldId="3393"/>
        </pc:sldMkLst>
      </pc:sldChg>
      <pc:sldChg chg="modSp mod">
        <pc:chgData name="Gonzales, Erica (DESE)" userId="427ee677-6162-42a0-9277-244131bf98e5" providerId="ADAL" clId="{CB3571E0-0727-44F7-849C-4DBC9F8E3FE3}" dt="2023-09-28T19:56:27.277" v="136" actId="20577"/>
        <pc:sldMkLst>
          <pc:docMk/>
          <pc:sldMk cId="2417940680" sldId="3395"/>
        </pc:sldMkLst>
        <pc:spChg chg="mod">
          <ac:chgData name="Gonzales, Erica (DESE)" userId="427ee677-6162-42a0-9277-244131bf98e5" providerId="ADAL" clId="{CB3571E0-0727-44F7-849C-4DBC9F8E3FE3}" dt="2023-09-28T19:56:27.277" v="136" actId="20577"/>
          <ac:spMkLst>
            <pc:docMk/>
            <pc:sldMk cId="2417940680" sldId="3395"/>
            <ac:spMk id="2" creationId="{75F77C0A-F34B-2B3F-484B-7459BE442120}"/>
          </ac:spMkLst>
        </pc:spChg>
      </pc:sldChg>
      <pc:sldChg chg="add">
        <pc:chgData name="Gonzales, Erica (DESE)" userId="427ee677-6162-42a0-9277-244131bf98e5" providerId="ADAL" clId="{CB3571E0-0727-44F7-849C-4DBC9F8E3FE3}" dt="2023-09-28T19:59:05.106" v="225" actId="2890"/>
        <pc:sldMkLst>
          <pc:docMk/>
          <pc:sldMk cId="830863000" sldId="3396"/>
        </pc:sldMkLst>
      </pc:sldChg>
      <pc:sldChg chg="del">
        <pc:chgData name="Gonzales, Erica (DESE)" userId="427ee677-6162-42a0-9277-244131bf98e5" providerId="ADAL" clId="{CB3571E0-0727-44F7-849C-4DBC9F8E3FE3}" dt="2023-09-28T19:58:55.748" v="224" actId="47"/>
        <pc:sldMkLst>
          <pc:docMk/>
          <pc:sldMk cId="3087607770" sldId="3396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58753286" sldId="339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614175253" sldId="339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2075017557" sldId="3398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234303109" sldId="3398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1558991705" sldId="3399"/>
        </pc:sldMkLst>
      </pc:sldChg>
      <pc:sldChg chg="modSp new mod">
        <pc:chgData name="Gonzales, Erica (DESE)" userId="427ee677-6162-42a0-9277-244131bf98e5" providerId="ADAL" clId="{CB3571E0-0727-44F7-849C-4DBC9F8E3FE3}" dt="2023-10-03T17:22:22.988" v="983" actId="20577"/>
        <pc:sldMkLst>
          <pc:docMk/>
          <pc:sldMk cId="1706755020" sldId="3399"/>
        </pc:sldMkLst>
        <pc:spChg chg="mod">
          <ac:chgData name="Gonzales, Erica (DESE)" userId="427ee677-6162-42a0-9277-244131bf98e5" providerId="ADAL" clId="{CB3571E0-0727-44F7-849C-4DBC9F8E3FE3}" dt="2023-10-03T17:22:22.988" v="983" actId="20577"/>
          <ac:spMkLst>
            <pc:docMk/>
            <pc:sldMk cId="1706755020" sldId="3399"/>
            <ac:spMk id="2" creationId="{7CDAE9DE-58C1-44B1-B70A-F9F93C08B0F3}"/>
          </ac:spMkLst>
        </pc:spChg>
        <pc:spChg chg="mod">
          <ac:chgData name="Gonzales, Erica (DESE)" userId="427ee677-6162-42a0-9277-244131bf98e5" providerId="ADAL" clId="{CB3571E0-0727-44F7-849C-4DBC9F8E3FE3}" dt="2023-10-02T20:03:08.673" v="515" actId="20577"/>
          <ac:spMkLst>
            <pc:docMk/>
            <pc:sldMk cId="1706755020" sldId="3399"/>
            <ac:spMk id="3" creationId="{A87A7820-85C2-4CB7-BE13-F667BE61F8A3}"/>
          </ac:spMkLst>
        </pc:spChg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302380608" sldId="3400"/>
        </pc:sldMkLst>
      </pc:sldChg>
      <pc:sldChg chg="del">
        <pc:chgData name="Gonzales, Erica (DESE)" userId="427ee677-6162-42a0-9277-244131bf98e5" providerId="ADAL" clId="{CB3571E0-0727-44F7-849C-4DBC9F8E3FE3}" dt="2023-10-03T16:40:31.446" v="568" actId="47"/>
        <pc:sldMkLst>
          <pc:docMk/>
          <pc:sldMk cId="4137414821" sldId="3400"/>
        </pc:sldMkLst>
      </pc:sldChg>
      <pc:sldChg chg="del">
        <pc:chgData name="Gonzales, Erica (DESE)" userId="427ee677-6162-42a0-9277-244131bf98e5" providerId="ADAL" clId="{CB3571E0-0727-44F7-849C-4DBC9F8E3FE3}" dt="2023-09-28T19:56:58.208" v="139" actId="47"/>
        <pc:sldMkLst>
          <pc:docMk/>
          <pc:sldMk cId="3498489582" sldId="3401"/>
        </pc:sldMkLst>
      </pc:sldChg>
      <pc:sldChg chg="del">
        <pc:chgData name="Gonzales, Erica (DESE)" userId="427ee677-6162-42a0-9277-244131bf98e5" providerId="ADAL" clId="{CB3571E0-0727-44F7-849C-4DBC9F8E3FE3}" dt="2023-09-28T19:57:20.708" v="152" actId="47"/>
        <pc:sldMkLst>
          <pc:docMk/>
          <pc:sldMk cId="267579919" sldId="3402"/>
        </pc:sldMkLst>
      </pc:sldChg>
      <pc:sldChg chg="del">
        <pc:chgData name="Gonzales, Erica (DESE)" userId="427ee677-6162-42a0-9277-244131bf98e5" providerId="ADAL" clId="{CB3571E0-0727-44F7-849C-4DBC9F8E3FE3}" dt="2023-09-28T19:57:22.012" v="153" actId="47"/>
        <pc:sldMkLst>
          <pc:docMk/>
          <pc:sldMk cId="507711004" sldId="3403"/>
        </pc:sldMkLst>
      </pc:sldChg>
      <pc:sldChg chg="del">
        <pc:chgData name="Gonzales, Erica (DESE)" userId="427ee677-6162-42a0-9277-244131bf98e5" providerId="ADAL" clId="{CB3571E0-0727-44F7-849C-4DBC9F8E3FE3}" dt="2023-09-28T19:57:25.253" v="154" actId="47"/>
        <pc:sldMkLst>
          <pc:docMk/>
          <pc:sldMk cId="2314047931" sldId="3404"/>
        </pc:sldMkLst>
      </pc:sldChg>
      <pc:sldChg chg="delDesignElem">
        <pc:chgData name="Gonzales, Erica (DESE)" userId="427ee677-6162-42a0-9277-244131bf98e5" providerId="ADAL" clId="{CB3571E0-0727-44F7-849C-4DBC9F8E3FE3}" dt="2023-10-03T16:39:14.985" v="567"/>
        <pc:sldMkLst>
          <pc:docMk/>
          <pc:sldMk cId="3509385205" sldId="3996"/>
        </pc:sldMkLst>
      </pc:sldChg>
    </pc:docChg>
  </pc:docChgLst>
  <pc:docChgLst>
    <pc:chgData name="Thomas, Corinne T. (DESE)" userId="7776f531-ba53-429c-9fc1-fbf82403404c" providerId="ADAL" clId="{EAA0288C-07E2-4371-96ED-713CB8C97667}"/>
    <pc:docChg chg="undo custSel addSld delSld modSld sldOrd">
      <pc:chgData name="Thomas, Corinne T. (DESE)" userId="7776f531-ba53-429c-9fc1-fbf82403404c" providerId="ADAL" clId="{EAA0288C-07E2-4371-96ED-713CB8C97667}" dt="2024-04-10T13:04:01.935" v="1060"/>
      <pc:docMkLst>
        <pc:docMk/>
      </pc:docMkLst>
      <pc:sldChg chg="modSp mod">
        <pc:chgData name="Thomas, Corinne T. (DESE)" userId="7776f531-ba53-429c-9fc1-fbf82403404c" providerId="ADAL" clId="{EAA0288C-07E2-4371-96ED-713CB8C97667}" dt="2024-04-03T13:34:19.790" v="0" actId="1076"/>
        <pc:sldMkLst>
          <pc:docMk/>
          <pc:sldMk cId="2417940680" sldId="3395"/>
        </pc:sldMkLst>
        <pc:spChg chg="mod">
          <ac:chgData name="Thomas, Corinne T. (DESE)" userId="7776f531-ba53-429c-9fc1-fbf82403404c" providerId="ADAL" clId="{EAA0288C-07E2-4371-96ED-713CB8C97667}" dt="2024-04-03T13:34:19.790" v="0" actId="1076"/>
          <ac:spMkLst>
            <pc:docMk/>
            <pc:sldMk cId="2417940680" sldId="3395"/>
            <ac:spMk id="2" creationId="{75F77C0A-F34B-2B3F-484B-7459BE442120}"/>
          </ac:spMkLst>
        </pc:spChg>
      </pc:sldChg>
      <pc:sldChg chg="modSp mod">
        <pc:chgData name="Thomas, Corinne T. (DESE)" userId="7776f531-ba53-429c-9fc1-fbf82403404c" providerId="ADAL" clId="{EAA0288C-07E2-4371-96ED-713CB8C97667}" dt="2024-04-03T18:41:08.742" v="1057" actId="27636"/>
        <pc:sldMkLst>
          <pc:docMk/>
          <pc:sldMk cId="2341337036" sldId="3438"/>
        </pc:sldMkLst>
        <pc:spChg chg="mod">
          <ac:chgData name="Thomas, Corinne T. (DESE)" userId="7776f531-ba53-429c-9fc1-fbf82403404c" providerId="ADAL" clId="{EAA0288C-07E2-4371-96ED-713CB8C97667}" dt="2024-04-03T18:41:08.742" v="1057" actId="27636"/>
          <ac:spMkLst>
            <pc:docMk/>
            <pc:sldMk cId="2341337036" sldId="3438"/>
            <ac:spMk id="2" creationId="{E7E5F5A2-4E03-55F7-2B32-9D93B4BA5E79}"/>
          </ac:spMkLst>
        </pc:spChg>
      </pc:sldChg>
      <pc:sldChg chg="modSp mod modAnim">
        <pc:chgData name="Thomas, Corinne T. (DESE)" userId="7776f531-ba53-429c-9fc1-fbf82403404c" providerId="ADAL" clId="{EAA0288C-07E2-4371-96ED-713CB8C97667}" dt="2024-04-10T13:04:01.935" v="1060"/>
        <pc:sldMkLst>
          <pc:docMk/>
          <pc:sldMk cId="2354664557" sldId="3440"/>
        </pc:sldMkLst>
        <pc:spChg chg="mod">
          <ac:chgData name="Thomas, Corinne T. (DESE)" userId="7776f531-ba53-429c-9fc1-fbf82403404c" providerId="ADAL" clId="{EAA0288C-07E2-4371-96ED-713CB8C97667}" dt="2024-04-03T13:45:05.547" v="26" actId="404"/>
          <ac:spMkLst>
            <pc:docMk/>
            <pc:sldMk cId="2354664557" sldId="3440"/>
            <ac:spMk id="2" creationId="{48DBFFC9-6A5E-587C-AA0E-D32903901F22}"/>
          </ac:spMkLst>
        </pc:spChg>
        <pc:spChg chg="mod">
          <ac:chgData name="Thomas, Corinne T. (DESE)" userId="7776f531-ba53-429c-9fc1-fbf82403404c" providerId="ADAL" clId="{EAA0288C-07E2-4371-96ED-713CB8C97667}" dt="2024-04-03T18:33:49.962" v="549" actId="404"/>
          <ac:spMkLst>
            <pc:docMk/>
            <pc:sldMk cId="2354664557" sldId="3440"/>
            <ac:spMk id="4" creationId="{CB5C3F9E-F196-E7A6-78F8-070033E09257}"/>
          </ac:spMkLst>
        </pc:spChg>
        <pc:spChg chg="mod">
          <ac:chgData name="Thomas, Corinne T. (DESE)" userId="7776f531-ba53-429c-9fc1-fbf82403404c" providerId="ADAL" clId="{EAA0288C-07E2-4371-96ED-713CB8C97667}" dt="2024-04-03T13:45:23.381" v="28" actId="14100"/>
          <ac:spMkLst>
            <pc:docMk/>
            <pc:sldMk cId="2354664557" sldId="3440"/>
            <ac:spMk id="5" creationId="{C7F60FD5-DD53-AAD4-B082-C73692DA29D0}"/>
          </ac:spMkLst>
        </pc:spChg>
      </pc:sldChg>
      <pc:sldChg chg="addSp delSp modSp del mod modAnim">
        <pc:chgData name="Thomas, Corinne T. (DESE)" userId="7776f531-ba53-429c-9fc1-fbf82403404c" providerId="ADAL" clId="{EAA0288C-07E2-4371-96ED-713CB8C97667}" dt="2024-04-03T18:38:47.707" v="928" actId="47"/>
        <pc:sldMkLst>
          <pc:docMk/>
          <pc:sldMk cId="3268312802" sldId="3444"/>
        </pc:sldMkLst>
        <pc:spChg chg="del mod">
          <ac:chgData name="Thomas, Corinne T. (DESE)" userId="7776f531-ba53-429c-9fc1-fbf82403404c" providerId="ADAL" clId="{EAA0288C-07E2-4371-96ED-713CB8C97667}" dt="2024-04-03T14:12:50.739" v="85" actId="478"/>
          <ac:spMkLst>
            <pc:docMk/>
            <pc:sldMk cId="3268312802" sldId="3444"/>
            <ac:spMk id="2" creationId="{444E39AC-8D9F-1C3B-9142-6DAF22CA74D5}"/>
          </ac:spMkLst>
        </pc:spChg>
        <pc:spChg chg="mod">
          <ac:chgData name="Thomas, Corinne T. (DESE)" userId="7776f531-ba53-429c-9fc1-fbf82403404c" providerId="ADAL" clId="{EAA0288C-07E2-4371-96ED-713CB8C97667}" dt="2024-04-03T18:34:23.191" v="551" actId="20577"/>
          <ac:spMkLst>
            <pc:docMk/>
            <pc:sldMk cId="3268312802" sldId="3444"/>
            <ac:spMk id="3" creationId="{EB59DC6C-1085-FF05-B0D1-118EA0BC5894}"/>
          </ac:spMkLst>
        </pc:spChg>
        <pc:spChg chg="add mod">
          <ac:chgData name="Thomas, Corinne T. (DESE)" userId="7776f531-ba53-429c-9fc1-fbf82403404c" providerId="ADAL" clId="{EAA0288C-07E2-4371-96ED-713CB8C97667}" dt="2024-04-03T18:34:28.905" v="552" actId="1076"/>
          <ac:spMkLst>
            <pc:docMk/>
            <pc:sldMk cId="3268312802" sldId="3444"/>
            <ac:spMk id="4" creationId="{964B2F53-514A-DDA5-A45F-0398E059C03B}"/>
          </ac:spMkLst>
        </pc:spChg>
        <pc:spChg chg="add mod">
          <ac:chgData name="Thomas, Corinne T. (DESE)" userId="7776f531-ba53-429c-9fc1-fbf82403404c" providerId="ADAL" clId="{EAA0288C-07E2-4371-96ED-713CB8C97667}" dt="2024-04-03T18:34:28.905" v="552" actId="1076"/>
          <ac:spMkLst>
            <pc:docMk/>
            <pc:sldMk cId="3268312802" sldId="3444"/>
            <ac:spMk id="5" creationId="{70186261-5996-3C3C-6114-0EB6EA88B265}"/>
          </ac:spMkLst>
        </pc:spChg>
        <pc:spChg chg="add del mod">
          <ac:chgData name="Thomas, Corinne T. (DESE)" userId="7776f531-ba53-429c-9fc1-fbf82403404c" providerId="ADAL" clId="{EAA0288C-07E2-4371-96ED-713CB8C97667}" dt="2024-04-03T14:12:54.198" v="86" actId="478"/>
          <ac:spMkLst>
            <pc:docMk/>
            <pc:sldMk cId="3268312802" sldId="3444"/>
            <ac:spMk id="7" creationId="{DBE12611-1ED1-CE05-AE56-17F6DC19C1E0}"/>
          </ac:spMkLst>
        </pc:spChg>
      </pc:sldChg>
      <pc:sldChg chg="mod modShow">
        <pc:chgData name="Thomas, Corinne T. (DESE)" userId="7776f531-ba53-429c-9fc1-fbf82403404c" providerId="ADAL" clId="{EAA0288C-07E2-4371-96ED-713CB8C97667}" dt="2024-04-03T13:40:10.015" v="1" actId="729"/>
        <pc:sldMkLst>
          <pc:docMk/>
          <pc:sldMk cId="1703477419" sldId="3447"/>
        </pc:sldMkLst>
      </pc:sldChg>
      <pc:sldChg chg="modSp mod">
        <pc:chgData name="Thomas, Corinne T. (DESE)" userId="7776f531-ba53-429c-9fc1-fbf82403404c" providerId="ADAL" clId="{EAA0288C-07E2-4371-96ED-713CB8C97667}" dt="2024-04-03T13:44:46.169" v="23" actId="1076"/>
        <pc:sldMkLst>
          <pc:docMk/>
          <pc:sldMk cId="2454810255" sldId="3448"/>
        </pc:sldMkLst>
        <pc:spChg chg="mod">
          <ac:chgData name="Thomas, Corinne T. (DESE)" userId="7776f531-ba53-429c-9fc1-fbf82403404c" providerId="ADAL" clId="{EAA0288C-07E2-4371-96ED-713CB8C97667}" dt="2024-04-03T13:44:46.169" v="23" actId="1076"/>
          <ac:spMkLst>
            <pc:docMk/>
            <pc:sldMk cId="2454810255" sldId="3448"/>
            <ac:spMk id="2" creationId="{2A91CA33-1823-1B5B-6D4F-0F9AF29A59CC}"/>
          </ac:spMkLst>
        </pc:spChg>
      </pc:sldChg>
      <pc:sldChg chg="new">
        <pc:chgData name="Thomas, Corinne T. (DESE)" userId="7776f531-ba53-429c-9fc1-fbf82403404c" providerId="ADAL" clId="{EAA0288C-07E2-4371-96ED-713CB8C97667}" dt="2024-04-03T14:10:44.101" v="33" actId="680"/>
        <pc:sldMkLst>
          <pc:docMk/>
          <pc:sldMk cId="2457872031" sldId="3453"/>
        </pc:sldMkLst>
      </pc:sldChg>
      <pc:sldChg chg="modSp del mod">
        <pc:chgData name="Thomas, Corinne T. (DESE)" userId="7776f531-ba53-429c-9fc1-fbf82403404c" providerId="ADAL" clId="{EAA0288C-07E2-4371-96ED-713CB8C97667}" dt="2024-04-03T18:34:16.242" v="550" actId="47"/>
        <pc:sldMkLst>
          <pc:docMk/>
          <pc:sldMk cId="3032055700" sldId="3453"/>
        </pc:sldMkLst>
        <pc:spChg chg="mod">
          <ac:chgData name="Thomas, Corinne T. (DESE)" userId="7776f531-ba53-429c-9fc1-fbf82403404c" providerId="ADAL" clId="{EAA0288C-07E2-4371-96ED-713CB8C97667}" dt="2024-04-03T14:41:05.068" v="494" actId="404"/>
          <ac:spMkLst>
            <pc:docMk/>
            <pc:sldMk cId="3032055700" sldId="3453"/>
            <ac:spMk id="2" creationId="{444E39AC-8D9F-1C3B-9142-6DAF22CA74D5}"/>
          </ac:spMkLst>
        </pc:spChg>
        <pc:spChg chg="mod">
          <ac:chgData name="Thomas, Corinne T. (DESE)" userId="7776f531-ba53-429c-9fc1-fbf82403404c" providerId="ADAL" clId="{EAA0288C-07E2-4371-96ED-713CB8C97667}" dt="2024-04-03T14:44:01.174" v="509" actId="14100"/>
          <ac:spMkLst>
            <pc:docMk/>
            <pc:sldMk cId="3032055700" sldId="3453"/>
            <ac:spMk id="4" creationId="{D7B60CA0-CCF9-0288-29C6-5D2753203F1F}"/>
          </ac:spMkLst>
        </pc:spChg>
        <pc:spChg chg="mod">
          <ac:chgData name="Thomas, Corinne T. (DESE)" userId="7776f531-ba53-429c-9fc1-fbf82403404c" providerId="ADAL" clId="{EAA0288C-07E2-4371-96ED-713CB8C97667}" dt="2024-04-03T14:42:01.778" v="501" actId="207"/>
          <ac:spMkLst>
            <pc:docMk/>
            <pc:sldMk cId="3032055700" sldId="3453"/>
            <ac:spMk id="5" creationId="{74B12BFF-16C8-C832-5FE5-2CF39F295F92}"/>
          </ac:spMkLst>
        </pc:spChg>
      </pc:sldChg>
      <pc:sldChg chg="modSp del mod">
        <pc:chgData name="Thomas, Corinne T. (DESE)" userId="7776f531-ba53-429c-9fc1-fbf82403404c" providerId="ADAL" clId="{EAA0288C-07E2-4371-96ED-713CB8C97667}" dt="2024-04-03T14:15:43.760" v="124" actId="47"/>
        <pc:sldMkLst>
          <pc:docMk/>
          <pc:sldMk cId="2457872031" sldId="3454"/>
        </pc:sldMkLst>
        <pc:spChg chg="mod">
          <ac:chgData name="Thomas, Corinne T. (DESE)" userId="7776f531-ba53-429c-9fc1-fbf82403404c" providerId="ADAL" clId="{EAA0288C-07E2-4371-96ED-713CB8C97667}" dt="2024-04-03T14:10:59.650" v="36"/>
          <ac:spMkLst>
            <pc:docMk/>
            <pc:sldMk cId="2457872031" sldId="3454"/>
            <ac:spMk id="2" creationId="{0132403E-DAA2-2195-A3EF-03F58A35F061}"/>
          </ac:spMkLst>
        </pc:spChg>
        <pc:spChg chg="mod">
          <ac:chgData name="Thomas, Corinne T. (DESE)" userId="7776f531-ba53-429c-9fc1-fbf82403404c" providerId="ADAL" clId="{EAA0288C-07E2-4371-96ED-713CB8C97667}" dt="2024-04-03T14:13:49.150" v="101" actId="20577"/>
          <ac:spMkLst>
            <pc:docMk/>
            <pc:sldMk cId="2457872031" sldId="3454"/>
            <ac:spMk id="3" creationId="{5B6AB514-ADFF-2E52-987D-CACB755A1A3F}"/>
          </ac:spMkLst>
        </pc:spChg>
      </pc:sldChg>
      <pc:sldChg chg="modSp new del mod">
        <pc:chgData name="Thomas, Corinne T. (DESE)" userId="7776f531-ba53-429c-9fc1-fbf82403404c" providerId="ADAL" clId="{EAA0288C-07E2-4371-96ED-713CB8C97667}" dt="2024-04-03T14:19:20.773" v="167" actId="47"/>
        <pc:sldMkLst>
          <pc:docMk/>
          <pc:sldMk cId="884857419" sldId="3455"/>
        </pc:sldMkLst>
        <pc:spChg chg="mod">
          <ac:chgData name="Thomas, Corinne T. (DESE)" userId="7776f531-ba53-429c-9fc1-fbf82403404c" providerId="ADAL" clId="{EAA0288C-07E2-4371-96ED-713CB8C97667}" dt="2024-04-03T14:17:22.551" v="145" actId="27636"/>
          <ac:spMkLst>
            <pc:docMk/>
            <pc:sldMk cId="884857419" sldId="3455"/>
            <ac:spMk id="2" creationId="{BE233B41-9315-A651-F026-6B391BAEF68C}"/>
          </ac:spMkLst>
        </pc:spChg>
      </pc:sldChg>
      <pc:sldChg chg="modSp add del mod">
        <pc:chgData name="Thomas, Corinne T. (DESE)" userId="7776f531-ba53-429c-9fc1-fbf82403404c" providerId="ADAL" clId="{EAA0288C-07E2-4371-96ED-713CB8C97667}" dt="2024-04-03T18:38:47.707" v="928" actId="47"/>
        <pc:sldMkLst>
          <pc:docMk/>
          <pc:sldMk cId="2867362478" sldId="3456"/>
        </pc:sldMkLst>
        <pc:spChg chg="mod">
          <ac:chgData name="Thomas, Corinne T. (DESE)" userId="7776f531-ba53-429c-9fc1-fbf82403404c" providerId="ADAL" clId="{EAA0288C-07E2-4371-96ED-713CB8C97667}" dt="2024-04-03T14:14:04.833" v="105" actId="20577"/>
          <ac:spMkLst>
            <pc:docMk/>
            <pc:sldMk cId="2867362478" sldId="3456"/>
            <ac:spMk id="3" creationId="{EB59DC6C-1085-FF05-B0D1-118EA0BC5894}"/>
          </ac:spMkLst>
        </pc:spChg>
        <pc:spChg chg="mod">
          <ac:chgData name="Thomas, Corinne T. (DESE)" userId="7776f531-ba53-429c-9fc1-fbf82403404c" providerId="ADAL" clId="{EAA0288C-07E2-4371-96ED-713CB8C97667}" dt="2024-04-03T14:48:03.802" v="525" actId="404"/>
          <ac:spMkLst>
            <pc:docMk/>
            <pc:sldMk cId="2867362478" sldId="3456"/>
            <ac:spMk id="4" creationId="{964B2F53-514A-DDA5-A45F-0398E059C03B}"/>
          </ac:spMkLst>
        </pc:spChg>
        <pc:spChg chg="mod">
          <ac:chgData name="Thomas, Corinne T. (DESE)" userId="7776f531-ba53-429c-9fc1-fbf82403404c" providerId="ADAL" clId="{EAA0288C-07E2-4371-96ED-713CB8C97667}" dt="2024-04-03T14:48:05.686" v="526" actId="404"/>
          <ac:spMkLst>
            <pc:docMk/>
            <pc:sldMk cId="2867362478" sldId="3456"/>
            <ac:spMk id="5" creationId="{70186261-5996-3C3C-6114-0EB6EA88B265}"/>
          </ac:spMkLst>
        </pc:spChg>
      </pc:sldChg>
      <pc:sldChg chg="addSp delSp modSp add del mod modNotesTx">
        <pc:chgData name="Thomas, Corinne T. (DESE)" userId="7776f531-ba53-429c-9fc1-fbf82403404c" providerId="ADAL" clId="{EAA0288C-07E2-4371-96ED-713CB8C97667}" dt="2024-04-03T18:38:47.707" v="928" actId="47"/>
        <pc:sldMkLst>
          <pc:docMk/>
          <pc:sldMk cId="309062365" sldId="3457"/>
        </pc:sldMkLst>
        <pc:spChg chg="add del mod">
          <ac:chgData name="Thomas, Corinne T. (DESE)" userId="7776f531-ba53-429c-9fc1-fbf82403404c" providerId="ADAL" clId="{EAA0288C-07E2-4371-96ED-713CB8C97667}" dt="2024-04-03T14:48:52.547" v="533" actId="478"/>
          <ac:spMkLst>
            <pc:docMk/>
            <pc:sldMk cId="309062365" sldId="3457"/>
            <ac:spMk id="2" creationId="{D7B15294-A435-A000-A92A-121AFD405FE1}"/>
          </ac:spMkLst>
        </pc:spChg>
        <pc:spChg chg="mod">
          <ac:chgData name="Thomas, Corinne T. (DESE)" userId="7776f531-ba53-429c-9fc1-fbf82403404c" providerId="ADAL" clId="{EAA0288C-07E2-4371-96ED-713CB8C97667}" dt="2024-04-03T14:16:25.013" v="133" actId="20577"/>
          <ac:spMkLst>
            <pc:docMk/>
            <pc:sldMk cId="309062365" sldId="3457"/>
            <ac:spMk id="3" creationId="{EB59DC6C-1085-FF05-B0D1-118EA0BC5894}"/>
          </ac:spMkLst>
        </pc:spChg>
        <pc:spChg chg="mod">
          <ac:chgData name="Thomas, Corinne T. (DESE)" userId="7776f531-ba53-429c-9fc1-fbf82403404c" providerId="ADAL" clId="{EAA0288C-07E2-4371-96ED-713CB8C97667}" dt="2024-04-03T14:36:26.935" v="460" actId="1076"/>
          <ac:spMkLst>
            <pc:docMk/>
            <pc:sldMk cId="309062365" sldId="3457"/>
            <ac:spMk id="4" creationId="{964B2F53-514A-DDA5-A45F-0398E059C03B}"/>
          </ac:spMkLst>
        </pc:spChg>
        <pc:spChg chg="del">
          <ac:chgData name="Thomas, Corinne T. (DESE)" userId="7776f531-ba53-429c-9fc1-fbf82403404c" providerId="ADAL" clId="{EAA0288C-07E2-4371-96ED-713CB8C97667}" dt="2024-04-03T14:17:31.250" v="146" actId="478"/>
          <ac:spMkLst>
            <pc:docMk/>
            <pc:sldMk cId="309062365" sldId="3457"/>
            <ac:spMk id="5" creationId="{70186261-5996-3C3C-6114-0EB6EA88B265}"/>
          </ac:spMkLst>
        </pc:spChg>
        <pc:spChg chg="add mod">
          <ac:chgData name="Thomas, Corinne T. (DESE)" userId="7776f531-ba53-429c-9fc1-fbf82403404c" providerId="ADAL" clId="{EAA0288C-07E2-4371-96ED-713CB8C97667}" dt="2024-04-03T14:36:26.935" v="460" actId="1076"/>
          <ac:spMkLst>
            <pc:docMk/>
            <pc:sldMk cId="309062365" sldId="3457"/>
            <ac:spMk id="6" creationId="{6EDA6FB7-9031-384E-870D-72C9244AF7A8}"/>
          </ac:spMkLst>
        </pc:spChg>
        <pc:spChg chg="add del mod">
          <ac:chgData name="Thomas, Corinne T. (DESE)" userId="7776f531-ba53-429c-9fc1-fbf82403404c" providerId="ADAL" clId="{EAA0288C-07E2-4371-96ED-713CB8C97667}" dt="2024-04-03T14:27:28.286" v="401" actId="478"/>
          <ac:spMkLst>
            <pc:docMk/>
            <pc:sldMk cId="309062365" sldId="3457"/>
            <ac:spMk id="7" creationId="{CD3F7A18-F59F-143C-32E3-E5A7F0C983D3}"/>
          </ac:spMkLst>
        </pc:spChg>
        <pc:spChg chg="add del mod">
          <ac:chgData name="Thomas, Corinne T. (DESE)" userId="7776f531-ba53-429c-9fc1-fbf82403404c" providerId="ADAL" clId="{EAA0288C-07E2-4371-96ED-713CB8C97667}" dt="2024-04-03T14:27:40.506" v="406" actId="478"/>
          <ac:spMkLst>
            <pc:docMk/>
            <pc:sldMk cId="309062365" sldId="3457"/>
            <ac:spMk id="8" creationId="{853DF13A-F486-C365-AA73-EFA6E8F4557B}"/>
          </ac:spMkLst>
        </pc:spChg>
        <pc:spChg chg="add mod">
          <ac:chgData name="Thomas, Corinne T. (DESE)" userId="7776f531-ba53-429c-9fc1-fbf82403404c" providerId="ADAL" clId="{EAA0288C-07E2-4371-96ED-713CB8C97667}" dt="2024-04-03T15:04:06.891" v="543" actId="1076"/>
          <ac:spMkLst>
            <pc:docMk/>
            <pc:sldMk cId="309062365" sldId="3457"/>
            <ac:spMk id="9" creationId="{0E1AFC7B-20C7-AA18-FCF6-CB8E611BD2AA}"/>
          </ac:spMkLst>
        </pc:spChg>
      </pc:sldChg>
      <pc:sldChg chg="modSp new mod ord modAnim">
        <pc:chgData name="Thomas, Corinne T. (DESE)" userId="7776f531-ba53-429c-9fc1-fbf82403404c" providerId="ADAL" clId="{EAA0288C-07E2-4371-96ED-713CB8C97667}" dt="2024-04-03T18:45:00.290" v="1059" actId="27636"/>
        <pc:sldMkLst>
          <pc:docMk/>
          <pc:sldMk cId="792270233" sldId="3458"/>
        </pc:sldMkLst>
        <pc:spChg chg="mod">
          <ac:chgData name="Thomas, Corinne T. (DESE)" userId="7776f531-ba53-429c-9fc1-fbf82403404c" providerId="ADAL" clId="{EAA0288C-07E2-4371-96ED-713CB8C97667}" dt="2024-04-03T18:45:00.290" v="1059" actId="27636"/>
          <ac:spMkLst>
            <pc:docMk/>
            <pc:sldMk cId="792270233" sldId="3458"/>
            <ac:spMk id="2" creationId="{3D276C53-6B3A-F62C-782E-2F410395F428}"/>
          </ac:spMkLst>
        </pc:spChg>
        <pc:spChg chg="mod">
          <ac:chgData name="Thomas, Corinne T. (DESE)" userId="7776f531-ba53-429c-9fc1-fbf82403404c" providerId="ADAL" clId="{EAA0288C-07E2-4371-96ED-713CB8C97667}" dt="2024-04-03T18:34:41.681" v="567" actId="20577"/>
          <ac:spMkLst>
            <pc:docMk/>
            <pc:sldMk cId="792270233" sldId="3458"/>
            <ac:spMk id="3" creationId="{56780DF7-44B9-6731-8FF0-43DD719091F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26846-D7CE-422B-A9E8-303229C27B7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72EC9-646F-4811-BA37-55B102FADD34}">
      <dgm:prSet phldrT="[Text]"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1: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Define the Initiative</a:t>
          </a:r>
        </a:p>
      </dgm:t>
      <dgm:extLst>
        <a:ext uri="{E40237B7-FDA0-4F09-8148-C483321AD2D9}">
          <dgm14:cNvPr xmlns:dgm14="http://schemas.microsoft.com/office/drawing/2010/diagram" id="0" name="" descr="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"/>
        </a:ext>
      </dgm:extLst>
    </dgm:pt>
    <dgm:pt modelId="{565AD3DA-8990-4C51-B2EC-716680A07E82}" type="parTrans" cxnId="{64216F8F-F5E0-4D7E-8540-441FC36587CE}">
      <dgm:prSet/>
      <dgm:spPr/>
      <dgm:t>
        <a:bodyPr/>
        <a:lstStyle/>
        <a:p>
          <a:endParaRPr lang="en-US"/>
        </a:p>
      </dgm:t>
    </dgm:pt>
    <dgm:pt modelId="{9BEAC39E-74F7-4447-8AF6-97D4820E175B}" type="sibTrans" cxnId="{64216F8F-F5E0-4D7E-8540-441FC36587CE}">
      <dgm:prSet/>
      <dgm:spPr/>
      <dgm:t>
        <a:bodyPr/>
        <a:lstStyle/>
        <a:p>
          <a:endParaRPr lang="en-US"/>
        </a:p>
      </dgm:t>
    </dgm:pt>
    <dgm:pt modelId="{D2C8D488-6A86-4A7E-8F42-6D2D49DF213D}">
      <dgm:prSet phldrT="[Text]"/>
      <dgm:spPr>
        <a:solidFill>
          <a:srgbClr val="3647B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2: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Analyze Data and Historical Context</a:t>
          </a:r>
        </a:p>
      </dgm:t>
      <dgm:extLst>
        <a:ext uri="{E40237B7-FDA0-4F09-8148-C483321AD2D9}">
          <dgm14:cNvPr xmlns:dgm14="http://schemas.microsoft.com/office/drawing/2010/diagram" id="0" name="" descr="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"/>
        </a:ext>
      </dgm:extLst>
    </dgm:pt>
    <dgm:pt modelId="{ABA6F455-D84C-4E18-806F-7F88EBF19266}" type="parTrans" cxnId="{59BA2B9A-845C-427E-8E52-F52DBE215E5E}">
      <dgm:prSet/>
      <dgm:spPr/>
      <dgm:t>
        <a:bodyPr/>
        <a:lstStyle/>
        <a:p>
          <a:endParaRPr lang="en-US"/>
        </a:p>
      </dgm:t>
    </dgm:pt>
    <dgm:pt modelId="{F795CB89-972A-4297-9A4D-8C15CE6F3C18}" type="sibTrans" cxnId="{59BA2B9A-845C-427E-8E52-F52DBE215E5E}">
      <dgm:prSet/>
      <dgm:spPr/>
      <dgm:t>
        <a:bodyPr/>
        <a:lstStyle/>
        <a:p>
          <a:endParaRPr lang="en-US"/>
        </a:p>
      </dgm:t>
    </dgm:pt>
    <dgm:pt modelId="{4B232DCB-C388-4C06-9125-F90CAF844252}">
      <dgm:prSet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r>
            <a: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4:</a:t>
          </a:r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Identify Racial Equity Strategies and Impact</a:t>
          </a:r>
        </a:p>
      </dgm:t>
      <dgm:extLst>
        <a:ext uri="{E40237B7-FDA0-4F09-8148-C483321AD2D9}">
          <dgm14:cNvPr xmlns:dgm14="http://schemas.microsoft.com/office/drawing/2010/diagram" id="0" name="" descr="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"/>
        </a:ext>
      </dgm:extLst>
    </dgm:pt>
    <dgm:pt modelId="{B0BB5D85-52B9-44D1-B488-5BE3DC54D4CA}" type="parTrans" cxnId="{BDF19DBC-3208-45BB-BD54-1940CD8080F1}">
      <dgm:prSet/>
      <dgm:spPr/>
      <dgm:t>
        <a:bodyPr/>
        <a:lstStyle/>
        <a:p>
          <a:endParaRPr lang="en-US"/>
        </a:p>
      </dgm:t>
    </dgm:pt>
    <dgm:pt modelId="{E5B22D33-AC7A-4DDE-8D73-B8ECA276213A}" type="sibTrans" cxnId="{BDF19DBC-3208-45BB-BD54-1940CD8080F1}">
      <dgm:prSet/>
      <dgm:spPr/>
      <dgm:t>
        <a:bodyPr/>
        <a:lstStyle/>
        <a:p>
          <a:endParaRPr lang="en-US"/>
        </a:p>
      </dgm:t>
    </dgm:pt>
    <dgm:pt modelId="{303144DD-67B8-44BB-93F2-D6DC548C1021}">
      <dgm:prSet/>
      <dgm:spPr>
        <a:noFill/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5: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Assess Implementation and Viability</a:t>
          </a:r>
        </a:p>
      </dgm:t>
      <dgm:extLst>
        <a:ext uri="{E40237B7-FDA0-4F09-8148-C483321AD2D9}">
          <dgm14:cNvPr xmlns:dgm14="http://schemas.microsoft.com/office/drawing/2010/diagram" id="0" name="" descr="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"/>
        </a:ext>
      </dgm:extLst>
    </dgm:pt>
    <dgm:pt modelId="{72273E8D-EADF-4F59-BD98-4DA4F762AE24}" type="parTrans" cxnId="{16EF9306-725E-48F3-9C9F-8ECE0E895047}">
      <dgm:prSet/>
      <dgm:spPr/>
      <dgm:t>
        <a:bodyPr/>
        <a:lstStyle/>
        <a:p>
          <a:endParaRPr lang="en-US"/>
        </a:p>
      </dgm:t>
    </dgm:pt>
    <dgm:pt modelId="{F72DDC9E-137B-4374-BE2A-7FEA17AFC305}" type="sibTrans" cxnId="{16EF9306-725E-48F3-9C9F-8ECE0E895047}">
      <dgm:prSet/>
      <dgm:spPr/>
      <dgm:t>
        <a:bodyPr/>
        <a:lstStyle/>
        <a:p>
          <a:endParaRPr lang="en-US"/>
        </a:p>
      </dgm:t>
    </dgm:pt>
    <dgm:pt modelId="{36136645-48E0-4120-B1E5-FE1215EB6E46}">
      <dgm:prSet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6: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 Accountability</a:t>
          </a:r>
        </a:p>
      </dgm:t>
      <dgm:extLst>
        <a:ext uri="{E40237B7-FDA0-4F09-8148-C483321AD2D9}">
          <dgm14:cNvPr xmlns:dgm14="http://schemas.microsoft.com/office/drawing/2010/diagram" id="0" name="" descr="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"/>
        </a:ext>
      </dgm:extLst>
    </dgm:pt>
    <dgm:pt modelId="{24AC8C59-E86A-48A0-ABA8-0E313EA66BEB}" type="parTrans" cxnId="{9DF9366A-541C-4860-BF47-E359DC37195B}">
      <dgm:prSet/>
      <dgm:spPr/>
      <dgm:t>
        <a:bodyPr/>
        <a:lstStyle/>
        <a:p>
          <a:endParaRPr lang="en-US"/>
        </a:p>
      </dgm:t>
    </dgm:pt>
    <dgm:pt modelId="{00864416-E460-4FD9-94AB-3DF49B1FDD17}" type="sibTrans" cxnId="{9DF9366A-541C-4860-BF47-E359DC37195B}">
      <dgm:prSet/>
      <dgm:spPr/>
      <dgm:t>
        <a:bodyPr/>
        <a:lstStyle/>
        <a:p>
          <a:endParaRPr lang="en-US"/>
        </a:p>
      </dgm:t>
    </dgm:pt>
    <dgm:pt modelId="{A52793C5-1A06-4041-A679-0B202FAA89D9}">
      <dgm:prSet phldrT="[Text]"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3: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Engage Stakeholders</a:t>
          </a:r>
        </a:p>
      </dgm:t>
      <dgm:extLst>
        <a:ext uri="{E40237B7-FDA0-4F09-8148-C483321AD2D9}">
          <dgm14:cNvPr xmlns:dgm14="http://schemas.microsoft.com/office/drawing/2010/diagram" id="0" name="" descr="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"/>
        </a:ext>
      </dgm:extLst>
    </dgm:pt>
    <dgm:pt modelId="{F0BE2326-A714-4999-87BD-654A7AC4997C}" type="sibTrans" cxnId="{E1DD80DC-E280-4647-913B-EB09904AAFD0}">
      <dgm:prSet/>
      <dgm:spPr/>
      <dgm:t>
        <a:bodyPr/>
        <a:lstStyle/>
        <a:p>
          <a:endParaRPr lang="en-US"/>
        </a:p>
      </dgm:t>
    </dgm:pt>
    <dgm:pt modelId="{930AA6F0-B838-4BDD-968E-57D98D44F52F}" type="parTrans" cxnId="{E1DD80DC-E280-4647-913B-EB09904AAFD0}">
      <dgm:prSet/>
      <dgm:spPr/>
      <dgm:t>
        <a:bodyPr/>
        <a:lstStyle/>
        <a:p>
          <a:endParaRPr lang="en-US"/>
        </a:p>
      </dgm:t>
    </dgm:pt>
    <dgm:pt modelId="{28F19048-DA99-4626-BB36-9178B845FE20}" type="pres">
      <dgm:prSet presAssocID="{D9D26846-D7CE-422B-A9E8-303229C27B7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09BA4F-1452-41CA-A313-3C07727E5347}" type="pres">
      <dgm:prSet presAssocID="{36136645-48E0-4120-B1E5-FE1215EB6E46}" presName="Accent6" presStyleCnt="0"/>
      <dgm:spPr/>
    </dgm:pt>
    <dgm:pt modelId="{E6969FDC-7F7C-4A63-ACDD-BC93EAEB7F29}" type="pres">
      <dgm:prSet presAssocID="{36136645-48E0-4120-B1E5-FE1215EB6E46}" presName="Accent" presStyleLbl="node1" presStyleIdx="0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FFD08E51-EE50-416E-92EC-36B57FEDB8D6}" type="pres">
      <dgm:prSet presAssocID="{36136645-48E0-4120-B1E5-FE1215EB6E46}" presName="ParentBackground6" presStyleCnt="0"/>
      <dgm:spPr/>
    </dgm:pt>
    <dgm:pt modelId="{C5C30547-9427-45D9-B014-C22CBB182192}" type="pres">
      <dgm:prSet presAssocID="{36136645-48E0-4120-B1E5-FE1215EB6E46}" presName="ParentBackground" presStyleLbl="fgAcc1" presStyleIdx="0" presStyleCnt="6"/>
      <dgm:spPr/>
    </dgm:pt>
    <dgm:pt modelId="{303B591A-6CF8-45B3-9AF1-FE4D3FB0FAF6}" type="pres">
      <dgm:prSet presAssocID="{36136645-48E0-4120-B1E5-FE1215EB6E46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8C9DC92-2FE3-4BB2-ABCA-75B33931C3BF}" type="pres">
      <dgm:prSet presAssocID="{303144DD-67B8-44BB-93F2-D6DC548C1021}" presName="Accent5" presStyleCnt="0"/>
      <dgm:spPr/>
    </dgm:pt>
    <dgm:pt modelId="{F798C0B3-07CE-46DA-9DC8-437E156869CF}" type="pres">
      <dgm:prSet presAssocID="{303144DD-67B8-44BB-93F2-D6DC548C1021}" presName="Accent" presStyleLbl="node1" presStyleIdx="1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CA067F24-DDC3-45B5-A2AA-178E5FE69535}" type="pres">
      <dgm:prSet presAssocID="{303144DD-67B8-44BB-93F2-D6DC548C1021}" presName="ParentBackground5" presStyleCnt="0"/>
      <dgm:spPr/>
    </dgm:pt>
    <dgm:pt modelId="{1A40B3B2-5709-428D-9BBF-3F78962E6C66}" type="pres">
      <dgm:prSet presAssocID="{303144DD-67B8-44BB-93F2-D6DC548C1021}" presName="ParentBackground" presStyleLbl="fgAcc1" presStyleIdx="1" presStyleCnt="6" custLinFactNeighborX="3913" custLinFactNeighborY="1790"/>
      <dgm:spPr/>
    </dgm:pt>
    <dgm:pt modelId="{BF19880C-3EFE-4888-A186-795E3077BB93}" type="pres">
      <dgm:prSet presAssocID="{303144DD-67B8-44BB-93F2-D6DC548C102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BCB92C7-DB2A-4036-91A5-CC523B98A096}" type="pres">
      <dgm:prSet presAssocID="{4B232DCB-C388-4C06-9125-F90CAF844252}" presName="Accent4" presStyleCnt="0"/>
      <dgm:spPr/>
    </dgm:pt>
    <dgm:pt modelId="{D8CED14B-0180-4DF8-B2DE-3CDDA7DFB8D4}" type="pres">
      <dgm:prSet presAssocID="{4B232DCB-C388-4C06-9125-F90CAF844252}" presName="Accent" presStyleLbl="node1" presStyleIdx="2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46AA5D67-A13E-4DF1-81BC-22678873ADC1}" type="pres">
      <dgm:prSet presAssocID="{4B232DCB-C388-4C06-9125-F90CAF844252}" presName="ParentBackground4" presStyleCnt="0"/>
      <dgm:spPr/>
    </dgm:pt>
    <dgm:pt modelId="{386C1968-B6AC-4A8B-9D0F-B123A27F4077}" type="pres">
      <dgm:prSet presAssocID="{4B232DCB-C388-4C06-9125-F90CAF844252}" presName="ParentBackground" presStyleLbl="fgAcc1" presStyleIdx="2" presStyleCnt="6"/>
      <dgm:spPr/>
    </dgm:pt>
    <dgm:pt modelId="{CF6634A6-B2E4-4862-9484-29E9D75917FE}" type="pres">
      <dgm:prSet presAssocID="{4B232DCB-C388-4C06-9125-F90CAF84425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609DFFB-395E-4935-A31C-93FD3EDD13F3}" type="pres">
      <dgm:prSet presAssocID="{A52793C5-1A06-4041-A679-0B202FAA89D9}" presName="Accent3" presStyleCnt="0"/>
      <dgm:spPr/>
    </dgm:pt>
    <dgm:pt modelId="{0308D4D0-14C7-40E1-9224-D38278DA8A15}" type="pres">
      <dgm:prSet presAssocID="{A52793C5-1A06-4041-A679-0B202FAA89D9}" presName="Accent" presStyleLbl="node1" presStyleIdx="3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13EEE73B-677E-4A08-82DC-8D1201BB73C1}" type="pres">
      <dgm:prSet presAssocID="{A52793C5-1A06-4041-A679-0B202FAA89D9}" presName="ParentBackground3" presStyleCnt="0"/>
      <dgm:spPr/>
    </dgm:pt>
    <dgm:pt modelId="{D3DF29BB-52FF-4973-ABBC-FB8F26F93FB6}" type="pres">
      <dgm:prSet presAssocID="{A52793C5-1A06-4041-A679-0B202FAA89D9}" presName="ParentBackground" presStyleLbl="fgAcc1" presStyleIdx="3" presStyleCnt="6"/>
      <dgm:spPr/>
    </dgm:pt>
    <dgm:pt modelId="{F7B1692C-66A4-4B03-999C-2FE612DF8D63}" type="pres">
      <dgm:prSet presAssocID="{A52793C5-1A06-4041-A679-0B202FAA89D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AD3C0EB-6CD6-48FA-8EF3-1E769B36FACC}" type="pres">
      <dgm:prSet presAssocID="{D2C8D488-6A86-4A7E-8F42-6D2D49DF213D}" presName="Accent2" presStyleCnt="0"/>
      <dgm:spPr/>
    </dgm:pt>
    <dgm:pt modelId="{403120C3-54F2-43F8-9638-5E418444B9C3}" type="pres">
      <dgm:prSet presAssocID="{D2C8D488-6A86-4A7E-8F42-6D2D49DF213D}" presName="Accent" presStyleLbl="node1" presStyleIdx="4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B6019CE9-9D44-4F05-A2B4-4EEEE388DE4B}" type="pres">
      <dgm:prSet presAssocID="{D2C8D488-6A86-4A7E-8F42-6D2D49DF213D}" presName="ParentBackground2" presStyleCnt="0"/>
      <dgm:spPr/>
    </dgm:pt>
    <dgm:pt modelId="{84130B78-66E2-48FC-B72C-F11D7A79E980}" type="pres">
      <dgm:prSet presAssocID="{D2C8D488-6A86-4A7E-8F42-6D2D49DF213D}" presName="ParentBackground" presStyleLbl="fgAcc1" presStyleIdx="4" presStyleCnt="6"/>
      <dgm:spPr/>
    </dgm:pt>
    <dgm:pt modelId="{3EED65D7-8DAB-4DF3-B68D-D3FBF832A76E}" type="pres">
      <dgm:prSet presAssocID="{D2C8D488-6A86-4A7E-8F42-6D2D49DF213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B56CEA-E76F-44B1-ABA3-9A38DE14843C}" type="pres">
      <dgm:prSet presAssocID="{94872EC9-646F-4811-BA37-55B102FADD34}" presName="Accent1" presStyleCnt="0"/>
      <dgm:spPr/>
    </dgm:pt>
    <dgm:pt modelId="{7BFE1EE4-C413-4005-89BF-2941A93B1E17}" type="pres">
      <dgm:prSet presAssocID="{94872EC9-646F-4811-BA37-55B102FADD34}" presName="Accent" presStyleLbl="node1" presStyleIdx="5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A7472099-08A0-42FB-88F3-86DFBA1E43D3}" type="pres">
      <dgm:prSet presAssocID="{94872EC9-646F-4811-BA37-55B102FADD34}" presName="ParentBackground1" presStyleCnt="0"/>
      <dgm:spPr/>
    </dgm:pt>
    <dgm:pt modelId="{2E68F7D4-8936-4F75-BA32-F41CB72660BE}" type="pres">
      <dgm:prSet presAssocID="{94872EC9-646F-4811-BA37-55B102FADD34}" presName="ParentBackground" presStyleLbl="fgAcc1" presStyleIdx="5" presStyleCnt="6"/>
      <dgm:spPr/>
    </dgm:pt>
    <dgm:pt modelId="{67D7CE3C-B921-43ED-9762-B2F71A140920}" type="pres">
      <dgm:prSet presAssocID="{94872EC9-646F-4811-BA37-55B102FADD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6EF9306-725E-48F3-9C9F-8ECE0E895047}" srcId="{D9D26846-D7CE-422B-A9E8-303229C27B7E}" destId="{303144DD-67B8-44BB-93F2-D6DC548C1021}" srcOrd="4" destOrd="0" parTransId="{72273E8D-EADF-4F59-BD98-4DA4F762AE24}" sibTransId="{F72DDC9E-137B-4374-BE2A-7FEA17AFC305}"/>
    <dgm:cxn modelId="{C4848F12-13AA-487E-9634-595E8DF99626}" type="presOf" srcId="{303144DD-67B8-44BB-93F2-D6DC548C1021}" destId="{1A40B3B2-5709-428D-9BBF-3F78962E6C66}" srcOrd="0" destOrd="0" presId="urn:microsoft.com/office/officeart/2011/layout/CircleProcess"/>
    <dgm:cxn modelId="{FA63BB15-5768-47FE-B46E-27690498E201}" type="presOf" srcId="{4B232DCB-C388-4C06-9125-F90CAF844252}" destId="{CF6634A6-B2E4-4862-9484-29E9D75917FE}" srcOrd="1" destOrd="0" presId="urn:microsoft.com/office/officeart/2011/layout/CircleProcess"/>
    <dgm:cxn modelId="{0713F046-414A-4948-9180-897C4D799C19}" type="presOf" srcId="{D2C8D488-6A86-4A7E-8F42-6D2D49DF213D}" destId="{84130B78-66E2-48FC-B72C-F11D7A79E980}" srcOrd="0" destOrd="0" presId="urn:microsoft.com/office/officeart/2011/layout/CircleProcess"/>
    <dgm:cxn modelId="{9DF9366A-541C-4860-BF47-E359DC37195B}" srcId="{D9D26846-D7CE-422B-A9E8-303229C27B7E}" destId="{36136645-48E0-4120-B1E5-FE1215EB6E46}" srcOrd="5" destOrd="0" parTransId="{24AC8C59-E86A-48A0-ABA8-0E313EA66BEB}" sibTransId="{00864416-E460-4FD9-94AB-3DF49B1FDD17}"/>
    <dgm:cxn modelId="{4BC72B6C-794D-4688-9737-1AA0283734AF}" type="presOf" srcId="{36136645-48E0-4120-B1E5-FE1215EB6E46}" destId="{C5C30547-9427-45D9-B014-C22CBB182192}" srcOrd="0" destOrd="0" presId="urn:microsoft.com/office/officeart/2011/layout/CircleProcess"/>
    <dgm:cxn modelId="{CD29D574-60ED-4547-A552-5A9CD8F5543F}" type="presOf" srcId="{36136645-48E0-4120-B1E5-FE1215EB6E46}" destId="{303B591A-6CF8-45B3-9AF1-FE4D3FB0FAF6}" srcOrd="1" destOrd="0" presId="urn:microsoft.com/office/officeart/2011/layout/CircleProcess"/>
    <dgm:cxn modelId="{7E9E0486-2CB7-42E8-8C27-BFAA1E55D9B4}" type="presOf" srcId="{94872EC9-646F-4811-BA37-55B102FADD34}" destId="{67D7CE3C-B921-43ED-9762-B2F71A140920}" srcOrd="1" destOrd="0" presId="urn:microsoft.com/office/officeart/2011/layout/CircleProcess"/>
    <dgm:cxn modelId="{19BE968A-FEAF-4E55-BA27-0FC854366812}" type="presOf" srcId="{A52793C5-1A06-4041-A679-0B202FAA89D9}" destId="{D3DF29BB-52FF-4973-ABBC-FB8F26F93FB6}" srcOrd="0" destOrd="0" presId="urn:microsoft.com/office/officeart/2011/layout/CircleProcess"/>
    <dgm:cxn modelId="{64216F8F-F5E0-4D7E-8540-441FC36587CE}" srcId="{D9D26846-D7CE-422B-A9E8-303229C27B7E}" destId="{94872EC9-646F-4811-BA37-55B102FADD34}" srcOrd="0" destOrd="0" parTransId="{565AD3DA-8990-4C51-B2EC-716680A07E82}" sibTransId="{9BEAC39E-74F7-4447-8AF6-97D4820E175B}"/>
    <dgm:cxn modelId="{74BBDA90-6E74-4482-BF98-CCE04230C087}" type="presOf" srcId="{303144DD-67B8-44BB-93F2-D6DC548C1021}" destId="{BF19880C-3EFE-4888-A186-795E3077BB93}" srcOrd="1" destOrd="0" presId="urn:microsoft.com/office/officeart/2011/layout/CircleProcess"/>
    <dgm:cxn modelId="{59BA2B9A-845C-427E-8E52-F52DBE215E5E}" srcId="{D9D26846-D7CE-422B-A9E8-303229C27B7E}" destId="{D2C8D488-6A86-4A7E-8F42-6D2D49DF213D}" srcOrd="1" destOrd="0" parTransId="{ABA6F455-D84C-4E18-806F-7F88EBF19266}" sibTransId="{F795CB89-972A-4297-9A4D-8C15CE6F3C18}"/>
    <dgm:cxn modelId="{B505FC9F-43BF-4D17-BFA3-DA0161085AA3}" type="presOf" srcId="{A52793C5-1A06-4041-A679-0B202FAA89D9}" destId="{F7B1692C-66A4-4B03-999C-2FE612DF8D63}" srcOrd="1" destOrd="0" presId="urn:microsoft.com/office/officeart/2011/layout/CircleProcess"/>
    <dgm:cxn modelId="{1914A7AC-CC49-444F-B753-CB7973266111}" type="presOf" srcId="{4B232DCB-C388-4C06-9125-F90CAF844252}" destId="{386C1968-B6AC-4A8B-9D0F-B123A27F4077}" srcOrd="0" destOrd="0" presId="urn:microsoft.com/office/officeart/2011/layout/CircleProcess"/>
    <dgm:cxn modelId="{BDF19DBC-3208-45BB-BD54-1940CD8080F1}" srcId="{D9D26846-D7CE-422B-A9E8-303229C27B7E}" destId="{4B232DCB-C388-4C06-9125-F90CAF844252}" srcOrd="3" destOrd="0" parTransId="{B0BB5D85-52B9-44D1-B488-5BE3DC54D4CA}" sibTransId="{E5B22D33-AC7A-4DDE-8D73-B8ECA276213A}"/>
    <dgm:cxn modelId="{019AE7C4-A823-494A-ADBE-94BE4432F938}" type="presOf" srcId="{94872EC9-646F-4811-BA37-55B102FADD34}" destId="{2E68F7D4-8936-4F75-BA32-F41CB72660BE}" srcOrd="0" destOrd="0" presId="urn:microsoft.com/office/officeart/2011/layout/CircleProcess"/>
    <dgm:cxn modelId="{BEB864CA-2990-468A-B5A1-C5508E60326F}" type="presOf" srcId="{D9D26846-D7CE-422B-A9E8-303229C27B7E}" destId="{28F19048-DA99-4626-BB36-9178B845FE20}" srcOrd="0" destOrd="0" presId="urn:microsoft.com/office/officeart/2011/layout/CircleProcess"/>
    <dgm:cxn modelId="{E1DD80DC-E280-4647-913B-EB09904AAFD0}" srcId="{D9D26846-D7CE-422B-A9E8-303229C27B7E}" destId="{A52793C5-1A06-4041-A679-0B202FAA89D9}" srcOrd="2" destOrd="0" parTransId="{930AA6F0-B838-4BDD-968E-57D98D44F52F}" sibTransId="{F0BE2326-A714-4999-87BD-654A7AC4997C}"/>
    <dgm:cxn modelId="{1A4CA7F8-530A-4FFE-BBA1-570B7936BB18}" type="presOf" srcId="{D2C8D488-6A86-4A7E-8F42-6D2D49DF213D}" destId="{3EED65D7-8DAB-4DF3-B68D-D3FBF832A76E}" srcOrd="1" destOrd="0" presId="urn:microsoft.com/office/officeart/2011/layout/CircleProcess"/>
    <dgm:cxn modelId="{99A5672B-5DC1-400B-B984-6F42BD07052E}" type="presParOf" srcId="{28F19048-DA99-4626-BB36-9178B845FE20}" destId="{5E09BA4F-1452-41CA-A313-3C07727E5347}" srcOrd="0" destOrd="0" presId="urn:microsoft.com/office/officeart/2011/layout/CircleProcess"/>
    <dgm:cxn modelId="{AC2760F3-FE66-4B9B-850D-8BE7CC12CC28}" type="presParOf" srcId="{5E09BA4F-1452-41CA-A313-3C07727E5347}" destId="{E6969FDC-7F7C-4A63-ACDD-BC93EAEB7F29}" srcOrd="0" destOrd="0" presId="urn:microsoft.com/office/officeart/2011/layout/CircleProcess"/>
    <dgm:cxn modelId="{25EA33A4-B3E6-4BC6-9EEB-B07672FD67B2}" type="presParOf" srcId="{28F19048-DA99-4626-BB36-9178B845FE20}" destId="{FFD08E51-EE50-416E-92EC-36B57FEDB8D6}" srcOrd="1" destOrd="0" presId="urn:microsoft.com/office/officeart/2011/layout/CircleProcess"/>
    <dgm:cxn modelId="{31533D3E-114B-4028-A205-66B9E142C03C}" type="presParOf" srcId="{FFD08E51-EE50-416E-92EC-36B57FEDB8D6}" destId="{C5C30547-9427-45D9-B014-C22CBB182192}" srcOrd="0" destOrd="0" presId="urn:microsoft.com/office/officeart/2011/layout/CircleProcess"/>
    <dgm:cxn modelId="{141139ED-87BC-482E-94F8-9B21EC954072}" type="presParOf" srcId="{28F19048-DA99-4626-BB36-9178B845FE20}" destId="{303B591A-6CF8-45B3-9AF1-FE4D3FB0FAF6}" srcOrd="2" destOrd="0" presId="urn:microsoft.com/office/officeart/2011/layout/CircleProcess"/>
    <dgm:cxn modelId="{44A73A4E-529B-4F48-AC86-44EB215DF650}" type="presParOf" srcId="{28F19048-DA99-4626-BB36-9178B845FE20}" destId="{18C9DC92-2FE3-4BB2-ABCA-75B33931C3BF}" srcOrd="3" destOrd="0" presId="urn:microsoft.com/office/officeart/2011/layout/CircleProcess"/>
    <dgm:cxn modelId="{3475E7CF-9209-4A7F-A0AC-7E66300529F5}" type="presParOf" srcId="{18C9DC92-2FE3-4BB2-ABCA-75B33931C3BF}" destId="{F798C0B3-07CE-46DA-9DC8-437E156869CF}" srcOrd="0" destOrd="0" presId="urn:microsoft.com/office/officeart/2011/layout/CircleProcess"/>
    <dgm:cxn modelId="{9C033121-86AA-41BC-8592-2899D1330378}" type="presParOf" srcId="{28F19048-DA99-4626-BB36-9178B845FE20}" destId="{CA067F24-DDC3-45B5-A2AA-178E5FE69535}" srcOrd="4" destOrd="0" presId="urn:microsoft.com/office/officeart/2011/layout/CircleProcess"/>
    <dgm:cxn modelId="{8E1EBE6E-4FAB-416E-8EE9-7288B64827D3}" type="presParOf" srcId="{CA067F24-DDC3-45B5-A2AA-178E5FE69535}" destId="{1A40B3B2-5709-428D-9BBF-3F78962E6C66}" srcOrd="0" destOrd="0" presId="urn:microsoft.com/office/officeart/2011/layout/CircleProcess"/>
    <dgm:cxn modelId="{4AB9A3E4-D683-4CE7-86EB-3964E48387FA}" type="presParOf" srcId="{28F19048-DA99-4626-BB36-9178B845FE20}" destId="{BF19880C-3EFE-4888-A186-795E3077BB93}" srcOrd="5" destOrd="0" presId="urn:microsoft.com/office/officeart/2011/layout/CircleProcess"/>
    <dgm:cxn modelId="{D6D7C87F-1A7B-40C3-8CF5-EE34D59DABAD}" type="presParOf" srcId="{28F19048-DA99-4626-BB36-9178B845FE20}" destId="{CBCB92C7-DB2A-4036-91A5-CC523B98A096}" srcOrd="6" destOrd="0" presId="urn:microsoft.com/office/officeart/2011/layout/CircleProcess"/>
    <dgm:cxn modelId="{B1993C87-05EB-4EE6-882A-B63F4458579C}" type="presParOf" srcId="{CBCB92C7-DB2A-4036-91A5-CC523B98A096}" destId="{D8CED14B-0180-4DF8-B2DE-3CDDA7DFB8D4}" srcOrd="0" destOrd="0" presId="urn:microsoft.com/office/officeart/2011/layout/CircleProcess"/>
    <dgm:cxn modelId="{B083931E-328E-42EA-AE83-600456CE1572}" type="presParOf" srcId="{28F19048-DA99-4626-BB36-9178B845FE20}" destId="{46AA5D67-A13E-4DF1-81BC-22678873ADC1}" srcOrd="7" destOrd="0" presId="urn:microsoft.com/office/officeart/2011/layout/CircleProcess"/>
    <dgm:cxn modelId="{05DF18B5-E2C5-4B51-BDB2-B12A173E8C1A}" type="presParOf" srcId="{46AA5D67-A13E-4DF1-81BC-22678873ADC1}" destId="{386C1968-B6AC-4A8B-9D0F-B123A27F4077}" srcOrd="0" destOrd="0" presId="urn:microsoft.com/office/officeart/2011/layout/CircleProcess"/>
    <dgm:cxn modelId="{4C1F98C4-99B7-4954-BF6D-1470C2915464}" type="presParOf" srcId="{28F19048-DA99-4626-BB36-9178B845FE20}" destId="{CF6634A6-B2E4-4862-9484-29E9D75917FE}" srcOrd="8" destOrd="0" presId="urn:microsoft.com/office/officeart/2011/layout/CircleProcess"/>
    <dgm:cxn modelId="{0F90324D-4E93-46CE-851F-59A33B0A74F1}" type="presParOf" srcId="{28F19048-DA99-4626-BB36-9178B845FE20}" destId="{F609DFFB-395E-4935-A31C-93FD3EDD13F3}" srcOrd="9" destOrd="0" presId="urn:microsoft.com/office/officeart/2011/layout/CircleProcess"/>
    <dgm:cxn modelId="{2CF41A00-B587-4D28-B540-7E1FF2263743}" type="presParOf" srcId="{F609DFFB-395E-4935-A31C-93FD3EDD13F3}" destId="{0308D4D0-14C7-40E1-9224-D38278DA8A15}" srcOrd="0" destOrd="0" presId="urn:microsoft.com/office/officeart/2011/layout/CircleProcess"/>
    <dgm:cxn modelId="{E2908F5D-AF64-4F61-A31E-0B9B949EEDA6}" type="presParOf" srcId="{28F19048-DA99-4626-BB36-9178B845FE20}" destId="{13EEE73B-677E-4A08-82DC-8D1201BB73C1}" srcOrd="10" destOrd="0" presId="urn:microsoft.com/office/officeart/2011/layout/CircleProcess"/>
    <dgm:cxn modelId="{F452F98D-534F-4BCA-9CAA-EEE1F7632023}" type="presParOf" srcId="{13EEE73B-677E-4A08-82DC-8D1201BB73C1}" destId="{D3DF29BB-52FF-4973-ABBC-FB8F26F93FB6}" srcOrd="0" destOrd="0" presId="urn:microsoft.com/office/officeart/2011/layout/CircleProcess"/>
    <dgm:cxn modelId="{86C64C6F-0FF3-4DDD-A67A-B8C2B4B60CB0}" type="presParOf" srcId="{28F19048-DA99-4626-BB36-9178B845FE20}" destId="{F7B1692C-66A4-4B03-999C-2FE612DF8D63}" srcOrd="11" destOrd="0" presId="urn:microsoft.com/office/officeart/2011/layout/CircleProcess"/>
    <dgm:cxn modelId="{EE09DF99-A0DA-491B-90C5-9D1C38918CF2}" type="presParOf" srcId="{28F19048-DA99-4626-BB36-9178B845FE20}" destId="{BAD3C0EB-6CD6-48FA-8EF3-1E769B36FACC}" srcOrd="12" destOrd="0" presId="urn:microsoft.com/office/officeart/2011/layout/CircleProcess"/>
    <dgm:cxn modelId="{FB7BCE83-CA11-4760-B000-BD4D9F5CCAF8}" type="presParOf" srcId="{BAD3C0EB-6CD6-48FA-8EF3-1E769B36FACC}" destId="{403120C3-54F2-43F8-9638-5E418444B9C3}" srcOrd="0" destOrd="0" presId="urn:microsoft.com/office/officeart/2011/layout/CircleProcess"/>
    <dgm:cxn modelId="{E795C35A-50BA-4244-9CF3-4D5011F70042}" type="presParOf" srcId="{28F19048-DA99-4626-BB36-9178B845FE20}" destId="{B6019CE9-9D44-4F05-A2B4-4EEEE388DE4B}" srcOrd="13" destOrd="0" presId="urn:microsoft.com/office/officeart/2011/layout/CircleProcess"/>
    <dgm:cxn modelId="{74CA044A-5D39-45ED-85EA-D4B6EED3F771}" type="presParOf" srcId="{B6019CE9-9D44-4F05-A2B4-4EEEE388DE4B}" destId="{84130B78-66E2-48FC-B72C-F11D7A79E980}" srcOrd="0" destOrd="0" presId="urn:microsoft.com/office/officeart/2011/layout/CircleProcess"/>
    <dgm:cxn modelId="{BF88FC68-7841-40D5-8FBA-3793F526E87C}" type="presParOf" srcId="{28F19048-DA99-4626-BB36-9178B845FE20}" destId="{3EED65D7-8DAB-4DF3-B68D-D3FBF832A76E}" srcOrd="14" destOrd="0" presId="urn:microsoft.com/office/officeart/2011/layout/CircleProcess"/>
    <dgm:cxn modelId="{8D2820C5-50F9-4F34-8484-B96CCBBA1D8B}" type="presParOf" srcId="{28F19048-DA99-4626-BB36-9178B845FE20}" destId="{EDB56CEA-E76F-44B1-ABA3-9A38DE14843C}" srcOrd="15" destOrd="0" presId="urn:microsoft.com/office/officeart/2011/layout/CircleProcess"/>
    <dgm:cxn modelId="{E3D2185A-7CC2-42FF-A4BE-23C4D39668C9}" type="presParOf" srcId="{EDB56CEA-E76F-44B1-ABA3-9A38DE14843C}" destId="{7BFE1EE4-C413-4005-89BF-2941A93B1E17}" srcOrd="0" destOrd="0" presId="urn:microsoft.com/office/officeart/2011/layout/CircleProcess"/>
    <dgm:cxn modelId="{2040891C-5603-4BA1-ADE5-DDD0B0FCA8A2}" type="presParOf" srcId="{28F19048-DA99-4626-BB36-9178B845FE20}" destId="{A7472099-08A0-42FB-88F3-86DFBA1E43D3}" srcOrd="16" destOrd="0" presId="urn:microsoft.com/office/officeart/2011/layout/CircleProcess"/>
    <dgm:cxn modelId="{ADC2DAF4-71FA-4754-B6F3-A7E7D9D39A86}" type="presParOf" srcId="{A7472099-08A0-42FB-88F3-86DFBA1E43D3}" destId="{2E68F7D4-8936-4F75-BA32-F41CB72660BE}" srcOrd="0" destOrd="0" presId="urn:microsoft.com/office/officeart/2011/layout/CircleProcess"/>
    <dgm:cxn modelId="{1BDE0E0C-2291-4CB3-8609-63BB2243D04E}" type="presParOf" srcId="{28F19048-DA99-4626-BB36-9178B845FE20}" destId="{67D7CE3C-B921-43ED-9762-B2F71A140920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850D6-E01B-4378-8C4A-11AFBAF3539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D4D7800-534C-4968-AF4E-45904DCC4354}">
      <dgm:prSet phldrT="[Text]" custT="1"/>
      <dgm:spPr>
        <a:solidFill>
          <a:srgbClr val="93A9FF"/>
        </a:solidFill>
      </dgm:spPr>
      <dgm:t>
        <a:bodyPr/>
        <a:lstStyle/>
        <a:p>
          <a:pPr algn="l" rtl="0"/>
          <a:r>
            <a:rPr lang="en-US" sz="2400" b="1" dirty="0">
              <a:solidFill>
                <a:schemeClr val="tx1"/>
              </a:solidFill>
              <a:latin typeface="Arial"/>
              <a:cs typeface="Arial"/>
            </a:rPr>
            <a:t> Summer 2023</a:t>
          </a:r>
        </a:p>
      </dgm:t>
    </dgm:pt>
    <dgm:pt modelId="{D69B4538-154D-4465-BB06-3A58BDAC0266}" type="parTrans" cxnId="{7A691478-4CF3-49FA-93C4-522BC9445FF1}">
      <dgm:prSet/>
      <dgm:spPr/>
      <dgm:t>
        <a:bodyPr/>
        <a:lstStyle/>
        <a:p>
          <a:endParaRPr lang="en-US"/>
        </a:p>
      </dgm:t>
    </dgm:pt>
    <dgm:pt modelId="{57190613-2F4C-496B-A55F-198C965C50C2}" type="sibTrans" cxnId="{7A691478-4CF3-49FA-93C4-522BC9445FF1}">
      <dgm:prSet/>
      <dgm:spPr/>
      <dgm:t>
        <a:bodyPr/>
        <a:lstStyle/>
        <a:p>
          <a:endParaRPr lang="en-US"/>
        </a:p>
      </dgm:t>
    </dgm:pt>
    <dgm:pt modelId="{84A0817F-AACE-4DB6-9895-40F01641B96E}">
      <dgm:prSet phldrT="[Text]" custT="1"/>
      <dgm:spPr>
        <a:solidFill>
          <a:srgbClr val="93A9FF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"/>
              <a:cs typeface="Arial"/>
            </a:rPr>
            <a:t>Fall/Winter 2023/24</a:t>
          </a:r>
        </a:p>
      </dgm:t>
    </dgm:pt>
    <dgm:pt modelId="{736965D8-7350-4A15-A450-90839A3D10F6}" type="parTrans" cxnId="{BA42C7B6-2F2A-4720-BB73-DFB6CCF3083D}">
      <dgm:prSet/>
      <dgm:spPr/>
      <dgm:t>
        <a:bodyPr/>
        <a:lstStyle/>
        <a:p>
          <a:endParaRPr lang="en-US"/>
        </a:p>
      </dgm:t>
    </dgm:pt>
    <dgm:pt modelId="{C9534CDF-FA8B-4DA7-BE36-1E882D6F0E5A}" type="sibTrans" cxnId="{BA42C7B6-2F2A-4720-BB73-DFB6CCF3083D}">
      <dgm:prSet/>
      <dgm:spPr/>
      <dgm:t>
        <a:bodyPr/>
        <a:lstStyle/>
        <a:p>
          <a:endParaRPr lang="en-US"/>
        </a:p>
      </dgm:t>
    </dgm:pt>
    <dgm:pt modelId="{B50815FF-B4D3-40DE-8AAB-A768CB6912C5}">
      <dgm:prSet phldrT="[Text]" custT="1"/>
      <dgm:spPr>
        <a:solidFill>
          <a:srgbClr val="93A9FF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/>
              <a:cs typeface="Arial"/>
            </a:rPr>
            <a:t>Spring 2024 &amp; Beyond</a:t>
          </a:r>
        </a:p>
      </dgm:t>
    </dgm:pt>
    <dgm:pt modelId="{06BDC5CD-9535-4AC1-8D59-2B95254A78C6}" type="parTrans" cxnId="{86915E67-6B0F-431E-B24F-1F3D8B02A731}">
      <dgm:prSet/>
      <dgm:spPr/>
      <dgm:t>
        <a:bodyPr/>
        <a:lstStyle/>
        <a:p>
          <a:endParaRPr lang="en-US"/>
        </a:p>
      </dgm:t>
    </dgm:pt>
    <dgm:pt modelId="{7180204F-5EA4-4943-98B0-7BDC3F697DB0}" type="sibTrans" cxnId="{86915E67-6B0F-431E-B24F-1F3D8B02A731}">
      <dgm:prSet/>
      <dgm:spPr/>
      <dgm:t>
        <a:bodyPr/>
        <a:lstStyle/>
        <a:p>
          <a:endParaRPr lang="en-US"/>
        </a:p>
      </dgm:t>
    </dgm:pt>
    <dgm:pt modelId="{8A984632-9739-416C-B09C-BF092AAD7770}" type="pres">
      <dgm:prSet presAssocID="{04C850D6-E01B-4378-8C4A-11AFBAF35397}" presName="Name0" presStyleCnt="0">
        <dgm:presLayoutVars>
          <dgm:dir/>
          <dgm:animLvl val="lvl"/>
          <dgm:resizeHandles val="exact"/>
        </dgm:presLayoutVars>
      </dgm:prSet>
      <dgm:spPr/>
    </dgm:pt>
    <dgm:pt modelId="{7322D5DD-5608-4743-9101-1335AC8CED53}" type="pres">
      <dgm:prSet presAssocID="{0D4D7800-534C-4968-AF4E-45904DCC4354}" presName="parTxOnly" presStyleLbl="node1" presStyleIdx="0" presStyleCnt="3" custScaleX="63831" custLinFactNeighborY="6569">
        <dgm:presLayoutVars>
          <dgm:chMax val="0"/>
          <dgm:chPref val="0"/>
          <dgm:bulletEnabled val="1"/>
        </dgm:presLayoutVars>
      </dgm:prSet>
      <dgm:spPr/>
    </dgm:pt>
    <dgm:pt modelId="{1664C785-FE34-4688-833F-889E1C6A13B5}" type="pres">
      <dgm:prSet presAssocID="{57190613-2F4C-496B-A55F-198C965C50C2}" presName="parTxOnlySpace" presStyleCnt="0"/>
      <dgm:spPr/>
    </dgm:pt>
    <dgm:pt modelId="{3660CDDC-5718-4902-B269-179C6A69F592}" type="pres">
      <dgm:prSet presAssocID="{84A0817F-AACE-4DB6-9895-40F01641B96E}" presName="parTxOnly" presStyleLbl="node1" presStyleIdx="1" presStyleCnt="3" custScaleX="54576" custLinFactNeighborX="-28729">
        <dgm:presLayoutVars>
          <dgm:chMax val="0"/>
          <dgm:chPref val="0"/>
          <dgm:bulletEnabled val="1"/>
        </dgm:presLayoutVars>
      </dgm:prSet>
      <dgm:spPr/>
    </dgm:pt>
    <dgm:pt modelId="{9ADE4595-6CA6-4EAC-9C4B-03E95DF675B1}" type="pres">
      <dgm:prSet presAssocID="{C9534CDF-FA8B-4DA7-BE36-1E882D6F0E5A}" presName="parTxOnlySpace" presStyleCnt="0"/>
      <dgm:spPr/>
    </dgm:pt>
    <dgm:pt modelId="{CE802ED7-4423-4D10-AA1A-2DB838585A65}" type="pres">
      <dgm:prSet presAssocID="{B50815FF-B4D3-40DE-8AAB-A768CB6912C5}" presName="parTxOnly" presStyleLbl="node1" presStyleIdx="2" presStyleCnt="3" custLinFactNeighborY="6569">
        <dgm:presLayoutVars>
          <dgm:chMax val="0"/>
          <dgm:chPref val="0"/>
          <dgm:bulletEnabled val="1"/>
        </dgm:presLayoutVars>
      </dgm:prSet>
      <dgm:spPr/>
    </dgm:pt>
  </dgm:ptLst>
  <dgm:cxnLst>
    <dgm:cxn modelId="{ED3F471C-92AC-4A55-98BB-493EE65C813B}" type="presOf" srcId="{04C850D6-E01B-4378-8C4A-11AFBAF35397}" destId="{8A984632-9739-416C-B09C-BF092AAD7770}" srcOrd="0" destOrd="0" presId="urn:microsoft.com/office/officeart/2005/8/layout/chevron1"/>
    <dgm:cxn modelId="{4D395A24-1351-47A2-8B10-FF3354902290}" type="presOf" srcId="{84A0817F-AACE-4DB6-9895-40F01641B96E}" destId="{3660CDDC-5718-4902-B269-179C6A69F592}" srcOrd="0" destOrd="0" presId="urn:microsoft.com/office/officeart/2005/8/layout/chevron1"/>
    <dgm:cxn modelId="{E5BAA133-F1C3-4544-8E80-A753CCC1D4D5}" type="presOf" srcId="{B50815FF-B4D3-40DE-8AAB-A768CB6912C5}" destId="{CE802ED7-4423-4D10-AA1A-2DB838585A65}" srcOrd="0" destOrd="0" presId="urn:microsoft.com/office/officeart/2005/8/layout/chevron1"/>
    <dgm:cxn modelId="{86915E67-6B0F-431E-B24F-1F3D8B02A731}" srcId="{04C850D6-E01B-4378-8C4A-11AFBAF35397}" destId="{B50815FF-B4D3-40DE-8AAB-A768CB6912C5}" srcOrd="2" destOrd="0" parTransId="{06BDC5CD-9535-4AC1-8D59-2B95254A78C6}" sibTransId="{7180204F-5EA4-4943-98B0-7BDC3F697DB0}"/>
    <dgm:cxn modelId="{7A691478-4CF3-49FA-93C4-522BC9445FF1}" srcId="{04C850D6-E01B-4378-8C4A-11AFBAF35397}" destId="{0D4D7800-534C-4968-AF4E-45904DCC4354}" srcOrd="0" destOrd="0" parTransId="{D69B4538-154D-4465-BB06-3A58BDAC0266}" sibTransId="{57190613-2F4C-496B-A55F-198C965C50C2}"/>
    <dgm:cxn modelId="{0E9E349A-98EB-4D5D-8D32-6AF77FDAD046}" type="presOf" srcId="{0D4D7800-534C-4968-AF4E-45904DCC4354}" destId="{7322D5DD-5608-4743-9101-1335AC8CED53}" srcOrd="0" destOrd="0" presId="urn:microsoft.com/office/officeart/2005/8/layout/chevron1"/>
    <dgm:cxn modelId="{BA42C7B6-2F2A-4720-BB73-DFB6CCF3083D}" srcId="{04C850D6-E01B-4378-8C4A-11AFBAF35397}" destId="{84A0817F-AACE-4DB6-9895-40F01641B96E}" srcOrd="1" destOrd="0" parTransId="{736965D8-7350-4A15-A450-90839A3D10F6}" sibTransId="{C9534CDF-FA8B-4DA7-BE36-1E882D6F0E5A}"/>
    <dgm:cxn modelId="{F07949C6-9190-4C68-9BD7-5DE907F243C3}" type="presParOf" srcId="{8A984632-9739-416C-B09C-BF092AAD7770}" destId="{7322D5DD-5608-4743-9101-1335AC8CED53}" srcOrd="0" destOrd="0" presId="urn:microsoft.com/office/officeart/2005/8/layout/chevron1"/>
    <dgm:cxn modelId="{FEDAA373-364A-4A76-AC08-5D5AC7E34340}" type="presParOf" srcId="{8A984632-9739-416C-B09C-BF092AAD7770}" destId="{1664C785-FE34-4688-833F-889E1C6A13B5}" srcOrd="1" destOrd="0" presId="urn:microsoft.com/office/officeart/2005/8/layout/chevron1"/>
    <dgm:cxn modelId="{0F1125C0-B215-43E5-80E7-9BF69217447F}" type="presParOf" srcId="{8A984632-9739-416C-B09C-BF092AAD7770}" destId="{3660CDDC-5718-4902-B269-179C6A69F592}" srcOrd="2" destOrd="0" presId="urn:microsoft.com/office/officeart/2005/8/layout/chevron1"/>
    <dgm:cxn modelId="{3F737083-615F-44F5-BA6B-D1A0DE251A15}" type="presParOf" srcId="{8A984632-9739-416C-B09C-BF092AAD7770}" destId="{9ADE4595-6CA6-4EAC-9C4B-03E95DF675B1}" srcOrd="3" destOrd="0" presId="urn:microsoft.com/office/officeart/2005/8/layout/chevron1"/>
    <dgm:cxn modelId="{FFEA3AD4-C634-4BD0-9846-393EB1475C5A}" type="presParOf" srcId="{8A984632-9739-416C-B09C-BF092AAD7770}" destId="{CE802ED7-4423-4D10-AA1A-2DB838585A6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090A7-0DF2-42F5-96EA-5DC0527F63ED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4186A18-67E4-4400-8450-DDD5C754911E}">
      <dgm:prSet phldrT="[Text]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December 2023 - June 2024</a:t>
          </a:r>
        </a:p>
      </dgm:t>
    </dgm:pt>
    <dgm:pt modelId="{EA327220-B394-44CE-825A-526F7F8296F1}" type="parTrans" cxnId="{2E4DACCF-1785-487F-B673-0EFE7EC7B6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33AA4-A806-4EDE-9AFD-A6FDB8D46A63}" type="sibTrans" cxnId="{2E4DACCF-1785-487F-B673-0EFE7EC7B6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86A03-89CE-483A-A031-3A00C14E227D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Summer 2024</a:t>
          </a:r>
        </a:p>
      </dgm:t>
    </dgm:pt>
    <dgm:pt modelId="{7B831E77-6BC4-4910-B135-C56383A91919}" type="parTrans" cxnId="{33B8365A-FF55-442B-B6FA-95CCAE87377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D7BDA-BA70-4BD9-BA02-D921538EDB7F}" type="sibTrans" cxnId="{33B8365A-FF55-442B-B6FA-95CCAE87377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7E4FB-46CD-490E-B061-52E910216A77}">
      <dgm:prSet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>
            <a:spcAft>
              <a:spcPct val="35000"/>
            </a:spcAft>
          </a:pPr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Fall 2024</a:t>
          </a:r>
        </a:p>
      </dgm:t>
    </dgm:pt>
    <dgm:pt modelId="{D998D705-7529-4EBB-B7FD-6E3FE74DF901}" type="parTrans" cxnId="{90802294-7C03-4925-B9B5-0B23D26DB6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5F872-954C-47AC-9636-1E04E277EC85}" type="sibTrans" cxnId="{90802294-7C03-4925-B9B5-0B23D26DB6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E97D1-10B3-4E3B-BED7-A46F17C18548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Winter 2024</a:t>
          </a:r>
        </a:p>
      </dgm:t>
    </dgm:pt>
    <dgm:pt modelId="{5A131FC3-48A0-4B9C-A194-503BDAD3B7A7}" type="parTrans" cxnId="{F5EE24A4-32B1-4A09-808D-EC8A3A11F4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4DDA2-373E-4EE8-BB17-3EDE775D0BB6}" type="sibTrans" cxnId="{F5EE24A4-32B1-4A09-808D-EC8A3A11F4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A6AAB-DF4C-40C6-A2B2-BE6D0C55478E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Fall 2025 (TBD)</a:t>
          </a:r>
        </a:p>
      </dgm:t>
    </dgm:pt>
    <dgm:pt modelId="{83680133-E365-46E4-94E2-78F1B68F9BB6}" type="parTrans" cxnId="{A36CD7FB-84E6-4AD1-8859-12B801EA68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162E8-319C-4CF9-9E29-ECC9B9904D27}" type="sibTrans" cxnId="{A36CD7FB-84E6-4AD1-8859-12B801EA68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5715D-2D5C-4CE6-8304-EFC44E574720}">
      <dgm:prSet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>
            <a:spcAft>
              <a:spcPts val="504"/>
            </a:spcAft>
          </a:pPr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input on committee recommendations (including AAAC)</a:t>
          </a:r>
        </a:p>
      </dgm:t>
    </dgm:pt>
    <dgm:pt modelId="{7BCFA7BB-5010-4137-9105-0ADEB30AB600}" type="parTrans" cxnId="{9CC58319-DB85-4B34-A26C-767BE4F87C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F9028-3458-4C3B-85FE-D5DBA2BFCEDA}" type="sibTrans" cxnId="{9CC58319-DB85-4B34-A26C-767BE4F87C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378BB-3B81-4BAA-B4A1-1B69B529F3CA}">
      <dgm:prSet phldrT="[Text]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Seven advisory committee meetings to review system and develop recommendations</a:t>
          </a:r>
        </a:p>
      </dgm:t>
    </dgm:pt>
    <dgm:pt modelId="{2C1D78CE-397E-4D23-AE67-D2B0FB7EFC9E}" type="parTrans" cxnId="{62B51B6E-2A5F-4D18-9C84-D1435781D6B2}">
      <dgm:prSet/>
      <dgm:spPr/>
      <dgm:t>
        <a:bodyPr/>
        <a:lstStyle/>
        <a:p>
          <a:endParaRPr lang="en-US"/>
        </a:p>
      </dgm:t>
    </dgm:pt>
    <dgm:pt modelId="{23490169-247A-4C31-9CFC-50CD2FC7C733}" type="sibTrans" cxnId="{62B51B6E-2A5F-4D18-9C84-D1435781D6B2}">
      <dgm:prSet/>
      <dgm:spPr/>
      <dgm:t>
        <a:bodyPr/>
        <a:lstStyle/>
        <a:p>
          <a:endParaRPr lang="en-US"/>
        </a:p>
      </dgm:t>
    </dgm:pt>
    <dgm:pt modelId="{79574D9B-7DA6-4626-BA1D-196E3DF7380D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 of any possible accountability system changes</a:t>
          </a:r>
        </a:p>
      </dgm:t>
    </dgm:pt>
    <dgm:pt modelId="{02FBE82D-7F63-4EFD-A084-7921BA1567E0}" type="parTrans" cxnId="{D9A24E9A-5BB8-4DD0-AFC9-6403D92D2041}">
      <dgm:prSet/>
      <dgm:spPr/>
      <dgm:t>
        <a:bodyPr/>
        <a:lstStyle/>
        <a:p>
          <a:endParaRPr lang="en-US"/>
        </a:p>
      </dgm:t>
    </dgm:pt>
    <dgm:pt modelId="{896BAEAF-B9E6-4E2C-B98D-4283D67E592C}" type="sibTrans" cxnId="{D9A24E9A-5BB8-4DD0-AFC9-6403D92D2041}">
      <dgm:prSet/>
      <dgm:spPr/>
      <dgm:t>
        <a:bodyPr/>
        <a:lstStyle/>
        <a:p>
          <a:endParaRPr lang="en-US"/>
        </a:p>
      </dgm:t>
    </dgm:pt>
    <dgm:pt modelId="{539E1EDB-75EB-42D8-BB6A-F9D8C091B0CA}">
      <dgm:prSet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>
            <a:spcAft>
              <a:spcPts val="504"/>
            </a:spcAft>
          </a:pPr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Public release of 2024 MCAS and accountability data (based on current system)</a:t>
          </a:r>
        </a:p>
      </dgm:t>
    </dgm:pt>
    <dgm:pt modelId="{AFF6CFD4-8E4C-49FF-BDE8-856ACA50C642}" type="parTrans" cxnId="{DAEB87C4-D420-48CE-A3D3-FD2412336953}">
      <dgm:prSet/>
      <dgm:spPr/>
      <dgm:t>
        <a:bodyPr/>
        <a:lstStyle/>
        <a:p>
          <a:endParaRPr lang="en-US"/>
        </a:p>
      </dgm:t>
    </dgm:pt>
    <dgm:pt modelId="{EF796608-F020-42E2-BD9F-80E19BD7DF0D}" type="sibTrans" cxnId="{DAEB87C4-D420-48CE-A3D3-FD2412336953}">
      <dgm:prSet/>
      <dgm:spPr/>
      <dgm:t>
        <a:bodyPr/>
        <a:lstStyle/>
        <a:p>
          <a:endParaRPr lang="en-US"/>
        </a:p>
      </dgm:t>
    </dgm:pt>
    <dgm:pt modelId="{825D000B-9729-43AF-AC97-B8B7053333FA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Spring 2025</a:t>
          </a:r>
        </a:p>
      </dgm:t>
    </dgm:pt>
    <dgm:pt modelId="{092D555D-1C26-4C36-B948-D93DD7FA7B0B}" type="parTrans" cxnId="{06AC46CB-2C5A-4E0F-A69D-7531B6E6C7D8}">
      <dgm:prSet/>
      <dgm:spPr/>
      <dgm:t>
        <a:bodyPr/>
        <a:lstStyle/>
        <a:p>
          <a:endParaRPr lang="en-US"/>
        </a:p>
      </dgm:t>
    </dgm:pt>
    <dgm:pt modelId="{1A583658-626A-4A8F-83F0-847B8995375D}" type="sibTrans" cxnId="{06AC46CB-2C5A-4E0F-A69D-7531B6E6C7D8}">
      <dgm:prSet/>
      <dgm:spPr/>
      <dgm:t>
        <a:bodyPr/>
        <a:lstStyle/>
        <a:p>
          <a:endParaRPr lang="en-US"/>
        </a:p>
      </dgm:t>
    </dgm:pt>
    <dgm:pt modelId="{0692C0DD-D248-4486-8D08-3892C5581F26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 MCAS assessment administration</a:t>
          </a:r>
        </a:p>
      </dgm:t>
    </dgm:pt>
    <dgm:pt modelId="{8E611DF7-CB52-4D43-962A-0F9FB0259CFE}" type="parTrans" cxnId="{05729686-3BD7-4503-A9F5-D898FE6B68F6}">
      <dgm:prSet/>
      <dgm:spPr/>
      <dgm:t>
        <a:bodyPr/>
        <a:lstStyle/>
        <a:p>
          <a:endParaRPr lang="en-US"/>
        </a:p>
      </dgm:t>
    </dgm:pt>
    <dgm:pt modelId="{F6469EF9-56AF-4348-A408-0E50EC091D1E}" type="sibTrans" cxnId="{05729686-3BD7-4503-A9F5-D898FE6B68F6}">
      <dgm:prSet/>
      <dgm:spPr/>
      <dgm:t>
        <a:bodyPr/>
        <a:lstStyle/>
        <a:p>
          <a:endParaRPr lang="en-US"/>
        </a:p>
      </dgm:t>
    </dgm:pt>
    <dgm:pt modelId="{A5DD7C2E-C1FC-4301-889E-071FE49626C0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Board and USED approval (if necessary)</a:t>
          </a:r>
        </a:p>
      </dgm:t>
    </dgm:pt>
    <dgm:pt modelId="{51881B9F-56CE-48AC-9E5C-D6736A979AF8}" type="parTrans" cxnId="{64CF37E5-BD9A-4E3C-9E3D-38CD8C48C69C}">
      <dgm:prSet/>
      <dgm:spPr/>
      <dgm:t>
        <a:bodyPr/>
        <a:lstStyle/>
        <a:p>
          <a:endParaRPr lang="en-US"/>
        </a:p>
      </dgm:t>
    </dgm:pt>
    <dgm:pt modelId="{F763D263-EE55-4885-AB28-F1A0442A98C6}" type="sibTrans" cxnId="{64CF37E5-BD9A-4E3C-9E3D-38CD8C48C69C}">
      <dgm:prSet/>
      <dgm:spPr/>
      <dgm:t>
        <a:bodyPr/>
        <a:lstStyle/>
        <a:p>
          <a:endParaRPr lang="en-US"/>
        </a:p>
      </dgm:t>
    </dgm:pt>
    <dgm:pt modelId="{8BA8BB04-14D4-48F9-BB09-A9FFD5194588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System development/ revisions (as needed)</a:t>
          </a:r>
        </a:p>
      </dgm:t>
    </dgm:pt>
    <dgm:pt modelId="{4B767C64-A688-470C-AB91-801197307F1B}" type="parTrans" cxnId="{F38C873A-0FF5-46BA-830A-C66A5C1F4D5B}">
      <dgm:prSet/>
      <dgm:spPr/>
      <dgm:t>
        <a:bodyPr/>
        <a:lstStyle/>
        <a:p>
          <a:endParaRPr lang="en-US"/>
        </a:p>
      </dgm:t>
    </dgm:pt>
    <dgm:pt modelId="{F080238A-2D7B-48B8-B9A2-7DDE5CCB7382}" type="sibTrans" cxnId="{F38C873A-0FF5-46BA-830A-C66A5C1F4D5B}">
      <dgm:prSet/>
      <dgm:spPr/>
      <dgm:t>
        <a:bodyPr/>
        <a:lstStyle/>
        <a:p>
          <a:endParaRPr lang="en-US"/>
        </a:p>
      </dgm:t>
    </dgm:pt>
    <dgm:pt modelId="{A308A1A5-901C-4F44-8467-8AE7E7CEB133}">
      <dgm:prSet custT="1"/>
      <dgm:spPr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118872" lvl="0" indent="-118872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Report from committee to DESE</a:t>
          </a:r>
          <a:endParaRPr lang="en-US" sz="160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6A3388-49D1-4929-95A2-086FEA45513A}" type="parTrans" cxnId="{2C1CA660-08AC-4170-A53C-29AE33462616}">
      <dgm:prSet/>
      <dgm:spPr/>
      <dgm:t>
        <a:bodyPr/>
        <a:lstStyle/>
        <a:p>
          <a:endParaRPr lang="en-US"/>
        </a:p>
      </dgm:t>
    </dgm:pt>
    <dgm:pt modelId="{CB2DA0B0-19B7-4A62-94CF-54B26318CA1B}" type="sibTrans" cxnId="{2C1CA660-08AC-4170-A53C-29AE33462616}">
      <dgm:prSet/>
      <dgm:spPr/>
      <dgm:t>
        <a:bodyPr/>
        <a:lstStyle/>
        <a:p>
          <a:endParaRPr lang="en-US"/>
        </a:p>
      </dgm:t>
    </dgm:pt>
    <dgm:pt modelId="{07DED08B-32E5-4916-B002-32E9BC3499D3}" type="pres">
      <dgm:prSet presAssocID="{B82090A7-0DF2-42F5-96EA-5DC0527F63ED}" presName="CompostProcess" presStyleCnt="0">
        <dgm:presLayoutVars>
          <dgm:dir/>
          <dgm:resizeHandles val="exact"/>
        </dgm:presLayoutVars>
      </dgm:prSet>
      <dgm:spPr/>
    </dgm:pt>
    <dgm:pt modelId="{8C8535BD-DF38-486A-BD46-D1785888D0AC}" type="pres">
      <dgm:prSet presAssocID="{B82090A7-0DF2-42F5-96EA-5DC0527F63ED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FEAFD6A3-0387-4416-8748-8DD5F5F0FEF8}" type="pres">
      <dgm:prSet presAssocID="{B82090A7-0DF2-42F5-96EA-5DC0527F63ED}" presName="linearProcess" presStyleCnt="0"/>
      <dgm:spPr/>
    </dgm:pt>
    <dgm:pt modelId="{0260A218-5359-4AAA-888C-9E4C0F991943}" type="pres">
      <dgm:prSet presAssocID="{24186A18-67E4-4400-8450-DDD5C754911E}" presName="textNode" presStyleLbl="node1" presStyleIdx="0" presStyleCnt="6">
        <dgm:presLayoutVars>
          <dgm:bulletEnabled val="1"/>
        </dgm:presLayoutVars>
      </dgm:prSet>
      <dgm:spPr/>
    </dgm:pt>
    <dgm:pt modelId="{609FB105-FB1B-4A4D-A56D-BA290586A90A}" type="pres">
      <dgm:prSet presAssocID="{4C733AA4-A806-4EDE-9AFD-A6FDB8D46A63}" presName="sibTrans" presStyleCnt="0"/>
      <dgm:spPr/>
    </dgm:pt>
    <dgm:pt modelId="{EF1DEF6B-4855-4F28-B235-E42DDB5E6C23}" type="pres">
      <dgm:prSet presAssocID="{5C086A03-89CE-483A-A031-3A00C14E227D}" presName="textNode" presStyleLbl="node1" presStyleIdx="1" presStyleCnt="6">
        <dgm:presLayoutVars>
          <dgm:bulletEnabled val="1"/>
        </dgm:presLayoutVars>
      </dgm:prSet>
      <dgm:spPr>
        <a:xfrm>
          <a:off x="1887373" y="1447970"/>
          <a:ext cx="1794562" cy="1930626"/>
        </a:xfrm>
        <a:prstGeom prst="roundRect">
          <a:avLst/>
        </a:prstGeom>
      </dgm:spPr>
    </dgm:pt>
    <dgm:pt modelId="{54CA77EF-EFDE-4CA2-9BE9-39F2584ED422}" type="pres">
      <dgm:prSet presAssocID="{5C2D7BDA-BA70-4BD9-BA02-D921538EDB7F}" presName="sibTrans" presStyleCnt="0"/>
      <dgm:spPr/>
    </dgm:pt>
    <dgm:pt modelId="{043F4D4E-72C3-493F-B0E4-58F9A1C32A6A}" type="pres">
      <dgm:prSet presAssocID="{8497E4FB-46CD-490E-B061-52E910216A77}" presName="textNode" presStyleLbl="node1" presStyleIdx="2" presStyleCnt="6">
        <dgm:presLayoutVars>
          <dgm:bulletEnabled val="1"/>
        </dgm:presLayoutVars>
      </dgm:prSet>
      <dgm:spPr>
        <a:xfrm>
          <a:off x="3771664" y="1447970"/>
          <a:ext cx="1794562" cy="1930626"/>
        </a:xfrm>
        <a:prstGeom prst="roundRect">
          <a:avLst/>
        </a:prstGeom>
      </dgm:spPr>
    </dgm:pt>
    <dgm:pt modelId="{07C535A7-3B25-49E2-885F-2D22F7617D95}" type="pres">
      <dgm:prSet presAssocID="{BFE5F872-954C-47AC-9636-1E04E277EC85}" presName="sibTrans" presStyleCnt="0"/>
      <dgm:spPr/>
    </dgm:pt>
    <dgm:pt modelId="{D0C95A08-48E9-4DCA-9FDD-229F5642BE8B}" type="pres">
      <dgm:prSet presAssocID="{733E97D1-10B3-4E3B-BED7-A46F17C18548}" presName="textNode" presStyleLbl="node1" presStyleIdx="3" presStyleCnt="6">
        <dgm:presLayoutVars>
          <dgm:bulletEnabled val="1"/>
        </dgm:presLayoutVars>
      </dgm:prSet>
      <dgm:spPr>
        <a:xfrm>
          <a:off x="5655955" y="1447970"/>
          <a:ext cx="1794562" cy="1930626"/>
        </a:xfrm>
        <a:prstGeom prst="roundRect">
          <a:avLst/>
        </a:prstGeom>
      </dgm:spPr>
    </dgm:pt>
    <dgm:pt modelId="{4A8E520B-4EE2-4552-A7B4-D866C0C7289D}" type="pres">
      <dgm:prSet presAssocID="{F9F4DDA2-373E-4EE8-BB17-3EDE775D0BB6}" presName="sibTrans" presStyleCnt="0"/>
      <dgm:spPr/>
    </dgm:pt>
    <dgm:pt modelId="{2868C555-0DC1-4DE5-B057-D2BC85429E5F}" type="pres">
      <dgm:prSet presAssocID="{825D000B-9729-43AF-AC97-B8B7053333FA}" presName="textNode" presStyleLbl="node1" presStyleIdx="4" presStyleCnt="6">
        <dgm:presLayoutVars>
          <dgm:bulletEnabled val="1"/>
        </dgm:presLayoutVars>
      </dgm:prSet>
      <dgm:spPr>
        <a:xfrm>
          <a:off x="7540246" y="1447970"/>
          <a:ext cx="1794562" cy="1930626"/>
        </a:xfrm>
        <a:prstGeom prst="roundRect">
          <a:avLst/>
        </a:prstGeom>
      </dgm:spPr>
    </dgm:pt>
    <dgm:pt modelId="{779AD4EE-BAE5-4D55-BF6B-57CB169D677F}" type="pres">
      <dgm:prSet presAssocID="{1A583658-626A-4A8F-83F0-847B8995375D}" presName="sibTrans" presStyleCnt="0"/>
      <dgm:spPr/>
    </dgm:pt>
    <dgm:pt modelId="{9352C57A-6025-4758-B911-8DB41B1E1499}" type="pres">
      <dgm:prSet presAssocID="{EA3A6AAB-DF4C-40C6-A2B2-BE6D0C55478E}" presName="textNode" presStyleLbl="node1" presStyleIdx="5" presStyleCnt="6">
        <dgm:presLayoutVars>
          <dgm:bulletEnabled val="1"/>
        </dgm:presLayoutVars>
      </dgm:prSet>
      <dgm:spPr>
        <a:xfrm>
          <a:off x="9424536" y="1447970"/>
          <a:ext cx="1794562" cy="1930626"/>
        </a:xfrm>
        <a:prstGeom prst="roundRect">
          <a:avLst/>
        </a:prstGeom>
      </dgm:spPr>
    </dgm:pt>
  </dgm:ptLst>
  <dgm:cxnLst>
    <dgm:cxn modelId="{C9102710-850C-4404-9F31-4C6E24906513}" type="presOf" srcId="{24186A18-67E4-4400-8450-DDD5C754911E}" destId="{0260A218-5359-4AAA-888C-9E4C0F991943}" srcOrd="0" destOrd="0" presId="urn:microsoft.com/office/officeart/2005/8/layout/hProcess9"/>
    <dgm:cxn modelId="{9CC58319-DB85-4B34-A26C-767BE4F87CB9}" srcId="{8497E4FB-46CD-490E-B061-52E910216A77}" destId="{68A5715D-2D5C-4CE6-8304-EFC44E574720}" srcOrd="0" destOrd="0" parTransId="{7BCFA7BB-5010-4137-9105-0ADEB30AB600}" sibTransId="{6ECF9028-3458-4C3B-85FE-D5DBA2BFCEDA}"/>
    <dgm:cxn modelId="{1E2AC419-38DE-4BE4-B85C-A84BC6097F78}" type="presOf" srcId="{A5DD7C2E-C1FC-4301-889E-071FE49626C0}" destId="{D0C95A08-48E9-4DCA-9FDD-229F5642BE8B}" srcOrd="0" destOrd="2" presId="urn:microsoft.com/office/officeart/2005/8/layout/hProcess9"/>
    <dgm:cxn modelId="{23D7291A-47E0-4B1B-BA77-653A414869BE}" type="presOf" srcId="{79574D9B-7DA6-4626-BA1D-196E3DF7380D}" destId="{9352C57A-6025-4758-B911-8DB41B1E1499}" srcOrd="0" destOrd="1" presId="urn:microsoft.com/office/officeart/2005/8/layout/hProcess9"/>
    <dgm:cxn modelId="{6701931F-D174-4388-9376-6B96E1FD0547}" type="presOf" srcId="{B82090A7-0DF2-42F5-96EA-5DC0527F63ED}" destId="{07DED08B-32E5-4916-B002-32E9BC3499D3}" srcOrd="0" destOrd="0" presId="urn:microsoft.com/office/officeart/2005/8/layout/hProcess9"/>
    <dgm:cxn modelId="{AFAD1D35-4DDC-4B9B-9C22-B7D12B9A4971}" type="presOf" srcId="{C7C378BB-3B81-4BAA-B4A1-1B69B529F3CA}" destId="{0260A218-5359-4AAA-888C-9E4C0F991943}" srcOrd="0" destOrd="1" presId="urn:microsoft.com/office/officeart/2005/8/layout/hProcess9"/>
    <dgm:cxn modelId="{F38C873A-0FF5-46BA-830A-C66A5C1F4D5B}" srcId="{733E97D1-10B3-4E3B-BED7-A46F17C18548}" destId="{8BA8BB04-14D4-48F9-BB09-A9FFD5194588}" srcOrd="0" destOrd="0" parTransId="{4B767C64-A688-470C-AB91-801197307F1B}" sibTransId="{F080238A-2D7B-48B8-B9A2-7DDE5CCB7382}"/>
    <dgm:cxn modelId="{7CDDD35E-4AA8-4A64-8AF9-356812B9CFC5}" type="presOf" srcId="{539E1EDB-75EB-42D8-BB6A-F9D8C091B0CA}" destId="{043F4D4E-72C3-493F-B0E4-58F9A1C32A6A}" srcOrd="0" destOrd="2" presId="urn:microsoft.com/office/officeart/2005/8/layout/hProcess9"/>
    <dgm:cxn modelId="{2C1CA660-08AC-4170-A53C-29AE33462616}" srcId="{5C086A03-89CE-483A-A031-3A00C14E227D}" destId="{A308A1A5-901C-4F44-8467-8AE7E7CEB133}" srcOrd="0" destOrd="0" parTransId="{456A3388-49D1-4929-95A2-086FEA45513A}" sibTransId="{CB2DA0B0-19B7-4A62-94CF-54B26318CA1B}"/>
    <dgm:cxn modelId="{750C8243-49A4-459F-9E97-193B2C9D3AA3}" type="presOf" srcId="{8BA8BB04-14D4-48F9-BB09-A9FFD5194588}" destId="{D0C95A08-48E9-4DCA-9FDD-229F5642BE8B}" srcOrd="0" destOrd="1" presId="urn:microsoft.com/office/officeart/2005/8/layout/hProcess9"/>
    <dgm:cxn modelId="{275E9446-B818-4CC7-80E4-2DE1C022B9F0}" type="presOf" srcId="{8497E4FB-46CD-490E-B061-52E910216A77}" destId="{043F4D4E-72C3-493F-B0E4-58F9A1C32A6A}" srcOrd="0" destOrd="0" presId="urn:microsoft.com/office/officeart/2005/8/layout/hProcess9"/>
    <dgm:cxn modelId="{62B51B6E-2A5F-4D18-9C84-D1435781D6B2}" srcId="{24186A18-67E4-4400-8450-DDD5C754911E}" destId="{C7C378BB-3B81-4BAA-B4A1-1B69B529F3CA}" srcOrd="0" destOrd="0" parTransId="{2C1D78CE-397E-4D23-AE67-D2B0FB7EFC9E}" sibTransId="{23490169-247A-4C31-9CFC-50CD2FC7C733}"/>
    <dgm:cxn modelId="{FEBD3271-38BB-412F-A03C-AF56684A37E5}" type="presOf" srcId="{5C086A03-89CE-483A-A031-3A00C14E227D}" destId="{EF1DEF6B-4855-4F28-B235-E42DDB5E6C23}" srcOrd="0" destOrd="0" presId="urn:microsoft.com/office/officeart/2005/8/layout/hProcess9"/>
    <dgm:cxn modelId="{33B8365A-FF55-442B-B6FA-95CCAE873771}" srcId="{B82090A7-0DF2-42F5-96EA-5DC0527F63ED}" destId="{5C086A03-89CE-483A-A031-3A00C14E227D}" srcOrd="1" destOrd="0" parTransId="{7B831E77-6BC4-4910-B135-C56383A91919}" sibTransId="{5C2D7BDA-BA70-4BD9-BA02-D921538EDB7F}"/>
    <dgm:cxn modelId="{13A62D85-EE1C-4870-8A89-04F5FD76E3ED}" type="presOf" srcId="{825D000B-9729-43AF-AC97-B8B7053333FA}" destId="{2868C555-0DC1-4DE5-B057-D2BC85429E5F}" srcOrd="0" destOrd="0" presId="urn:microsoft.com/office/officeart/2005/8/layout/hProcess9"/>
    <dgm:cxn modelId="{05729686-3BD7-4503-A9F5-D898FE6B68F6}" srcId="{825D000B-9729-43AF-AC97-B8B7053333FA}" destId="{0692C0DD-D248-4486-8D08-3892C5581F26}" srcOrd="0" destOrd="0" parTransId="{8E611DF7-CB52-4D43-962A-0F9FB0259CFE}" sibTransId="{F6469EF9-56AF-4348-A408-0E50EC091D1E}"/>
    <dgm:cxn modelId="{90802294-7C03-4925-B9B5-0B23D26DB663}" srcId="{B82090A7-0DF2-42F5-96EA-5DC0527F63ED}" destId="{8497E4FB-46CD-490E-B061-52E910216A77}" srcOrd="2" destOrd="0" parTransId="{D998D705-7529-4EBB-B7FD-6E3FE74DF901}" sibTransId="{BFE5F872-954C-47AC-9636-1E04E277EC85}"/>
    <dgm:cxn modelId="{E9175B99-BB5D-4FC3-BB5D-E6D4B692B570}" type="presOf" srcId="{A308A1A5-901C-4F44-8467-8AE7E7CEB133}" destId="{EF1DEF6B-4855-4F28-B235-E42DDB5E6C23}" srcOrd="0" destOrd="1" presId="urn:microsoft.com/office/officeart/2005/8/layout/hProcess9"/>
    <dgm:cxn modelId="{D9A24E9A-5BB8-4DD0-AFC9-6403D92D2041}" srcId="{EA3A6AAB-DF4C-40C6-A2B2-BE6D0C55478E}" destId="{79574D9B-7DA6-4626-BA1D-196E3DF7380D}" srcOrd="0" destOrd="0" parTransId="{02FBE82D-7F63-4EFD-A084-7921BA1567E0}" sibTransId="{896BAEAF-B9E6-4E2C-B98D-4283D67E592C}"/>
    <dgm:cxn modelId="{F5EE24A4-32B1-4A09-808D-EC8A3A11F46A}" srcId="{B82090A7-0DF2-42F5-96EA-5DC0527F63ED}" destId="{733E97D1-10B3-4E3B-BED7-A46F17C18548}" srcOrd="3" destOrd="0" parTransId="{5A131FC3-48A0-4B9C-A194-503BDAD3B7A7}" sibTransId="{F9F4DDA2-373E-4EE8-BB17-3EDE775D0BB6}"/>
    <dgm:cxn modelId="{282436B2-FE0B-47AE-964B-0703954F5BB9}" type="presOf" srcId="{0692C0DD-D248-4486-8D08-3892C5581F26}" destId="{2868C555-0DC1-4DE5-B057-D2BC85429E5F}" srcOrd="0" destOrd="1" presId="urn:microsoft.com/office/officeart/2005/8/layout/hProcess9"/>
    <dgm:cxn modelId="{417C23C3-AC71-4FF4-B255-A4BD1860CA62}" type="presOf" srcId="{733E97D1-10B3-4E3B-BED7-A46F17C18548}" destId="{D0C95A08-48E9-4DCA-9FDD-229F5642BE8B}" srcOrd="0" destOrd="0" presId="urn:microsoft.com/office/officeart/2005/8/layout/hProcess9"/>
    <dgm:cxn modelId="{B864BCC3-1597-4BC4-9C14-07DE3447F29F}" type="presOf" srcId="{EA3A6AAB-DF4C-40C6-A2B2-BE6D0C55478E}" destId="{9352C57A-6025-4758-B911-8DB41B1E1499}" srcOrd="0" destOrd="0" presId="urn:microsoft.com/office/officeart/2005/8/layout/hProcess9"/>
    <dgm:cxn modelId="{DAEB87C4-D420-48CE-A3D3-FD2412336953}" srcId="{8497E4FB-46CD-490E-B061-52E910216A77}" destId="{539E1EDB-75EB-42D8-BB6A-F9D8C091B0CA}" srcOrd="1" destOrd="0" parTransId="{AFF6CFD4-8E4C-49FF-BDE8-856ACA50C642}" sibTransId="{EF796608-F020-42E2-BD9F-80E19BD7DF0D}"/>
    <dgm:cxn modelId="{06AC46CB-2C5A-4E0F-A69D-7531B6E6C7D8}" srcId="{B82090A7-0DF2-42F5-96EA-5DC0527F63ED}" destId="{825D000B-9729-43AF-AC97-B8B7053333FA}" srcOrd="4" destOrd="0" parTransId="{092D555D-1C26-4C36-B948-D93DD7FA7B0B}" sibTransId="{1A583658-626A-4A8F-83F0-847B8995375D}"/>
    <dgm:cxn modelId="{2E4DACCF-1785-487F-B673-0EFE7EC7B63C}" srcId="{B82090A7-0DF2-42F5-96EA-5DC0527F63ED}" destId="{24186A18-67E4-4400-8450-DDD5C754911E}" srcOrd="0" destOrd="0" parTransId="{EA327220-B394-44CE-825A-526F7F8296F1}" sibTransId="{4C733AA4-A806-4EDE-9AFD-A6FDB8D46A63}"/>
    <dgm:cxn modelId="{499E6FE4-88EA-4762-B8D7-245964E2A8C0}" type="presOf" srcId="{68A5715D-2D5C-4CE6-8304-EFC44E574720}" destId="{043F4D4E-72C3-493F-B0E4-58F9A1C32A6A}" srcOrd="0" destOrd="1" presId="urn:microsoft.com/office/officeart/2005/8/layout/hProcess9"/>
    <dgm:cxn modelId="{64CF37E5-BD9A-4E3C-9E3D-38CD8C48C69C}" srcId="{733E97D1-10B3-4E3B-BED7-A46F17C18548}" destId="{A5DD7C2E-C1FC-4301-889E-071FE49626C0}" srcOrd="1" destOrd="0" parTransId="{51881B9F-56CE-48AC-9E5C-D6736A979AF8}" sibTransId="{F763D263-EE55-4885-AB28-F1A0442A98C6}"/>
    <dgm:cxn modelId="{A36CD7FB-84E6-4AD1-8859-12B801EA6818}" srcId="{B82090A7-0DF2-42F5-96EA-5DC0527F63ED}" destId="{EA3A6AAB-DF4C-40C6-A2B2-BE6D0C55478E}" srcOrd="5" destOrd="0" parTransId="{83680133-E365-46E4-94E2-78F1B68F9BB6}" sibTransId="{E31162E8-319C-4CF9-9E29-ECC9B9904D27}"/>
    <dgm:cxn modelId="{59286992-0D30-42DC-BCDD-291D9FAFEC8D}" type="presParOf" srcId="{07DED08B-32E5-4916-B002-32E9BC3499D3}" destId="{8C8535BD-DF38-486A-BD46-D1785888D0AC}" srcOrd="0" destOrd="0" presId="urn:microsoft.com/office/officeart/2005/8/layout/hProcess9"/>
    <dgm:cxn modelId="{A040FB38-3E88-4C90-953A-15F7130A2632}" type="presParOf" srcId="{07DED08B-32E5-4916-B002-32E9BC3499D3}" destId="{FEAFD6A3-0387-4416-8748-8DD5F5F0FEF8}" srcOrd="1" destOrd="0" presId="urn:microsoft.com/office/officeart/2005/8/layout/hProcess9"/>
    <dgm:cxn modelId="{7F8AD0D1-4C7B-4395-A462-497A069DDC5A}" type="presParOf" srcId="{FEAFD6A3-0387-4416-8748-8DD5F5F0FEF8}" destId="{0260A218-5359-4AAA-888C-9E4C0F991943}" srcOrd="0" destOrd="0" presId="urn:microsoft.com/office/officeart/2005/8/layout/hProcess9"/>
    <dgm:cxn modelId="{1CCF5735-7786-40B2-B94D-759124E8825B}" type="presParOf" srcId="{FEAFD6A3-0387-4416-8748-8DD5F5F0FEF8}" destId="{609FB105-FB1B-4A4D-A56D-BA290586A90A}" srcOrd="1" destOrd="0" presId="urn:microsoft.com/office/officeart/2005/8/layout/hProcess9"/>
    <dgm:cxn modelId="{AF168EDD-CDCA-453C-A036-F1366DF1B57B}" type="presParOf" srcId="{FEAFD6A3-0387-4416-8748-8DD5F5F0FEF8}" destId="{EF1DEF6B-4855-4F28-B235-E42DDB5E6C23}" srcOrd="2" destOrd="0" presId="urn:microsoft.com/office/officeart/2005/8/layout/hProcess9"/>
    <dgm:cxn modelId="{87781A81-CAAD-469C-AEFD-8A706AA9F1BE}" type="presParOf" srcId="{FEAFD6A3-0387-4416-8748-8DD5F5F0FEF8}" destId="{54CA77EF-EFDE-4CA2-9BE9-39F2584ED422}" srcOrd="3" destOrd="0" presId="urn:microsoft.com/office/officeart/2005/8/layout/hProcess9"/>
    <dgm:cxn modelId="{A0AD22F0-9EA1-4069-AD67-9AD82B4577C5}" type="presParOf" srcId="{FEAFD6A3-0387-4416-8748-8DD5F5F0FEF8}" destId="{043F4D4E-72C3-493F-B0E4-58F9A1C32A6A}" srcOrd="4" destOrd="0" presId="urn:microsoft.com/office/officeart/2005/8/layout/hProcess9"/>
    <dgm:cxn modelId="{8537FABA-FD9D-4E31-B014-9EDEC5C72071}" type="presParOf" srcId="{FEAFD6A3-0387-4416-8748-8DD5F5F0FEF8}" destId="{07C535A7-3B25-49E2-885F-2D22F7617D95}" srcOrd="5" destOrd="0" presId="urn:microsoft.com/office/officeart/2005/8/layout/hProcess9"/>
    <dgm:cxn modelId="{47487CC1-653F-4D23-924F-5CEC5E076661}" type="presParOf" srcId="{FEAFD6A3-0387-4416-8748-8DD5F5F0FEF8}" destId="{D0C95A08-48E9-4DCA-9FDD-229F5642BE8B}" srcOrd="6" destOrd="0" presId="urn:microsoft.com/office/officeart/2005/8/layout/hProcess9"/>
    <dgm:cxn modelId="{4E52B063-A8BB-4AB0-B580-4CE1FEBD3DB8}" type="presParOf" srcId="{FEAFD6A3-0387-4416-8748-8DD5F5F0FEF8}" destId="{4A8E520B-4EE2-4552-A7B4-D866C0C7289D}" srcOrd="7" destOrd="0" presId="urn:microsoft.com/office/officeart/2005/8/layout/hProcess9"/>
    <dgm:cxn modelId="{55BB9EAE-0592-4F36-B236-45EA4900FB54}" type="presParOf" srcId="{FEAFD6A3-0387-4416-8748-8DD5F5F0FEF8}" destId="{2868C555-0DC1-4DE5-B057-D2BC85429E5F}" srcOrd="8" destOrd="0" presId="urn:microsoft.com/office/officeart/2005/8/layout/hProcess9"/>
    <dgm:cxn modelId="{FBEC01D1-78AC-44AA-9539-BFB576520432}" type="presParOf" srcId="{FEAFD6A3-0387-4416-8748-8DD5F5F0FEF8}" destId="{779AD4EE-BAE5-4D55-BF6B-57CB169D677F}" srcOrd="9" destOrd="0" presId="urn:microsoft.com/office/officeart/2005/8/layout/hProcess9"/>
    <dgm:cxn modelId="{EA597B18-5324-411A-AE85-0388594C1FB1}" type="presParOf" srcId="{FEAFD6A3-0387-4416-8748-8DD5F5F0FEF8}" destId="{9352C57A-6025-4758-B911-8DB41B1E149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69FDC-7F7C-4A63-ACDD-BC93EAEB7F29}">
      <dsp:nvSpPr>
        <dsp:cNvPr id="0" name=""/>
        <dsp:cNvSpPr/>
      </dsp:nvSpPr>
      <dsp:spPr>
        <a:xfrm>
          <a:off x="9475011" y="853757"/>
          <a:ext cx="1746621" cy="1746289"/>
        </a:xfrm>
        <a:prstGeom prst="ellipse">
          <a:avLst/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30547-9427-45D9-B014-C22CBB182192}">
      <dsp:nvSpPr>
        <dsp:cNvPr id="0" name=""/>
        <dsp:cNvSpPr/>
      </dsp:nvSpPr>
      <dsp:spPr>
        <a:xfrm>
          <a:off x="9533824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6: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 Accountability</a:t>
          </a:r>
        </a:p>
      </dsp:txBody>
      <dsp:txXfrm>
        <a:off x="9766854" y="1144857"/>
        <a:ext cx="1164044" cy="1164091"/>
      </dsp:txXfrm>
    </dsp:sp>
    <dsp:sp modelId="{F798C0B3-07CE-46DA-9DC8-437E156869CF}">
      <dsp:nvSpPr>
        <dsp:cNvPr id="0" name=""/>
        <dsp:cNvSpPr/>
      </dsp:nvSpPr>
      <dsp:spPr>
        <a:xfrm rot="2700000">
          <a:off x="7670809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0B3B2-5709-428D-9BBF-3F78962E6C66}">
      <dsp:nvSpPr>
        <dsp:cNvPr id="0" name=""/>
        <dsp:cNvSpPr/>
      </dsp:nvSpPr>
      <dsp:spPr>
        <a:xfrm>
          <a:off x="7793285" y="941151"/>
          <a:ext cx="1630106" cy="162985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5: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Assess Implementation and Viability</a:t>
          </a:r>
        </a:p>
      </dsp:txBody>
      <dsp:txXfrm>
        <a:off x="8026316" y="1174031"/>
        <a:ext cx="1164044" cy="1164091"/>
      </dsp:txXfrm>
    </dsp:sp>
    <dsp:sp modelId="{D8CED14B-0180-4DF8-B2DE-3CDDA7DFB8D4}">
      <dsp:nvSpPr>
        <dsp:cNvPr id="0" name=""/>
        <dsp:cNvSpPr/>
      </dsp:nvSpPr>
      <dsp:spPr>
        <a:xfrm rot="2700000">
          <a:off x="5866484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C1968-B6AC-4A8B-9D0F-B123A27F4077}">
      <dsp:nvSpPr>
        <dsp:cNvPr id="0" name=""/>
        <dsp:cNvSpPr/>
      </dsp:nvSpPr>
      <dsp:spPr>
        <a:xfrm>
          <a:off x="5925174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4:</a:t>
          </a:r>
          <a:r>
            <a:rPr lang="en-US" sz="13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Identify Racial Equity Strategies and Impact</a:t>
          </a:r>
        </a:p>
      </dsp:txBody>
      <dsp:txXfrm>
        <a:off x="6158205" y="1144857"/>
        <a:ext cx="1164044" cy="1164091"/>
      </dsp:txXfrm>
    </dsp:sp>
    <dsp:sp modelId="{0308D4D0-14C7-40E1-9224-D38278DA8A15}">
      <dsp:nvSpPr>
        <dsp:cNvPr id="0" name=""/>
        <dsp:cNvSpPr/>
      </dsp:nvSpPr>
      <dsp:spPr>
        <a:xfrm rot="2700000">
          <a:off x="4062159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F29BB-52FF-4973-ABBC-FB8F26F93FB6}">
      <dsp:nvSpPr>
        <dsp:cNvPr id="0" name=""/>
        <dsp:cNvSpPr/>
      </dsp:nvSpPr>
      <dsp:spPr>
        <a:xfrm>
          <a:off x="4120849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3: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Engage Stakeholders</a:t>
          </a:r>
        </a:p>
      </dsp:txBody>
      <dsp:txXfrm>
        <a:off x="4352770" y="1144857"/>
        <a:ext cx="1164044" cy="1164091"/>
      </dsp:txXfrm>
    </dsp:sp>
    <dsp:sp modelId="{403120C3-54F2-43F8-9638-5E418444B9C3}">
      <dsp:nvSpPr>
        <dsp:cNvPr id="0" name=""/>
        <dsp:cNvSpPr/>
      </dsp:nvSpPr>
      <dsp:spPr>
        <a:xfrm rot="2700000">
          <a:off x="2257835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30B78-66E2-48FC-B72C-F11D7A79E980}">
      <dsp:nvSpPr>
        <dsp:cNvPr id="0" name=""/>
        <dsp:cNvSpPr/>
      </dsp:nvSpPr>
      <dsp:spPr>
        <a:xfrm>
          <a:off x="2316524" y="911977"/>
          <a:ext cx="1630106" cy="1629850"/>
        </a:xfrm>
        <a:prstGeom prst="ellipse">
          <a:avLst/>
        </a:prstGeom>
        <a:solidFill>
          <a:srgbClr val="3647B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2: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Analyze Data and Historical Context</a:t>
          </a:r>
        </a:p>
      </dsp:txBody>
      <dsp:txXfrm>
        <a:off x="2548445" y="1144857"/>
        <a:ext cx="1164044" cy="1164091"/>
      </dsp:txXfrm>
    </dsp:sp>
    <dsp:sp modelId="{7BFE1EE4-C413-4005-89BF-2941A93B1E17}">
      <dsp:nvSpPr>
        <dsp:cNvPr id="0" name=""/>
        <dsp:cNvSpPr/>
      </dsp:nvSpPr>
      <dsp:spPr>
        <a:xfrm rot="2700000">
          <a:off x="453510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8F7D4-8936-4F75-BA32-F41CB72660BE}">
      <dsp:nvSpPr>
        <dsp:cNvPr id="0" name=""/>
        <dsp:cNvSpPr/>
      </dsp:nvSpPr>
      <dsp:spPr>
        <a:xfrm>
          <a:off x="511090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1: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Define the Initiative</a:t>
          </a:r>
        </a:p>
      </dsp:txBody>
      <dsp:txXfrm>
        <a:off x="744121" y="1144857"/>
        <a:ext cx="1164044" cy="1164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2D5DD-5608-4743-9101-1335AC8CED53}">
      <dsp:nvSpPr>
        <dsp:cNvPr id="0" name=""/>
        <dsp:cNvSpPr/>
      </dsp:nvSpPr>
      <dsp:spPr>
        <a:xfrm>
          <a:off x="1180" y="0"/>
          <a:ext cx="3535641" cy="453925"/>
        </a:xfrm>
        <a:prstGeom prst="chevron">
          <a:avLst/>
        </a:prstGeom>
        <a:solidFill>
          <a:srgbClr val="93A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/>
              <a:cs typeface="Arial"/>
            </a:rPr>
            <a:t> Summer 2023</a:t>
          </a:r>
        </a:p>
      </dsp:txBody>
      <dsp:txXfrm>
        <a:off x="228143" y="0"/>
        <a:ext cx="3081716" cy="453925"/>
      </dsp:txXfrm>
    </dsp:sp>
    <dsp:sp modelId="{3660CDDC-5718-4902-B269-179C6A69F592}">
      <dsp:nvSpPr>
        <dsp:cNvPr id="0" name=""/>
        <dsp:cNvSpPr/>
      </dsp:nvSpPr>
      <dsp:spPr>
        <a:xfrm>
          <a:off x="2823783" y="0"/>
          <a:ext cx="3023000" cy="453925"/>
        </a:xfrm>
        <a:prstGeom prst="chevron">
          <a:avLst/>
        </a:prstGeom>
        <a:solidFill>
          <a:srgbClr val="93A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/>
              <a:cs typeface="Arial"/>
            </a:rPr>
            <a:t>Fall/Winter 2023/24</a:t>
          </a:r>
        </a:p>
      </dsp:txBody>
      <dsp:txXfrm>
        <a:off x="3050746" y="0"/>
        <a:ext cx="2569075" cy="453925"/>
      </dsp:txXfrm>
    </dsp:sp>
    <dsp:sp modelId="{CE802ED7-4423-4D10-AA1A-2DB838585A65}">
      <dsp:nvSpPr>
        <dsp:cNvPr id="0" name=""/>
        <dsp:cNvSpPr/>
      </dsp:nvSpPr>
      <dsp:spPr>
        <a:xfrm>
          <a:off x="5452009" y="0"/>
          <a:ext cx="5539066" cy="453925"/>
        </a:xfrm>
        <a:prstGeom prst="chevron">
          <a:avLst/>
        </a:prstGeom>
        <a:solidFill>
          <a:srgbClr val="93A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/>
              <a:cs typeface="Arial"/>
            </a:rPr>
            <a:t>Spring 2024 &amp; Beyond</a:t>
          </a:r>
        </a:p>
      </dsp:txBody>
      <dsp:txXfrm>
        <a:off x="5678972" y="0"/>
        <a:ext cx="5085141" cy="453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535BD-DF38-486A-BD46-D1785888D0AC}">
      <dsp:nvSpPr>
        <dsp:cNvPr id="0" name=""/>
        <dsp:cNvSpPr/>
      </dsp:nvSpPr>
      <dsp:spPr>
        <a:xfrm>
          <a:off x="841663" y="0"/>
          <a:ext cx="9538854" cy="5190836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0A218-5359-4AAA-888C-9E4C0F991943}">
      <dsp:nvSpPr>
        <dsp:cNvPr id="0" name=""/>
        <dsp:cNvSpPr/>
      </dsp:nvSpPr>
      <dsp:spPr>
        <a:xfrm>
          <a:off x="3082" y="1557250"/>
          <a:ext cx="1794562" cy="207633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December 2023 - June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Seven advisory committee meetings to review system and develop recommendations</a:t>
          </a:r>
        </a:p>
      </dsp:txBody>
      <dsp:txXfrm>
        <a:off x="90685" y="1644853"/>
        <a:ext cx="1619356" cy="1901128"/>
      </dsp:txXfrm>
    </dsp:sp>
    <dsp:sp modelId="{EF1DEF6B-4855-4F28-B235-E42DDB5E6C23}">
      <dsp:nvSpPr>
        <dsp:cNvPr id="0" name=""/>
        <dsp:cNvSpPr/>
      </dsp:nvSpPr>
      <dsp:spPr>
        <a:xfrm>
          <a:off x="1887373" y="1557250"/>
          <a:ext cx="1794562" cy="207633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Summer 2024</a:t>
          </a:r>
        </a:p>
        <a:p>
          <a:pPr marL="118872" lvl="0" indent="-118872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Report from committee to DESE</a:t>
          </a:r>
          <a:endParaRPr lang="en-US" sz="160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74976" y="1644853"/>
        <a:ext cx="1619356" cy="1901128"/>
      </dsp:txXfrm>
    </dsp:sp>
    <dsp:sp modelId="{043F4D4E-72C3-493F-B0E4-58F9A1C32A6A}">
      <dsp:nvSpPr>
        <dsp:cNvPr id="0" name=""/>
        <dsp:cNvSpPr/>
      </dsp:nvSpPr>
      <dsp:spPr>
        <a:xfrm>
          <a:off x="3771664" y="1557250"/>
          <a:ext cx="1794562" cy="207633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Fall 2024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4"/>
            </a:spcAft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 input on committee recommendations (including AAAC)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4"/>
            </a:spcAft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Public release of 2024 MCAS and accountability data (based on current system)</a:t>
          </a:r>
        </a:p>
      </dsp:txBody>
      <dsp:txXfrm>
        <a:off x="3859267" y="1644853"/>
        <a:ext cx="1619356" cy="1901128"/>
      </dsp:txXfrm>
    </dsp:sp>
    <dsp:sp modelId="{D0C95A08-48E9-4DCA-9FDD-229F5642BE8B}">
      <dsp:nvSpPr>
        <dsp:cNvPr id="0" name=""/>
        <dsp:cNvSpPr/>
      </dsp:nvSpPr>
      <dsp:spPr>
        <a:xfrm>
          <a:off x="5655955" y="1557250"/>
          <a:ext cx="1794562" cy="207633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Winter 2024</a:t>
          </a:r>
        </a:p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System development/ revisions (as needed)</a:t>
          </a:r>
        </a:p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Board and USED approval (if necessary)</a:t>
          </a:r>
        </a:p>
      </dsp:txBody>
      <dsp:txXfrm>
        <a:off x="5743558" y="1644853"/>
        <a:ext cx="1619356" cy="1901128"/>
      </dsp:txXfrm>
    </dsp:sp>
    <dsp:sp modelId="{2868C555-0DC1-4DE5-B057-D2BC85429E5F}">
      <dsp:nvSpPr>
        <dsp:cNvPr id="0" name=""/>
        <dsp:cNvSpPr/>
      </dsp:nvSpPr>
      <dsp:spPr>
        <a:xfrm>
          <a:off x="7540246" y="1557250"/>
          <a:ext cx="1794562" cy="207633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Spring 2025</a:t>
          </a:r>
        </a:p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2025 MCAS assessment administration</a:t>
          </a:r>
        </a:p>
      </dsp:txBody>
      <dsp:txXfrm>
        <a:off x="7627849" y="1644853"/>
        <a:ext cx="1619356" cy="1901128"/>
      </dsp:txXfrm>
    </dsp:sp>
    <dsp:sp modelId="{9352C57A-6025-4758-B911-8DB41B1E1499}">
      <dsp:nvSpPr>
        <dsp:cNvPr id="0" name=""/>
        <dsp:cNvSpPr/>
      </dsp:nvSpPr>
      <dsp:spPr>
        <a:xfrm>
          <a:off x="9424536" y="1557250"/>
          <a:ext cx="1794562" cy="207633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Fall 2025 (TBD)</a:t>
          </a:r>
        </a:p>
        <a:p>
          <a:pPr marL="118872" lvl="0" indent="-118872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 of any possible accountability system changes</a:t>
          </a:r>
        </a:p>
      </dsp:txBody>
      <dsp:txXfrm>
        <a:off x="9512139" y="1644853"/>
        <a:ext cx="1619356" cy="1901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5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6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5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7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Corinne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8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06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3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5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1" y="212727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5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898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78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8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83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68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0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1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2558458"/>
          </a:xfrm>
        </p:spPr>
        <p:txBody>
          <a:bodyPr>
            <a:normAutofit/>
          </a:bodyPr>
          <a:lstStyle/>
          <a:p>
            <a:r>
              <a:rPr lang="en-US" sz="5400"/>
              <a:t>Accountability and Assistance Advisory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latin typeface="Arial"/>
                <a:ea typeface="等线"/>
                <a:cs typeface="Arial"/>
              </a:rPr>
              <a:t>June 12, 2024</a:t>
            </a:r>
          </a:p>
        </p:txBody>
      </p:sp>
    </p:spTree>
    <p:extLst>
      <p:ext uri="{BB962C8B-B14F-4D97-AF65-F5344CB8AC3E}">
        <p14:creationId xmlns:p14="http://schemas.microsoft.com/office/powerpoint/2010/main" val="226074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9DC6C-1085-FF05-B0D1-118EA0BC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4E39AC-8D9F-1C3B-9142-6DAF22CA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376"/>
            <a:ext cx="10515600" cy="390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>
                <a:latin typeface="Arial"/>
                <a:cs typeface="Arial"/>
              </a:rPr>
              <a:t>How should we evaluate the quality of the </a:t>
            </a:r>
            <a:r>
              <a:rPr lang="en-US" sz="2600" i="1">
                <a:latin typeface="Arial"/>
                <a:cs typeface="Arial"/>
              </a:rPr>
              <a:t>District Standards and Indicators?</a:t>
            </a:r>
            <a:endParaRPr lang="en-US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600">
                <a:latin typeface="Arial"/>
                <a:cs typeface="Arial"/>
              </a:rPr>
              <a:t>Outside of the district review process, where else should DESE use this document?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700">
                <a:latin typeface="Arial"/>
                <a:cs typeface="Arial"/>
              </a:rPr>
              <a:t>For districts being reviewed next school year, how might we best familiarize their district leaders with this new document?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600">
                <a:latin typeface="Arial"/>
                <a:cs typeface="Arial"/>
              </a:rPr>
              <a:t>How else might districts use the </a:t>
            </a:r>
            <a:r>
              <a:rPr lang="en-US" sz="2600" i="1">
                <a:latin typeface="Arial"/>
                <a:cs typeface="Arial"/>
              </a:rPr>
              <a:t>District Standards and Indicators</a:t>
            </a:r>
            <a:r>
              <a:rPr lang="en-US" sz="2600">
                <a:latin typeface="Arial"/>
                <a:cs typeface="Arial"/>
              </a:rPr>
              <a:t> in their work?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Accountability Updates: System Review Update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42677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7A7820-85C2-4CB7-BE13-F667BE61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27"/>
            <a:ext cx="10515600" cy="1468582"/>
          </a:xfrm>
        </p:spPr>
        <p:txBody>
          <a:bodyPr>
            <a:normAutofit/>
          </a:bodyPr>
          <a:lstStyle/>
          <a:p>
            <a:r>
              <a:rPr lang="en-US"/>
              <a:t>Accountability System Review Advisory Committee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AE9DE-58C1-44B1-B70A-F9F93C08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>
            <a:normAutofit/>
          </a:bodyPr>
          <a:lstStyle/>
          <a:p>
            <a:r>
              <a:rPr lang="en-US" sz="2400"/>
              <a:t>External stakeholder group tasked with reviewing the existing district and school accountability system</a:t>
            </a:r>
          </a:p>
          <a:p>
            <a:r>
              <a:rPr lang="en-US" sz="2400"/>
              <a:t>Responsible for providing insights on the strengths and weaknesses of the current district and school accountability system </a:t>
            </a:r>
          </a:p>
          <a:p>
            <a:r>
              <a:rPr lang="en-US" sz="2400"/>
              <a:t>Charged with producing a report that includes recommendations for change for the Commissioner’s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70675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7A7820-85C2-4CB7-BE13-F667BE61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Roles and Responsibilities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8841-1001-479F-A329-9121BB622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Accountability System Review Advisory Committee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AE9DE-58C1-44B1-B70A-F9F93C08B0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/>
              <a:t>Established by DESE</a:t>
            </a:r>
          </a:p>
          <a:p>
            <a:r>
              <a:rPr lang="en-US" sz="2000"/>
              <a:t>First phase of a longer-term scope of work requiring stakeholder, DESE, and public input</a:t>
            </a:r>
          </a:p>
          <a:p>
            <a:r>
              <a:rPr lang="en-US" sz="2000"/>
              <a:t>Tasked with reviewing the accountability system (system of measurement)</a:t>
            </a:r>
          </a:p>
          <a:p>
            <a:r>
              <a:rPr lang="en-US" sz="2000"/>
              <a:t>May propose changes that DESE will  bring to the AAAC for discussion</a:t>
            </a:r>
            <a:endParaRPr lang="en-US"/>
          </a:p>
          <a:p>
            <a:endParaRPr lang="en-US" sz="2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84718-B486-43AF-AAC6-799973AE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Accountability and Assistance Advisory Council (AAAC)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6B67E8-303A-478B-96C0-3CCD3AFADC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/>
              <a:t>Council and membership established by state law</a:t>
            </a:r>
          </a:p>
          <a:p>
            <a:r>
              <a:rPr lang="en-US" sz="2000"/>
              <a:t>Ongoing work</a:t>
            </a:r>
          </a:p>
          <a:p>
            <a:r>
              <a:rPr lang="en-US" sz="2000"/>
              <a:t>Consulted on all matters pertaining to accountability and assistance</a:t>
            </a:r>
          </a:p>
          <a:p>
            <a:r>
              <a:rPr lang="en-US" sz="2000"/>
              <a:t>Required to weigh in on changes to the accountability and assistance system and relevant state regulations </a:t>
            </a:r>
          </a:p>
          <a:p>
            <a:r>
              <a:rPr lang="en-US" sz="2000"/>
              <a:t>May react to recommendations and/or pose questions for the review committee’s consideration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4612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F2FFB5-4AC5-A10E-30C2-DDC0E4DD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for Work</a:t>
            </a:r>
          </a:p>
        </p:txBody>
      </p:sp>
      <p:graphicFrame>
        <p:nvGraphicFramePr>
          <p:cNvPr id="6" name="Diagram 5" descr="December 2023 - June 2024&#10; Seven advisory committee meetings to review system and develop recommendations&#10;Summer 2024&#10; Report from committee to DESE&#10;Fall 2024&#10; Stakeholder input on committee recommendations (including AAAC)&#10; Public release of 2024 MCAS and accountability data (based on current system)&#10;Winter 2024&#10; System development/ revisions (as needed)&#10; Board and USED approval (if necessary)&#10;Spring 2025&#10; 2025 MCAS assessment administration&#10;Fall 2025 (TBD)&#10; Implementation of any possible accountability system changes&#10;">
            <a:extLst>
              <a:ext uri="{FF2B5EF4-FFF2-40B4-BE49-F238E27FC236}">
                <a16:creationId xmlns:a16="http://schemas.microsoft.com/office/drawing/2014/main" id="{E5E105D6-BB0B-0187-D658-32024AFA6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902440"/>
              </p:ext>
            </p:extLst>
          </p:nvPr>
        </p:nvGraphicFramePr>
        <p:xfrm>
          <a:off x="484909" y="1597892"/>
          <a:ext cx="11222182" cy="519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4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Future Meetings</a:t>
            </a:r>
          </a:p>
        </p:txBody>
      </p:sp>
    </p:spTree>
    <p:extLst>
      <p:ext uri="{BB962C8B-B14F-4D97-AF65-F5344CB8AC3E}">
        <p14:creationId xmlns:p14="http://schemas.microsoft.com/office/powerpoint/2010/main" val="211717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20FDE-C9D6-48C8-A845-4B8B618E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Upcoming Council Meetings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8323AA-6A9F-49B3-86D6-99149900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Proposing five meetings for SY2024-25 (October, December, February, April, June)</a:t>
            </a:r>
          </a:p>
          <a:p>
            <a:pPr lvl="1"/>
            <a:r>
              <a:rPr lang="en-US" sz="2000"/>
              <a:t>Format/location?</a:t>
            </a:r>
          </a:p>
          <a:p>
            <a:r>
              <a:rPr lang="en-US" sz="2400"/>
              <a:t>Building meeting agendas</a:t>
            </a:r>
          </a:p>
          <a:p>
            <a:r>
              <a:rPr lang="en-US" sz="2400"/>
              <a:t>Membership and leadership changes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2914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634"/>
            <a:ext cx="10515600" cy="40525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Welcome, introductions, review of meeting norms</a:t>
            </a:r>
          </a:p>
          <a:p>
            <a:pPr marL="514350" indent="-514350">
              <a:buFont typeface="+mj-lt"/>
              <a:buAutoNum type="arabicPeriod"/>
            </a:pP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District Standards and Indicators discussion: Update and implementation</a:t>
            </a:r>
          </a:p>
          <a:p>
            <a:pPr marL="514350" indent="-514350">
              <a:buFont typeface="+mj-lt"/>
              <a:buAutoNum type="arabicPeriod"/>
            </a:pP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Accountability updates: System review update and next steps</a:t>
            </a:r>
          </a:p>
          <a:p>
            <a:pPr marL="514350" indent="-514350">
              <a:buFont typeface="+mj-lt"/>
              <a:buAutoNum type="arabicPeriod"/>
            </a:pP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Future meetings</a:t>
            </a:r>
          </a:p>
        </p:txBody>
      </p:sp>
    </p:spTree>
    <p:extLst>
      <p:ext uri="{BB962C8B-B14F-4D97-AF65-F5344CB8AC3E}">
        <p14:creationId xmlns:p14="http://schemas.microsoft.com/office/powerpoint/2010/main" val="24179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Introductions and Meeting Norms</a:t>
            </a: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89306-3D9E-47FF-8E33-3FC25833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6CB28-822D-4595-83C2-0185C1224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772"/>
            <a:ext cx="10515600" cy="3998771"/>
          </a:xfrm>
        </p:spPr>
        <p:txBody>
          <a:bodyPr>
            <a:normAutofit/>
          </a:bodyPr>
          <a:lstStyle/>
          <a:p>
            <a:r>
              <a:rPr lang="en-US"/>
              <a:t>Council Co-Chairs Heidi Driscoll and Tim Piwowar</a:t>
            </a:r>
          </a:p>
          <a:p>
            <a:r>
              <a:rPr lang="en-US"/>
              <a:t>Council members</a:t>
            </a:r>
          </a:p>
          <a:p>
            <a:r>
              <a:rPr lang="en-US"/>
              <a:t>DESE staff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E34FA-666D-4BCD-AF62-50295267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/>
              <a:t>Discussion Norms and Meeting Protocols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2C6E1-57B4-40FD-A9B6-AC83C889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563"/>
            <a:ext cx="10515600" cy="4582178"/>
          </a:xfrm>
        </p:spPr>
        <p:txBody>
          <a:bodyPr>
            <a:noAutofit/>
          </a:bodyPr>
          <a:lstStyle/>
          <a:p>
            <a:r>
              <a:rPr lang="en-US" sz="2000"/>
              <a:t>Promote risk-taking by not assigning specific comments to individual members in meeting summaries and minutes. </a:t>
            </a:r>
          </a:p>
          <a:p>
            <a:r>
              <a:rPr lang="en-US" sz="2000"/>
              <a:t>Maintain respect before, during, &amp; after meetings. </a:t>
            </a:r>
          </a:p>
          <a:p>
            <a:r>
              <a:rPr lang="en-US" sz="2000"/>
              <a:t>Seek clarification and check understanding to avoid mistakenly attributing ideas to an individual or organization represented on the council. </a:t>
            </a:r>
          </a:p>
          <a:p>
            <a:r>
              <a:rPr lang="en-US" sz="2000"/>
              <a:t>Keep improvements in student learning at the core of the discussions. Students should drive the conversation. </a:t>
            </a:r>
          </a:p>
          <a:p>
            <a:r>
              <a:rPr lang="en-US" sz="2000"/>
              <a:t>Stay engaged in the issues. </a:t>
            </a:r>
          </a:p>
          <a:p>
            <a:r>
              <a:rPr lang="en-US" sz="2000"/>
              <a:t>Actively address implicit biases and instill cultural proficiency in discussions. </a:t>
            </a:r>
          </a:p>
          <a:p>
            <a:r>
              <a:rPr lang="en-US" sz="2000"/>
              <a:t>Encourage discussion from all voices of members. Be additive, not repetitive. </a:t>
            </a:r>
          </a:p>
          <a:p>
            <a:r>
              <a:rPr lang="en-US" sz="2000"/>
              <a:t>Let members know if pre-reading or other pre-meeting assignments require more than 30 minutes of preparation time. </a:t>
            </a:r>
          </a:p>
          <a:p>
            <a:r>
              <a:rPr lang="en-US" sz="2000"/>
              <a:t>Make it fun!</a:t>
            </a:r>
          </a:p>
        </p:txBody>
      </p:sp>
    </p:spTree>
    <p:extLst>
      <p:ext uri="{BB962C8B-B14F-4D97-AF65-F5344CB8AC3E}">
        <p14:creationId xmlns:p14="http://schemas.microsoft.com/office/powerpoint/2010/main" val="424328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/>
              <a:t>District Standards and Indicators </a:t>
            </a:r>
            <a:r>
              <a:rPr lang="en-US" sz="5400"/>
              <a:t>Discussion: Update and Implementation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D6CAD5-C1CE-05FB-ED25-9101C7AF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Progress Since April AAAC Meeting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4D63A5-FEAF-3324-5267-573E1DA04244}"/>
              </a:ext>
            </a:extLst>
          </p:cNvPr>
          <p:cNvSpPr/>
          <p:nvPr/>
        </p:nvSpPr>
        <p:spPr>
          <a:xfrm>
            <a:off x="246585" y="2106202"/>
            <a:ext cx="3544585" cy="513708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B47242-32E6-3785-E170-64415B4A32C7}"/>
              </a:ext>
            </a:extLst>
          </p:cNvPr>
          <p:cNvSpPr/>
          <p:nvPr/>
        </p:nvSpPr>
        <p:spPr>
          <a:xfrm>
            <a:off x="246585" y="2856216"/>
            <a:ext cx="3544585" cy="3365475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Presented draft </a:t>
            </a:r>
            <a:r>
              <a:rPr lang="en-US">
                <a:latin typeface="Arial"/>
                <a:cs typeface="Arial"/>
              </a:rPr>
              <a:t>to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BESE and Board</a:t>
            </a:r>
            <a:r>
              <a:rPr lang="en-US" sz="1800">
                <a:latin typeface="Arial"/>
                <a:cs typeface="Arial"/>
              </a:rPr>
              <a:t> Advisory Councils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Received correspondence through an online form from 22 organizations and individuals</a:t>
            </a:r>
          </a:p>
        </p:txBody>
      </p:sp>
      <p:sp>
        <p:nvSpPr>
          <p:cNvPr id="11" name="Isosceles Triangle 10" descr="triangle as arrow">
            <a:extLst>
              <a:ext uri="{FF2B5EF4-FFF2-40B4-BE49-F238E27FC236}">
                <a16:creationId xmlns:a16="http://schemas.microsoft.com/office/drawing/2014/main" id="{4FC924E2-D2DC-01CC-71C9-76F3FDC1A177}"/>
              </a:ext>
            </a:extLst>
          </p:cNvPr>
          <p:cNvSpPr/>
          <p:nvPr/>
        </p:nvSpPr>
        <p:spPr>
          <a:xfrm rot="5400000">
            <a:off x="2564272" y="4376794"/>
            <a:ext cx="3077107" cy="277396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BFD640-F08D-5C1D-E1B9-A9E9C9AE2FF1}"/>
              </a:ext>
            </a:extLst>
          </p:cNvPr>
          <p:cNvSpPr/>
          <p:nvPr/>
        </p:nvSpPr>
        <p:spPr>
          <a:xfrm>
            <a:off x="4375084" y="2106202"/>
            <a:ext cx="3544585" cy="513708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Revisions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35718F-CCED-650A-BE2C-4BF40AF1DA13}"/>
              </a:ext>
            </a:extLst>
          </p:cNvPr>
          <p:cNvSpPr/>
          <p:nvPr/>
        </p:nvSpPr>
        <p:spPr>
          <a:xfrm>
            <a:off x="4375084" y="2856216"/>
            <a:ext cx="3544585" cy="3365475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Compiled feedback into one document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Reviewed each comment and determined what edits (if any) to make to the document</a:t>
            </a:r>
          </a:p>
        </p:txBody>
      </p:sp>
      <p:sp>
        <p:nvSpPr>
          <p:cNvPr id="12" name="Isosceles Triangle 11" descr="triangle as arrow">
            <a:extLst>
              <a:ext uri="{FF2B5EF4-FFF2-40B4-BE49-F238E27FC236}">
                <a16:creationId xmlns:a16="http://schemas.microsoft.com/office/drawing/2014/main" id="{B853A131-4C72-625C-C27D-EAF4197FBD79}"/>
              </a:ext>
            </a:extLst>
          </p:cNvPr>
          <p:cNvSpPr/>
          <p:nvPr/>
        </p:nvSpPr>
        <p:spPr>
          <a:xfrm rot="5400000">
            <a:off x="6744148" y="4376794"/>
            <a:ext cx="3077107" cy="277396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8F3AC8-4518-2B32-1285-E66FF27C0437}"/>
              </a:ext>
            </a:extLst>
          </p:cNvPr>
          <p:cNvSpPr/>
          <p:nvPr/>
        </p:nvSpPr>
        <p:spPr>
          <a:xfrm>
            <a:off x="8503583" y="2106202"/>
            <a:ext cx="3544585" cy="513708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E4E42F-AAB4-C451-5F7F-C7AAD83DF246}"/>
              </a:ext>
            </a:extLst>
          </p:cNvPr>
          <p:cNvSpPr/>
          <p:nvPr/>
        </p:nvSpPr>
        <p:spPr>
          <a:xfrm>
            <a:off x="8503583" y="2856216"/>
            <a:ext cx="3544585" cy="3365475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Awaiting</a:t>
            </a:r>
            <a:r>
              <a:rPr lang="en-US" sz="1800">
                <a:latin typeface="Arial"/>
                <a:cs typeface="Arial"/>
              </a:rPr>
              <a:t> final review </a:t>
            </a:r>
            <a:r>
              <a:rPr lang="en-US">
                <a:latin typeface="Arial"/>
                <a:cs typeface="Arial"/>
              </a:rPr>
              <a:t>by leadership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Anticipate publishing the final document in early summer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Plan to share broadly, along with districts being reviewed in SY2024-2025</a:t>
            </a:r>
          </a:p>
        </p:txBody>
      </p:sp>
    </p:spTree>
    <p:extLst>
      <p:ext uri="{BB962C8B-B14F-4D97-AF65-F5344CB8AC3E}">
        <p14:creationId xmlns:p14="http://schemas.microsoft.com/office/powerpoint/2010/main" val="23546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8" grpId="0" animBg="1"/>
      <p:bldP spid="7" grpId="0" animBg="1"/>
      <p:bldP spid="12" grpId="0" animBg="1"/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F6D2F4-51D4-A88E-C842-872FBDBA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Timeline</a:t>
            </a:r>
          </a:p>
        </p:txBody>
      </p:sp>
      <p:graphicFrame>
        <p:nvGraphicFramePr>
          <p:cNvPr id="4" name="Diagram 3" descr="The project timeline, as guided by REDT:&#10;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&#10;">
            <a:extLst>
              <a:ext uri="{FF2B5EF4-FFF2-40B4-BE49-F238E27FC236}">
                <a16:creationId xmlns:a16="http://schemas.microsoft.com/office/drawing/2014/main" id="{797E7A48-4077-95CE-5CA9-9193CA312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923772"/>
              </p:ext>
            </p:extLst>
          </p:nvPr>
        </p:nvGraphicFramePr>
        <p:xfrm>
          <a:off x="361544" y="2684834"/>
          <a:ext cx="11313268" cy="345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 descr="Project timeline,  &#10;Summer 2023&#10;Fall/Winter 2023/24&#10;Spring 2024 &amp; Beyond&#10;">
            <a:extLst>
              <a:ext uri="{FF2B5EF4-FFF2-40B4-BE49-F238E27FC236}">
                <a16:creationId xmlns:a16="http://schemas.microsoft.com/office/drawing/2014/main" id="{8A7C0C10-75F3-7D1D-C18F-D50A8E107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25148"/>
              </p:ext>
            </p:extLst>
          </p:nvPr>
        </p:nvGraphicFramePr>
        <p:xfrm>
          <a:off x="522050" y="2457871"/>
          <a:ext cx="10992256" cy="45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rrow: Left-Up 5">
            <a:extLst>
              <a:ext uri="{FF2B5EF4-FFF2-40B4-BE49-F238E27FC236}">
                <a16:creationId xmlns:a16="http://schemas.microsoft.com/office/drawing/2014/main" id="{9840AC10-1264-B9BB-3A42-4A02368AC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75431">
            <a:off x="8966104" y="4750381"/>
            <a:ext cx="1540565" cy="1545336"/>
          </a:xfrm>
          <a:prstGeom prst="leftUpArrow">
            <a:avLst>
              <a:gd name="adj1" fmla="val 14607"/>
              <a:gd name="adj2" fmla="val 25000"/>
              <a:gd name="adj3" fmla="val 25000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10F438-8B00-0EAE-9FE8-B48596F3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in the 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91CA33-1823-1B5B-6D4F-0F9AF29A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5542052" cy="4052559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Mapping the revised </a:t>
            </a:r>
            <a:r>
              <a:rPr lang="en-US" sz="2400" i="1">
                <a:solidFill>
                  <a:schemeClr val="bg1"/>
                </a:solidFill>
                <a:latin typeface="Arial"/>
                <a:cs typeface="Arial"/>
              </a:rPr>
              <a:t>District Standards and Indicators </a:t>
            </a: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to specific data points (e.g. documents collected, interviews)</a:t>
            </a:r>
          </a:p>
          <a:p>
            <a:pPr>
              <a:lnSpc>
                <a:spcPct val="110000"/>
              </a:lnSpc>
            </a:pP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Updating interview protocols </a:t>
            </a:r>
          </a:p>
          <a:p>
            <a:pPr>
              <a:lnSpc>
                <a:spcPct val="110000"/>
              </a:lnSpc>
            </a:pP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Training on-site staff to gain familiarity with the new document</a:t>
            </a:r>
          </a:p>
        </p:txBody>
      </p:sp>
      <p:sp>
        <p:nvSpPr>
          <p:cNvPr id="7" name="Arrow: Down 6" descr="arrow pointing right">
            <a:extLst>
              <a:ext uri="{FF2B5EF4-FFF2-40B4-BE49-F238E27FC236}">
                <a16:creationId xmlns:a16="http://schemas.microsoft.com/office/drawing/2014/main" id="{7E9D96F3-932F-3411-14A3-5943B8C0CEB5}"/>
              </a:ext>
            </a:extLst>
          </p:cNvPr>
          <p:cNvSpPr/>
          <p:nvPr/>
        </p:nvSpPr>
        <p:spPr>
          <a:xfrm rot="16200000">
            <a:off x="6855430" y="3619072"/>
            <a:ext cx="898989" cy="116611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795979-223E-37CB-7076-A003E80F41AA}"/>
              </a:ext>
            </a:extLst>
          </p:cNvPr>
          <p:cNvSpPr/>
          <p:nvPr/>
        </p:nvSpPr>
        <p:spPr>
          <a:xfrm>
            <a:off x="8106310" y="2948683"/>
            <a:ext cx="3657600" cy="2506895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latin typeface="Arial"/>
                <a:cs typeface="Arial"/>
              </a:rPr>
              <a:t>Use of the revised </a:t>
            </a:r>
            <a:r>
              <a:rPr lang="en-US" sz="2400" i="1">
                <a:latin typeface="Arial"/>
                <a:cs typeface="Arial"/>
              </a:rPr>
              <a:t>District Standards and Indicators </a:t>
            </a:r>
            <a:r>
              <a:rPr lang="en-US" sz="2400">
                <a:latin typeface="Arial"/>
                <a:cs typeface="Arial"/>
              </a:rPr>
              <a:t>for all SY2024-2025 district reviews</a:t>
            </a:r>
          </a:p>
        </p:txBody>
      </p:sp>
    </p:spTree>
    <p:extLst>
      <p:ext uri="{BB962C8B-B14F-4D97-AF65-F5344CB8AC3E}">
        <p14:creationId xmlns:p14="http://schemas.microsoft.com/office/powerpoint/2010/main" val="24548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84360EEB03544AB4CAC2FBAAFAD77" ma:contentTypeVersion="14" ma:contentTypeDescription="Create a new document." ma:contentTypeScope="" ma:versionID="e00b136bdf965df93af4e509a68b15af">
  <xsd:schema xmlns:xsd="http://www.w3.org/2001/XMLSchema" xmlns:xs="http://www.w3.org/2001/XMLSchema" xmlns:p="http://schemas.microsoft.com/office/2006/metadata/properties" xmlns:ns2="5429861b-d0a8-4a2b-aa37-e22066898d50" xmlns:ns3="fdcd57df-05e8-4749-9cc8-5afe3dcd00a5" targetNamespace="http://schemas.microsoft.com/office/2006/metadata/properties" ma:root="true" ma:fieldsID="aef2e634726f86db4645c8b162f3f70b" ns2:_="" ns3:_="">
    <xsd:import namespace="5429861b-d0a8-4a2b-aa37-e22066898d5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9861b-d0a8-4a2b-aa37-e22066898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Krukonis, Amy (DESE)</DisplayName>
        <AccountId>18</AccountId>
        <AccountType/>
      </UserInfo>
      <UserInfo>
        <DisplayName>SharingLinks.8880c091-a65a-49a5-90f7-e576ca059737.Flexible.0abffbde-f4a5-4117-8417-ba2d8d36b271</DisplayName>
        <AccountId>1477</AccountId>
        <AccountType/>
      </UserInfo>
      <UserInfo>
        <DisplayName>Curtin, Robert (DESE)</DisplayName>
        <AccountId>196</AccountId>
        <AccountType/>
      </UserInfo>
      <UserInfo>
        <DisplayName>Curry, Charmie R. (DESE)</DisplayName>
        <AccountId>3753</AccountId>
        <AccountType/>
      </UserInfo>
      <UserInfo>
        <DisplayName>Havdala, Robert J.  (DESE)</DisplayName>
        <AccountId>7377</AccountId>
        <AccountType/>
      </UserInfo>
      <UserInfo>
        <DisplayName>Thomas, Corinne T. (DESE)</DisplayName>
        <AccountId>8836</AccountId>
        <AccountType/>
      </UserInfo>
    </SharedWithUsers>
    <TaxCatchAll xmlns="fdcd57df-05e8-4749-9cc8-5afe3dcd00a5" xsi:nil="true"/>
    <lcf76f155ced4ddcb4097134ff3c332f xmlns="5429861b-d0a8-4a2b-aa37-e22066898d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74A825-8C8C-48D0-B863-5033CAB7FAED}">
  <ds:schemaRefs>
    <ds:schemaRef ds:uri="5429861b-d0a8-4a2b-aa37-e22066898d50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metadata/properties"/>
    <ds:schemaRef ds:uri="http://purl.org/dc/dcmitype/"/>
    <ds:schemaRef ds:uri="http://www.w3.org/XML/1998/namespace"/>
    <ds:schemaRef ds:uri="5429861b-d0a8-4a2b-aa37-e22066898d50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dcd57df-05e8-4749-9cc8-5afe3dcd00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739</Words>
  <Application>Microsoft Office PowerPoint</Application>
  <PresentationFormat>Widescreen</PresentationFormat>
  <Paragraphs>124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Segoe</vt:lpstr>
      <vt:lpstr>Arial</vt:lpstr>
      <vt:lpstr>Calibri</vt:lpstr>
      <vt:lpstr>Segoe UI</vt:lpstr>
      <vt:lpstr>Segoe UI Semibold</vt:lpstr>
      <vt:lpstr>1_Office Theme</vt:lpstr>
      <vt:lpstr>Accountability and Assistance Advisory Council Meeting</vt:lpstr>
      <vt:lpstr>Agenda</vt:lpstr>
      <vt:lpstr>Introductions and Meeting Norms</vt:lpstr>
      <vt:lpstr>Introductions</vt:lpstr>
      <vt:lpstr>Discussion Norms and Meeting Protocols</vt:lpstr>
      <vt:lpstr>District Standards and Indicators Discussion: Update and Implementation</vt:lpstr>
      <vt:lpstr>Progress Since April AAAC Meeting</vt:lpstr>
      <vt:lpstr>Project Timeline</vt:lpstr>
      <vt:lpstr>Next Steps in the Process</vt:lpstr>
      <vt:lpstr>Discussion</vt:lpstr>
      <vt:lpstr>Accountability Updates: System Review Update and Next Steps</vt:lpstr>
      <vt:lpstr>Accountability System Review Advisory Committee</vt:lpstr>
      <vt:lpstr>Roles and Responsibilities</vt:lpstr>
      <vt:lpstr>Timeline for Work</vt:lpstr>
      <vt:lpstr>Future Meetings</vt:lpstr>
      <vt:lpstr>Upcoming Council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AAAC Presentation June 12, 2024</dc:title>
  <dc:creator>DESE</dc:creator>
  <cp:lastModifiedBy>Zou, Dong (EOE)</cp:lastModifiedBy>
  <cp:revision>1</cp:revision>
  <cp:lastPrinted>2023-09-15T12:48:17Z</cp:lastPrinted>
  <dcterms:created xsi:type="dcterms:W3CDTF">2022-10-11T20:32:22Z</dcterms:created>
  <dcterms:modified xsi:type="dcterms:W3CDTF">2024-09-03T21:58:49Z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3 2024 12:00AM</vt:lpwstr>
  </property>
</Properties>
</file>