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668" r:id="rId5"/>
    <p:sldMasterId id="2147483692" r:id="rId6"/>
  </p:sldMasterIdLst>
  <p:notesMasterIdLst>
    <p:notesMasterId r:id="rId59"/>
  </p:notesMasterIdLst>
  <p:handoutMasterIdLst>
    <p:handoutMasterId r:id="rId60"/>
  </p:handoutMasterIdLst>
  <p:sldIdLst>
    <p:sldId id="3394" r:id="rId7"/>
    <p:sldId id="3395" r:id="rId8"/>
    <p:sldId id="260" r:id="rId9"/>
    <p:sldId id="3371" r:id="rId10"/>
    <p:sldId id="3372" r:id="rId11"/>
    <p:sldId id="3401" r:id="rId12"/>
    <p:sldId id="4843" r:id="rId13"/>
    <p:sldId id="3398" r:id="rId14"/>
    <p:sldId id="3368" r:id="rId15"/>
    <p:sldId id="4844" r:id="rId16"/>
    <p:sldId id="4845" r:id="rId17"/>
    <p:sldId id="4846" r:id="rId18"/>
    <p:sldId id="4847" r:id="rId19"/>
    <p:sldId id="337" r:id="rId20"/>
    <p:sldId id="3426" r:id="rId21"/>
    <p:sldId id="4849" r:id="rId22"/>
    <p:sldId id="3391" r:id="rId23"/>
    <p:sldId id="3396" r:id="rId24"/>
    <p:sldId id="4840" r:id="rId25"/>
    <p:sldId id="4841" r:id="rId26"/>
    <p:sldId id="4850" r:id="rId27"/>
    <p:sldId id="4835" r:id="rId28"/>
    <p:sldId id="4836" r:id="rId29"/>
    <p:sldId id="4838" r:id="rId30"/>
    <p:sldId id="4837" r:id="rId31"/>
    <p:sldId id="4842" r:id="rId32"/>
    <p:sldId id="256" r:id="rId33"/>
    <p:sldId id="257" r:id="rId34"/>
    <p:sldId id="258" r:id="rId35"/>
    <p:sldId id="259" r:id="rId36"/>
    <p:sldId id="3399"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3400" r:id="rId56"/>
    <p:sldId id="3369" r:id="rId57"/>
    <p:sldId id="3373"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86DC40-34BB-BFD6-A493-2F143969E3F3}" name="Curtin, Robert (DESE)" initials="C(" userId="S::robert.c.curtin@mass.gov::9284700e-ed31-4409-9ea9-d5bf75419e76" providerId="AD"/>
  <p188:author id="{B7B755D8-334E-816C-181F-26A689FC8C5F}" name="Erica Gonzales" initials="EG" userId="Erica Gonza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8B165-7CDA-40BA-B844-496D14AE34EC}" v="762" dt="2024-10-22T17:54:46.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ry, Charmie R. (DESE)" userId="b816a030-df0c-4397-92c3-107b0e33ede4" providerId="ADAL" clId="{FCA5B9A4-BA74-4B7C-8AB2-F58A8C0BFA60}"/>
    <pc:docChg chg="undo custSel addSld modSld">
      <pc:chgData name="Curry, Charmie R. (DESE)" userId="b816a030-df0c-4397-92c3-107b0e33ede4" providerId="ADAL" clId="{FCA5B9A4-BA74-4B7C-8AB2-F58A8C0BFA60}" dt="2024-10-22T19:27:24.528" v="730" actId="114"/>
      <pc:docMkLst>
        <pc:docMk/>
      </pc:docMkLst>
      <pc:sldChg chg="modSp mod">
        <pc:chgData name="Curry, Charmie R. (DESE)" userId="b816a030-df0c-4397-92c3-107b0e33ede4" providerId="ADAL" clId="{FCA5B9A4-BA74-4B7C-8AB2-F58A8C0BFA60}" dt="2024-10-22T19:27:24.528" v="730" actId="114"/>
        <pc:sldMkLst>
          <pc:docMk/>
          <pc:sldMk cId="209349437" sldId="4837"/>
        </pc:sldMkLst>
        <pc:spChg chg="mod">
          <ac:chgData name="Curry, Charmie R. (DESE)" userId="b816a030-df0c-4397-92c3-107b0e33ede4" providerId="ADAL" clId="{FCA5B9A4-BA74-4B7C-8AB2-F58A8C0BFA60}" dt="2024-10-22T19:26:07.052" v="724" actId="114"/>
          <ac:spMkLst>
            <pc:docMk/>
            <pc:sldMk cId="209349437" sldId="4837"/>
            <ac:spMk id="2" creationId="{462C63CB-490C-CEF9-FAD5-44602B250616}"/>
          </ac:spMkLst>
        </pc:spChg>
        <pc:spChg chg="mod">
          <ac:chgData name="Curry, Charmie R. (DESE)" userId="b816a030-df0c-4397-92c3-107b0e33ede4" providerId="ADAL" clId="{FCA5B9A4-BA74-4B7C-8AB2-F58A8C0BFA60}" dt="2024-10-22T19:27:24.528" v="730" actId="114"/>
          <ac:spMkLst>
            <pc:docMk/>
            <pc:sldMk cId="209349437" sldId="4837"/>
            <ac:spMk id="6" creationId="{767526E9-7DAB-D313-90D2-E4BB16ED2CE4}"/>
          </ac:spMkLst>
        </pc:spChg>
        <pc:spChg chg="mod">
          <ac:chgData name="Curry, Charmie R. (DESE)" userId="b816a030-df0c-4397-92c3-107b0e33ede4" providerId="ADAL" clId="{FCA5B9A4-BA74-4B7C-8AB2-F58A8C0BFA60}" dt="2024-10-22T19:26:25.826" v="729" actId="14100"/>
          <ac:spMkLst>
            <pc:docMk/>
            <pc:sldMk cId="209349437" sldId="4837"/>
            <ac:spMk id="8" creationId="{EBED0F48-3E64-38B2-DFF1-31F241F2692F}"/>
          </ac:spMkLst>
        </pc:spChg>
      </pc:sldChg>
      <pc:sldChg chg="addSp modSp new mod modClrScheme chgLayout">
        <pc:chgData name="Curry, Charmie R. (DESE)" userId="b816a030-df0c-4397-92c3-107b0e33ede4" providerId="ADAL" clId="{FCA5B9A4-BA74-4B7C-8AB2-F58A8C0BFA60}" dt="2024-10-16T13:26:25.347" v="721" actId="20577"/>
        <pc:sldMkLst>
          <pc:docMk/>
          <pc:sldMk cId="4281863598" sldId="4850"/>
        </pc:sldMkLst>
        <pc:spChg chg="mod ord">
          <ac:chgData name="Curry, Charmie R. (DESE)" userId="b816a030-df0c-4397-92c3-107b0e33ede4" providerId="ADAL" clId="{FCA5B9A4-BA74-4B7C-8AB2-F58A8C0BFA60}" dt="2024-10-16T13:10:45.951" v="624" actId="27636"/>
          <ac:spMkLst>
            <pc:docMk/>
            <pc:sldMk cId="4281863598" sldId="4850"/>
            <ac:spMk id="2" creationId="{B7EC0EAE-DF9B-15DF-EE44-DC24B79E0F1C}"/>
          </ac:spMkLst>
        </pc:spChg>
        <pc:spChg chg="mod ord">
          <ac:chgData name="Curry, Charmie R. (DESE)" userId="b816a030-df0c-4397-92c3-107b0e33ede4" providerId="ADAL" clId="{FCA5B9A4-BA74-4B7C-8AB2-F58A8C0BFA60}" dt="2024-10-16T13:08:58.078" v="323" actId="20577"/>
          <ac:spMkLst>
            <pc:docMk/>
            <pc:sldMk cId="4281863598" sldId="4850"/>
            <ac:spMk id="3" creationId="{45711126-2E12-0293-6BF0-A9E5F321D061}"/>
          </ac:spMkLst>
        </pc:spChg>
        <pc:spChg chg="add mod ord">
          <ac:chgData name="Curry, Charmie R. (DESE)" userId="b816a030-df0c-4397-92c3-107b0e33ede4" providerId="ADAL" clId="{FCA5B9A4-BA74-4B7C-8AB2-F58A8C0BFA60}" dt="2024-10-16T13:08:12.557" v="231" actId="20577"/>
          <ac:spMkLst>
            <pc:docMk/>
            <pc:sldMk cId="4281863598" sldId="4850"/>
            <ac:spMk id="4" creationId="{058FC638-0CA0-271B-D8AB-D7E86AE9CD01}"/>
          </ac:spMkLst>
        </pc:spChg>
        <pc:spChg chg="add mod ord">
          <ac:chgData name="Curry, Charmie R. (DESE)" userId="b816a030-df0c-4397-92c3-107b0e33ede4" providerId="ADAL" clId="{FCA5B9A4-BA74-4B7C-8AB2-F58A8C0BFA60}" dt="2024-10-16T13:08:32.228" v="265" actId="20577"/>
          <ac:spMkLst>
            <pc:docMk/>
            <pc:sldMk cId="4281863598" sldId="4850"/>
            <ac:spMk id="5" creationId="{ABFE661A-6272-459B-7D99-C805972A1BA4}"/>
          </ac:spMkLst>
        </pc:spChg>
        <pc:spChg chg="add mod ord">
          <ac:chgData name="Curry, Charmie R. (DESE)" userId="b816a030-df0c-4397-92c3-107b0e33ede4" providerId="ADAL" clId="{FCA5B9A4-BA74-4B7C-8AB2-F58A8C0BFA60}" dt="2024-10-16T13:26:25.347" v="721" actId="20577"/>
          <ac:spMkLst>
            <pc:docMk/>
            <pc:sldMk cId="4281863598" sldId="4850"/>
            <ac:spMk id="6" creationId="{459FDBC5-0873-23F9-46A6-7505B9DC920D}"/>
          </ac:spMkLst>
        </pc:spChg>
      </pc:sldChg>
    </pc:docChg>
  </pc:docChgLst>
  <pc:docChgLst>
    <pc:chgData name="Curry, Charmie R. (DESE)" userId="S::charmie.r.curry@mass.gov::b816a030-df0c-4397-92c3-107b0e33ede4" providerId="AD" clId="Web-{B6B785CD-ABEB-7EB1-D085-B7E990A1EFB6}"/>
    <pc:docChg chg="addSld delSld modSld">
      <pc:chgData name="Curry, Charmie R. (DESE)" userId="S::charmie.r.curry@mass.gov::b816a030-df0c-4397-92c3-107b0e33ede4" providerId="AD" clId="Web-{B6B785CD-ABEB-7EB1-D085-B7E990A1EFB6}" dt="2024-10-13T17:23:07.770" v="48" actId="20577"/>
      <pc:docMkLst>
        <pc:docMk/>
      </pc:docMkLst>
      <pc:sldChg chg="add">
        <pc:chgData name="Curry, Charmie R. (DESE)" userId="S::charmie.r.curry@mass.gov::b816a030-df0c-4397-92c3-107b0e33ede4" providerId="AD" clId="Web-{B6B785CD-ABEB-7EB1-D085-B7E990A1EFB6}" dt="2024-10-13T17:14:52.303" v="0"/>
        <pc:sldMkLst>
          <pc:docMk/>
          <pc:sldMk cId="1031497996" sldId="4835"/>
        </pc:sldMkLst>
      </pc:sldChg>
      <pc:sldChg chg="add">
        <pc:chgData name="Curry, Charmie R. (DESE)" userId="S::charmie.r.curry@mass.gov::b816a030-df0c-4397-92c3-107b0e33ede4" providerId="AD" clId="Web-{B6B785CD-ABEB-7EB1-D085-B7E990A1EFB6}" dt="2024-10-13T17:14:52.569" v="1"/>
        <pc:sldMkLst>
          <pc:docMk/>
          <pc:sldMk cId="1286599499" sldId="4836"/>
        </pc:sldMkLst>
      </pc:sldChg>
      <pc:sldChg chg="add">
        <pc:chgData name="Curry, Charmie R. (DESE)" userId="S::charmie.r.curry@mass.gov::b816a030-df0c-4397-92c3-107b0e33ede4" providerId="AD" clId="Web-{B6B785CD-ABEB-7EB1-D085-B7E990A1EFB6}" dt="2024-10-13T17:14:53.178" v="3"/>
        <pc:sldMkLst>
          <pc:docMk/>
          <pc:sldMk cId="209349437" sldId="4837"/>
        </pc:sldMkLst>
      </pc:sldChg>
      <pc:sldChg chg="add">
        <pc:chgData name="Curry, Charmie R. (DESE)" userId="S::charmie.r.curry@mass.gov::b816a030-df0c-4397-92c3-107b0e33ede4" providerId="AD" clId="Web-{B6B785CD-ABEB-7EB1-D085-B7E990A1EFB6}" dt="2024-10-13T17:14:52.881" v="2"/>
        <pc:sldMkLst>
          <pc:docMk/>
          <pc:sldMk cId="3623375083" sldId="4838"/>
        </pc:sldMkLst>
      </pc:sldChg>
      <pc:sldChg chg="new del">
        <pc:chgData name="Curry, Charmie R. (DESE)" userId="S::charmie.r.curry@mass.gov::b816a030-df0c-4397-92c3-107b0e33ede4" providerId="AD" clId="Web-{B6B785CD-ABEB-7EB1-D085-B7E990A1EFB6}" dt="2024-10-13T17:19:01.489" v="6"/>
        <pc:sldMkLst>
          <pc:docMk/>
          <pc:sldMk cId="576240239" sldId="4839"/>
        </pc:sldMkLst>
      </pc:sldChg>
      <pc:sldChg chg="addSp delSp modSp new">
        <pc:chgData name="Curry, Charmie R. (DESE)" userId="S::charmie.r.curry@mass.gov::b816a030-df0c-4397-92c3-107b0e33ede4" providerId="AD" clId="Web-{B6B785CD-ABEB-7EB1-D085-B7E990A1EFB6}" dt="2024-10-13T17:19:49.474" v="15" actId="1076"/>
        <pc:sldMkLst>
          <pc:docMk/>
          <pc:sldMk cId="339079652" sldId="4840"/>
        </pc:sldMkLst>
        <pc:spChg chg="del">
          <ac:chgData name="Curry, Charmie R. (DESE)" userId="S::charmie.r.curry@mass.gov::b816a030-df0c-4397-92c3-107b0e33ede4" providerId="AD" clId="Web-{B6B785CD-ABEB-7EB1-D085-B7E990A1EFB6}" dt="2024-10-13T17:19:19.052" v="11"/>
          <ac:spMkLst>
            <pc:docMk/>
            <pc:sldMk cId="339079652" sldId="4840"/>
            <ac:spMk id="2" creationId="{52B91071-49B7-4C2D-8F58-07B292AEE652}"/>
          </ac:spMkLst>
        </pc:spChg>
        <pc:spChg chg="mod">
          <ac:chgData name="Curry, Charmie R. (DESE)" userId="S::charmie.r.curry@mass.gov::b816a030-df0c-4397-92c3-107b0e33ede4" providerId="AD" clId="Web-{B6B785CD-ABEB-7EB1-D085-B7E990A1EFB6}" dt="2024-10-13T17:19:07.896" v="10" actId="20577"/>
          <ac:spMkLst>
            <pc:docMk/>
            <pc:sldMk cId="339079652" sldId="4840"/>
            <ac:spMk id="3" creationId="{9514E20D-44AE-3CA9-F389-66E5AF90D5EE}"/>
          </ac:spMkLst>
        </pc:spChg>
        <pc:picChg chg="add mod ord">
          <ac:chgData name="Curry, Charmie R. (DESE)" userId="S::charmie.r.curry@mass.gov::b816a030-df0c-4397-92c3-107b0e33ede4" providerId="AD" clId="Web-{B6B785CD-ABEB-7EB1-D085-B7E990A1EFB6}" dt="2024-10-13T17:19:49.474" v="15" actId="1076"/>
          <ac:picMkLst>
            <pc:docMk/>
            <pc:sldMk cId="339079652" sldId="4840"/>
            <ac:picMk id="4" creationId="{28E5D17A-AEFF-499A-6624-A8191AE5AFE7}"/>
          </ac:picMkLst>
        </pc:picChg>
      </pc:sldChg>
      <pc:sldChg chg="addSp delSp modSp new mod setBg">
        <pc:chgData name="Curry, Charmie R. (DESE)" userId="S::charmie.r.curry@mass.gov::b816a030-df0c-4397-92c3-107b0e33ede4" providerId="AD" clId="Web-{B6B785CD-ABEB-7EB1-D085-B7E990A1EFB6}" dt="2024-10-13T17:21:58.161" v="38" actId="1076"/>
        <pc:sldMkLst>
          <pc:docMk/>
          <pc:sldMk cId="896335979" sldId="4841"/>
        </pc:sldMkLst>
        <pc:spChg chg="del">
          <ac:chgData name="Curry, Charmie R. (DESE)" userId="S::charmie.r.curry@mass.gov::b816a030-df0c-4397-92c3-107b0e33ede4" providerId="AD" clId="Web-{B6B785CD-ABEB-7EB1-D085-B7E990A1EFB6}" dt="2024-10-13T17:21:16.504" v="29"/>
          <ac:spMkLst>
            <pc:docMk/>
            <pc:sldMk cId="896335979" sldId="4841"/>
            <ac:spMk id="2" creationId="{59CB33CB-5DA8-0EA6-94F9-7EB682F786E2}"/>
          </ac:spMkLst>
        </pc:spChg>
        <pc:spChg chg="mod">
          <ac:chgData name="Curry, Charmie R. (DESE)" userId="S::charmie.r.curry@mass.gov::b816a030-df0c-4397-92c3-107b0e33ede4" providerId="AD" clId="Web-{B6B785CD-ABEB-7EB1-D085-B7E990A1EFB6}" dt="2024-10-13T17:21:42.317" v="34" actId="20577"/>
          <ac:spMkLst>
            <pc:docMk/>
            <pc:sldMk cId="896335979" sldId="4841"/>
            <ac:spMk id="3" creationId="{5A4F43B9-8EC0-1978-52E5-DD0D2F97E1B5}"/>
          </ac:spMkLst>
        </pc:spChg>
        <pc:spChg chg="add">
          <ac:chgData name="Curry, Charmie R. (DESE)" userId="S::charmie.r.curry@mass.gov::b816a030-df0c-4397-92c3-107b0e33ede4" providerId="AD" clId="Web-{B6B785CD-ABEB-7EB1-D085-B7E990A1EFB6}" dt="2024-10-13T17:21:25.114" v="31"/>
          <ac:spMkLst>
            <pc:docMk/>
            <pc:sldMk cId="896335979" sldId="4841"/>
            <ac:spMk id="9" creationId="{A4AC5506-6312-4701-8D3C-40187889A947}"/>
          </ac:spMkLst>
        </pc:spChg>
        <pc:picChg chg="add mod ord">
          <ac:chgData name="Curry, Charmie R. (DESE)" userId="S::charmie.r.curry@mass.gov::b816a030-df0c-4397-92c3-107b0e33ede4" providerId="AD" clId="Web-{B6B785CD-ABEB-7EB1-D085-B7E990A1EFB6}" dt="2024-10-13T17:21:58.161" v="38" actId="1076"/>
          <ac:picMkLst>
            <pc:docMk/>
            <pc:sldMk cId="896335979" sldId="4841"/>
            <ac:picMk id="4" creationId="{8B872A53-242C-A25B-2567-6B06896CA6A4}"/>
          </ac:picMkLst>
        </pc:picChg>
      </pc:sldChg>
      <pc:sldChg chg="modSp add replId">
        <pc:chgData name="Curry, Charmie R. (DESE)" userId="S::charmie.r.curry@mass.gov::b816a030-df0c-4397-92c3-107b0e33ede4" providerId="AD" clId="Web-{B6B785CD-ABEB-7EB1-D085-B7E990A1EFB6}" dt="2024-10-13T17:23:07.770" v="48" actId="20577"/>
        <pc:sldMkLst>
          <pc:docMk/>
          <pc:sldMk cId="3538597097" sldId="4842"/>
        </pc:sldMkLst>
        <pc:spChg chg="mod">
          <ac:chgData name="Curry, Charmie R. (DESE)" userId="S::charmie.r.curry@mass.gov::b816a030-df0c-4397-92c3-107b0e33ede4" providerId="AD" clId="Web-{B6B785CD-ABEB-7EB1-D085-B7E990A1EFB6}" dt="2024-10-13T17:23:07.770" v="48" actId="20577"/>
          <ac:spMkLst>
            <pc:docMk/>
            <pc:sldMk cId="3538597097" sldId="4842"/>
            <ac:spMk id="9" creationId="{217CBF2F-79B7-951F-FECA-DB04F4EE156D}"/>
          </ac:spMkLst>
        </pc:spChg>
      </pc:sldChg>
    </pc:docChg>
  </pc:docChgLst>
  <pc:docChgLst>
    <pc:chgData name="Gonzales, Erica (DESE)" userId="427ee677-6162-42a0-9277-244131bf98e5" providerId="ADAL" clId="{6778B165-7CDA-40BA-B844-496D14AE34EC}"/>
    <pc:docChg chg="undo custSel addSld delSld modSld sldOrd">
      <pc:chgData name="Gonzales, Erica (DESE)" userId="427ee677-6162-42a0-9277-244131bf98e5" providerId="ADAL" clId="{6778B165-7CDA-40BA-B844-496D14AE34EC}" dt="2024-10-22T18:03:58.393" v="2368" actId="478"/>
      <pc:docMkLst>
        <pc:docMk/>
      </pc:docMkLst>
      <pc:sldChg chg="addSp delSp modSp add del mod chgLayout">
        <pc:chgData name="Gonzales, Erica (DESE)" userId="427ee677-6162-42a0-9277-244131bf98e5" providerId="ADAL" clId="{6778B165-7CDA-40BA-B844-496D14AE34EC}" dt="2024-10-15T20:26:40.370" v="382" actId="47"/>
        <pc:sldMkLst>
          <pc:docMk/>
          <pc:sldMk cId="1382981045" sldId="337"/>
        </pc:sldMkLst>
        <pc:spChg chg="add del mod">
          <ac:chgData name="Gonzales, Erica (DESE)" userId="427ee677-6162-42a0-9277-244131bf98e5" providerId="ADAL" clId="{6778B165-7CDA-40BA-B844-496D14AE34EC}" dt="2024-10-15T13:19:25.006" v="193" actId="6264"/>
          <ac:spMkLst>
            <pc:docMk/>
            <pc:sldMk cId="1382981045" sldId="337"/>
            <ac:spMk id="2" creationId="{038BBC18-5DDB-6724-23A5-A4DA1747AFF4}"/>
          </ac:spMkLst>
        </pc:spChg>
        <pc:spChg chg="mod ord">
          <ac:chgData name="Gonzales, Erica (DESE)" userId="427ee677-6162-42a0-9277-244131bf98e5" providerId="ADAL" clId="{6778B165-7CDA-40BA-B844-496D14AE34EC}" dt="2024-10-15T13:21:02.440" v="233" actId="20577"/>
          <ac:spMkLst>
            <pc:docMk/>
            <pc:sldMk cId="1382981045" sldId="337"/>
            <ac:spMk id="3" creationId="{E1DE65F5-3D54-A850-46DD-10AFF1232D7D}"/>
          </ac:spMkLst>
        </pc:spChg>
        <pc:spChg chg="add del mod ord">
          <ac:chgData name="Gonzales, Erica (DESE)" userId="427ee677-6162-42a0-9277-244131bf98e5" providerId="ADAL" clId="{6778B165-7CDA-40BA-B844-496D14AE34EC}" dt="2024-10-15T13:19:39.962" v="200" actId="478"/>
          <ac:spMkLst>
            <pc:docMk/>
            <pc:sldMk cId="1382981045" sldId="337"/>
            <ac:spMk id="5" creationId="{C4ADF49F-A246-B835-492C-8A5E8D910EE3}"/>
          </ac:spMkLst>
        </pc:spChg>
        <pc:graphicFrameChg chg="mod modGraphic">
          <ac:chgData name="Gonzales, Erica (DESE)" userId="427ee677-6162-42a0-9277-244131bf98e5" providerId="ADAL" clId="{6778B165-7CDA-40BA-B844-496D14AE34EC}" dt="2024-10-15T13:23:17.039" v="253" actId="122"/>
          <ac:graphicFrameMkLst>
            <pc:docMk/>
            <pc:sldMk cId="1382981045" sldId="337"/>
            <ac:graphicFrameMk id="4" creationId="{81D4CE16-5AB8-AE76-0A6A-51675D8B7F9A}"/>
          </ac:graphicFrameMkLst>
        </pc:graphicFrameChg>
        <pc:graphicFrameChg chg="mod modGraphic">
          <ac:chgData name="Gonzales, Erica (DESE)" userId="427ee677-6162-42a0-9277-244131bf98e5" providerId="ADAL" clId="{6778B165-7CDA-40BA-B844-496D14AE34EC}" dt="2024-10-15T13:23:21.405" v="255" actId="122"/>
          <ac:graphicFrameMkLst>
            <pc:docMk/>
            <pc:sldMk cId="1382981045" sldId="337"/>
            <ac:graphicFrameMk id="6" creationId="{D2119791-7CA8-E48E-97D7-BB4788CF6FC6}"/>
          </ac:graphicFrameMkLst>
        </pc:graphicFrameChg>
      </pc:sldChg>
      <pc:sldChg chg="modSp mod">
        <pc:chgData name="Gonzales, Erica (DESE)" userId="427ee677-6162-42a0-9277-244131bf98e5" providerId="ADAL" clId="{6778B165-7CDA-40BA-B844-496D14AE34EC}" dt="2024-10-22T18:01:49.651" v="2345" actId="13244"/>
        <pc:sldMkLst>
          <pc:docMk/>
          <pc:sldMk cId="101038636" sldId="3371"/>
        </pc:sldMkLst>
        <pc:spChg chg="ord">
          <ac:chgData name="Gonzales, Erica (DESE)" userId="427ee677-6162-42a0-9277-244131bf98e5" providerId="ADAL" clId="{6778B165-7CDA-40BA-B844-496D14AE34EC}" dt="2024-10-22T18:01:49.651" v="2345" actId="13244"/>
          <ac:spMkLst>
            <pc:docMk/>
            <pc:sldMk cId="101038636" sldId="3371"/>
            <ac:spMk id="3" creationId="{11789306-3D9E-47FF-8E33-3FC25833F8D7}"/>
          </ac:spMkLst>
        </pc:spChg>
        <pc:spChg chg="mod">
          <ac:chgData name="Gonzales, Erica (DESE)" userId="427ee677-6162-42a0-9277-244131bf98e5" providerId="ADAL" clId="{6778B165-7CDA-40BA-B844-496D14AE34EC}" dt="2024-10-15T13:26:18.647" v="272" actId="20577"/>
          <ac:spMkLst>
            <pc:docMk/>
            <pc:sldMk cId="101038636" sldId="3371"/>
            <ac:spMk id="4" creationId="{3536CB28-822D-4595-83C2-0185C1224DE2}"/>
          </ac:spMkLst>
        </pc:spChg>
      </pc:sldChg>
      <pc:sldChg chg="modSp mod">
        <pc:chgData name="Gonzales, Erica (DESE)" userId="427ee677-6162-42a0-9277-244131bf98e5" providerId="ADAL" clId="{6778B165-7CDA-40BA-B844-496D14AE34EC}" dt="2024-10-22T18:01:54.012" v="2346" actId="13244"/>
        <pc:sldMkLst>
          <pc:docMk/>
          <pc:sldMk cId="4243281165" sldId="3372"/>
        </pc:sldMkLst>
        <pc:spChg chg="ord">
          <ac:chgData name="Gonzales, Erica (DESE)" userId="427ee677-6162-42a0-9277-244131bf98e5" providerId="ADAL" clId="{6778B165-7CDA-40BA-B844-496D14AE34EC}" dt="2024-10-22T18:01:54.012" v="2346" actId="13244"/>
          <ac:spMkLst>
            <pc:docMk/>
            <pc:sldMk cId="4243281165" sldId="3372"/>
            <ac:spMk id="3" creationId="{471E34FA-666D-4BCD-AF62-50295267C1CB}"/>
          </ac:spMkLst>
        </pc:spChg>
      </pc:sldChg>
      <pc:sldChg chg="delSp modSp mod">
        <pc:chgData name="Gonzales, Erica (DESE)" userId="427ee677-6162-42a0-9277-244131bf98e5" providerId="ADAL" clId="{6778B165-7CDA-40BA-B844-496D14AE34EC}" dt="2024-10-22T18:02:29.903" v="2354"/>
        <pc:sldMkLst>
          <pc:docMk/>
          <pc:sldMk cId="3380074392" sldId="3391"/>
        </pc:sldMkLst>
        <pc:spChg chg="del">
          <ac:chgData name="Gonzales, Erica (DESE)" userId="427ee677-6162-42a0-9277-244131bf98e5" providerId="ADAL" clId="{6778B165-7CDA-40BA-B844-496D14AE34EC}" dt="2024-10-15T20:27:18.646" v="383" actId="478"/>
          <ac:spMkLst>
            <pc:docMk/>
            <pc:sldMk cId="3380074392" sldId="3391"/>
            <ac:spMk id="2" creationId="{C8FDA664-DF01-516D-3FA1-AAAB893FA4CE}"/>
          </ac:spMkLst>
        </pc:spChg>
        <pc:spChg chg="mod ord">
          <ac:chgData name="Gonzales, Erica (DESE)" userId="427ee677-6162-42a0-9277-244131bf98e5" providerId="ADAL" clId="{6778B165-7CDA-40BA-B844-496D14AE34EC}" dt="2024-10-22T18:02:29.903" v="2354"/>
          <ac:spMkLst>
            <pc:docMk/>
            <pc:sldMk cId="3380074392" sldId="3391"/>
            <ac:spMk id="4" creationId="{960A2AD6-A512-F0AF-9170-1ACCA7D8AC47}"/>
          </ac:spMkLst>
        </pc:spChg>
      </pc:sldChg>
      <pc:sldChg chg="modSp mod">
        <pc:chgData name="Gonzales, Erica (DESE)" userId="427ee677-6162-42a0-9277-244131bf98e5" providerId="ADAL" clId="{6778B165-7CDA-40BA-B844-496D14AE34EC}" dt="2024-10-22T18:01:43.707" v="2344"/>
        <pc:sldMkLst>
          <pc:docMk/>
          <pc:sldMk cId="2417940680" sldId="3395"/>
        </pc:sldMkLst>
        <pc:spChg chg="ord">
          <ac:chgData name="Gonzales, Erica (DESE)" userId="427ee677-6162-42a0-9277-244131bf98e5" providerId="ADAL" clId="{6778B165-7CDA-40BA-B844-496D14AE34EC}" dt="2024-10-22T18:01:43.707" v="2344"/>
          <ac:spMkLst>
            <pc:docMk/>
            <pc:sldMk cId="2417940680" sldId="3395"/>
            <ac:spMk id="3" creationId="{3C12215C-BFD8-5049-8C86-A7DCAA965350}"/>
          </ac:spMkLst>
        </pc:spChg>
      </pc:sldChg>
      <pc:sldChg chg="modSp mod">
        <pc:chgData name="Gonzales, Erica (DESE)" userId="427ee677-6162-42a0-9277-244131bf98e5" providerId="ADAL" clId="{6778B165-7CDA-40BA-B844-496D14AE34EC}" dt="2024-10-22T18:02:04.609" v="2349" actId="13244"/>
        <pc:sldMkLst>
          <pc:docMk/>
          <pc:sldMk cId="2670129540" sldId="3398"/>
        </pc:sldMkLst>
        <pc:spChg chg="ord">
          <ac:chgData name="Gonzales, Erica (DESE)" userId="427ee677-6162-42a0-9277-244131bf98e5" providerId="ADAL" clId="{6778B165-7CDA-40BA-B844-496D14AE34EC}" dt="2024-10-22T18:02:04.609" v="2349" actId="13244"/>
          <ac:spMkLst>
            <pc:docMk/>
            <pc:sldMk cId="2670129540" sldId="3398"/>
            <ac:spMk id="3" creationId="{CE5CDA8C-A436-2CDE-548F-F64326340D76}"/>
          </ac:spMkLst>
        </pc:spChg>
      </pc:sldChg>
      <pc:sldChg chg="delSp modSp mod">
        <pc:chgData name="Gonzales, Erica (DESE)" userId="427ee677-6162-42a0-9277-244131bf98e5" providerId="ADAL" clId="{6778B165-7CDA-40BA-B844-496D14AE34EC}" dt="2024-10-22T18:03:58.393" v="2368" actId="478"/>
        <pc:sldMkLst>
          <pc:docMk/>
          <pc:sldMk cId="1235071217" sldId="3400"/>
        </pc:sldMkLst>
        <pc:spChg chg="del">
          <ac:chgData name="Gonzales, Erica (DESE)" userId="427ee677-6162-42a0-9277-244131bf98e5" providerId="ADAL" clId="{6778B165-7CDA-40BA-B844-496D14AE34EC}" dt="2024-10-22T18:03:58.393" v="2368" actId="478"/>
          <ac:spMkLst>
            <pc:docMk/>
            <pc:sldMk cId="1235071217" sldId="3400"/>
            <ac:spMk id="4" creationId="{F5E1E9CE-A255-DD55-607C-E8EC47466CFB}"/>
          </ac:spMkLst>
        </pc:spChg>
        <pc:spChg chg="ord">
          <ac:chgData name="Gonzales, Erica (DESE)" userId="427ee677-6162-42a0-9277-244131bf98e5" providerId="ADAL" clId="{6778B165-7CDA-40BA-B844-496D14AE34EC}" dt="2024-10-22T18:03:55.708" v="2367"/>
          <ac:spMkLst>
            <pc:docMk/>
            <pc:sldMk cId="1235071217" sldId="3400"/>
            <ac:spMk id="8" creationId="{63C84DA3-2161-F87F-6B15-9D6AC046850E}"/>
          </ac:spMkLst>
        </pc:spChg>
        <pc:spChg chg="mod">
          <ac:chgData name="Gonzales, Erica (DESE)" userId="427ee677-6162-42a0-9277-244131bf98e5" providerId="ADAL" clId="{6778B165-7CDA-40BA-B844-496D14AE34EC}" dt="2024-10-15T13:03:02.633" v="161" actId="6549"/>
          <ac:spMkLst>
            <pc:docMk/>
            <pc:sldMk cId="1235071217" sldId="3400"/>
            <ac:spMk id="9" creationId="{217CBF2F-79B7-951F-FECA-DB04F4EE156D}"/>
          </ac:spMkLst>
        </pc:spChg>
      </pc:sldChg>
      <pc:sldChg chg="addSp delSp modSp mod ord">
        <pc:chgData name="Gonzales, Erica (DESE)" userId="427ee677-6162-42a0-9277-244131bf98e5" providerId="ADAL" clId="{6778B165-7CDA-40BA-B844-496D14AE34EC}" dt="2024-10-22T18:01:58.234" v="2347" actId="13244"/>
        <pc:sldMkLst>
          <pc:docMk/>
          <pc:sldMk cId="2036095601" sldId="3401"/>
        </pc:sldMkLst>
        <pc:spChg chg="ord">
          <ac:chgData name="Gonzales, Erica (DESE)" userId="427ee677-6162-42a0-9277-244131bf98e5" providerId="ADAL" clId="{6778B165-7CDA-40BA-B844-496D14AE34EC}" dt="2024-10-22T18:01:58.234" v="2347" actId="13244"/>
          <ac:spMkLst>
            <pc:docMk/>
            <pc:sldMk cId="2036095601" sldId="3401"/>
            <ac:spMk id="3" creationId="{DF4E78EE-5AD8-C7FD-CFB0-70984F6EF1A5}"/>
          </ac:spMkLst>
        </pc:spChg>
        <pc:spChg chg="add del">
          <ac:chgData name="Gonzales, Erica (DESE)" userId="427ee677-6162-42a0-9277-244131bf98e5" providerId="ADAL" clId="{6778B165-7CDA-40BA-B844-496D14AE34EC}" dt="2024-10-15T12:59:33.520" v="70" actId="22"/>
          <ac:spMkLst>
            <pc:docMk/>
            <pc:sldMk cId="2036095601" sldId="3401"/>
            <ac:spMk id="5" creationId="{70B9AA27-51E6-1198-7DE5-A4B0C34C6A42}"/>
          </ac:spMkLst>
        </pc:spChg>
      </pc:sldChg>
      <pc:sldChg chg="delSp modSp del mod modShow">
        <pc:chgData name="Gonzales, Erica (DESE)" userId="427ee677-6162-42a0-9277-244131bf98e5" providerId="ADAL" clId="{6778B165-7CDA-40BA-B844-496D14AE34EC}" dt="2024-10-15T20:26:06.396" v="376" actId="47"/>
        <pc:sldMkLst>
          <pc:docMk/>
          <pc:sldMk cId="3411051158" sldId="3417"/>
        </pc:sldMkLst>
        <pc:spChg chg="del">
          <ac:chgData name="Gonzales, Erica (DESE)" userId="427ee677-6162-42a0-9277-244131bf98e5" providerId="ADAL" clId="{6778B165-7CDA-40BA-B844-496D14AE34EC}" dt="2024-10-15T13:18:05.543" v="178" actId="478"/>
          <ac:spMkLst>
            <pc:docMk/>
            <pc:sldMk cId="3411051158" sldId="3417"/>
            <ac:spMk id="2" creationId="{D4417D2D-A6A6-74DE-5539-2FF97D99CAFE}"/>
          </ac:spMkLst>
        </pc:spChg>
        <pc:graphicFrameChg chg="mod modGraphic">
          <ac:chgData name="Gonzales, Erica (DESE)" userId="427ee677-6162-42a0-9277-244131bf98e5" providerId="ADAL" clId="{6778B165-7CDA-40BA-B844-496D14AE34EC}" dt="2024-10-15T13:24:05.627" v="261" actId="1076"/>
          <ac:graphicFrameMkLst>
            <pc:docMk/>
            <pc:sldMk cId="3411051158" sldId="3417"/>
            <ac:graphicFrameMk id="4" creationId="{5207F8AA-4F12-DC8E-6767-537D76FE4803}"/>
          </ac:graphicFrameMkLst>
        </pc:graphicFrameChg>
      </pc:sldChg>
      <pc:sldChg chg="delSp modSp del mod modShow">
        <pc:chgData name="Gonzales, Erica (DESE)" userId="427ee677-6162-42a0-9277-244131bf98e5" providerId="ADAL" clId="{6778B165-7CDA-40BA-B844-496D14AE34EC}" dt="2024-10-15T20:26:08.262" v="377" actId="47"/>
        <pc:sldMkLst>
          <pc:docMk/>
          <pc:sldMk cId="4017468691" sldId="3418"/>
        </pc:sldMkLst>
        <pc:spChg chg="del">
          <ac:chgData name="Gonzales, Erica (DESE)" userId="427ee677-6162-42a0-9277-244131bf98e5" providerId="ADAL" clId="{6778B165-7CDA-40BA-B844-496D14AE34EC}" dt="2024-10-15T13:17:57.792" v="176" actId="478"/>
          <ac:spMkLst>
            <pc:docMk/>
            <pc:sldMk cId="4017468691" sldId="3418"/>
            <ac:spMk id="2" creationId="{F7D9D229-F21C-3843-AEB2-74A7117419FC}"/>
          </ac:spMkLst>
        </pc:spChg>
        <pc:graphicFrameChg chg="mod modGraphic">
          <ac:chgData name="Gonzales, Erica (DESE)" userId="427ee677-6162-42a0-9277-244131bf98e5" providerId="ADAL" clId="{6778B165-7CDA-40BA-B844-496D14AE34EC}" dt="2024-10-15T13:27:06.074" v="276" actId="14734"/>
          <ac:graphicFrameMkLst>
            <pc:docMk/>
            <pc:sldMk cId="4017468691" sldId="3418"/>
            <ac:graphicFrameMk id="4" creationId="{5207F8AA-4F12-DC8E-6767-537D76FE4803}"/>
          </ac:graphicFrameMkLst>
        </pc:graphicFrameChg>
      </pc:sldChg>
      <pc:sldChg chg="delSp modSp del mod modShow">
        <pc:chgData name="Gonzales, Erica (DESE)" userId="427ee677-6162-42a0-9277-244131bf98e5" providerId="ADAL" clId="{6778B165-7CDA-40BA-B844-496D14AE34EC}" dt="2024-10-15T20:26:10.365" v="378" actId="47"/>
        <pc:sldMkLst>
          <pc:docMk/>
          <pc:sldMk cId="4091137817" sldId="3419"/>
        </pc:sldMkLst>
        <pc:spChg chg="del">
          <ac:chgData name="Gonzales, Erica (DESE)" userId="427ee677-6162-42a0-9277-244131bf98e5" providerId="ADAL" clId="{6778B165-7CDA-40BA-B844-496D14AE34EC}" dt="2024-10-15T13:22:03.584" v="241" actId="478"/>
          <ac:spMkLst>
            <pc:docMk/>
            <pc:sldMk cId="4091137817" sldId="3419"/>
            <ac:spMk id="2" creationId="{084D6FB4-F287-5A6F-1E3E-856C4FB2F4BB}"/>
          </ac:spMkLst>
        </pc:spChg>
        <pc:graphicFrameChg chg="mod modGraphic">
          <ac:chgData name="Gonzales, Erica (DESE)" userId="427ee677-6162-42a0-9277-244131bf98e5" providerId="ADAL" clId="{6778B165-7CDA-40BA-B844-496D14AE34EC}" dt="2024-10-15T13:23:39.515" v="258" actId="122"/>
          <ac:graphicFrameMkLst>
            <pc:docMk/>
            <pc:sldMk cId="4091137817" sldId="3419"/>
            <ac:graphicFrameMk id="4" creationId="{5207F8AA-4F12-DC8E-6767-537D76FE4803}"/>
          </ac:graphicFrameMkLst>
        </pc:graphicFrameChg>
      </pc:sldChg>
      <pc:sldChg chg="delSp modSp del mod modShow">
        <pc:chgData name="Gonzales, Erica (DESE)" userId="427ee677-6162-42a0-9277-244131bf98e5" providerId="ADAL" clId="{6778B165-7CDA-40BA-B844-496D14AE34EC}" dt="2024-10-15T20:26:11.631" v="379" actId="47"/>
        <pc:sldMkLst>
          <pc:docMk/>
          <pc:sldMk cId="3962353581" sldId="3420"/>
        </pc:sldMkLst>
        <pc:spChg chg="del">
          <ac:chgData name="Gonzales, Erica (DESE)" userId="427ee677-6162-42a0-9277-244131bf98e5" providerId="ADAL" clId="{6778B165-7CDA-40BA-B844-496D14AE34EC}" dt="2024-10-15T13:18:49.993" v="187" actId="478"/>
          <ac:spMkLst>
            <pc:docMk/>
            <pc:sldMk cId="3962353581" sldId="3420"/>
            <ac:spMk id="2" creationId="{FB593CB7-7B62-4134-1A67-DFF48CB7DFAE}"/>
          </ac:spMkLst>
        </pc:spChg>
        <pc:graphicFrameChg chg="mod modGraphic">
          <ac:chgData name="Gonzales, Erica (DESE)" userId="427ee677-6162-42a0-9277-244131bf98e5" providerId="ADAL" clId="{6778B165-7CDA-40BA-B844-496D14AE34EC}" dt="2024-10-15T13:24:59.184" v="270" actId="1076"/>
          <ac:graphicFrameMkLst>
            <pc:docMk/>
            <pc:sldMk cId="3962353581" sldId="3420"/>
            <ac:graphicFrameMk id="4" creationId="{5207F8AA-4F12-DC8E-6767-537D76FE4803}"/>
          </ac:graphicFrameMkLst>
        </pc:graphicFrameChg>
      </pc:sldChg>
      <pc:sldChg chg="modSp mod">
        <pc:chgData name="Gonzales, Erica (DESE)" userId="427ee677-6162-42a0-9277-244131bf98e5" providerId="ADAL" clId="{6778B165-7CDA-40BA-B844-496D14AE34EC}" dt="2024-10-15T14:08:03.776" v="369" actId="2711"/>
        <pc:sldMkLst>
          <pc:docMk/>
          <pc:sldMk cId="190493378" sldId="3426"/>
        </pc:sldMkLst>
        <pc:spChg chg="mod">
          <ac:chgData name="Gonzales, Erica (DESE)" userId="427ee677-6162-42a0-9277-244131bf98e5" providerId="ADAL" clId="{6778B165-7CDA-40BA-B844-496D14AE34EC}" dt="2024-10-15T14:08:03.776" v="369" actId="2711"/>
          <ac:spMkLst>
            <pc:docMk/>
            <pc:sldMk cId="190493378" sldId="3426"/>
            <ac:spMk id="4" creationId="{10620FDE-C9D6-48C8-A845-4B8B618EA5E2}"/>
          </ac:spMkLst>
        </pc:spChg>
        <pc:spChg chg="mod">
          <ac:chgData name="Gonzales, Erica (DESE)" userId="427ee677-6162-42a0-9277-244131bf98e5" providerId="ADAL" clId="{6778B165-7CDA-40BA-B844-496D14AE34EC}" dt="2024-10-15T14:08:03.776" v="369" actId="2711"/>
          <ac:spMkLst>
            <pc:docMk/>
            <pc:sldMk cId="190493378" sldId="3426"/>
            <ac:spMk id="5" creationId="{EB761FE8-394E-CF95-A51B-250477786DDD}"/>
          </ac:spMkLst>
        </pc:spChg>
        <pc:spChg chg="mod">
          <ac:chgData name="Gonzales, Erica (DESE)" userId="427ee677-6162-42a0-9277-244131bf98e5" providerId="ADAL" clId="{6778B165-7CDA-40BA-B844-496D14AE34EC}" dt="2024-10-15T14:08:03.776" v="369" actId="2711"/>
          <ac:spMkLst>
            <pc:docMk/>
            <pc:sldMk cId="190493378" sldId="3426"/>
            <ac:spMk id="7" creationId="{218233DA-FDB0-E41E-EB52-ED53E24FDB13}"/>
          </ac:spMkLst>
        </pc:spChg>
        <pc:spChg chg="mod">
          <ac:chgData name="Gonzales, Erica (DESE)" userId="427ee677-6162-42a0-9277-244131bf98e5" providerId="ADAL" clId="{6778B165-7CDA-40BA-B844-496D14AE34EC}" dt="2024-10-15T14:08:03.776" v="369" actId="2711"/>
          <ac:spMkLst>
            <pc:docMk/>
            <pc:sldMk cId="190493378" sldId="3426"/>
            <ac:spMk id="8" creationId="{7B2A62CC-9B94-0371-39A2-28E8FE447FEA}"/>
          </ac:spMkLst>
        </pc:spChg>
        <pc:spChg chg="mod">
          <ac:chgData name="Gonzales, Erica (DESE)" userId="427ee677-6162-42a0-9277-244131bf98e5" providerId="ADAL" clId="{6778B165-7CDA-40BA-B844-496D14AE34EC}" dt="2024-10-15T14:08:03.776" v="369" actId="2711"/>
          <ac:spMkLst>
            <pc:docMk/>
            <pc:sldMk cId="190493378" sldId="3426"/>
            <ac:spMk id="10" creationId="{DAD44B30-6207-2A8D-FD6E-3735216A627B}"/>
          </ac:spMkLst>
        </pc:spChg>
        <pc:spChg chg="mod">
          <ac:chgData name="Gonzales, Erica (DESE)" userId="427ee677-6162-42a0-9277-244131bf98e5" providerId="ADAL" clId="{6778B165-7CDA-40BA-B844-496D14AE34EC}" dt="2024-10-15T14:08:03.776" v="369" actId="2711"/>
          <ac:spMkLst>
            <pc:docMk/>
            <pc:sldMk cId="190493378" sldId="3426"/>
            <ac:spMk id="12" creationId="{D924B420-FD5A-7C17-4F80-A0EF697F8406}"/>
          </ac:spMkLst>
        </pc:spChg>
        <pc:spChg chg="mod">
          <ac:chgData name="Gonzales, Erica (DESE)" userId="427ee677-6162-42a0-9277-244131bf98e5" providerId="ADAL" clId="{6778B165-7CDA-40BA-B844-496D14AE34EC}" dt="2024-10-15T14:08:03.776" v="369" actId="2711"/>
          <ac:spMkLst>
            <pc:docMk/>
            <pc:sldMk cId="190493378" sldId="3426"/>
            <ac:spMk id="14" creationId="{FADF72AF-3D5E-162B-315B-640FB55ADA54}"/>
          </ac:spMkLst>
        </pc:spChg>
        <pc:spChg chg="mod">
          <ac:chgData name="Gonzales, Erica (DESE)" userId="427ee677-6162-42a0-9277-244131bf98e5" providerId="ADAL" clId="{6778B165-7CDA-40BA-B844-496D14AE34EC}" dt="2024-10-15T14:08:03.776" v="369" actId="2711"/>
          <ac:spMkLst>
            <pc:docMk/>
            <pc:sldMk cId="190493378" sldId="3426"/>
            <ac:spMk id="15" creationId="{A1CB5EC3-B190-2E38-D32C-1162EA829EC9}"/>
          </ac:spMkLst>
        </pc:spChg>
        <pc:spChg chg="mod">
          <ac:chgData name="Gonzales, Erica (DESE)" userId="427ee677-6162-42a0-9277-244131bf98e5" providerId="ADAL" clId="{6778B165-7CDA-40BA-B844-496D14AE34EC}" dt="2024-10-15T14:08:03.776" v="369" actId="2711"/>
          <ac:spMkLst>
            <pc:docMk/>
            <pc:sldMk cId="190493378" sldId="3426"/>
            <ac:spMk id="16" creationId="{5CB5DB84-CE2A-00BF-2102-FD7B908D8023}"/>
          </ac:spMkLst>
        </pc:spChg>
        <pc:spChg chg="mod">
          <ac:chgData name="Gonzales, Erica (DESE)" userId="427ee677-6162-42a0-9277-244131bf98e5" providerId="ADAL" clId="{6778B165-7CDA-40BA-B844-496D14AE34EC}" dt="2024-10-15T14:08:03.776" v="369" actId="2711"/>
          <ac:spMkLst>
            <pc:docMk/>
            <pc:sldMk cId="190493378" sldId="3426"/>
            <ac:spMk id="19" creationId="{1532452C-4070-2C66-923E-0D7DE3AD43D4}"/>
          </ac:spMkLst>
        </pc:spChg>
        <pc:spChg chg="mod">
          <ac:chgData name="Gonzales, Erica (DESE)" userId="427ee677-6162-42a0-9277-244131bf98e5" providerId="ADAL" clId="{6778B165-7CDA-40BA-B844-496D14AE34EC}" dt="2024-10-15T14:08:03.776" v="369" actId="2711"/>
          <ac:spMkLst>
            <pc:docMk/>
            <pc:sldMk cId="190493378" sldId="3426"/>
            <ac:spMk id="20" creationId="{7CDC7A06-7B64-68D3-35BF-E18F39E1F6F5}"/>
          </ac:spMkLst>
        </pc:spChg>
        <pc:spChg chg="mod">
          <ac:chgData name="Gonzales, Erica (DESE)" userId="427ee677-6162-42a0-9277-244131bf98e5" providerId="ADAL" clId="{6778B165-7CDA-40BA-B844-496D14AE34EC}" dt="2024-10-15T14:08:03.776" v="369" actId="2711"/>
          <ac:spMkLst>
            <pc:docMk/>
            <pc:sldMk cId="190493378" sldId="3426"/>
            <ac:spMk id="21" creationId="{4299790D-26E8-E5EE-0C23-F5B84F83CEF0}"/>
          </ac:spMkLst>
        </pc:spChg>
        <pc:spChg chg="mod">
          <ac:chgData name="Gonzales, Erica (DESE)" userId="427ee677-6162-42a0-9277-244131bf98e5" providerId="ADAL" clId="{6778B165-7CDA-40BA-B844-496D14AE34EC}" dt="2024-10-15T14:08:03.776" v="369" actId="2711"/>
          <ac:spMkLst>
            <pc:docMk/>
            <pc:sldMk cId="190493378" sldId="3426"/>
            <ac:spMk id="22" creationId="{C3E906DF-4672-81E4-3DC9-63CB24B8F5EC}"/>
          </ac:spMkLst>
        </pc:spChg>
        <pc:spChg chg="mod">
          <ac:chgData name="Gonzales, Erica (DESE)" userId="427ee677-6162-42a0-9277-244131bf98e5" providerId="ADAL" clId="{6778B165-7CDA-40BA-B844-496D14AE34EC}" dt="2024-10-15T14:08:03.776" v="369" actId="2711"/>
          <ac:spMkLst>
            <pc:docMk/>
            <pc:sldMk cId="190493378" sldId="3426"/>
            <ac:spMk id="23" creationId="{5DAF46C3-284B-6335-8F6F-7A828FE888A6}"/>
          </ac:spMkLst>
        </pc:spChg>
        <pc:spChg chg="mod">
          <ac:chgData name="Gonzales, Erica (DESE)" userId="427ee677-6162-42a0-9277-244131bf98e5" providerId="ADAL" clId="{6778B165-7CDA-40BA-B844-496D14AE34EC}" dt="2024-10-15T14:08:03.776" v="369" actId="2711"/>
          <ac:spMkLst>
            <pc:docMk/>
            <pc:sldMk cId="190493378" sldId="3426"/>
            <ac:spMk id="25" creationId="{8E2C9627-F21C-D90A-7B5F-9D18651D168F}"/>
          </ac:spMkLst>
        </pc:spChg>
        <pc:spChg chg="mod">
          <ac:chgData name="Gonzales, Erica (DESE)" userId="427ee677-6162-42a0-9277-244131bf98e5" providerId="ADAL" clId="{6778B165-7CDA-40BA-B844-496D14AE34EC}" dt="2024-10-15T14:08:03.776" v="369" actId="2711"/>
          <ac:spMkLst>
            <pc:docMk/>
            <pc:sldMk cId="190493378" sldId="3426"/>
            <ac:spMk id="27" creationId="{BE2730C8-044E-8C94-2F1B-E5A5AEDC458C}"/>
          </ac:spMkLst>
        </pc:spChg>
      </pc:sldChg>
      <pc:sldChg chg="addSp modSp mod">
        <pc:chgData name="Gonzales, Erica (DESE)" userId="427ee677-6162-42a0-9277-244131bf98e5" providerId="ADAL" clId="{6778B165-7CDA-40BA-B844-496D14AE34EC}" dt="2024-10-22T18:03:12.746" v="2362"/>
        <pc:sldMkLst>
          <pc:docMk/>
          <pc:sldMk cId="1031497996" sldId="4835"/>
        </pc:sldMkLst>
        <pc:spChg chg="add mod ord">
          <ac:chgData name="Gonzales, Erica (DESE)" userId="427ee677-6162-42a0-9277-244131bf98e5" providerId="ADAL" clId="{6778B165-7CDA-40BA-B844-496D14AE34EC}" dt="2024-10-22T18:03:12.746" v="2362"/>
          <ac:spMkLst>
            <pc:docMk/>
            <pc:sldMk cId="1031497996" sldId="4835"/>
            <ac:spMk id="2" creationId="{4D25C453-6DFF-76E2-3CB2-D586610C6D7F}"/>
          </ac:spMkLst>
        </pc:spChg>
        <pc:picChg chg="mod">
          <ac:chgData name="Gonzales, Erica (DESE)" userId="427ee677-6162-42a0-9277-244131bf98e5" providerId="ADAL" clId="{6778B165-7CDA-40BA-B844-496D14AE34EC}" dt="2024-10-22T17:59:38.866" v="1757" actId="962"/>
          <ac:picMkLst>
            <pc:docMk/>
            <pc:sldMk cId="1031497996" sldId="4835"/>
            <ac:picMk id="4" creationId="{7E2E5759-DC7E-EE22-F824-EF489954AF03}"/>
          </ac:picMkLst>
        </pc:picChg>
      </pc:sldChg>
      <pc:sldChg chg="addSp delSp modSp mod">
        <pc:chgData name="Gonzales, Erica (DESE)" userId="427ee677-6162-42a0-9277-244131bf98e5" providerId="ADAL" clId="{6778B165-7CDA-40BA-B844-496D14AE34EC}" dt="2024-10-22T18:03:15.475" v="2363"/>
        <pc:sldMkLst>
          <pc:docMk/>
          <pc:sldMk cId="1286599499" sldId="4836"/>
        </pc:sldMkLst>
        <pc:spChg chg="add del mod">
          <ac:chgData name="Gonzales, Erica (DESE)" userId="427ee677-6162-42a0-9277-244131bf98e5" providerId="ADAL" clId="{6778B165-7CDA-40BA-B844-496D14AE34EC}" dt="2024-10-18T16:38:43.246" v="1084"/>
          <ac:spMkLst>
            <pc:docMk/>
            <pc:sldMk cId="1286599499" sldId="4836"/>
            <ac:spMk id="2" creationId="{750A42EE-935F-4F45-DC34-0AFF8F0980E6}"/>
          </ac:spMkLst>
        </pc:spChg>
        <pc:spChg chg="add mod ord">
          <ac:chgData name="Gonzales, Erica (DESE)" userId="427ee677-6162-42a0-9277-244131bf98e5" providerId="ADAL" clId="{6778B165-7CDA-40BA-B844-496D14AE34EC}" dt="2024-10-22T18:03:15.475" v="2363"/>
          <ac:spMkLst>
            <pc:docMk/>
            <pc:sldMk cId="1286599499" sldId="4836"/>
            <ac:spMk id="3" creationId="{EEB19BE8-3549-227C-6D8C-7D7ADC3E938B}"/>
          </ac:spMkLst>
        </pc:spChg>
        <pc:picChg chg="mod">
          <ac:chgData name="Gonzales, Erica (DESE)" userId="427ee677-6162-42a0-9277-244131bf98e5" providerId="ADAL" clId="{6778B165-7CDA-40BA-B844-496D14AE34EC}" dt="2024-10-22T18:00:33.480" v="2025" actId="962"/>
          <ac:picMkLst>
            <pc:docMk/>
            <pc:sldMk cId="1286599499" sldId="4836"/>
            <ac:picMk id="4" creationId="{60F6090D-371F-81A5-C0C6-76A415353E74}"/>
          </ac:picMkLst>
        </pc:picChg>
      </pc:sldChg>
      <pc:sldChg chg="addSp delSp modSp mod">
        <pc:chgData name="Gonzales, Erica (DESE)" userId="427ee677-6162-42a0-9277-244131bf98e5" providerId="ADAL" clId="{6778B165-7CDA-40BA-B844-496D14AE34EC}" dt="2024-10-22T17:58:50.025" v="1517" actId="962"/>
        <pc:sldMkLst>
          <pc:docMk/>
          <pc:sldMk cId="209349437" sldId="4837"/>
        </pc:sldMkLst>
        <pc:spChg chg="add mod">
          <ac:chgData name="Gonzales, Erica (DESE)" userId="427ee677-6162-42a0-9277-244131bf98e5" providerId="ADAL" clId="{6778B165-7CDA-40BA-B844-496D14AE34EC}" dt="2024-10-22T17:54:46.217" v="1130" actId="164"/>
          <ac:spMkLst>
            <pc:docMk/>
            <pc:sldMk cId="209349437" sldId="4837"/>
            <ac:spMk id="2" creationId="{462C63CB-490C-CEF9-FAD5-44602B250616}"/>
          </ac:spMkLst>
        </pc:spChg>
        <pc:spChg chg="add del mod">
          <ac:chgData name="Gonzales, Erica (DESE)" userId="427ee677-6162-42a0-9277-244131bf98e5" providerId="ADAL" clId="{6778B165-7CDA-40BA-B844-496D14AE34EC}" dt="2024-10-18T16:38:53.412" v="1088"/>
          <ac:spMkLst>
            <pc:docMk/>
            <pc:sldMk cId="209349437" sldId="4837"/>
            <ac:spMk id="2" creationId="{D623F0CD-3581-3EA7-6F82-ECD0E779B1F7}"/>
          </ac:spMkLst>
        </pc:spChg>
        <pc:spChg chg="add mod">
          <ac:chgData name="Gonzales, Erica (DESE)" userId="427ee677-6162-42a0-9277-244131bf98e5" providerId="ADAL" clId="{6778B165-7CDA-40BA-B844-496D14AE34EC}" dt="2024-10-18T16:38:53.412" v="1088"/>
          <ac:spMkLst>
            <pc:docMk/>
            <pc:sldMk cId="209349437" sldId="4837"/>
            <ac:spMk id="3" creationId="{EAB6D3B1-48A5-6C95-0DE5-BB53CA4BDBCD}"/>
          </ac:spMkLst>
        </pc:spChg>
        <pc:spChg chg="add mod">
          <ac:chgData name="Gonzales, Erica (DESE)" userId="427ee677-6162-42a0-9277-244131bf98e5" providerId="ADAL" clId="{6778B165-7CDA-40BA-B844-496D14AE34EC}" dt="2024-10-22T17:55:45.073" v="1131" actId="1076"/>
          <ac:spMkLst>
            <pc:docMk/>
            <pc:sldMk cId="209349437" sldId="4837"/>
            <ac:spMk id="6" creationId="{767526E9-7DAB-D313-90D2-E4BB16ED2CE4}"/>
          </ac:spMkLst>
        </pc:spChg>
        <pc:spChg chg="add mod">
          <ac:chgData name="Gonzales, Erica (DESE)" userId="427ee677-6162-42a0-9277-244131bf98e5" providerId="ADAL" clId="{6778B165-7CDA-40BA-B844-496D14AE34EC}" dt="2024-10-22T17:54:46.217" v="1130" actId="164"/>
          <ac:spMkLst>
            <pc:docMk/>
            <pc:sldMk cId="209349437" sldId="4837"/>
            <ac:spMk id="8" creationId="{EBED0F48-3E64-38B2-DFF1-31F241F2692F}"/>
          </ac:spMkLst>
        </pc:spChg>
        <pc:grpChg chg="add mod">
          <ac:chgData name="Gonzales, Erica (DESE)" userId="427ee677-6162-42a0-9277-244131bf98e5" providerId="ADAL" clId="{6778B165-7CDA-40BA-B844-496D14AE34EC}" dt="2024-10-22T17:58:50.025" v="1517" actId="962"/>
          <ac:grpSpMkLst>
            <pc:docMk/>
            <pc:sldMk cId="209349437" sldId="4837"/>
            <ac:grpSpMk id="9" creationId="{9731AB57-6285-03D5-C1C4-502A62974D8F}"/>
          </ac:grpSpMkLst>
        </pc:grpChg>
        <pc:picChg chg="mod">
          <ac:chgData name="Gonzales, Erica (DESE)" userId="427ee677-6162-42a0-9277-244131bf98e5" providerId="ADAL" clId="{6778B165-7CDA-40BA-B844-496D14AE34EC}" dt="2024-10-22T17:54:46.217" v="1130" actId="164"/>
          <ac:picMkLst>
            <pc:docMk/>
            <pc:sldMk cId="209349437" sldId="4837"/>
            <ac:picMk id="4" creationId="{CE6122CE-9769-427D-A879-BE0F7527853C}"/>
          </ac:picMkLst>
        </pc:picChg>
      </pc:sldChg>
      <pc:sldChg chg="addSp delSp modSp mod">
        <pc:chgData name="Gonzales, Erica (DESE)" userId="427ee677-6162-42a0-9277-244131bf98e5" providerId="ADAL" clId="{6778B165-7CDA-40BA-B844-496D14AE34EC}" dt="2024-10-22T18:03:19.016" v="2364"/>
        <pc:sldMkLst>
          <pc:docMk/>
          <pc:sldMk cId="3623375083" sldId="4838"/>
        </pc:sldMkLst>
        <pc:spChg chg="add del mod">
          <ac:chgData name="Gonzales, Erica (DESE)" userId="427ee677-6162-42a0-9277-244131bf98e5" providerId="ADAL" clId="{6778B165-7CDA-40BA-B844-496D14AE34EC}" dt="2024-10-18T16:38:48.703" v="1086"/>
          <ac:spMkLst>
            <pc:docMk/>
            <pc:sldMk cId="3623375083" sldId="4838"/>
            <ac:spMk id="2" creationId="{E55A3757-34E9-3349-1375-04648B5DF0FE}"/>
          </ac:spMkLst>
        </pc:spChg>
        <pc:spChg chg="add mod ord">
          <ac:chgData name="Gonzales, Erica (DESE)" userId="427ee677-6162-42a0-9277-244131bf98e5" providerId="ADAL" clId="{6778B165-7CDA-40BA-B844-496D14AE34EC}" dt="2024-10-22T18:03:19.016" v="2364"/>
          <ac:spMkLst>
            <pc:docMk/>
            <pc:sldMk cId="3623375083" sldId="4838"/>
            <ac:spMk id="3" creationId="{4679ABA5-83BA-9772-8526-FB4599616919}"/>
          </ac:spMkLst>
        </pc:spChg>
        <pc:picChg chg="mod">
          <ac:chgData name="Gonzales, Erica (DESE)" userId="427ee677-6162-42a0-9277-244131bf98e5" providerId="ADAL" clId="{6778B165-7CDA-40BA-B844-496D14AE34EC}" dt="2024-10-22T18:01:18.977" v="2341" actId="962"/>
          <ac:picMkLst>
            <pc:docMk/>
            <pc:sldMk cId="3623375083" sldId="4838"/>
            <ac:picMk id="4" creationId="{CEF38897-82C5-5060-6FCF-3999A19ABAD4}"/>
          </ac:picMkLst>
        </pc:picChg>
      </pc:sldChg>
      <pc:sldChg chg="modSp mod">
        <pc:chgData name="Gonzales, Erica (DESE)" userId="427ee677-6162-42a0-9277-244131bf98e5" providerId="ADAL" clId="{6778B165-7CDA-40BA-B844-496D14AE34EC}" dt="2024-10-22T18:02:44.505" v="2356"/>
        <pc:sldMkLst>
          <pc:docMk/>
          <pc:sldMk cId="339079652" sldId="4840"/>
        </pc:sldMkLst>
        <pc:spChg chg="ord">
          <ac:chgData name="Gonzales, Erica (DESE)" userId="427ee677-6162-42a0-9277-244131bf98e5" providerId="ADAL" clId="{6778B165-7CDA-40BA-B844-496D14AE34EC}" dt="2024-10-22T18:02:44.505" v="2356"/>
          <ac:spMkLst>
            <pc:docMk/>
            <pc:sldMk cId="339079652" sldId="4840"/>
            <ac:spMk id="3" creationId="{9514E20D-44AE-3CA9-F389-66E5AF90D5EE}"/>
          </ac:spMkLst>
        </pc:spChg>
        <pc:picChg chg="mod">
          <ac:chgData name="Gonzales, Erica (DESE)" userId="427ee677-6162-42a0-9277-244131bf98e5" providerId="ADAL" clId="{6778B165-7CDA-40BA-B844-496D14AE34EC}" dt="2024-10-18T16:36:34.064" v="1049" actId="962"/>
          <ac:picMkLst>
            <pc:docMk/>
            <pc:sldMk cId="339079652" sldId="4840"/>
            <ac:picMk id="4" creationId="{28E5D17A-AEFF-499A-6624-A8191AE5AFE7}"/>
          </ac:picMkLst>
        </pc:picChg>
      </pc:sldChg>
      <pc:sldChg chg="modSp mod">
        <pc:chgData name="Gonzales, Erica (DESE)" userId="427ee677-6162-42a0-9277-244131bf98e5" providerId="ADAL" clId="{6778B165-7CDA-40BA-B844-496D14AE34EC}" dt="2024-10-22T18:02:50.962" v="2357"/>
        <pc:sldMkLst>
          <pc:docMk/>
          <pc:sldMk cId="896335979" sldId="4841"/>
        </pc:sldMkLst>
        <pc:spChg chg="ord">
          <ac:chgData name="Gonzales, Erica (DESE)" userId="427ee677-6162-42a0-9277-244131bf98e5" providerId="ADAL" clId="{6778B165-7CDA-40BA-B844-496D14AE34EC}" dt="2024-10-22T18:02:50.962" v="2357"/>
          <ac:spMkLst>
            <pc:docMk/>
            <pc:sldMk cId="896335979" sldId="4841"/>
            <ac:spMk id="3" creationId="{5A4F43B9-8EC0-1978-52E5-DD0D2F97E1B5}"/>
          </ac:spMkLst>
        </pc:spChg>
        <pc:picChg chg="mod">
          <ac:chgData name="Gonzales, Erica (DESE)" userId="427ee677-6162-42a0-9277-244131bf98e5" providerId="ADAL" clId="{6778B165-7CDA-40BA-B844-496D14AE34EC}" dt="2024-10-18T16:41:50.744" v="1090" actId="962"/>
          <ac:picMkLst>
            <pc:docMk/>
            <pc:sldMk cId="896335979" sldId="4841"/>
            <ac:picMk id="4" creationId="{8B872A53-242C-A25B-2567-6B06896CA6A4}"/>
          </ac:picMkLst>
        </pc:picChg>
      </pc:sldChg>
      <pc:sldChg chg="delSp modSp mod">
        <pc:chgData name="Gonzales, Erica (DESE)" userId="427ee677-6162-42a0-9277-244131bf98e5" providerId="ADAL" clId="{6778B165-7CDA-40BA-B844-496D14AE34EC}" dt="2024-10-22T18:03:30.904" v="2366" actId="478"/>
        <pc:sldMkLst>
          <pc:docMk/>
          <pc:sldMk cId="3538597097" sldId="4842"/>
        </pc:sldMkLst>
        <pc:spChg chg="del">
          <ac:chgData name="Gonzales, Erica (DESE)" userId="427ee677-6162-42a0-9277-244131bf98e5" providerId="ADAL" clId="{6778B165-7CDA-40BA-B844-496D14AE34EC}" dt="2024-10-22T18:03:30.904" v="2366" actId="478"/>
          <ac:spMkLst>
            <pc:docMk/>
            <pc:sldMk cId="3538597097" sldId="4842"/>
            <ac:spMk id="4" creationId="{F5E1E9CE-A255-DD55-607C-E8EC47466CFB}"/>
          </ac:spMkLst>
        </pc:spChg>
        <pc:spChg chg="ord">
          <ac:chgData name="Gonzales, Erica (DESE)" userId="427ee677-6162-42a0-9277-244131bf98e5" providerId="ADAL" clId="{6778B165-7CDA-40BA-B844-496D14AE34EC}" dt="2024-10-22T18:03:24.357" v="2365"/>
          <ac:spMkLst>
            <pc:docMk/>
            <pc:sldMk cId="3538597097" sldId="4842"/>
            <ac:spMk id="8" creationId="{63C84DA3-2161-F87F-6B15-9D6AC046850E}"/>
          </ac:spMkLst>
        </pc:spChg>
      </pc:sldChg>
      <pc:sldChg chg="modSp new mod ord">
        <pc:chgData name="Gonzales, Erica (DESE)" userId="427ee677-6162-42a0-9277-244131bf98e5" providerId="ADAL" clId="{6778B165-7CDA-40BA-B844-496D14AE34EC}" dt="2024-10-22T18:02:01.422" v="2348" actId="13244"/>
        <pc:sldMkLst>
          <pc:docMk/>
          <pc:sldMk cId="3120126892" sldId="4843"/>
        </pc:sldMkLst>
        <pc:spChg chg="mod">
          <ac:chgData name="Gonzales, Erica (DESE)" userId="427ee677-6162-42a0-9277-244131bf98e5" providerId="ADAL" clId="{6778B165-7CDA-40BA-B844-496D14AE34EC}" dt="2024-10-15T13:02:18.006" v="160" actId="113"/>
          <ac:spMkLst>
            <pc:docMk/>
            <pc:sldMk cId="3120126892" sldId="4843"/>
            <ac:spMk id="2" creationId="{374983BD-70FA-8AFB-7BE5-4A51FF65337C}"/>
          </ac:spMkLst>
        </pc:spChg>
        <pc:spChg chg="mod ord">
          <ac:chgData name="Gonzales, Erica (DESE)" userId="427ee677-6162-42a0-9277-244131bf98e5" providerId="ADAL" clId="{6778B165-7CDA-40BA-B844-496D14AE34EC}" dt="2024-10-22T18:02:01.422" v="2348" actId="13244"/>
          <ac:spMkLst>
            <pc:docMk/>
            <pc:sldMk cId="3120126892" sldId="4843"/>
            <ac:spMk id="3" creationId="{1761A465-A983-904C-BA08-B17146F73ADD}"/>
          </ac:spMkLst>
        </pc:spChg>
      </pc:sldChg>
      <pc:sldChg chg="delSp modSp mod">
        <pc:chgData name="Gonzales, Erica (DESE)" userId="427ee677-6162-42a0-9277-244131bf98e5" providerId="ADAL" clId="{6778B165-7CDA-40BA-B844-496D14AE34EC}" dt="2024-10-22T18:02:11.472" v="2350"/>
        <pc:sldMkLst>
          <pc:docMk/>
          <pc:sldMk cId="1638879376" sldId="4844"/>
        </pc:sldMkLst>
        <pc:spChg chg="mod">
          <ac:chgData name="Gonzales, Erica (DESE)" userId="427ee677-6162-42a0-9277-244131bf98e5" providerId="ADAL" clId="{6778B165-7CDA-40BA-B844-496D14AE34EC}" dt="2024-10-15T13:16:44.925" v="166" actId="6549"/>
          <ac:spMkLst>
            <pc:docMk/>
            <pc:sldMk cId="1638879376" sldId="4844"/>
            <ac:spMk id="2" creationId="{BB86720C-5D3F-4723-25A7-58B7BBBDCBE4}"/>
          </ac:spMkLst>
        </pc:spChg>
        <pc:spChg chg="ord">
          <ac:chgData name="Gonzales, Erica (DESE)" userId="427ee677-6162-42a0-9277-244131bf98e5" providerId="ADAL" clId="{6778B165-7CDA-40BA-B844-496D14AE34EC}" dt="2024-10-22T18:02:11.472" v="2350"/>
          <ac:spMkLst>
            <pc:docMk/>
            <pc:sldMk cId="1638879376" sldId="4844"/>
            <ac:spMk id="3" creationId="{FC113757-816C-0655-41B5-8B599F9DACA1}"/>
          </ac:spMkLst>
        </pc:spChg>
        <pc:spChg chg="del">
          <ac:chgData name="Gonzales, Erica (DESE)" userId="427ee677-6162-42a0-9277-244131bf98e5" providerId="ADAL" clId="{6778B165-7CDA-40BA-B844-496D14AE34EC}" dt="2024-10-15T13:21:21.137" v="234" actId="478"/>
          <ac:spMkLst>
            <pc:docMk/>
            <pc:sldMk cId="1638879376" sldId="4844"/>
            <ac:spMk id="4" creationId="{F16EA234-FC37-5746-BC6B-5C631F94EBE9}"/>
          </ac:spMkLst>
        </pc:spChg>
      </pc:sldChg>
      <pc:sldChg chg="addSp delSp modSp mod chgLayout">
        <pc:chgData name="Gonzales, Erica (DESE)" userId="427ee677-6162-42a0-9277-244131bf98e5" providerId="ADAL" clId="{6778B165-7CDA-40BA-B844-496D14AE34EC}" dt="2024-10-22T18:02:15.260" v="2351"/>
        <pc:sldMkLst>
          <pc:docMk/>
          <pc:sldMk cId="1766890895" sldId="4845"/>
        </pc:sldMkLst>
        <pc:spChg chg="del">
          <ac:chgData name="Gonzales, Erica (DESE)" userId="427ee677-6162-42a0-9277-244131bf98e5" providerId="ADAL" clId="{6778B165-7CDA-40BA-B844-496D14AE34EC}" dt="2024-10-15T13:17:13.842" v="169" actId="478"/>
          <ac:spMkLst>
            <pc:docMk/>
            <pc:sldMk cId="1766890895" sldId="4845"/>
            <ac:spMk id="2" creationId="{519C10E6-6BF3-32E6-5182-BA10F74412CD}"/>
          </ac:spMkLst>
        </pc:spChg>
        <pc:spChg chg="mod ord">
          <ac:chgData name="Gonzales, Erica (DESE)" userId="427ee677-6162-42a0-9277-244131bf98e5" providerId="ADAL" clId="{6778B165-7CDA-40BA-B844-496D14AE34EC}" dt="2024-10-22T18:02:15.260" v="2351"/>
          <ac:spMkLst>
            <pc:docMk/>
            <pc:sldMk cId="1766890895" sldId="4845"/>
            <ac:spMk id="3" creationId="{3C12215C-BFD8-5049-8C86-A7DCAA965350}"/>
          </ac:spMkLst>
        </pc:spChg>
        <pc:spChg chg="add del mod">
          <ac:chgData name="Gonzales, Erica (DESE)" userId="427ee677-6162-42a0-9277-244131bf98e5" providerId="ADAL" clId="{6778B165-7CDA-40BA-B844-496D14AE34EC}" dt="2024-10-15T13:16:55.227" v="167" actId="6264"/>
          <ac:spMkLst>
            <pc:docMk/>
            <pc:sldMk cId="1766890895" sldId="4845"/>
            <ac:spMk id="5" creationId="{150F8365-13D8-529B-9431-09E7546BB098}"/>
          </ac:spMkLst>
        </pc:spChg>
        <pc:spChg chg="add del mod">
          <ac:chgData name="Gonzales, Erica (DESE)" userId="427ee677-6162-42a0-9277-244131bf98e5" providerId="ADAL" clId="{6778B165-7CDA-40BA-B844-496D14AE34EC}" dt="2024-10-15T13:16:55.227" v="167" actId="6264"/>
          <ac:spMkLst>
            <pc:docMk/>
            <pc:sldMk cId="1766890895" sldId="4845"/>
            <ac:spMk id="6" creationId="{69A3CED4-84A0-D28C-5D1C-B749A525F1B4}"/>
          </ac:spMkLst>
        </pc:spChg>
        <pc:graphicFrameChg chg="mod ord modGraphic">
          <ac:chgData name="Gonzales, Erica (DESE)" userId="427ee677-6162-42a0-9277-244131bf98e5" providerId="ADAL" clId="{6778B165-7CDA-40BA-B844-496D14AE34EC}" dt="2024-10-18T16:37:21.772" v="1060" actId="207"/>
          <ac:graphicFrameMkLst>
            <pc:docMk/>
            <pc:sldMk cId="1766890895" sldId="4845"/>
            <ac:graphicFrameMk id="4" creationId="{D6628714-FB72-45AC-BF9E-3A54B9EFED7C}"/>
          </ac:graphicFrameMkLst>
        </pc:graphicFrameChg>
      </pc:sldChg>
      <pc:sldChg chg="addSp delSp modSp mod chgLayout">
        <pc:chgData name="Gonzales, Erica (DESE)" userId="427ee677-6162-42a0-9277-244131bf98e5" providerId="ADAL" clId="{6778B165-7CDA-40BA-B844-496D14AE34EC}" dt="2024-10-22T18:02:18.229" v="2352"/>
        <pc:sldMkLst>
          <pc:docMk/>
          <pc:sldMk cId="3033528675" sldId="4846"/>
        </pc:sldMkLst>
        <pc:spChg chg="del">
          <ac:chgData name="Gonzales, Erica (DESE)" userId="427ee677-6162-42a0-9277-244131bf98e5" providerId="ADAL" clId="{6778B165-7CDA-40BA-B844-496D14AE34EC}" dt="2024-10-15T13:18:37.811" v="184" actId="478"/>
          <ac:spMkLst>
            <pc:docMk/>
            <pc:sldMk cId="3033528675" sldId="4846"/>
            <ac:spMk id="2" creationId="{233DBC12-AA42-0055-4B38-0A2E1C1FF7F6}"/>
          </ac:spMkLst>
        </pc:spChg>
        <pc:spChg chg="mod ord">
          <ac:chgData name="Gonzales, Erica (DESE)" userId="427ee677-6162-42a0-9277-244131bf98e5" providerId="ADAL" clId="{6778B165-7CDA-40BA-B844-496D14AE34EC}" dt="2024-10-22T18:02:18.229" v="2352"/>
          <ac:spMkLst>
            <pc:docMk/>
            <pc:sldMk cId="3033528675" sldId="4846"/>
            <ac:spMk id="3" creationId="{3C12215C-BFD8-5049-8C86-A7DCAA965350}"/>
          </ac:spMkLst>
        </pc:spChg>
        <pc:spChg chg="add del mod">
          <ac:chgData name="Gonzales, Erica (DESE)" userId="427ee677-6162-42a0-9277-244131bf98e5" providerId="ADAL" clId="{6778B165-7CDA-40BA-B844-496D14AE34EC}" dt="2024-10-15T13:18:27.154" v="181" actId="6264"/>
          <ac:spMkLst>
            <pc:docMk/>
            <pc:sldMk cId="3033528675" sldId="4846"/>
            <ac:spMk id="5" creationId="{664F3F98-6767-DDEC-034A-34D4A5B81721}"/>
          </ac:spMkLst>
        </pc:spChg>
        <pc:spChg chg="add del mod">
          <ac:chgData name="Gonzales, Erica (DESE)" userId="427ee677-6162-42a0-9277-244131bf98e5" providerId="ADAL" clId="{6778B165-7CDA-40BA-B844-496D14AE34EC}" dt="2024-10-15T13:18:27.154" v="181" actId="6264"/>
          <ac:spMkLst>
            <pc:docMk/>
            <pc:sldMk cId="3033528675" sldId="4846"/>
            <ac:spMk id="6" creationId="{ACE53263-F39A-4C9D-E3BE-0F11F8777E3C}"/>
          </ac:spMkLst>
        </pc:spChg>
        <pc:graphicFrameChg chg="mod ord modGraphic">
          <ac:chgData name="Gonzales, Erica (DESE)" userId="427ee677-6162-42a0-9277-244131bf98e5" providerId="ADAL" clId="{6778B165-7CDA-40BA-B844-496D14AE34EC}" dt="2024-10-18T16:37:36.413" v="1063" actId="207"/>
          <ac:graphicFrameMkLst>
            <pc:docMk/>
            <pc:sldMk cId="3033528675" sldId="4846"/>
            <ac:graphicFrameMk id="4" creationId="{D6628714-FB72-45AC-BF9E-3A54B9EFED7C}"/>
          </ac:graphicFrameMkLst>
        </pc:graphicFrameChg>
      </pc:sldChg>
      <pc:sldChg chg="addSp delSp modSp mod modShow chgLayout">
        <pc:chgData name="Gonzales, Erica (DESE)" userId="427ee677-6162-42a0-9277-244131bf98e5" providerId="ADAL" clId="{6778B165-7CDA-40BA-B844-496D14AE34EC}" dt="2024-10-22T18:02:21.729" v="2353"/>
        <pc:sldMkLst>
          <pc:docMk/>
          <pc:sldMk cId="2517160899" sldId="4847"/>
        </pc:sldMkLst>
        <pc:spChg chg="del">
          <ac:chgData name="Gonzales, Erica (DESE)" userId="427ee677-6162-42a0-9277-244131bf98e5" providerId="ADAL" clId="{6778B165-7CDA-40BA-B844-496D14AE34EC}" dt="2024-10-15T13:19:43.738" v="201" actId="478"/>
          <ac:spMkLst>
            <pc:docMk/>
            <pc:sldMk cId="2517160899" sldId="4847"/>
            <ac:spMk id="2" creationId="{4EF7E9F3-5D62-0DF4-6A7A-7A342D01AE3B}"/>
          </ac:spMkLst>
        </pc:spChg>
        <pc:spChg chg="mod ord">
          <ac:chgData name="Gonzales, Erica (DESE)" userId="427ee677-6162-42a0-9277-244131bf98e5" providerId="ADAL" clId="{6778B165-7CDA-40BA-B844-496D14AE34EC}" dt="2024-10-22T18:02:21.729" v="2353"/>
          <ac:spMkLst>
            <pc:docMk/>
            <pc:sldMk cId="2517160899" sldId="4847"/>
            <ac:spMk id="3" creationId="{3C12215C-BFD8-5049-8C86-A7DCAA965350}"/>
          </ac:spMkLst>
        </pc:spChg>
        <pc:spChg chg="add del mod">
          <ac:chgData name="Gonzales, Erica (DESE)" userId="427ee677-6162-42a0-9277-244131bf98e5" providerId="ADAL" clId="{6778B165-7CDA-40BA-B844-496D14AE34EC}" dt="2024-10-15T13:18:59.958" v="189" actId="6264"/>
          <ac:spMkLst>
            <pc:docMk/>
            <pc:sldMk cId="2517160899" sldId="4847"/>
            <ac:spMk id="5" creationId="{5E0806A1-93AD-E4A3-00D2-E99DDCD8E2DF}"/>
          </ac:spMkLst>
        </pc:spChg>
        <pc:spChg chg="add del mod">
          <ac:chgData name="Gonzales, Erica (DESE)" userId="427ee677-6162-42a0-9277-244131bf98e5" providerId="ADAL" clId="{6778B165-7CDA-40BA-B844-496D14AE34EC}" dt="2024-10-15T13:18:59.958" v="189" actId="6264"/>
          <ac:spMkLst>
            <pc:docMk/>
            <pc:sldMk cId="2517160899" sldId="4847"/>
            <ac:spMk id="6" creationId="{0EE2A088-D105-630B-57A5-D3FD710B3FDD}"/>
          </ac:spMkLst>
        </pc:spChg>
        <pc:graphicFrameChg chg="mod ord modGraphic">
          <ac:chgData name="Gonzales, Erica (DESE)" userId="427ee677-6162-42a0-9277-244131bf98e5" providerId="ADAL" clId="{6778B165-7CDA-40BA-B844-496D14AE34EC}" dt="2024-10-18T16:37:58.347" v="1067" actId="207"/>
          <ac:graphicFrameMkLst>
            <pc:docMk/>
            <pc:sldMk cId="2517160899" sldId="4847"/>
            <ac:graphicFrameMk id="4" creationId="{D6628714-FB72-45AC-BF9E-3A54B9EFED7C}"/>
          </ac:graphicFrameMkLst>
        </pc:graphicFrameChg>
      </pc:sldChg>
      <pc:sldChg chg="modSp new del mod">
        <pc:chgData name="Gonzales, Erica (DESE)" userId="427ee677-6162-42a0-9277-244131bf98e5" providerId="ADAL" clId="{6778B165-7CDA-40BA-B844-496D14AE34EC}" dt="2024-10-15T14:07:46.921" v="367" actId="47"/>
        <pc:sldMkLst>
          <pc:docMk/>
          <pc:sldMk cId="4032137881" sldId="4848"/>
        </pc:sldMkLst>
        <pc:spChg chg="mod">
          <ac:chgData name="Gonzales, Erica (DESE)" userId="427ee677-6162-42a0-9277-244131bf98e5" providerId="ADAL" clId="{6778B165-7CDA-40BA-B844-496D14AE34EC}" dt="2024-10-15T13:59:16.267" v="301" actId="20577"/>
          <ac:spMkLst>
            <pc:docMk/>
            <pc:sldMk cId="4032137881" sldId="4848"/>
            <ac:spMk id="3" creationId="{A85E5335-EF40-FB13-00A9-6E661B2442BF}"/>
          </ac:spMkLst>
        </pc:spChg>
      </pc:sldChg>
      <pc:sldChg chg="delSp modSp mod">
        <pc:chgData name="Gonzales, Erica (DESE)" userId="427ee677-6162-42a0-9277-244131bf98e5" providerId="ADAL" clId="{6778B165-7CDA-40BA-B844-496D14AE34EC}" dt="2024-10-22T18:02:39.025" v="2355"/>
        <pc:sldMkLst>
          <pc:docMk/>
          <pc:sldMk cId="2085975492" sldId="4849"/>
        </pc:sldMkLst>
        <pc:spChg chg="mod">
          <ac:chgData name="Gonzales, Erica (DESE)" userId="427ee677-6162-42a0-9277-244131bf98e5" providerId="ADAL" clId="{6778B165-7CDA-40BA-B844-496D14AE34EC}" dt="2024-10-15T14:09:40.859" v="371" actId="20577"/>
          <ac:spMkLst>
            <pc:docMk/>
            <pc:sldMk cId="2085975492" sldId="4849"/>
            <ac:spMk id="2" creationId="{77C7AF7F-4DEB-D4CD-274C-780FBB646F66}"/>
          </ac:spMkLst>
        </pc:spChg>
        <pc:spChg chg="ord">
          <ac:chgData name="Gonzales, Erica (DESE)" userId="427ee677-6162-42a0-9277-244131bf98e5" providerId="ADAL" clId="{6778B165-7CDA-40BA-B844-496D14AE34EC}" dt="2024-10-22T18:02:39.025" v="2355"/>
          <ac:spMkLst>
            <pc:docMk/>
            <pc:sldMk cId="2085975492" sldId="4849"/>
            <ac:spMk id="3" creationId="{42E7D7AA-E26C-9A47-EB09-61B8262D8C35}"/>
          </ac:spMkLst>
        </pc:spChg>
        <pc:spChg chg="del">
          <ac:chgData name="Gonzales, Erica (DESE)" userId="427ee677-6162-42a0-9277-244131bf98e5" providerId="ADAL" clId="{6778B165-7CDA-40BA-B844-496D14AE34EC}" dt="2024-10-15T14:05:53.479" v="302" actId="478"/>
          <ac:spMkLst>
            <pc:docMk/>
            <pc:sldMk cId="2085975492" sldId="4849"/>
            <ac:spMk id="4" creationId="{F0EBDDA7-5BEF-243D-BE2B-0B4459C244DF}"/>
          </ac:spMkLst>
        </pc:spChg>
      </pc:sldChg>
      <pc:sldChg chg="modSp mod">
        <pc:chgData name="Gonzales, Erica (DESE)" userId="427ee677-6162-42a0-9277-244131bf98e5" providerId="ADAL" clId="{6778B165-7CDA-40BA-B844-496D14AE34EC}" dt="2024-10-22T18:03:03.908" v="2361"/>
        <pc:sldMkLst>
          <pc:docMk/>
          <pc:sldMk cId="4281863598" sldId="4850"/>
        </pc:sldMkLst>
        <pc:spChg chg="ord">
          <ac:chgData name="Gonzales, Erica (DESE)" userId="427ee677-6162-42a0-9277-244131bf98e5" providerId="ADAL" clId="{6778B165-7CDA-40BA-B844-496D14AE34EC}" dt="2024-10-22T18:03:03.908" v="2361"/>
          <ac:spMkLst>
            <pc:docMk/>
            <pc:sldMk cId="4281863598" sldId="4850"/>
            <ac:spMk id="3" creationId="{45711126-2E12-0293-6BF0-A9E5F321D061}"/>
          </ac:spMkLst>
        </pc:spChg>
      </pc:sldChg>
    </pc:docChg>
  </pc:docChgLst>
  <pc:docChgLst>
    <pc:chgData name="Curtin, Robert (DESE)" userId="S::robert.c.curtin@mass.gov::9284700e-ed31-4409-9ea9-d5bf75419e76" providerId="AD" clId="Web-{4458CDBA-DA6B-6258-5688-9F745082F8E3}"/>
    <pc:docChg chg="mod">
      <pc:chgData name="Curtin, Robert (DESE)" userId="S::robert.c.curtin@mass.gov::9284700e-ed31-4409-9ea9-d5bf75419e76" providerId="AD" clId="Web-{4458CDBA-DA6B-6258-5688-9F745082F8E3}" dt="2024-10-15T19:51:49.772"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10/25/2024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10/25/2024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30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d2a5d07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ed2a5d0791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47" name="Google Shape;247;g2ed2a5d0791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9fe80431a2_0_1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9fe80431a2_0_1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29fe80431a2_0_1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ed2a5d079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ed2a5d0791_0_2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Clr>
                <a:schemeClr val="dk1"/>
              </a:buClr>
              <a:buSzPts val="1400"/>
              <a:buFont typeface="Arial"/>
              <a:buNone/>
            </a:pPr>
            <a:endParaRPr/>
          </a:p>
        </p:txBody>
      </p:sp>
      <p:sp>
        <p:nvSpPr>
          <p:cNvPr id="263" name="Google Shape;263;g2ed2a5d0791_0_27: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ed9f7f4fa4_0_7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2ed9f7f4fa4_0_7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p>
        </p:txBody>
      </p:sp>
      <p:sp>
        <p:nvSpPr>
          <p:cNvPr id="283" name="Google Shape;283;g2ed9f7f4fa4_0_7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ed9f7f4fa4_0_7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ed9f7f4fa4_0_7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291" name="Google Shape;291;g2ed9f7f4fa4_0_7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ed9f7f4fa4_0_8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ed9f7f4fa4_0_8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2ed9f7f4fa4_0_8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d9f7f4fa4_0_7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ed9f7f4fa4_0_7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2ed9f7f4fa4_0_7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ed9f7f4fa4_0_8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ed9f7f4fa4_0_8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p:txBody>
      </p:sp>
      <p:sp>
        <p:nvSpPr>
          <p:cNvPr id="315" name="Google Shape;315;g2ed9f7f4fa4_0_8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d9f7f4fa4_0_8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ed9f7f4fa4_0_8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ed9f7f4fa4_0_8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f7851c52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f7851c523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2f7851c523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5FC15E-7FD1-034A-9729-2C6FA6821F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4287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f7851c523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f7851c5230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f7851c5230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7851c5230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f7851c5230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f7851c5230_2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ed9f7f4fa4_0_8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ed9f7f4fa4_0_8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2ed9f7f4fa4_0_8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ed9f7f4fa4_0_8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ed9f7f4fa4_0_8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450215" lvl="0" indent="0" algn="l" rtl="0">
              <a:lnSpc>
                <a:spcPct val="116666"/>
              </a:lnSpc>
              <a:spcBef>
                <a:spcPts val="775"/>
              </a:spcBef>
              <a:spcAft>
                <a:spcPts val="0"/>
              </a:spcAft>
              <a:buNone/>
            </a:pPr>
            <a:endParaRPr sz="1000">
              <a:solidFill>
                <a:srgbClr val="231F20"/>
              </a:solidFill>
              <a:latin typeface="Lucida Sans"/>
              <a:ea typeface="Lucida Sans"/>
              <a:cs typeface="Lucida Sans"/>
              <a:sym typeface="Lucida Sans"/>
            </a:endParaRPr>
          </a:p>
        </p:txBody>
      </p:sp>
      <p:sp>
        <p:nvSpPr>
          <p:cNvPr id="361" name="Google Shape;361;g2ed9f7f4fa4_0_8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f7851c523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f7851c523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2f7851c523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f7851c5230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f7851c5230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g2f7851c5230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d2a5d07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d2a5d079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2ed2a5d079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f55ce52d9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f55ce52d9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1f55ce52d9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ed9f7f4fa4_0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ed9f7f4fa4_0_2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ed9f7f4fa4_0_2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d9f7f4fa4_0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d9f7f4fa4_0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2ed9f7f4fa4_0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f64b9806b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f64b9806b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2f64b9806b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b71cef4a8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b71cef4a8a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2b71cef4a8a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ciea.org/" TargetMode="External"/><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hyperlink" Target="https://creativecommons.org/licenses/by/4.0/"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06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838200" y="1986612"/>
            <a:ext cx="9829800" cy="190414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800"/>
              <a:buFont typeface="Calibri"/>
              <a:buNone/>
              <a:defRPr sz="4800" b="1" i="0">
                <a:solidFill>
                  <a:srgbClr val="26262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838200" y="3991918"/>
            <a:ext cx="9829800" cy="87426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2400"/>
              <a:buNone/>
              <a:defRPr sz="2400" b="0" i="0">
                <a:solidFill>
                  <a:schemeClr val="dk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2">
            <a:hlinkClick r:id="rId2"/>
          </p:cNvPr>
          <p:cNvPicPr preferRelativeResize="0"/>
          <p:nvPr/>
        </p:nvPicPr>
        <p:blipFill rotWithShape="1">
          <a:blip r:embed="rId3">
            <a:alphaModFix/>
          </a:blip>
          <a:srcRect/>
          <a:stretch/>
        </p:blipFill>
        <p:spPr>
          <a:xfrm>
            <a:off x="838202" y="744283"/>
            <a:ext cx="2608540" cy="793239"/>
          </a:xfrm>
          <a:prstGeom prst="rect">
            <a:avLst/>
          </a:prstGeom>
          <a:noFill/>
          <a:ln>
            <a:noFill/>
          </a:ln>
        </p:spPr>
      </p:pic>
      <p:sp>
        <p:nvSpPr>
          <p:cNvPr id="20" name="Google Shape;20;p2"/>
          <p:cNvSpPr/>
          <p:nvPr/>
        </p:nvSpPr>
        <p:spPr>
          <a:xfrm>
            <a:off x="10668000" y="0"/>
            <a:ext cx="1524000" cy="6858000"/>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a:off x="728872" y="6370436"/>
            <a:ext cx="677173" cy="3510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a:off x="10669928" y="13502"/>
            <a:ext cx="1524000" cy="6858000"/>
          </a:xfrm>
          <a:prstGeom prst="rect">
            <a:avLst/>
          </a:prstGeom>
          <a:solidFill>
            <a:srgbClr val="11B995">
              <a:alpha val="4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txBox="1">
            <a:spLocks noGrp="1"/>
          </p:cNvSpPr>
          <p:nvPr>
            <p:ph type="body" idx="2"/>
          </p:nvPr>
        </p:nvSpPr>
        <p:spPr>
          <a:xfrm>
            <a:off x="838200" y="5013325"/>
            <a:ext cx="9827872" cy="13571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
          <p:cNvSpPr/>
          <p:nvPr/>
        </p:nvSpPr>
        <p:spPr>
          <a:xfrm>
            <a:off x="728870" y="6281804"/>
            <a:ext cx="848139" cy="439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5" name="Google Shape;25;p2"/>
          <p:cNvGrpSpPr/>
          <p:nvPr/>
        </p:nvGrpSpPr>
        <p:grpSpPr>
          <a:xfrm>
            <a:off x="932796" y="6312411"/>
            <a:ext cx="2513944" cy="383182"/>
            <a:chOff x="848834" y="5976182"/>
            <a:chExt cx="2513944" cy="383182"/>
          </a:xfrm>
        </p:grpSpPr>
        <p:pic>
          <p:nvPicPr>
            <p:cNvPr id="26" name="Google Shape;26;p2">
              <a:hlinkClick r:id="rId4"/>
            </p:cNvPr>
            <p:cNvPicPr preferRelativeResize="0"/>
            <p:nvPr/>
          </p:nvPicPr>
          <p:blipFill rotWithShape="1">
            <a:blip r:embed="rId5">
              <a:alphaModFix amt="50000"/>
            </a:blip>
            <a:srcRect/>
            <a:stretch/>
          </p:blipFill>
          <p:spPr>
            <a:xfrm>
              <a:off x="848834" y="6023174"/>
              <a:ext cx="598970" cy="284127"/>
            </a:xfrm>
            <a:prstGeom prst="rect">
              <a:avLst/>
            </a:prstGeom>
            <a:noFill/>
            <a:ln>
              <a:noFill/>
            </a:ln>
          </p:spPr>
        </p:pic>
        <p:sp>
          <p:nvSpPr>
            <p:cNvPr id="27" name="Google Shape;27;p2"/>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420312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
          <p:cNvPicPr preferRelativeResize="0"/>
          <p:nvPr/>
        </p:nvPicPr>
        <p:blipFill rotWithShape="1">
          <a:blip r:embed="rId2">
            <a:alphaModFix/>
          </a:blip>
          <a:srcRect/>
          <a:stretch/>
        </p:blipFill>
        <p:spPr>
          <a:xfrm>
            <a:off x="10528531" y="318502"/>
            <a:ext cx="1283880" cy="390419"/>
          </a:xfrm>
          <a:prstGeom prst="rect">
            <a:avLst/>
          </a:prstGeom>
          <a:noFill/>
          <a:ln>
            <a:noFill/>
          </a:ln>
        </p:spPr>
      </p:pic>
      <p:cxnSp>
        <p:nvCxnSpPr>
          <p:cNvPr id="32" name="Google Shape;32;p3"/>
          <p:cNvCxnSpPr/>
          <p:nvPr/>
        </p:nvCxnSpPr>
        <p:spPr>
          <a:xfrm>
            <a:off x="0" y="0"/>
            <a:ext cx="12192000" cy="0"/>
          </a:xfrm>
          <a:prstGeom prst="straightConnector1">
            <a:avLst/>
          </a:prstGeom>
          <a:noFill/>
          <a:ln w="571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39710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38200" y="1394306"/>
            <a:ext cx="10515600" cy="484259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ftr" idx="11"/>
          </p:nvPr>
        </p:nvSpPr>
        <p:spPr>
          <a:xfrm>
            <a:off x="48608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4"/>
          <p:cNvPicPr preferRelativeResize="0"/>
          <p:nvPr/>
        </p:nvPicPr>
        <p:blipFill rotWithShape="1">
          <a:blip r:embed="rId2">
            <a:alphaModFix/>
          </a:blip>
          <a:srcRect/>
          <a:stretch/>
        </p:blipFill>
        <p:spPr>
          <a:xfrm>
            <a:off x="10528531" y="318502"/>
            <a:ext cx="1283880" cy="390419"/>
          </a:xfrm>
          <a:prstGeom prst="rect">
            <a:avLst/>
          </a:prstGeom>
          <a:noFill/>
          <a:ln>
            <a:noFill/>
          </a:ln>
        </p:spPr>
      </p:pic>
      <p:cxnSp>
        <p:nvCxnSpPr>
          <p:cNvPr id="39" name="Google Shape;39;p4"/>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360639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se">
  <p:cSld name="dese">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838200" y="365129"/>
            <a:ext cx="9144000" cy="885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838200" y="1394306"/>
            <a:ext cx="10515600" cy="48426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ftr" idx="11"/>
          </p:nvPr>
        </p:nvSpPr>
        <p:spPr>
          <a:xfrm>
            <a:off x="4860867" y="6356354"/>
            <a:ext cx="1098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5"/>
          <p:cNvCxnSpPr/>
          <p:nvPr/>
        </p:nvCxnSpPr>
        <p:spPr>
          <a:xfrm>
            <a:off x="923925" y="1269999"/>
            <a:ext cx="10429800" cy="0"/>
          </a:xfrm>
          <a:prstGeom prst="straightConnector1">
            <a:avLst/>
          </a:prstGeom>
          <a:noFill/>
          <a:ln w="19050" cap="flat" cmpd="sng">
            <a:solidFill>
              <a:srgbClr val="00A84F"/>
            </a:solidFill>
            <a:prstDash val="solid"/>
            <a:miter lim="800000"/>
            <a:headEnd type="none" w="sm" len="sm"/>
            <a:tailEnd type="none" w="sm" len="sm"/>
          </a:ln>
        </p:spPr>
      </p:cxnSp>
      <p:pic>
        <p:nvPicPr>
          <p:cNvPr id="46" name="Google Shape;46;p5"/>
          <p:cNvPicPr preferRelativeResize="0"/>
          <p:nvPr/>
        </p:nvPicPr>
        <p:blipFill>
          <a:blip r:embed="rId2">
            <a:alphaModFix/>
          </a:blip>
          <a:stretch>
            <a:fillRect/>
          </a:stretch>
        </p:blipFill>
        <p:spPr>
          <a:xfrm>
            <a:off x="10590815" y="365124"/>
            <a:ext cx="1133458" cy="465600"/>
          </a:xfrm>
          <a:prstGeom prst="rect">
            <a:avLst/>
          </a:prstGeom>
          <a:noFill/>
          <a:ln>
            <a:noFill/>
          </a:ln>
        </p:spPr>
      </p:pic>
    </p:spTree>
    <p:extLst>
      <p:ext uri="{BB962C8B-B14F-4D97-AF65-F5344CB8AC3E}">
        <p14:creationId xmlns:p14="http://schemas.microsoft.com/office/powerpoint/2010/main" val="498932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6"/>
          <p:cNvSpPr txBox="1">
            <a:spLocks noGrp="1"/>
          </p:cNvSpPr>
          <p:nvPr>
            <p:ph type="body" idx="1"/>
          </p:nvPr>
        </p:nvSpPr>
        <p:spPr>
          <a:xfrm>
            <a:off x="838200" y="1390919"/>
            <a:ext cx="5181600" cy="482010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2"/>
          </p:nvPr>
        </p:nvSpPr>
        <p:spPr>
          <a:xfrm>
            <a:off x="6172200" y="1390919"/>
            <a:ext cx="5181600" cy="4820103"/>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2" name="Google Shape;52;p6"/>
          <p:cNvCxnSpPr/>
          <p:nvPr/>
        </p:nvCxnSpPr>
        <p:spPr>
          <a:xfrm>
            <a:off x="923925" y="1266612"/>
            <a:ext cx="10429875" cy="0"/>
          </a:xfrm>
          <a:prstGeom prst="straightConnector1">
            <a:avLst/>
          </a:prstGeom>
          <a:noFill/>
          <a:ln w="19050" cap="flat" cmpd="sng">
            <a:solidFill>
              <a:srgbClr val="00A84F"/>
            </a:solidFill>
            <a:prstDash val="solid"/>
            <a:miter lim="800000"/>
            <a:headEnd type="none" w="sm" len="sm"/>
            <a:tailEnd type="none" w="sm" len="sm"/>
          </a:ln>
        </p:spPr>
      </p:cxnSp>
      <p:pic>
        <p:nvPicPr>
          <p:cNvPr id="53" name="Google Shape;53;p6"/>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54" name="Google Shape;54;p6"/>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93297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sp>
        <p:nvSpPr>
          <p:cNvPr id="56" name="Google Shape;56;p7"/>
          <p:cNvSpPr txBox="1">
            <a:spLocks noGrp="1"/>
          </p:cNvSpPr>
          <p:nvPr>
            <p:ph type="body" idx="1"/>
          </p:nvPr>
        </p:nvSpPr>
        <p:spPr>
          <a:xfrm>
            <a:off x="839789" y="1367313"/>
            <a:ext cx="5157787"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2600"/>
              <a:buNone/>
              <a:defRPr sz="2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2"/>
          </p:nvPr>
        </p:nvSpPr>
        <p:spPr>
          <a:xfrm>
            <a:off x="839789" y="2069467"/>
            <a:ext cx="5157787" cy="3684588"/>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body" idx="3"/>
          </p:nvPr>
        </p:nvSpPr>
        <p:spPr>
          <a:xfrm>
            <a:off x="6172202" y="1367313"/>
            <a:ext cx="5183188"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2600"/>
              <a:buNone/>
              <a:defRPr sz="2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7"/>
          <p:cNvSpPr txBox="1">
            <a:spLocks noGrp="1"/>
          </p:cNvSpPr>
          <p:nvPr>
            <p:ph type="body" idx="4"/>
          </p:nvPr>
        </p:nvSpPr>
        <p:spPr>
          <a:xfrm>
            <a:off x="6172202" y="2069467"/>
            <a:ext cx="5183188" cy="3684588"/>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a:solidFill>
                  <a:schemeClr val="dk1"/>
                </a:solidFill>
              </a:defRPr>
            </a:lvl1pPr>
            <a:lvl2pPr marL="914400" lvl="1" indent="-406400" algn="l">
              <a:lnSpc>
                <a:spcPct val="90000"/>
              </a:lnSpc>
              <a:spcBef>
                <a:spcPts val="500"/>
              </a:spcBef>
              <a:spcAft>
                <a:spcPts val="0"/>
              </a:spcAft>
              <a:buClr>
                <a:schemeClr val="dk1"/>
              </a:buClr>
              <a:buSzPts val="2800"/>
              <a:buChar char="▪"/>
              <a:defRPr>
                <a:solidFill>
                  <a:schemeClr val="dk1"/>
                </a:solidFill>
              </a:defRPr>
            </a:lvl2pPr>
            <a:lvl3pPr marL="1371600" lvl="2" indent="-381000" algn="l">
              <a:lnSpc>
                <a:spcPct val="90000"/>
              </a:lnSpc>
              <a:spcBef>
                <a:spcPts val="500"/>
              </a:spcBef>
              <a:spcAft>
                <a:spcPts val="0"/>
              </a:spcAft>
              <a:buClr>
                <a:schemeClr val="dk1"/>
              </a:buClr>
              <a:buSzPts val="2400"/>
              <a:buChar char="•"/>
              <a:defRPr>
                <a:solidFill>
                  <a:schemeClr val="dk1"/>
                </a:solidFill>
              </a:defRPr>
            </a:lvl3pPr>
            <a:lvl4pPr marL="1828800" lvl="3" indent="-355600" algn="l">
              <a:lnSpc>
                <a:spcPct val="90000"/>
              </a:lnSpc>
              <a:spcBef>
                <a:spcPts val="500"/>
              </a:spcBef>
              <a:spcAft>
                <a:spcPts val="0"/>
              </a:spcAft>
              <a:buClr>
                <a:schemeClr val="dk1"/>
              </a:buClr>
              <a:buSzPts val="2000"/>
              <a:buChar char="▪"/>
              <a:defRPr>
                <a:solidFill>
                  <a:schemeClr val="dk1"/>
                </a:solidFill>
              </a:defRPr>
            </a:lvl4pPr>
            <a:lvl5pPr marL="2286000" lvl="4" indent="-355600" algn="l">
              <a:lnSpc>
                <a:spcPct val="90000"/>
              </a:lnSpc>
              <a:spcBef>
                <a:spcPts val="500"/>
              </a:spcBef>
              <a:spcAft>
                <a:spcPts val="0"/>
              </a:spcAft>
              <a:buClr>
                <a:schemeClr val="dk1"/>
              </a:buClr>
              <a:buSzPts val="20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7"/>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2" name="Google Shape;62;p7"/>
          <p:cNvCxnSpPr/>
          <p:nvPr/>
        </p:nvCxnSpPr>
        <p:spPr>
          <a:xfrm>
            <a:off x="923925" y="1265713"/>
            <a:ext cx="10429875" cy="0"/>
          </a:xfrm>
          <a:prstGeom prst="straightConnector1">
            <a:avLst/>
          </a:prstGeom>
          <a:noFill/>
          <a:ln w="19050" cap="flat" cmpd="sng">
            <a:solidFill>
              <a:srgbClr val="00A84F"/>
            </a:solidFill>
            <a:prstDash val="solid"/>
            <a:miter lim="800000"/>
            <a:headEnd type="none" w="sm" len="sm"/>
            <a:tailEnd type="none" w="sm" len="sm"/>
          </a:ln>
        </p:spPr>
      </p:cxnSp>
      <p:pic>
        <p:nvPicPr>
          <p:cNvPr id="63" name="Google Shape;63;p7"/>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64" name="Google Shape;64;p7"/>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73497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8"/>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8"/>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8"/>
          <p:cNvPicPr preferRelativeResize="0"/>
          <p:nvPr/>
        </p:nvPicPr>
        <p:blipFill rotWithShape="1">
          <a:blip r:embed="rId2">
            <a:alphaModFix/>
          </a:blip>
          <a:srcRect/>
          <a:stretch/>
        </p:blipFill>
        <p:spPr>
          <a:xfrm>
            <a:off x="10528531" y="318502"/>
            <a:ext cx="1283880" cy="390419"/>
          </a:xfrm>
          <a:prstGeom prst="rect">
            <a:avLst/>
          </a:prstGeom>
          <a:noFill/>
          <a:ln>
            <a:noFill/>
          </a:ln>
        </p:spPr>
      </p:pic>
      <p:sp>
        <p:nvSpPr>
          <p:cNvPr id="69" name="Google Shape;69;p8"/>
          <p:cNvSpPr txBox="1">
            <a:spLocks noGrp="1"/>
          </p:cNvSpPr>
          <p:nvPr>
            <p:ph type="title"/>
          </p:nvPr>
        </p:nvSpPr>
        <p:spPr>
          <a:xfrm>
            <a:off x="838200" y="365129"/>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70" name="Google Shape;70;p8"/>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1200527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ontent Left" type="picTx">
  <p:cSld name="Picture with Content Lef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839788" y="987428"/>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9"/>
          <p:cNvSpPr>
            <a:spLocks noGrp="1"/>
          </p:cNvSpPr>
          <p:nvPr>
            <p:ph type="pic" idx="2"/>
          </p:nvPr>
        </p:nvSpPr>
        <p:spPr>
          <a:xfrm>
            <a:off x="5183188"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4" name="Google Shape;74;p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9"/>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9"/>
          <p:cNvCxnSpPr/>
          <p:nvPr/>
        </p:nvCxnSpPr>
        <p:spPr>
          <a:xfrm>
            <a:off x="923927"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78" name="Google Shape;78;p9"/>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extLst>
      <p:ext uri="{BB962C8B-B14F-4D97-AF65-F5344CB8AC3E}">
        <p14:creationId xmlns:p14="http://schemas.microsoft.com/office/powerpoint/2010/main" val="716979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ontent Right">
  <p:cSld name="Picture with Content Righ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7421564" y="987428"/>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000"/>
              <a:buFont typeface="Calibri"/>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a:spLocks noGrp="1"/>
          </p:cNvSpPr>
          <p:nvPr>
            <p:ph type="pic" idx="2"/>
          </p:nvPr>
        </p:nvSpPr>
        <p:spPr>
          <a:xfrm>
            <a:off x="838200"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0"/>
          <p:cNvSpPr txBox="1">
            <a:spLocks noGrp="1"/>
          </p:cNvSpPr>
          <p:nvPr>
            <p:ph type="body" idx="1"/>
          </p:nvPr>
        </p:nvSpPr>
        <p:spPr>
          <a:xfrm>
            <a:off x="7421564"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0"/>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7505702"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86" name="Google Shape;86;p10"/>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extLst>
      <p:ext uri="{BB962C8B-B14F-4D97-AF65-F5344CB8AC3E}">
        <p14:creationId xmlns:p14="http://schemas.microsoft.com/office/powerpoint/2010/main" val="3743081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831851" y="144211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800"/>
              <a:buFont typeface="Calibri"/>
              <a:buNone/>
              <a:defRPr sz="4800"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a:off x="831851" y="432184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600"/>
              <a:buNone/>
              <a:defRPr sz="26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0" name="Google Shape;90;p11"/>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2" name="Google Shape;92;p11"/>
          <p:cNvCxnSpPr/>
          <p:nvPr/>
        </p:nvCxnSpPr>
        <p:spPr>
          <a:xfrm>
            <a:off x="923927"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93" name="Google Shape;93;p11"/>
          <p:cNvPicPr preferRelativeResize="0"/>
          <p:nvPr/>
        </p:nvPicPr>
        <p:blipFill rotWithShape="1">
          <a:blip r:embed="rId2">
            <a:alphaModFix/>
          </a:blip>
          <a:srcRect/>
          <a:stretch/>
        </p:blipFill>
        <p:spPr>
          <a:xfrm>
            <a:off x="10528531" y="318502"/>
            <a:ext cx="1283880" cy="390419"/>
          </a:xfrm>
          <a:prstGeom prst="rect">
            <a:avLst/>
          </a:prstGeom>
          <a:noFill/>
          <a:ln>
            <a:noFill/>
          </a:ln>
        </p:spPr>
      </p:pic>
    </p:spTree>
    <p:extLst>
      <p:ext uri="{BB962C8B-B14F-4D97-AF65-F5344CB8AC3E}">
        <p14:creationId xmlns:p14="http://schemas.microsoft.com/office/powerpoint/2010/main" val="119441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373787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00A84F"/>
        </a:solidFill>
        <a:effectLst/>
      </p:bgPr>
    </p:bg>
    <p:spTree>
      <p:nvGrpSpPr>
        <p:cNvPr id="1" name="Shape 94"/>
        <p:cNvGrpSpPr/>
        <p:nvPr/>
      </p:nvGrpSpPr>
      <p:grpSpPr>
        <a:xfrm>
          <a:off x="0" y="0"/>
          <a:ext cx="0" cy="0"/>
          <a:chOff x="0" y="0"/>
          <a:chExt cx="0" cy="0"/>
        </a:xfrm>
      </p:grpSpPr>
      <p:sp>
        <p:nvSpPr>
          <p:cNvPr id="95" name="Google Shape;95;p12"/>
          <p:cNvSpPr/>
          <p:nvPr/>
        </p:nvSpPr>
        <p:spPr>
          <a:xfrm>
            <a:off x="831851" y="6356354"/>
            <a:ext cx="564688" cy="365125"/>
          </a:xfrm>
          <a:prstGeom prst="rect">
            <a:avLst/>
          </a:prstGeom>
          <a:solidFill>
            <a:srgbClr val="00A8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2"/>
          <p:cNvSpPr/>
          <p:nvPr/>
        </p:nvSpPr>
        <p:spPr>
          <a:xfrm>
            <a:off x="0" y="13502"/>
            <a:ext cx="12193927" cy="6858000"/>
          </a:xfrm>
          <a:prstGeom prst="rect">
            <a:avLst/>
          </a:prstGeom>
          <a:solidFill>
            <a:srgbClr val="11B995">
              <a:alpha val="4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2"/>
          <p:cNvSpPr txBox="1">
            <a:spLocks noGrp="1"/>
          </p:cNvSpPr>
          <p:nvPr>
            <p:ph type="title"/>
          </p:nvPr>
        </p:nvSpPr>
        <p:spPr>
          <a:xfrm>
            <a:off x="831851" y="144211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Calibri"/>
              <a:buNone/>
              <a:defRPr sz="48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831851" y="432184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600"/>
              <a:buNone/>
              <a:defRPr sz="26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9" name="Google Shape;99;p12"/>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chemeClr val="lt1"/>
                </a:solidFill>
                <a:latin typeface="Calibri"/>
                <a:ea typeface="Calibri"/>
                <a:cs typeface="Calibri"/>
                <a:sym typeface="Calibri"/>
              </a:defRPr>
            </a:lvl1pPr>
            <a:lvl2pPr marL="0" lvl="1" indent="0" algn="r">
              <a:spcBef>
                <a:spcPts val="0"/>
              </a:spcBef>
              <a:buNone/>
              <a:defRPr sz="1000" b="0" i="0">
                <a:solidFill>
                  <a:schemeClr val="lt1"/>
                </a:solidFill>
                <a:latin typeface="Calibri"/>
                <a:ea typeface="Calibri"/>
                <a:cs typeface="Calibri"/>
                <a:sym typeface="Calibri"/>
              </a:defRPr>
            </a:lvl2pPr>
            <a:lvl3pPr marL="0" lvl="2" indent="0" algn="r">
              <a:spcBef>
                <a:spcPts val="0"/>
              </a:spcBef>
              <a:buNone/>
              <a:defRPr sz="1000" b="0" i="0">
                <a:solidFill>
                  <a:schemeClr val="lt1"/>
                </a:solidFill>
                <a:latin typeface="Calibri"/>
                <a:ea typeface="Calibri"/>
                <a:cs typeface="Calibri"/>
                <a:sym typeface="Calibri"/>
              </a:defRPr>
            </a:lvl3pPr>
            <a:lvl4pPr marL="0" lvl="3" indent="0" algn="r">
              <a:spcBef>
                <a:spcPts val="0"/>
              </a:spcBef>
              <a:buNone/>
              <a:defRPr sz="1000" b="0" i="0">
                <a:solidFill>
                  <a:schemeClr val="lt1"/>
                </a:solidFill>
                <a:latin typeface="Calibri"/>
                <a:ea typeface="Calibri"/>
                <a:cs typeface="Calibri"/>
                <a:sym typeface="Calibri"/>
              </a:defRPr>
            </a:lvl4pPr>
            <a:lvl5pPr marL="0" lvl="4" indent="0" algn="r">
              <a:spcBef>
                <a:spcPts val="0"/>
              </a:spcBef>
              <a:buNone/>
              <a:defRPr sz="1000" b="0" i="0">
                <a:solidFill>
                  <a:schemeClr val="lt1"/>
                </a:solidFill>
                <a:latin typeface="Calibri"/>
                <a:ea typeface="Calibri"/>
                <a:cs typeface="Calibri"/>
                <a:sym typeface="Calibri"/>
              </a:defRPr>
            </a:lvl5pPr>
            <a:lvl6pPr marL="0" lvl="5" indent="0" algn="r">
              <a:spcBef>
                <a:spcPts val="0"/>
              </a:spcBef>
              <a:buNone/>
              <a:defRPr sz="1000" b="0" i="0">
                <a:solidFill>
                  <a:schemeClr val="lt1"/>
                </a:solidFill>
                <a:latin typeface="Calibri"/>
                <a:ea typeface="Calibri"/>
                <a:cs typeface="Calibri"/>
                <a:sym typeface="Calibri"/>
              </a:defRPr>
            </a:lvl6pPr>
            <a:lvl7pPr marL="0" lvl="6" indent="0" algn="r">
              <a:spcBef>
                <a:spcPts val="0"/>
              </a:spcBef>
              <a:buNone/>
              <a:defRPr sz="1000" b="0" i="0">
                <a:solidFill>
                  <a:schemeClr val="lt1"/>
                </a:solidFill>
                <a:latin typeface="Calibri"/>
                <a:ea typeface="Calibri"/>
                <a:cs typeface="Calibri"/>
                <a:sym typeface="Calibri"/>
              </a:defRPr>
            </a:lvl7pPr>
            <a:lvl8pPr marL="0" lvl="7" indent="0" algn="r">
              <a:spcBef>
                <a:spcPts val="0"/>
              </a:spcBef>
              <a:buNone/>
              <a:defRPr sz="1000" b="0" i="0">
                <a:solidFill>
                  <a:schemeClr val="lt1"/>
                </a:solidFill>
                <a:latin typeface="Calibri"/>
                <a:ea typeface="Calibri"/>
                <a:cs typeface="Calibri"/>
                <a:sym typeface="Calibri"/>
              </a:defRPr>
            </a:lvl8pPr>
            <a:lvl9pPr marL="0" lvl="8" indent="0" algn="r">
              <a:spcBef>
                <a:spcPts val="0"/>
              </a:spcBef>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12"/>
          <p:cNvCxnSpPr/>
          <p:nvPr/>
        </p:nvCxnSpPr>
        <p:spPr>
          <a:xfrm>
            <a:off x="923927" y="4321839"/>
            <a:ext cx="10423525" cy="0"/>
          </a:xfrm>
          <a:prstGeom prst="straightConnector1">
            <a:avLst/>
          </a:prstGeom>
          <a:noFill/>
          <a:ln w="19050" cap="flat" cmpd="sng">
            <a:solidFill>
              <a:schemeClr val="lt1"/>
            </a:solidFill>
            <a:prstDash val="solid"/>
            <a:miter lim="800000"/>
            <a:headEnd type="none" w="sm" len="sm"/>
            <a:tailEnd type="none" w="sm" len="sm"/>
          </a:ln>
        </p:spPr>
      </p:cxnSp>
      <p:pic>
        <p:nvPicPr>
          <p:cNvPr id="102" name="Google Shape;102;p12"/>
          <p:cNvPicPr preferRelativeResize="0"/>
          <p:nvPr/>
        </p:nvPicPr>
        <p:blipFill rotWithShape="1">
          <a:blip r:embed="rId2">
            <a:alphaModFix/>
          </a:blip>
          <a:srcRect/>
          <a:stretch/>
        </p:blipFill>
        <p:spPr>
          <a:xfrm>
            <a:off x="10528532" y="318502"/>
            <a:ext cx="1283877" cy="390419"/>
          </a:xfrm>
          <a:prstGeom prst="rect">
            <a:avLst/>
          </a:prstGeom>
          <a:noFill/>
          <a:ln>
            <a:noFill/>
          </a:ln>
        </p:spPr>
      </p:pic>
      <p:pic>
        <p:nvPicPr>
          <p:cNvPr id="103" name="Google Shape;103;p12"/>
          <p:cNvPicPr preferRelativeResize="0"/>
          <p:nvPr/>
        </p:nvPicPr>
        <p:blipFill rotWithShape="1">
          <a:blip r:embed="rId3">
            <a:alphaModFix/>
          </a:blip>
          <a:srcRect/>
          <a:stretch/>
        </p:blipFill>
        <p:spPr>
          <a:xfrm>
            <a:off x="906800" y="6441394"/>
            <a:ext cx="411171" cy="195043"/>
          </a:xfrm>
          <a:prstGeom prst="rect">
            <a:avLst/>
          </a:prstGeom>
          <a:noFill/>
          <a:ln>
            <a:noFill/>
          </a:ln>
        </p:spPr>
      </p:pic>
    </p:spTree>
    <p:extLst>
      <p:ext uri="{BB962C8B-B14F-4D97-AF65-F5344CB8AC3E}">
        <p14:creationId xmlns:p14="http://schemas.microsoft.com/office/powerpoint/2010/main" val="3378747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831851" y="1442118"/>
            <a:ext cx="9434895"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4800"/>
              <a:buFont typeface="Calibri"/>
              <a:buNone/>
              <a:defRPr sz="4800" b="1" i="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3"/>
          <p:cNvSpPr txBox="1">
            <a:spLocks noGrp="1"/>
          </p:cNvSpPr>
          <p:nvPr>
            <p:ph type="body" idx="1"/>
          </p:nvPr>
        </p:nvSpPr>
        <p:spPr>
          <a:xfrm>
            <a:off x="831851" y="4321843"/>
            <a:ext cx="4888727"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2600"/>
              <a:buNone/>
              <a:defRPr sz="2600">
                <a:solidFill>
                  <a:srgbClr val="3F3F3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7" name="Google Shape;107;p13"/>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3"/>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7F7F7F"/>
                </a:solidFill>
                <a:latin typeface="Calibri"/>
                <a:ea typeface="Calibri"/>
                <a:cs typeface="Calibri"/>
                <a:sym typeface="Calibri"/>
              </a:defRPr>
            </a:lvl1pPr>
            <a:lvl2pPr marL="0" lvl="1" indent="0" algn="r">
              <a:spcBef>
                <a:spcPts val="0"/>
              </a:spcBef>
              <a:buNone/>
              <a:defRPr sz="1000" b="0" i="0">
                <a:solidFill>
                  <a:srgbClr val="7F7F7F"/>
                </a:solidFill>
                <a:latin typeface="Calibri"/>
                <a:ea typeface="Calibri"/>
                <a:cs typeface="Calibri"/>
                <a:sym typeface="Calibri"/>
              </a:defRPr>
            </a:lvl2pPr>
            <a:lvl3pPr marL="0" lvl="2" indent="0" algn="r">
              <a:spcBef>
                <a:spcPts val="0"/>
              </a:spcBef>
              <a:buNone/>
              <a:defRPr sz="1000" b="0" i="0">
                <a:solidFill>
                  <a:srgbClr val="7F7F7F"/>
                </a:solidFill>
                <a:latin typeface="Calibri"/>
                <a:ea typeface="Calibri"/>
                <a:cs typeface="Calibri"/>
                <a:sym typeface="Calibri"/>
              </a:defRPr>
            </a:lvl3pPr>
            <a:lvl4pPr marL="0" lvl="3" indent="0" algn="r">
              <a:spcBef>
                <a:spcPts val="0"/>
              </a:spcBef>
              <a:buNone/>
              <a:defRPr sz="1000" b="0" i="0">
                <a:solidFill>
                  <a:srgbClr val="7F7F7F"/>
                </a:solidFill>
                <a:latin typeface="Calibri"/>
                <a:ea typeface="Calibri"/>
                <a:cs typeface="Calibri"/>
                <a:sym typeface="Calibri"/>
              </a:defRPr>
            </a:lvl4pPr>
            <a:lvl5pPr marL="0" lvl="4" indent="0" algn="r">
              <a:spcBef>
                <a:spcPts val="0"/>
              </a:spcBef>
              <a:buNone/>
              <a:defRPr sz="1000" b="0" i="0">
                <a:solidFill>
                  <a:srgbClr val="7F7F7F"/>
                </a:solidFill>
                <a:latin typeface="Calibri"/>
                <a:ea typeface="Calibri"/>
                <a:cs typeface="Calibri"/>
                <a:sym typeface="Calibri"/>
              </a:defRPr>
            </a:lvl5pPr>
            <a:lvl6pPr marL="0" lvl="5" indent="0" algn="r">
              <a:spcBef>
                <a:spcPts val="0"/>
              </a:spcBef>
              <a:buNone/>
              <a:defRPr sz="1000" b="0" i="0">
                <a:solidFill>
                  <a:srgbClr val="7F7F7F"/>
                </a:solidFill>
                <a:latin typeface="Calibri"/>
                <a:ea typeface="Calibri"/>
                <a:cs typeface="Calibri"/>
                <a:sym typeface="Calibri"/>
              </a:defRPr>
            </a:lvl6pPr>
            <a:lvl7pPr marL="0" lvl="6" indent="0" algn="r">
              <a:spcBef>
                <a:spcPts val="0"/>
              </a:spcBef>
              <a:buNone/>
              <a:defRPr sz="1000" b="0" i="0">
                <a:solidFill>
                  <a:srgbClr val="7F7F7F"/>
                </a:solidFill>
                <a:latin typeface="Calibri"/>
                <a:ea typeface="Calibri"/>
                <a:cs typeface="Calibri"/>
                <a:sym typeface="Calibri"/>
              </a:defRPr>
            </a:lvl7pPr>
            <a:lvl8pPr marL="0" lvl="7" indent="0" algn="r">
              <a:spcBef>
                <a:spcPts val="0"/>
              </a:spcBef>
              <a:buNone/>
              <a:defRPr sz="1000" b="0" i="0">
                <a:solidFill>
                  <a:srgbClr val="7F7F7F"/>
                </a:solidFill>
                <a:latin typeface="Calibri"/>
                <a:ea typeface="Calibri"/>
                <a:cs typeface="Calibri"/>
                <a:sym typeface="Calibri"/>
              </a:defRPr>
            </a:lvl8pPr>
            <a:lvl9pPr marL="0" lvl="8" indent="0" algn="r">
              <a:spcBef>
                <a:spcPts val="0"/>
              </a:spcBef>
              <a:buNone/>
              <a:defRPr sz="10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9" name="Google Shape;109;p13"/>
          <p:cNvCxnSpPr/>
          <p:nvPr/>
        </p:nvCxnSpPr>
        <p:spPr>
          <a:xfrm>
            <a:off x="923927"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110" name="Google Shape;110;p13"/>
          <p:cNvPicPr preferRelativeResize="0"/>
          <p:nvPr/>
        </p:nvPicPr>
        <p:blipFill rotWithShape="1">
          <a:blip r:embed="rId3">
            <a:alphaModFix/>
          </a:blip>
          <a:srcRect/>
          <a:stretch/>
        </p:blipFill>
        <p:spPr>
          <a:xfrm>
            <a:off x="10528531" y="318502"/>
            <a:ext cx="1283880" cy="390419"/>
          </a:xfrm>
          <a:prstGeom prst="rect">
            <a:avLst/>
          </a:prstGeom>
          <a:noFill/>
          <a:ln>
            <a:noFill/>
          </a:ln>
        </p:spPr>
      </p:pic>
    </p:spTree>
    <p:extLst>
      <p:ext uri="{BB962C8B-B14F-4D97-AF65-F5344CB8AC3E}">
        <p14:creationId xmlns:p14="http://schemas.microsoft.com/office/powerpoint/2010/main" val="1514479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nd Slide with Contact Info">
  <p:cSld name="End Slide with Contact Info">
    <p:spTree>
      <p:nvGrpSpPr>
        <p:cNvPr id="1" name="Shape 118"/>
        <p:cNvGrpSpPr/>
        <p:nvPr/>
      </p:nvGrpSpPr>
      <p:grpSpPr>
        <a:xfrm>
          <a:off x="0" y="0"/>
          <a:ext cx="0" cy="0"/>
          <a:chOff x="0" y="0"/>
          <a:chExt cx="0" cy="0"/>
        </a:xfrm>
      </p:grpSpPr>
      <p:sp>
        <p:nvSpPr>
          <p:cNvPr id="119" name="Google Shape;119;p15"/>
          <p:cNvSpPr/>
          <p:nvPr/>
        </p:nvSpPr>
        <p:spPr>
          <a:xfrm>
            <a:off x="0" y="0"/>
            <a:ext cx="40690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15"/>
          <p:cNvPicPr preferRelativeResize="0"/>
          <p:nvPr/>
        </p:nvPicPr>
        <p:blipFill rotWithShape="1">
          <a:blip r:embed="rId2">
            <a:alphaModFix/>
          </a:blip>
          <a:srcRect/>
          <a:stretch/>
        </p:blipFill>
        <p:spPr>
          <a:xfrm>
            <a:off x="6272388" y="2904271"/>
            <a:ext cx="3451128" cy="1049465"/>
          </a:xfrm>
          <a:prstGeom prst="rect">
            <a:avLst/>
          </a:prstGeom>
          <a:noFill/>
          <a:ln>
            <a:noFill/>
          </a:ln>
        </p:spPr>
      </p:pic>
      <p:sp>
        <p:nvSpPr>
          <p:cNvPr id="121" name="Google Shape;121;p15"/>
          <p:cNvSpPr txBox="1"/>
          <p:nvPr/>
        </p:nvSpPr>
        <p:spPr>
          <a:xfrm>
            <a:off x="5771331" y="4453250"/>
            <a:ext cx="445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sz="2400">
              <a:solidFill>
                <a:srgbClr val="00A84F"/>
              </a:solidFill>
              <a:latin typeface="Calibri"/>
              <a:ea typeface="Calibri"/>
              <a:cs typeface="Calibri"/>
              <a:sym typeface="Calibri"/>
            </a:endParaRPr>
          </a:p>
        </p:txBody>
      </p:sp>
      <p:sp>
        <p:nvSpPr>
          <p:cNvPr id="122" name="Google Shape;122;p15"/>
          <p:cNvSpPr txBox="1">
            <a:spLocks noGrp="1"/>
          </p:cNvSpPr>
          <p:nvPr>
            <p:ph type="body" idx="1"/>
          </p:nvPr>
        </p:nvSpPr>
        <p:spPr>
          <a:xfrm>
            <a:off x="444692" y="2057400"/>
            <a:ext cx="3121469" cy="4162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3" name="Google Shape;123;p15"/>
          <p:cNvSpPr>
            <a:spLocks noGrp="1"/>
          </p:cNvSpPr>
          <p:nvPr>
            <p:ph type="pic" idx="2"/>
          </p:nvPr>
        </p:nvSpPr>
        <p:spPr>
          <a:xfrm>
            <a:off x="444691" y="476458"/>
            <a:ext cx="11430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cxnSp>
        <p:nvCxnSpPr>
          <p:cNvPr id="124" name="Google Shape;124;p15"/>
          <p:cNvCxnSpPr/>
          <p:nvPr/>
        </p:nvCxnSpPr>
        <p:spPr>
          <a:xfrm>
            <a:off x="444691" y="1855215"/>
            <a:ext cx="1143000" cy="0"/>
          </a:xfrm>
          <a:prstGeom prst="straightConnector1">
            <a:avLst/>
          </a:prstGeom>
          <a:noFill/>
          <a:ln w="19050" cap="flat" cmpd="sng">
            <a:solidFill>
              <a:srgbClr val="00A84F"/>
            </a:solidFill>
            <a:prstDash val="solid"/>
            <a:miter lim="800000"/>
            <a:headEnd type="none" w="sm" len="sm"/>
            <a:tailEnd type="none" w="sm" len="sm"/>
          </a:ln>
        </p:spPr>
      </p:cxnSp>
      <p:sp>
        <p:nvSpPr>
          <p:cNvPr id="125" name="Google Shape;125;p15"/>
          <p:cNvSpPr txBox="1">
            <a:spLocks noGrp="1"/>
          </p:cNvSpPr>
          <p:nvPr>
            <p:ph type="ftr" idx="11"/>
          </p:nvPr>
        </p:nvSpPr>
        <p:spPr>
          <a:xfrm>
            <a:off x="1319261" y="6356354"/>
            <a:ext cx="109866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00" b="0" i="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6" name="Google Shape;126;p15"/>
          <p:cNvGrpSpPr/>
          <p:nvPr/>
        </p:nvGrpSpPr>
        <p:grpSpPr>
          <a:xfrm>
            <a:off x="10010296" y="6312414"/>
            <a:ext cx="2513947" cy="383182"/>
            <a:chOff x="848834" y="5976182"/>
            <a:chExt cx="2513946" cy="383182"/>
          </a:xfrm>
        </p:grpSpPr>
        <p:pic>
          <p:nvPicPr>
            <p:cNvPr id="127" name="Google Shape;127;p15"/>
            <p:cNvPicPr preferRelativeResize="0"/>
            <p:nvPr/>
          </p:nvPicPr>
          <p:blipFill rotWithShape="1">
            <a:blip r:embed="rId3">
              <a:alphaModFix amt="50000"/>
            </a:blip>
            <a:srcRect/>
            <a:stretch/>
          </p:blipFill>
          <p:spPr>
            <a:xfrm>
              <a:off x="848834" y="6023174"/>
              <a:ext cx="598970" cy="284127"/>
            </a:xfrm>
            <a:prstGeom prst="rect">
              <a:avLst/>
            </a:prstGeom>
            <a:noFill/>
            <a:ln>
              <a:noFill/>
            </a:ln>
          </p:spPr>
        </p:pic>
        <p:sp>
          <p:nvSpPr>
            <p:cNvPr id="128" name="Google Shape;128;p15"/>
            <p:cNvSpPr txBox="1"/>
            <p:nvPr/>
          </p:nvSpPr>
          <p:spPr>
            <a:xfrm>
              <a:off x="1466649" y="5976182"/>
              <a:ext cx="1896131"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4249795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40867" y="1977067"/>
            <a:ext cx="6301500" cy="2965500"/>
          </a:xfrm>
          <a:prstGeom prst="rect">
            <a:avLst/>
          </a:prstGeom>
        </p:spPr>
        <p:txBody>
          <a:bodyPr spcFirstLastPara="1" wrap="square" lIns="91425" tIns="45700" rIns="91425" bIns="45700" anchor="ctr" anchorCtr="0">
            <a:noAutofit/>
          </a:bodyPr>
          <a:lstStyle>
            <a:lvl1pPr lvl="0" algn="ctr" rtl="0">
              <a:spcBef>
                <a:spcPts val="0"/>
              </a:spcBef>
              <a:spcAft>
                <a:spcPts val="0"/>
              </a:spcAft>
              <a:buNone/>
              <a:defRPr sz="37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463167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Louisiana's Goals and Priorities">
  <p:cSld name="Louisiana's Goals and Priorities">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7"/>
          <p:cNvSpPr txBox="1"/>
          <p:nvPr/>
        </p:nvSpPr>
        <p:spPr>
          <a:xfrm>
            <a:off x="11618633" y="6300800"/>
            <a:ext cx="568800" cy="5571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
        <p:nvSpPr>
          <p:cNvPr id="133" name="Google Shape;133;p17"/>
          <p:cNvSpPr txBox="1"/>
          <p:nvPr/>
        </p:nvSpPr>
        <p:spPr>
          <a:xfrm>
            <a:off x="573433" y="658633"/>
            <a:ext cx="11045100" cy="758700"/>
          </a:xfrm>
          <a:prstGeom prst="rect">
            <a:avLst/>
          </a:prstGeom>
          <a:noFill/>
          <a:ln>
            <a:noFill/>
          </a:ln>
        </p:spPr>
        <p:txBody>
          <a:bodyPr spcFirstLastPara="1" wrap="square" lIns="121900" tIns="121900" rIns="121900" bIns="121900" anchor="ctr" anchorCtr="0">
            <a:spAutoFit/>
          </a:bodyPr>
          <a:lstStyle/>
          <a:p>
            <a:pPr marL="0" lvl="0" indent="0" algn="ctr" rtl="0">
              <a:lnSpc>
                <a:spcPct val="90000"/>
              </a:lnSpc>
              <a:spcBef>
                <a:spcPts val="0"/>
              </a:spcBef>
              <a:spcAft>
                <a:spcPts val="0"/>
              </a:spcAft>
              <a:buNone/>
            </a:pPr>
            <a:r>
              <a:rPr lang="en-US" sz="3700" b="1">
                <a:solidFill>
                  <a:schemeClr val="dk1"/>
                </a:solidFill>
                <a:latin typeface="Calibri"/>
                <a:ea typeface="Calibri"/>
                <a:cs typeface="Calibri"/>
                <a:sym typeface="Calibri"/>
              </a:rPr>
              <a:t>Louisiana’s Goals and Priorities</a:t>
            </a:r>
            <a:endParaRPr sz="3700" b="1">
              <a:solidFill>
                <a:schemeClr val="dk1"/>
              </a:solidFill>
              <a:latin typeface="Calibri"/>
              <a:ea typeface="Calibri"/>
              <a:cs typeface="Calibri"/>
              <a:sym typeface="Calibri"/>
            </a:endParaRPr>
          </a:p>
        </p:txBody>
      </p:sp>
      <p:pic>
        <p:nvPicPr>
          <p:cNvPr id="134" name="Google Shape;134;p17"/>
          <p:cNvPicPr preferRelativeResize="0"/>
          <p:nvPr/>
        </p:nvPicPr>
        <p:blipFill rotWithShape="1">
          <a:blip r:embed="rId3">
            <a:alphaModFix/>
          </a:blip>
          <a:srcRect b="1883"/>
          <a:stretch/>
        </p:blipFill>
        <p:spPr>
          <a:xfrm>
            <a:off x="756033" y="1632000"/>
            <a:ext cx="10679930" cy="4572699"/>
          </a:xfrm>
          <a:prstGeom prst="rect">
            <a:avLst/>
          </a:prstGeom>
          <a:noFill/>
          <a:ln>
            <a:noFill/>
          </a:ln>
        </p:spPr>
      </p:pic>
    </p:spTree>
    <p:extLst>
      <p:ext uri="{BB962C8B-B14F-4D97-AF65-F5344CB8AC3E}">
        <p14:creationId xmlns:p14="http://schemas.microsoft.com/office/powerpoint/2010/main" val="1479261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lligator Right)">
  <p:cSld name="Content (Alligator Right)">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sldNum" idx="12"/>
          </p:nvPr>
        </p:nvSpPr>
        <p:spPr>
          <a:xfrm>
            <a:off x="9067800" y="6400800"/>
            <a:ext cx="2972100" cy="4572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1200" b="0" i="0" u="none" strike="noStrike" cap="none">
                <a:solidFill>
                  <a:srgbClr val="8A8A8A"/>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8"/>
          <p:cNvSpPr txBox="1">
            <a:spLocks noGrp="1"/>
          </p:cNvSpPr>
          <p:nvPr>
            <p:ph type="title"/>
          </p:nvPr>
        </p:nvSpPr>
        <p:spPr>
          <a:xfrm>
            <a:off x="297" y="568233"/>
            <a:ext cx="12192000" cy="1213500"/>
          </a:xfrm>
          <a:prstGeom prst="rect">
            <a:avLst/>
          </a:prstGeom>
          <a:noFill/>
          <a:ln>
            <a:noFill/>
          </a:ln>
        </p:spPr>
        <p:txBody>
          <a:bodyPr spcFirstLastPara="1" wrap="square" lIns="91425" tIns="45700" rIns="91425" bIns="45700" anchor="ctr" anchorCtr="0">
            <a:noAutofit/>
          </a:bodyPr>
          <a:lstStyle>
            <a:lvl1pPr marL="0" marR="0" lvl="0" indent="0" algn="ctr" rtl="0">
              <a:lnSpc>
                <a:spcPct val="90000"/>
              </a:lnSpc>
              <a:spcBef>
                <a:spcPts val="0"/>
              </a:spcBef>
              <a:spcAft>
                <a:spcPts val="0"/>
              </a:spcAft>
              <a:buClr>
                <a:schemeClr val="dk1"/>
              </a:buClr>
              <a:buSzPts val="3700"/>
              <a:buFont typeface="Calibri"/>
              <a:buNone/>
              <a:defRPr sz="37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38" name="Google Shape;138;p18"/>
          <p:cNvSpPr txBox="1">
            <a:spLocks noGrp="1"/>
          </p:cNvSpPr>
          <p:nvPr>
            <p:ph type="body" idx="1"/>
          </p:nvPr>
        </p:nvSpPr>
        <p:spPr>
          <a:xfrm>
            <a:off x="2184634" y="1781833"/>
            <a:ext cx="10002300" cy="3457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39" name="Google Shape;139;p18"/>
          <p:cNvSpPr txBox="1"/>
          <p:nvPr/>
        </p:nvSpPr>
        <p:spPr>
          <a:xfrm>
            <a:off x="11618633" y="6300800"/>
            <a:ext cx="568800" cy="5571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18224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Beads Right) White">
  <p:cSld name="Section Title (Beads Right) White">
    <p:bg>
      <p:bgPr>
        <a:blipFill>
          <a:blip r:embed="rId2">
            <a:alphaModFix/>
          </a:blip>
          <a:stretch>
            <a:fillRect/>
          </a:stretch>
        </a:blipFill>
        <a:effectLst/>
      </p:bgPr>
    </p:bg>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0" y="1067267"/>
            <a:ext cx="8691900" cy="4769100"/>
          </a:xfrm>
          <a:prstGeom prst="rect">
            <a:avLst/>
          </a:prstGeom>
          <a:noFill/>
          <a:ln>
            <a:noFill/>
          </a:ln>
        </p:spPr>
        <p:txBody>
          <a:bodyPr spcFirstLastPara="1" wrap="square" lIns="91425" tIns="45700" rIns="91425" bIns="45700" anchor="ctr" anchorCtr="0">
            <a:noAutofit/>
          </a:bodyPr>
          <a:lstStyle>
            <a:lvl1pPr marL="0" marR="0" lvl="0" indent="0" algn="ctr" rtl="0">
              <a:lnSpc>
                <a:spcPct val="90000"/>
              </a:lnSpc>
              <a:spcBef>
                <a:spcPts val="0"/>
              </a:spcBef>
              <a:spcAft>
                <a:spcPts val="0"/>
              </a:spcAft>
              <a:buClr>
                <a:schemeClr val="dk1"/>
              </a:buClr>
              <a:buSzPts val="3700"/>
              <a:buFont typeface="Calibri"/>
              <a:buNone/>
              <a:defRPr sz="37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7316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Basic Frame No Sides)">
  <p:cSld name="Content (Basic Frame No Sides)">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0"/>
          <p:cNvSpPr txBox="1"/>
          <p:nvPr/>
        </p:nvSpPr>
        <p:spPr>
          <a:xfrm>
            <a:off x="11618633" y="6300800"/>
            <a:ext cx="568800" cy="5571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600" b="1" i="0" u="none" strike="noStrike" cap="none">
                <a:solidFill>
                  <a:schemeClr val="dk1"/>
                </a:solidFill>
                <a:latin typeface="Calibri"/>
                <a:ea typeface="Calibri"/>
                <a:cs typeface="Calibri"/>
                <a:sym typeface="Calibri"/>
              </a:rPr>
              <a:t>‹#›</a:t>
            </a:fld>
            <a:endParaRPr sz="1600" b="1" i="0" u="none" strike="noStrike" cap="none">
              <a:solidFill>
                <a:schemeClr val="dk1"/>
              </a:solidFill>
              <a:latin typeface="Calibri"/>
              <a:ea typeface="Calibri"/>
              <a:cs typeface="Calibri"/>
              <a:sym typeface="Calibri"/>
            </a:endParaRPr>
          </a:p>
        </p:txBody>
      </p:sp>
      <p:sp>
        <p:nvSpPr>
          <p:cNvPr id="144" name="Google Shape;144;p20"/>
          <p:cNvSpPr txBox="1">
            <a:spLocks noGrp="1"/>
          </p:cNvSpPr>
          <p:nvPr>
            <p:ph type="title"/>
          </p:nvPr>
        </p:nvSpPr>
        <p:spPr>
          <a:xfrm>
            <a:off x="573433" y="568233"/>
            <a:ext cx="11045100" cy="1213500"/>
          </a:xfrm>
          <a:prstGeom prst="rect">
            <a:avLst/>
          </a:prstGeom>
          <a:noFill/>
          <a:ln>
            <a:noFill/>
          </a:ln>
        </p:spPr>
        <p:txBody>
          <a:bodyPr spcFirstLastPara="1" wrap="square" lIns="91425" tIns="45700" rIns="91425" bIns="45700" anchor="ctr" anchorCtr="0">
            <a:noAutofit/>
          </a:bodyPr>
          <a:lstStyle>
            <a:lvl1pPr marL="0" marR="0" lvl="0" indent="0" algn="ctr" rtl="0">
              <a:lnSpc>
                <a:spcPct val="90000"/>
              </a:lnSpc>
              <a:spcBef>
                <a:spcPts val="0"/>
              </a:spcBef>
              <a:spcAft>
                <a:spcPts val="0"/>
              </a:spcAft>
              <a:buClr>
                <a:schemeClr val="dk1"/>
              </a:buClr>
              <a:buSzPts val="3700"/>
              <a:buFont typeface="Calibri"/>
              <a:buNone/>
              <a:defRPr sz="37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45" name="Google Shape;145;p20"/>
          <p:cNvSpPr txBox="1">
            <a:spLocks noGrp="1"/>
          </p:cNvSpPr>
          <p:nvPr>
            <p:ph type="body" idx="1"/>
          </p:nvPr>
        </p:nvSpPr>
        <p:spPr>
          <a:xfrm>
            <a:off x="0" y="1781833"/>
            <a:ext cx="12192000" cy="448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166598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Basic Frame No Sides) 1">
  <p:cSld name="Content (Basic Frame No Sides) 1">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1"/>
          <p:cNvSpPr txBox="1"/>
          <p:nvPr/>
        </p:nvSpPr>
        <p:spPr>
          <a:xfrm>
            <a:off x="11618633" y="6300800"/>
            <a:ext cx="568800" cy="557100"/>
          </a:xfrm>
          <a:prstGeom prst="rect">
            <a:avLst/>
          </a:prstGeom>
          <a:no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8A8A8A"/>
              </a:buClr>
              <a:buSzPts val="1600"/>
              <a:buFont typeface="Calibri"/>
              <a:buNone/>
            </a:pPr>
            <a:fld id="{00000000-1234-1234-1234-123412341234}" type="slidenum">
              <a:rPr lang="en-US" sz="1600" b="1" i="0" u="none" strike="noStrike" cap="none">
                <a:solidFill>
                  <a:schemeClr val="dk1"/>
                </a:solidFill>
                <a:latin typeface="Calibri"/>
                <a:ea typeface="Calibri"/>
                <a:cs typeface="Calibri"/>
                <a:sym typeface="Calibri"/>
              </a:rPr>
              <a:t>‹#›</a:t>
            </a:fld>
            <a:endParaRPr sz="1600" b="1" i="0" u="none" strike="noStrike" cap="none">
              <a:solidFill>
                <a:schemeClr val="dk1"/>
              </a:solidFill>
              <a:latin typeface="Calibri"/>
              <a:ea typeface="Calibri"/>
              <a:cs typeface="Calibri"/>
              <a:sym typeface="Calibri"/>
            </a:endParaRPr>
          </a:p>
        </p:txBody>
      </p:sp>
      <p:sp>
        <p:nvSpPr>
          <p:cNvPr id="148" name="Google Shape;148;p21"/>
          <p:cNvSpPr txBox="1">
            <a:spLocks noGrp="1"/>
          </p:cNvSpPr>
          <p:nvPr>
            <p:ph type="title"/>
          </p:nvPr>
        </p:nvSpPr>
        <p:spPr>
          <a:xfrm>
            <a:off x="573433" y="568233"/>
            <a:ext cx="11045100" cy="1213500"/>
          </a:xfrm>
          <a:prstGeom prst="rect">
            <a:avLst/>
          </a:prstGeom>
          <a:noFill/>
          <a:ln>
            <a:noFill/>
          </a:ln>
        </p:spPr>
        <p:txBody>
          <a:bodyPr spcFirstLastPara="1" wrap="square" lIns="121900" tIns="121900" rIns="121900" bIns="121900" anchor="ctr" anchorCtr="0">
            <a:noAutofit/>
          </a:bodyPr>
          <a:lstStyle>
            <a:lvl1pPr marR="0" lvl="0" algn="ctr" rtl="0">
              <a:lnSpc>
                <a:spcPct val="90000"/>
              </a:lnSpc>
              <a:spcBef>
                <a:spcPts val="0"/>
              </a:spcBef>
              <a:spcAft>
                <a:spcPts val="0"/>
              </a:spcAft>
              <a:buClr>
                <a:schemeClr val="dk1"/>
              </a:buClr>
              <a:buSzPts val="3700"/>
              <a:buFont typeface="Calibri"/>
              <a:buNone/>
              <a:defRPr sz="3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2400" b="0" i="0" u="none" strike="noStrike" cap="none">
                <a:solidFill>
                  <a:srgbClr val="000000"/>
                </a:solidFill>
                <a:latin typeface="Arial"/>
                <a:ea typeface="Arial"/>
                <a:cs typeface="Arial"/>
                <a:sym typeface="Arial"/>
              </a:defRPr>
            </a:lvl9pPr>
          </a:lstStyle>
          <a:p>
            <a:endParaRPr/>
          </a:p>
        </p:txBody>
      </p:sp>
      <p:sp>
        <p:nvSpPr>
          <p:cNvPr id="149" name="Google Shape;149;p21"/>
          <p:cNvSpPr txBox="1">
            <a:spLocks noGrp="1"/>
          </p:cNvSpPr>
          <p:nvPr>
            <p:ph type="body" idx="1"/>
          </p:nvPr>
        </p:nvSpPr>
        <p:spPr>
          <a:xfrm>
            <a:off x="0" y="1781833"/>
            <a:ext cx="12192000" cy="44847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6471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0"/>
        <p:cNvGrpSpPr/>
        <p:nvPr/>
      </p:nvGrpSpPr>
      <p:grpSpPr>
        <a:xfrm>
          <a:off x="0" y="0"/>
          <a:ext cx="0" cy="0"/>
          <a:chOff x="0" y="0"/>
          <a:chExt cx="0" cy="0"/>
        </a:xfrm>
      </p:grpSpPr>
      <p:sp>
        <p:nvSpPr>
          <p:cNvPr id="151" name="Google Shape;151;p22"/>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2" name="Google Shape;152;p22"/>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153" name="Google Shape;153;p22"/>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19009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500781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415600" y="5640767"/>
            <a:ext cx="7998300" cy="806700"/>
          </a:xfrm>
          <a:prstGeom prst="rect">
            <a:avLst/>
          </a:prstGeom>
        </p:spPr>
        <p:txBody>
          <a:bodyPr spcFirstLastPara="1" wrap="square" lIns="91425" tIns="45700" rIns="91425" bIns="45700" anchor="ctr" anchorCtr="0">
            <a:noAutofit/>
          </a:bodyPr>
          <a:lstStyle>
            <a:lvl1pPr marL="457200" lvl="0" indent="-228600" rtl="0">
              <a:lnSpc>
                <a:spcPct val="100000"/>
              </a:lnSpc>
              <a:spcBef>
                <a:spcPts val="1000"/>
              </a:spcBef>
              <a:spcAft>
                <a:spcPts val="0"/>
              </a:spcAft>
              <a:buSzPts val="3200"/>
              <a:buNone/>
              <a:defRPr/>
            </a:lvl1pPr>
          </a:lstStyle>
          <a:p>
            <a:endParaRPr/>
          </a:p>
        </p:txBody>
      </p:sp>
      <p:sp>
        <p:nvSpPr>
          <p:cNvPr id="156" name="Google Shape;156;p2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6537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4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431800" rtl="0">
              <a:spcBef>
                <a:spcPts val="1000"/>
              </a:spcBef>
              <a:spcAft>
                <a:spcPts val="0"/>
              </a:spcAft>
              <a:buSzPts val="3200"/>
              <a:buChar char="•"/>
              <a:defRPr/>
            </a:lvl1pPr>
            <a:lvl2pPr marL="914400" lvl="1" indent="-406400" rtl="0">
              <a:spcBef>
                <a:spcPts val="500"/>
              </a:spcBef>
              <a:spcAft>
                <a:spcPts val="0"/>
              </a:spcAft>
              <a:buSzPts val="2800"/>
              <a:buChar char="▪"/>
              <a:defRPr/>
            </a:lvl2pPr>
            <a:lvl3pPr marL="1371600" lvl="2" indent="-381000" rtl="0">
              <a:spcBef>
                <a:spcPts val="500"/>
              </a:spcBef>
              <a:spcAft>
                <a:spcPts val="0"/>
              </a:spcAft>
              <a:buSzPts val="2400"/>
              <a:buChar char="•"/>
              <a:defRPr/>
            </a:lvl3pPr>
            <a:lvl4pPr marL="1828800" lvl="3" indent="-355600" rtl="0">
              <a:spcBef>
                <a:spcPts val="500"/>
              </a:spcBef>
              <a:spcAft>
                <a:spcPts val="0"/>
              </a:spcAft>
              <a:buSzPts val="2000"/>
              <a:buChar char="▪"/>
              <a:defRPr/>
            </a:lvl4pPr>
            <a:lvl5pPr marL="2286000" lvl="4" indent="-355600" rtl="0">
              <a:spcBef>
                <a:spcPts val="500"/>
              </a:spcBef>
              <a:spcAft>
                <a:spcPts val="0"/>
              </a:spcAft>
              <a:buSzPts val="20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60" name="Google Shape;160;p2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1178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5567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1937089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4917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098875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2305267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2978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687496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624204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98831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9611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5568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50170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7186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16842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15763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5.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hyperlink" Target="https://creativecommons.org/licenses/by/4.0/" TargetMode="Externa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theme" Target="../theme/theme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7.jpeg"/><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337383120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000"/>
              <a:buFont typeface="Calibri"/>
              <a:buNone/>
              <a:defRPr sz="4000" b="1"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667747" y="6356354"/>
            <a:ext cx="8745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5546667" y="6356354"/>
            <a:ext cx="109866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a:hlinkClick r:id="rId24"/>
          </p:cNvPr>
          <p:cNvPicPr preferRelativeResize="0"/>
          <p:nvPr/>
        </p:nvPicPr>
        <p:blipFill rotWithShape="1">
          <a:blip r:embed="rId25">
            <a:alphaModFix amt="50000"/>
          </a:blip>
          <a:srcRect/>
          <a:stretch/>
        </p:blipFill>
        <p:spPr>
          <a:xfrm>
            <a:off x="906799" y="6441394"/>
            <a:ext cx="411173" cy="195043"/>
          </a:xfrm>
          <a:prstGeom prst="rect">
            <a:avLst/>
          </a:prstGeom>
          <a:noFill/>
          <a:ln>
            <a:noFill/>
          </a:ln>
        </p:spPr>
      </p:pic>
    </p:spTree>
    <p:extLst>
      <p:ext uri="{BB962C8B-B14F-4D97-AF65-F5344CB8AC3E}">
        <p14:creationId xmlns:p14="http://schemas.microsoft.com/office/powerpoint/2010/main" val="2170316305"/>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969921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bese/docs/fy2023/2023-05/item7.1-educational-vision.pdf"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558458"/>
          </a:xfrm>
        </p:spPr>
        <p:txBody>
          <a:bodyPr>
            <a:normAutofit fontScale="90000"/>
          </a:bodyPr>
          <a:lstStyle/>
          <a:p>
            <a:r>
              <a:rPr lang="en-US"/>
              <a:t>Accountability and Assistance Advisory Council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altLang="zh-CN">
                <a:latin typeface="Arial"/>
                <a:ea typeface="等线"/>
                <a:cs typeface="Arial"/>
              </a:rPr>
              <a:t>October 16, 2024</a:t>
            </a:r>
          </a:p>
        </p:txBody>
      </p:sp>
    </p:spTree>
    <p:extLst>
      <p:ext uri="{BB962C8B-B14F-4D97-AF65-F5344CB8AC3E}">
        <p14:creationId xmlns:p14="http://schemas.microsoft.com/office/powerpoint/2010/main" val="2260741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p:txBody>
          <a:bodyPr/>
          <a:lstStyle/>
          <a:p>
            <a:r>
              <a:rPr lang="en-US"/>
              <a:t>MCAS Data Results</a:t>
            </a:r>
          </a:p>
        </p:txBody>
      </p:sp>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p:txBody>
          <a:bodyPr vert="horz" lIns="91440" tIns="45720" rIns="91440" bIns="45720" rtlCol="0" anchor="t">
            <a:normAutofit/>
          </a:bodyPr>
          <a:lstStyle/>
          <a:p>
            <a:r>
              <a:rPr lang="en-US">
                <a:latin typeface="Arial"/>
                <a:cs typeface="Arial"/>
              </a:rPr>
              <a:t>ELA results show lower achievement in all grades from 2023</a:t>
            </a:r>
          </a:p>
          <a:p>
            <a:r>
              <a:rPr lang="en-US">
                <a:latin typeface="Arial"/>
                <a:cs typeface="Arial"/>
              </a:rPr>
              <a:t>Math results show improved achievement in 3</a:t>
            </a:r>
            <a:r>
              <a:rPr lang="en-US" baseline="30000">
                <a:latin typeface="Arial"/>
                <a:cs typeface="Arial"/>
              </a:rPr>
              <a:t>rd</a:t>
            </a:r>
            <a:r>
              <a:rPr lang="en-US">
                <a:latin typeface="Arial"/>
                <a:cs typeface="Arial"/>
              </a:rPr>
              <a:t> grade amongst relatively flat results in most grades</a:t>
            </a:r>
          </a:p>
          <a:p>
            <a:r>
              <a:rPr lang="en-US">
                <a:latin typeface="Arial"/>
                <a:cs typeface="Arial"/>
              </a:rPr>
              <a:t>Science results show improved achievement in grades 5 and 10 with lower achievement in grade 8</a:t>
            </a:r>
          </a:p>
        </p:txBody>
      </p:sp>
    </p:spTree>
    <p:extLst>
      <p:ext uri="{BB962C8B-B14F-4D97-AF65-F5344CB8AC3E}">
        <p14:creationId xmlns:p14="http://schemas.microsoft.com/office/powerpoint/2010/main" val="163887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a:t>2024 ELA Results by Grade</a:t>
            </a:r>
          </a:p>
        </p:txBody>
      </p:sp>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3701448347"/>
              </p:ext>
            </p:extLst>
          </p:nvPr>
        </p:nvGraphicFramePr>
        <p:xfrm>
          <a:off x="838200" y="2087563"/>
          <a:ext cx="10515595" cy="3830538"/>
        </p:xfrm>
        <a:graphic>
          <a:graphicData uri="http://schemas.openxmlformats.org/drawingml/2006/table">
            <a:tbl>
              <a:tblPr firstRow="1" bandRow="1">
                <a:tableStyleId>{5C22544A-7EE6-4342-B048-85BDC9FD1C3A}</a:tableStyleId>
              </a:tblPr>
              <a:tblGrid>
                <a:gridCol w="1792800">
                  <a:extLst>
                    <a:ext uri="{9D8B030D-6E8A-4147-A177-3AD203B41FA5}">
                      <a16:colId xmlns:a16="http://schemas.microsoft.com/office/drawing/2014/main" val="2524194340"/>
                    </a:ext>
                  </a:extLst>
                </a:gridCol>
                <a:gridCol w="1062401">
                  <a:extLst>
                    <a:ext uri="{9D8B030D-6E8A-4147-A177-3AD203B41FA5}">
                      <a16:colId xmlns:a16="http://schemas.microsoft.com/office/drawing/2014/main" val="736088832"/>
                    </a:ext>
                  </a:extLst>
                </a:gridCol>
                <a:gridCol w="1062401">
                  <a:extLst>
                    <a:ext uri="{9D8B030D-6E8A-4147-A177-3AD203B41FA5}">
                      <a16:colId xmlns:a16="http://schemas.microsoft.com/office/drawing/2014/main" val="310276600"/>
                    </a:ext>
                  </a:extLst>
                </a:gridCol>
                <a:gridCol w="1062401">
                  <a:extLst>
                    <a:ext uri="{9D8B030D-6E8A-4147-A177-3AD203B41FA5}">
                      <a16:colId xmlns:a16="http://schemas.microsoft.com/office/drawing/2014/main" val="745154153"/>
                    </a:ext>
                  </a:extLst>
                </a:gridCol>
                <a:gridCol w="1044796">
                  <a:extLst>
                    <a:ext uri="{9D8B030D-6E8A-4147-A177-3AD203B41FA5}">
                      <a16:colId xmlns:a16="http://schemas.microsoft.com/office/drawing/2014/main" val="2722665188"/>
                    </a:ext>
                  </a:extLst>
                </a:gridCol>
                <a:gridCol w="1141320">
                  <a:extLst>
                    <a:ext uri="{9D8B030D-6E8A-4147-A177-3AD203B41FA5}">
                      <a16:colId xmlns:a16="http://schemas.microsoft.com/office/drawing/2014/main" val="2907827976"/>
                    </a:ext>
                  </a:extLst>
                </a:gridCol>
                <a:gridCol w="1674738">
                  <a:extLst>
                    <a:ext uri="{9D8B030D-6E8A-4147-A177-3AD203B41FA5}">
                      <a16:colId xmlns:a16="http://schemas.microsoft.com/office/drawing/2014/main" val="4119614601"/>
                    </a:ext>
                  </a:extLst>
                </a:gridCol>
                <a:gridCol w="1674738">
                  <a:extLst>
                    <a:ext uri="{9D8B030D-6E8A-4147-A177-3AD203B41FA5}">
                      <a16:colId xmlns:a16="http://schemas.microsoft.com/office/drawing/2014/main" val="1625282764"/>
                    </a:ext>
                  </a:extLst>
                </a:gridCol>
              </a:tblGrid>
              <a:tr h="0">
                <a:tc>
                  <a:txBody>
                    <a:bodyPr/>
                    <a:lstStyle/>
                    <a:p>
                      <a:pPr algn="ctr"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gridSpan="5">
                  <a:txBody>
                    <a:bodyPr/>
                    <a:lstStyle/>
                    <a:p>
                      <a:pPr algn="ctr" fontAlgn="b"/>
                      <a:r>
                        <a:rPr lang="en-US" sz="1600" u="none" strike="noStrike">
                          <a:effectLst/>
                          <a:latin typeface="Arial" panose="020B0604020202020204" pitchFamily="34" charset="0"/>
                          <a:cs typeface="Arial" panose="020B0604020202020204" pitchFamily="34" charset="0"/>
                        </a:rPr>
                        <a:t>2024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effectLst/>
                          <a:latin typeface="Arial" panose="020B0604020202020204" pitchFamily="34" charset="0"/>
                          <a:cs typeface="Arial" panose="020B0604020202020204" pitchFamily="34" charset="0"/>
                        </a:rPr>
                        <a:t>% M or E change compared to</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NM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%PM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EE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 or 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2023</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2019</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54597842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-2</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-14</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99428034"/>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37</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-3</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-15</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017470816"/>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38</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-14</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4269699945"/>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25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29</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11</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-2</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-13</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909736281"/>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22</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-4</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-12</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319102565"/>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-9</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352072083"/>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Grades 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21</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40</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39</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-3</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-13</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79371677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57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-4</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779739366"/>
                  </a:ext>
                </a:extLst>
              </a:tr>
            </a:tbl>
          </a:graphicData>
        </a:graphic>
      </p:graphicFrame>
    </p:spTree>
    <p:extLst>
      <p:ext uri="{BB962C8B-B14F-4D97-AF65-F5344CB8AC3E}">
        <p14:creationId xmlns:p14="http://schemas.microsoft.com/office/powerpoint/2010/main" val="176689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a:t>2024 Math Results by Grade</a:t>
            </a:r>
          </a:p>
        </p:txBody>
      </p:sp>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824203074"/>
              </p:ext>
            </p:extLst>
          </p:nvPr>
        </p:nvGraphicFramePr>
        <p:xfrm>
          <a:off x="838200" y="2087563"/>
          <a:ext cx="10499313" cy="3830538"/>
        </p:xfrm>
        <a:graphic>
          <a:graphicData uri="http://schemas.openxmlformats.org/drawingml/2006/table">
            <a:tbl>
              <a:tblPr firstRow="1" bandRow="1">
                <a:tableStyleId>{5C22544A-7EE6-4342-B048-85BDC9FD1C3A}</a:tableStyleId>
              </a:tblPr>
              <a:tblGrid>
                <a:gridCol w="1790024">
                  <a:extLst>
                    <a:ext uri="{9D8B030D-6E8A-4147-A177-3AD203B41FA5}">
                      <a16:colId xmlns:a16="http://schemas.microsoft.com/office/drawing/2014/main" val="2524194340"/>
                    </a:ext>
                  </a:extLst>
                </a:gridCol>
                <a:gridCol w="1060756">
                  <a:extLst>
                    <a:ext uri="{9D8B030D-6E8A-4147-A177-3AD203B41FA5}">
                      <a16:colId xmlns:a16="http://schemas.microsoft.com/office/drawing/2014/main" val="736088832"/>
                    </a:ext>
                  </a:extLst>
                </a:gridCol>
                <a:gridCol w="1060756">
                  <a:extLst>
                    <a:ext uri="{9D8B030D-6E8A-4147-A177-3AD203B41FA5}">
                      <a16:colId xmlns:a16="http://schemas.microsoft.com/office/drawing/2014/main" val="310276600"/>
                    </a:ext>
                  </a:extLst>
                </a:gridCol>
                <a:gridCol w="1060756">
                  <a:extLst>
                    <a:ext uri="{9D8B030D-6E8A-4147-A177-3AD203B41FA5}">
                      <a16:colId xmlns:a16="http://schemas.microsoft.com/office/drawing/2014/main" val="745154153"/>
                    </a:ext>
                  </a:extLst>
                </a:gridCol>
                <a:gridCol w="1043178">
                  <a:extLst>
                    <a:ext uri="{9D8B030D-6E8A-4147-A177-3AD203B41FA5}">
                      <a16:colId xmlns:a16="http://schemas.microsoft.com/office/drawing/2014/main" val="2722665188"/>
                    </a:ext>
                  </a:extLst>
                </a:gridCol>
                <a:gridCol w="1139553">
                  <a:extLst>
                    <a:ext uri="{9D8B030D-6E8A-4147-A177-3AD203B41FA5}">
                      <a16:colId xmlns:a16="http://schemas.microsoft.com/office/drawing/2014/main" val="2907827976"/>
                    </a:ext>
                  </a:extLst>
                </a:gridCol>
                <a:gridCol w="1672145">
                  <a:extLst>
                    <a:ext uri="{9D8B030D-6E8A-4147-A177-3AD203B41FA5}">
                      <a16:colId xmlns:a16="http://schemas.microsoft.com/office/drawing/2014/main" val="4119614601"/>
                    </a:ext>
                  </a:extLst>
                </a:gridCol>
                <a:gridCol w="1672145">
                  <a:extLst>
                    <a:ext uri="{9D8B030D-6E8A-4147-A177-3AD203B41FA5}">
                      <a16:colId xmlns:a16="http://schemas.microsoft.com/office/drawing/2014/main" val="1625282764"/>
                    </a:ext>
                  </a:extLst>
                </a:gridCol>
              </a:tblGrid>
              <a:tr h="0">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gridSpan="5">
                  <a:txBody>
                    <a:bodyPr/>
                    <a:lstStyle/>
                    <a:p>
                      <a:pPr algn="ctr" fontAlgn="b"/>
                      <a:r>
                        <a:rPr lang="en-US" sz="1600" u="none" strike="noStrike">
                          <a:effectLst/>
                          <a:latin typeface="Arial" panose="020B0604020202020204" pitchFamily="34" charset="0"/>
                          <a:cs typeface="Arial" panose="020B0604020202020204" pitchFamily="34" charset="0"/>
                        </a:rPr>
                        <a:t>2024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effectLst/>
                          <a:latin typeface="Arial" panose="020B0604020202020204" pitchFamily="34" charset="0"/>
                          <a:cs typeface="Arial" panose="020B0604020202020204" pitchFamily="34" charset="0"/>
                        </a:rPr>
                        <a:t>% M or E change compared to</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NM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%PM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EE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 or 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2023</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2019</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54597842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20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10</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accent6">
                              <a:lumMod val="75000"/>
                            </a:schemeClr>
                          </a:solidFill>
                          <a:effectLst/>
                          <a:latin typeface="Arial" panose="020B0604020202020204" pitchFamily="34" charset="0"/>
                          <a:cs typeface="Arial" panose="020B0604020202020204" pitchFamily="34" charset="0"/>
                        </a:rPr>
                        <a:t>+3</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-5</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99428034"/>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-4</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017470816"/>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-8</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4269699945"/>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6</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33</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-12</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909736281"/>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19</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-11</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2319102565"/>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19</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8</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0</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-8</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352072083"/>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Grades 3-8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33</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8</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41</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0</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-8</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79371677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13</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39</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anchor="b"/>
                </a:tc>
                <a:tc>
                  <a:txBody>
                    <a:bodyPr/>
                    <a:lstStyle/>
                    <a:p>
                      <a:pPr algn="ctr" fontAlgn="b"/>
                      <a:r>
                        <a:rPr lang="en-US" sz="1600" u="none" strike="noStrike">
                          <a:effectLst/>
                          <a:latin typeface="Arial" panose="020B0604020202020204" pitchFamily="34" charset="0"/>
                          <a:cs typeface="Arial" panose="020B0604020202020204" pitchFamily="34" charset="0"/>
                        </a:rPr>
                        <a:t>12</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48</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-2</a:t>
                      </a:r>
                    </a:p>
                  </a:txBody>
                  <a:tcPr anchor="b"/>
                </a:tc>
                <a:tc>
                  <a:txBody>
                    <a:bodyPr/>
                    <a:lstStyle/>
                    <a:p>
                      <a:pPr algn="ctr" fontAlgn="b"/>
                      <a:r>
                        <a:rPr lang="en-US" sz="1600" b="1" u="none" strike="noStrike">
                          <a:solidFill>
                            <a:srgbClr val="C00000"/>
                          </a:solidFill>
                          <a:effectLst/>
                          <a:latin typeface="Arial" panose="020B0604020202020204" pitchFamily="34" charset="0"/>
                          <a:cs typeface="Arial" panose="020B0604020202020204" pitchFamily="34" charset="0"/>
                        </a:rPr>
                        <a:t>-11</a:t>
                      </a:r>
                      <a:endParaRPr lang="en-US" sz="1600" b="1" i="0" u="none" strike="noStrike">
                        <a:solidFill>
                          <a:srgbClr val="C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779739366"/>
                  </a:ext>
                </a:extLst>
              </a:tr>
            </a:tbl>
          </a:graphicData>
        </a:graphic>
      </p:graphicFrame>
    </p:spTree>
    <p:extLst>
      <p:ext uri="{BB962C8B-B14F-4D97-AF65-F5344CB8AC3E}">
        <p14:creationId xmlns:p14="http://schemas.microsoft.com/office/powerpoint/2010/main" val="3033528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vert="horz" lIns="91440" tIns="45720" rIns="91440" bIns="45720" rtlCol="0" anchor="ctr">
            <a:normAutofit/>
          </a:bodyPr>
          <a:lstStyle/>
          <a:p>
            <a:r>
              <a:rPr lang="en-US"/>
              <a:t>2024 STE Results by Grade</a:t>
            </a:r>
          </a:p>
        </p:txBody>
      </p:sp>
      <p:graphicFrame>
        <p:nvGraphicFramePr>
          <p:cNvPr id="4" name="Content Placeholder 3">
            <a:extLst>
              <a:ext uri="{FF2B5EF4-FFF2-40B4-BE49-F238E27FC236}">
                <a16:creationId xmlns:a16="http://schemas.microsoft.com/office/drawing/2014/main" id="{D6628714-FB72-45AC-BF9E-3A54B9EFED7C}"/>
              </a:ext>
            </a:extLst>
          </p:cNvPr>
          <p:cNvGraphicFramePr>
            <a:graphicFrameLocks noGrp="1"/>
          </p:cNvGraphicFramePr>
          <p:nvPr>
            <p:ph idx="1"/>
            <p:extLst>
              <p:ext uri="{D42A27DB-BD31-4B8C-83A1-F6EECF244321}">
                <p14:modId xmlns:p14="http://schemas.microsoft.com/office/powerpoint/2010/main" val="2382548632"/>
              </p:ext>
            </p:extLst>
          </p:nvPr>
        </p:nvGraphicFramePr>
        <p:xfrm>
          <a:off x="846343" y="2272498"/>
          <a:ext cx="10499313" cy="2277090"/>
        </p:xfrm>
        <a:graphic>
          <a:graphicData uri="http://schemas.openxmlformats.org/drawingml/2006/table">
            <a:tbl>
              <a:tblPr firstRow="1" bandRow="1">
                <a:tableStyleId>{5C22544A-7EE6-4342-B048-85BDC9FD1C3A}</a:tableStyleId>
              </a:tblPr>
              <a:tblGrid>
                <a:gridCol w="1790024">
                  <a:extLst>
                    <a:ext uri="{9D8B030D-6E8A-4147-A177-3AD203B41FA5}">
                      <a16:colId xmlns:a16="http://schemas.microsoft.com/office/drawing/2014/main" val="2524194340"/>
                    </a:ext>
                  </a:extLst>
                </a:gridCol>
                <a:gridCol w="1060756">
                  <a:extLst>
                    <a:ext uri="{9D8B030D-6E8A-4147-A177-3AD203B41FA5}">
                      <a16:colId xmlns:a16="http://schemas.microsoft.com/office/drawing/2014/main" val="736088832"/>
                    </a:ext>
                  </a:extLst>
                </a:gridCol>
                <a:gridCol w="1060756">
                  <a:extLst>
                    <a:ext uri="{9D8B030D-6E8A-4147-A177-3AD203B41FA5}">
                      <a16:colId xmlns:a16="http://schemas.microsoft.com/office/drawing/2014/main" val="310276600"/>
                    </a:ext>
                  </a:extLst>
                </a:gridCol>
                <a:gridCol w="1060756">
                  <a:extLst>
                    <a:ext uri="{9D8B030D-6E8A-4147-A177-3AD203B41FA5}">
                      <a16:colId xmlns:a16="http://schemas.microsoft.com/office/drawing/2014/main" val="745154153"/>
                    </a:ext>
                  </a:extLst>
                </a:gridCol>
                <a:gridCol w="1043178">
                  <a:extLst>
                    <a:ext uri="{9D8B030D-6E8A-4147-A177-3AD203B41FA5}">
                      <a16:colId xmlns:a16="http://schemas.microsoft.com/office/drawing/2014/main" val="2722665188"/>
                    </a:ext>
                  </a:extLst>
                </a:gridCol>
                <a:gridCol w="1139553">
                  <a:extLst>
                    <a:ext uri="{9D8B030D-6E8A-4147-A177-3AD203B41FA5}">
                      <a16:colId xmlns:a16="http://schemas.microsoft.com/office/drawing/2014/main" val="2907827976"/>
                    </a:ext>
                  </a:extLst>
                </a:gridCol>
                <a:gridCol w="1672145">
                  <a:extLst>
                    <a:ext uri="{9D8B030D-6E8A-4147-A177-3AD203B41FA5}">
                      <a16:colId xmlns:a16="http://schemas.microsoft.com/office/drawing/2014/main" val="4119614601"/>
                    </a:ext>
                  </a:extLst>
                </a:gridCol>
                <a:gridCol w="1672145">
                  <a:extLst>
                    <a:ext uri="{9D8B030D-6E8A-4147-A177-3AD203B41FA5}">
                      <a16:colId xmlns:a16="http://schemas.microsoft.com/office/drawing/2014/main" val="1625282764"/>
                    </a:ext>
                  </a:extLst>
                </a:gridCol>
              </a:tblGrid>
              <a:tr h="0">
                <a:tc>
                  <a:txBody>
                    <a:bodyPr/>
                    <a:lstStyle/>
                    <a:p>
                      <a:pPr algn="l" fontAlgn="b"/>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gridSpan="5">
                  <a:txBody>
                    <a:bodyPr/>
                    <a:lstStyle/>
                    <a:p>
                      <a:pPr algn="ctr" fontAlgn="b"/>
                      <a:r>
                        <a:rPr lang="en-US" sz="1600" u="none" strike="noStrike">
                          <a:effectLst/>
                          <a:latin typeface="Arial" panose="020B0604020202020204" pitchFamily="34" charset="0"/>
                          <a:cs typeface="Arial" panose="020B0604020202020204" pitchFamily="34" charset="0"/>
                        </a:rPr>
                        <a:t>2024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600" u="none" strike="noStrike">
                          <a:effectLst/>
                          <a:latin typeface="Arial" panose="020B0604020202020204" pitchFamily="34" charset="0"/>
                          <a:cs typeface="Arial" panose="020B0604020202020204" pitchFamily="34" charset="0"/>
                        </a:rPr>
                        <a:t>% M or E change compared to</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hMerge="1">
                  <a:txBody>
                    <a:bodyPr/>
                    <a:lstStyle/>
                    <a:p>
                      <a:endParaRPr lang="en-US"/>
                    </a:p>
                  </a:txBody>
                  <a:tcPr/>
                </a:tc>
                <a:extLst>
                  <a:ext uri="{0D108BD9-81ED-4DB2-BD59-A6C34878D82A}">
                    <a16:rowId xmlns:a16="http://schemas.microsoft.com/office/drawing/2014/main" val="4113266860"/>
                  </a:ext>
                </a:extLst>
              </a:tr>
              <a:tr h="388362">
                <a:tc>
                  <a:txBody>
                    <a:bodyPr/>
                    <a:lstStyle/>
                    <a:p>
                      <a:pPr algn="ctr" fontAlgn="b"/>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NM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%PM</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EE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 M or E</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2023</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1" u="none" strike="noStrike">
                          <a:effectLst/>
                          <a:latin typeface="Arial" panose="020B0604020202020204" pitchFamily="34" charset="0"/>
                          <a:cs typeface="Arial" panose="020B0604020202020204" pitchFamily="34" charset="0"/>
                        </a:rPr>
                        <a:t>2019</a:t>
                      </a:r>
                      <a:endParaRPr lang="en-US" sz="1600" b="1" i="0" u="none" strike="noStrike">
                        <a:solidFill>
                          <a:srgbClr val="000000"/>
                        </a:solidFill>
                        <a:effectLst/>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354597842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37</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7</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45</a:t>
                      </a:r>
                    </a:p>
                  </a:txBody>
                  <a:tcPr anchor="b"/>
                </a:tc>
                <a:tc>
                  <a:txBody>
                    <a:bodyPr/>
                    <a:lstStyle/>
                    <a:p>
                      <a:pPr algn="ctr" fontAlgn="b"/>
                      <a:r>
                        <a:rPr lang="en-US" sz="1600" b="1" i="0" u="none" strike="noStrike">
                          <a:solidFill>
                            <a:schemeClr val="accent6">
                              <a:lumMod val="75000"/>
                            </a:schemeClr>
                          </a:solidFill>
                          <a:effectLst/>
                          <a:latin typeface="Arial" panose="020B0604020202020204" pitchFamily="34" charset="0"/>
                          <a:cs typeface="Arial" panose="020B0604020202020204" pitchFamily="34" charset="0"/>
                        </a:rPr>
                        <a:t>+3</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-4</a:t>
                      </a:r>
                    </a:p>
                  </a:txBody>
                  <a:tcPr anchor="b"/>
                </a:tc>
                <a:extLst>
                  <a:ext uri="{0D108BD9-81ED-4DB2-BD59-A6C34878D82A}">
                    <a16:rowId xmlns:a16="http://schemas.microsoft.com/office/drawing/2014/main" val="4269699945"/>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41</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34</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39</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-2</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-7</a:t>
                      </a:r>
                    </a:p>
                  </a:txBody>
                  <a:tcPr anchor="b"/>
                </a:tc>
                <a:extLst>
                  <a:ext uri="{0D108BD9-81ED-4DB2-BD59-A6C34878D82A}">
                    <a16:rowId xmlns:a16="http://schemas.microsoft.com/office/drawing/2014/main" val="3352072083"/>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Grades 5 &amp; 8</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38</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42</a:t>
                      </a:r>
                    </a:p>
                  </a:txBody>
                  <a:tcPr anchor="b"/>
                </a:tc>
                <a:tc>
                  <a:txBody>
                    <a:bodyPr/>
                    <a:lstStyle/>
                    <a:p>
                      <a:pPr algn="ctr" fontAlgn="b"/>
                      <a:r>
                        <a:rPr lang="en-US" sz="1600" b="1" i="0" u="none" strike="noStrike">
                          <a:solidFill>
                            <a:schemeClr val="tx1"/>
                          </a:solidFill>
                          <a:effectLst/>
                          <a:latin typeface="Arial" panose="020B0604020202020204" pitchFamily="34" charset="0"/>
                          <a:cs typeface="Arial" panose="020B0604020202020204" pitchFamily="34" charset="0"/>
                        </a:rPr>
                        <a:t>+1</a:t>
                      </a:r>
                    </a:p>
                  </a:txBody>
                  <a:tcPr anchor="b"/>
                </a:tc>
                <a:tc>
                  <a:txBody>
                    <a:bodyPr/>
                    <a:lstStyle/>
                    <a:p>
                      <a:pPr algn="ctr" fontAlgn="b"/>
                      <a:r>
                        <a:rPr lang="en-US" sz="1600" b="1" i="0" u="none" strike="noStrike">
                          <a:solidFill>
                            <a:srgbClr val="C00000"/>
                          </a:solidFill>
                          <a:effectLst/>
                          <a:latin typeface="Arial" panose="020B0604020202020204" pitchFamily="34" charset="0"/>
                          <a:cs typeface="Arial" panose="020B0604020202020204" pitchFamily="34" charset="0"/>
                        </a:rPr>
                        <a:t>-6</a:t>
                      </a:r>
                    </a:p>
                  </a:txBody>
                  <a:tcPr anchor="b"/>
                </a:tc>
                <a:extLst>
                  <a:ext uri="{0D108BD9-81ED-4DB2-BD59-A6C34878D82A}">
                    <a16:rowId xmlns:a16="http://schemas.microsoft.com/office/drawing/2014/main" val="1793716777"/>
                  </a:ext>
                </a:extLst>
              </a:tr>
              <a:tr h="388362">
                <a:tc>
                  <a:txBody>
                    <a:bodyPr/>
                    <a:lstStyle/>
                    <a:p>
                      <a:pPr algn="l" fontAlgn="b"/>
                      <a:r>
                        <a:rPr lang="en-US" sz="1600" u="none" strike="noStrike">
                          <a:effectLst/>
                          <a:latin typeface="Arial" panose="020B0604020202020204" pitchFamily="34" charset="0"/>
                          <a:cs typeface="Arial" panose="020B0604020202020204" pitchFamily="34" charset="0"/>
                        </a:rPr>
                        <a:t>Grade 10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11</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40</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37</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12</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49</a:t>
                      </a:r>
                    </a:p>
                  </a:txBody>
                  <a:tcPr anchor="b"/>
                </a:tc>
                <a:tc>
                  <a:txBody>
                    <a:bodyPr/>
                    <a:lstStyle/>
                    <a:p>
                      <a:pPr algn="ctr" fontAlgn="b"/>
                      <a:r>
                        <a:rPr lang="en-US" sz="1600" b="1" i="0" u="none" strike="noStrike">
                          <a:solidFill>
                            <a:schemeClr val="accent6">
                              <a:lumMod val="75000"/>
                            </a:schemeClr>
                          </a:solidFill>
                          <a:effectLst/>
                          <a:latin typeface="Arial" panose="020B0604020202020204" pitchFamily="34" charset="0"/>
                          <a:cs typeface="Arial" panose="020B0604020202020204" pitchFamily="34" charset="0"/>
                        </a:rPr>
                        <a:t>+2</a:t>
                      </a:r>
                    </a:p>
                  </a:txBody>
                  <a:tcPr anchor="b"/>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NA</a:t>
                      </a:r>
                    </a:p>
                  </a:txBody>
                  <a:tcPr anchor="b"/>
                </a:tc>
                <a:extLst>
                  <a:ext uri="{0D108BD9-81ED-4DB2-BD59-A6C34878D82A}">
                    <a16:rowId xmlns:a16="http://schemas.microsoft.com/office/drawing/2014/main" val="779739366"/>
                  </a:ext>
                </a:extLst>
              </a:tr>
            </a:tbl>
          </a:graphicData>
        </a:graphic>
      </p:graphicFrame>
    </p:spTree>
    <p:extLst>
      <p:ext uri="{BB962C8B-B14F-4D97-AF65-F5344CB8AC3E}">
        <p14:creationId xmlns:p14="http://schemas.microsoft.com/office/powerpoint/2010/main" val="251716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DE65F5-3D54-A850-46DD-10AFF1232D7D}"/>
              </a:ext>
            </a:extLst>
          </p:cNvPr>
          <p:cNvSpPr>
            <a:spLocks noGrp="1"/>
          </p:cNvSpPr>
          <p:nvPr>
            <p:ph type="title"/>
          </p:nvPr>
        </p:nvSpPr>
        <p:spPr>
          <a:xfrm>
            <a:off x="838200" y="365126"/>
            <a:ext cx="10515600" cy="1042852"/>
          </a:xfrm>
        </p:spPr>
        <p:txBody>
          <a:bodyPr>
            <a:noAutofit/>
          </a:bodyPr>
          <a:lstStyle/>
          <a:p>
            <a:r>
              <a:rPr lang="en-US"/>
              <a:t>MCAS Achievement Results for Students Who Were Chronically Absent</a:t>
            </a:r>
          </a:p>
        </p:txBody>
      </p:sp>
      <p:graphicFrame>
        <p:nvGraphicFramePr>
          <p:cNvPr id="4" name="Table 4">
            <a:extLst>
              <a:ext uri="{FF2B5EF4-FFF2-40B4-BE49-F238E27FC236}">
                <a16:creationId xmlns:a16="http://schemas.microsoft.com/office/drawing/2014/main" id="{81D4CE16-5AB8-AE76-0A6A-51675D8B7F9A}"/>
              </a:ext>
            </a:extLst>
          </p:cNvPr>
          <p:cNvGraphicFramePr>
            <a:graphicFrameLocks noGrp="1"/>
          </p:cNvGraphicFramePr>
          <p:nvPr>
            <p:extLst>
              <p:ext uri="{D42A27DB-BD31-4B8C-83A1-F6EECF244321}">
                <p14:modId xmlns:p14="http://schemas.microsoft.com/office/powerpoint/2010/main" val="326784175"/>
              </p:ext>
            </p:extLst>
          </p:nvPr>
        </p:nvGraphicFramePr>
        <p:xfrm>
          <a:off x="838201" y="2253724"/>
          <a:ext cx="10515598" cy="1899920"/>
        </p:xfrm>
        <a:graphic>
          <a:graphicData uri="http://schemas.openxmlformats.org/drawingml/2006/table">
            <a:tbl>
              <a:tblPr firstRow="1" bandRow="1">
                <a:tableStyleId>{5C22544A-7EE6-4342-B048-85BDC9FD1C3A}</a:tableStyleId>
              </a:tblPr>
              <a:tblGrid>
                <a:gridCol w="1677400">
                  <a:extLst>
                    <a:ext uri="{9D8B030D-6E8A-4147-A177-3AD203B41FA5}">
                      <a16:colId xmlns:a16="http://schemas.microsoft.com/office/drawing/2014/main" val="2261263847"/>
                    </a:ext>
                  </a:extLst>
                </a:gridCol>
                <a:gridCol w="1678843">
                  <a:extLst>
                    <a:ext uri="{9D8B030D-6E8A-4147-A177-3AD203B41FA5}">
                      <a16:colId xmlns:a16="http://schemas.microsoft.com/office/drawing/2014/main" val="157781581"/>
                    </a:ext>
                  </a:extLst>
                </a:gridCol>
                <a:gridCol w="1606892">
                  <a:extLst>
                    <a:ext uri="{9D8B030D-6E8A-4147-A177-3AD203B41FA5}">
                      <a16:colId xmlns:a16="http://schemas.microsoft.com/office/drawing/2014/main" val="1357976565"/>
                    </a:ext>
                  </a:extLst>
                </a:gridCol>
                <a:gridCol w="1178194">
                  <a:extLst>
                    <a:ext uri="{9D8B030D-6E8A-4147-A177-3AD203B41FA5}">
                      <a16:colId xmlns:a16="http://schemas.microsoft.com/office/drawing/2014/main" val="1493908918"/>
                    </a:ext>
                  </a:extLst>
                </a:gridCol>
                <a:gridCol w="1678615">
                  <a:extLst>
                    <a:ext uri="{9D8B030D-6E8A-4147-A177-3AD203B41FA5}">
                      <a16:colId xmlns:a16="http://schemas.microsoft.com/office/drawing/2014/main" val="1790879972"/>
                    </a:ext>
                  </a:extLst>
                </a:gridCol>
                <a:gridCol w="1517460">
                  <a:extLst>
                    <a:ext uri="{9D8B030D-6E8A-4147-A177-3AD203B41FA5}">
                      <a16:colId xmlns:a16="http://schemas.microsoft.com/office/drawing/2014/main" val="3501467303"/>
                    </a:ext>
                  </a:extLst>
                </a:gridCol>
                <a:gridCol w="1178194">
                  <a:extLst>
                    <a:ext uri="{9D8B030D-6E8A-4147-A177-3AD203B41FA5}">
                      <a16:colId xmlns:a16="http://schemas.microsoft.com/office/drawing/2014/main" val="1216787489"/>
                    </a:ext>
                  </a:extLst>
                </a:gridCol>
              </a:tblGrid>
              <a:tr h="185420">
                <a:tc>
                  <a:txBody>
                    <a:bodyPr/>
                    <a:lstStyle/>
                    <a:p>
                      <a:pPr algn="ctr"/>
                      <a:r>
                        <a:rPr lang="en-US" sz="1600">
                          <a:latin typeface="Arial" panose="020B0604020202020204" pitchFamily="34" charset="0"/>
                          <a:cs typeface="Arial" panose="020B0604020202020204" pitchFamily="34" charset="0"/>
                        </a:rPr>
                        <a:t>ELA</a:t>
                      </a:r>
                    </a:p>
                  </a:txBody>
                  <a:tcPr anchor="ctr"/>
                </a:tc>
                <a:tc gridSpan="3">
                  <a:txBody>
                    <a:bodyPr/>
                    <a:lstStyle/>
                    <a:p>
                      <a:pPr algn="ctr"/>
                      <a:r>
                        <a:rPr lang="en-US" sz="1600">
                          <a:latin typeface="Arial" panose="020B0604020202020204" pitchFamily="34" charset="0"/>
                          <a:cs typeface="Arial" panose="020B0604020202020204" pitchFamily="34" charset="0"/>
                        </a:rPr>
                        <a:t>2024 Average Scaled Score</a:t>
                      </a:r>
                    </a:p>
                  </a:txBody>
                  <a:tcPr anchor="ct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2024 % Meeting or Exceeding</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1441833"/>
                  </a:ext>
                </a:extLst>
              </a:tr>
              <a:tr h="185420">
                <a:tc>
                  <a:txBody>
                    <a:bodyPr/>
                    <a:lstStyle/>
                    <a:p>
                      <a:pPr algn="ct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b="1">
                          <a:latin typeface="Arial" panose="020B0604020202020204" pitchFamily="34" charset="0"/>
                          <a:cs typeface="Arial" panose="020B0604020202020204" pitchFamily="34" charset="0"/>
                        </a:rPr>
                        <a:t>Not Chronically Absent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Chronically Absent</a:t>
                      </a:r>
                    </a:p>
                  </a:txBody>
                  <a:tcPr anchor="ctr"/>
                </a:tc>
                <a:tc>
                  <a:txBody>
                    <a:bodyPr/>
                    <a:lstStyle/>
                    <a:p>
                      <a:pPr algn="ctr"/>
                      <a:r>
                        <a:rPr lang="en-US" sz="1600" b="1">
                          <a:latin typeface="Arial" panose="020B0604020202020204" pitchFamily="34" charset="0"/>
                          <a:cs typeface="Arial" panose="020B0604020202020204" pitchFamily="34" charset="0"/>
                        </a:rPr>
                        <a:t>Difference</a:t>
                      </a:r>
                    </a:p>
                  </a:txBody>
                  <a:tcPr anchor="ctr"/>
                </a:tc>
                <a:tc>
                  <a:txBody>
                    <a:bodyPr/>
                    <a:lstStyle/>
                    <a:p>
                      <a:pPr algn="ctr"/>
                      <a:r>
                        <a:rPr lang="en-US" sz="1600" b="1">
                          <a:latin typeface="Arial" panose="020B0604020202020204" pitchFamily="34" charset="0"/>
                          <a:cs typeface="Arial" panose="020B0604020202020204" pitchFamily="34" charset="0"/>
                        </a:rPr>
                        <a:t>Not Chronically Absent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Chronically Absent</a:t>
                      </a:r>
                    </a:p>
                  </a:txBody>
                  <a:tcPr anchor="ctr"/>
                </a:tc>
                <a:tc>
                  <a:txBody>
                    <a:bodyPr/>
                    <a:lstStyle/>
                    <a:p>
                      <a:pPr algn="ctr"/>
                      <a:r>
                        <a:rPr lang="en-US" sz="1600" b="1">
                          <a:latin typeface="Arial" panose="020B0604020202020204" pitchFamily="34" charset="0"/>
                          <a:cs typeface="Arial" panose="020B0604020202020204" pitchFamily="34" charset="0"/>
                        </a:rPr>
                        <a:t>Difference</a:t>
                      </a:r>
                    </a:p>
                  </a:txBody>
                  <a:tcPr anchor="ctr"/>
                </a:tc>
                <a:extLst>
                  <a:ext uri="{0D108BD9-81ED-4DB2-BD59-A6C34878D82A}">
                    <a16:rowId xmlns:a16="http://schemas.microsoft.com/office/drawing/2014/main" val="1471019817"/>
                  </a:ext>
                </a:extLst>
              </a:tr>
              <a:tr h="370840">
                <a:tc>
                  <a:txBody>
                    <a:bodyPr/>
                    <a:lstStyle/>
                    <a:p>
                      <a:pPr algn="ctr"/>
                      <a:r>
                        <a:rPr lang="en-US" sz="1600" b="1">
                          <a:latin typeface="Arial" panose="020B0604020202020204" pitchFamily="34" charset="0"/>
                          <a:cs typeface="Arial" panose="020B0604020202020204" pitchFamily="34" charset="0"/>
                        </a:rPr>
                        <a:t>Grades 3-8</a:t>
                      </a:r>
                    </a:p>
                  </a:txBody>
                  <a:tcPr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495</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481</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-14</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42</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22</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-20</a:t>
                      </a:r>
                    </a:p>
                  </a:txBody>
                  <a:tcPr marL="6350" marR="6350" marT="6350" anchor="ctr"/>
                </a:tc>
                <a:extLst>
                  <a:ext uri="{0D108BD9-81ED-4DB2-BD59-A6C34878D82A}">
                    <a16:rowId xmlns:a16="http://schemas.microsoft.com/office/drawing/2014/main" val="2295338215"/>
                  </a:ext>
                </a:extLst>
              </a:tr>
              <a:tr h="370840">
                <a:tc>
                  <a:txBody>
                    <a:bodyPr/>
                    <a:lstStyle/>
                    <a:p>
                      <a:pPr algn="ctr"/>
                      <a:r>
                        <a:rPr lang="en-US" sz="1600" b="1">
                          <a:latin typeface="Arial" panose="020B0604020202020204" pitchFamily="34" charset="0"/>
                          <a:cs typeface="Arial" panose="020B0604020202020204" pitchFamily="34" charset="0"/>
                        </a:rPr>
                        <a:t>Grade 10</a:t>
                      </a:r>
                    </a:p>
                  </a:txBody>
                  <a:tcPr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508</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490</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-18</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63</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36</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-27</a:t>
                      </a:r>
                    </a:p>
                  </a:txBody>
                  <a:tcPr marL="6350" marR="6350" marT="6350" anchor="ctr"/>
                </a:tc>
                <a:extLst>
                  <a:ext uri="{0D108BD9-81ED-4DB2-BD59-A6C34878D82A}">
                    <a16:rowId xmlns:a16="http://schemas.microsoft.com/office/drawing/2014/main" val="1124085572"/>
                  </a:ext>
                </a:extLst>
              </a:tr>
            </a:tbl>
          </a:graphicData>
        </a:graphic>
      </p:graphicFrame>
      <p:graphicFrame>
        <p:nvGraphicFramePr>
          <p:cNvPr id="6" name="Table 4">
            <a:extLst>
              <a:ext uri="{FF2B5EF4-FFF2-40B4-BE49-F238E27FC236}">
                <a16:creationId xmlns:a16="http://schemas.microsoft.com/office/drawing/2014/main" id="{D2119791-7CA8-E48E-97D7-BB4788CF6FC6}"/>
              </a:ext>
            </a:extLst>
          </p:cNvPr>
          <p:cNvGraphicFramePr>
            <a:graphicFrameLocks noGrp="1"/>
          </p:cNvGraphicFramePr>
          <p:nvPr>
            <p:extLst>
              <p:ext uri="{D42A27DB-BD31-4B8C-83A1-F6EECF244321}">
                <p14:modId xmlns:p14="http://schemas.microsoft.com/office/powerpoint/2010/main" val="2059456632"/>
              </p:ext>
            </p:extLst>
          </p:nvPr>
        </p:nvGraphicFramePr>
        <p:xfrm>
          <a:off x="838201" y="4331581"/>
          <a:ext cx="10515598" cy="1899920"/>
        </p:xfrm>
        <a:graphic>
          <a:graphicData uri="http://schemas.openxmlformats.org/drawingml/2006/table">
            <a:tbl>
              <a:tblPr firstRow="1" bandRow="1">
                <a:tableStyleId>{5C22544A-7EE6-4342-B048-85BDC9FD1C3A}</a:tableStyleId>
              </a:tblPr>
              <a:tblGrid>
                <a:gridCol w="1677400">
                  <a:extLst>
                    <a:ext uri="{9D8B030D-6E8A-4147-A177-3AD203B41FA5}">
                      <a16:colId xmlns:a16="http://schemas.microsoft.com/office/drawing/2014/main" val="2261263847"/>
                    </a:ext>
                  </a:extLst>
                </a:gridCol>
                <a:gridCol w="1678843">
                  <a:extLst>
                    <a:ext uri="{9D8B030D-6E8A-4147-A177-3AD203B41FA5}">
                      <a16:colId xmlns:a16="http://schemas.microsoft.com/office/drawing/2014/main" val="157781581"/>
                    </a:ext>
                  </a:extLst>
                </a:gridCol>
                <a:gridCol w="1606892">
                  <a:extLst>
                    <a:ext uri="{9D8B030D-6E8A-4147-A177-3AD203B41FA5}">
                      <a16:colId xmlns:a16="http://schemas.microsoft.com/office/drawing/2014/main" val="1357976565"/>
                    </a:ext>
                  </a:extLst>
                </a:gridCol>
                <a:gridCol w="1178194">
                  <a:extLst>
                    <a:ext uri="{9D8B030D-6E8A-4147-A177-3AD203B41FA5}">
                      <a16:colId xmlns:a16="http://schemas.microsoft.com/office/drawing/2014/main" val="1493908918"/>
                    </a:ext>
                  </a:extLst>
                </a:gridCol>
                <a:gridCol w="1678615">
                  <a:extLst>
                    <a:ext uri="{9D8B030D-6E8A-4147-A177-3AD203B41FA5}">
                      <a16:colId xmlns:a16="http://schemas.microsoft.com/office/drawing/2014/main" val="1790879972"/>
                    </a:ext>
                  </a:extLst>
                </a:gridCol>
                <a:gridCol w="1517460">
                  <a:extLst>
                    <a:ext uri="{9D8B030D-6E8A-4147-A177-3AD203B41FA5}">
                      <a16:colId xmlns:a16="http://schemas.microsoft.com/office/drawing/2014/main" val="3501467303"/>
                    </a:ext>
                  </a:extLst>
                </a:gridCol>
                <a:gridCol w="1178194">
                  <a:extLst>
                    <a:ext uri="{9D8B030D-6E8A-4147-A177-3AD203B41FA5}">
                      <a16:colId xmlns:a16="http://schemas.microsoft.com/office/drawing/2014/main" val="1216787489"/>
                    </a:ext>
                  </a:extLst>
                </a:gridCol>
              </a:tblGrid>
              <a:tr h="185420">
                <a:tc>
                  <a:txBody>
                    <a:bodyPr/>
                    <a:lstStyle/>
                    <a:p>
                      <a:pPr algn="ctr"/>
                      <a:r>
                        <a:rPr lang="en-US" sz="1600">
                          <a:latin typeface="Arial" panose="020B0604020202020204" pitchFamily="34" charset="0"/>
                          <a:cs typeface="Arial" panose="020B0604020202020204" pitchFamily="34" charset="0"/>
                        </a:rPr>
                        <a:t>Math</a:t>
                      </a:r>
                    </a:p>
                  </a:txBody>
                  <a:tcPr anchor="ctr"/>
                </a:tc>
                <a:tc gridSpan="3">
                  <a:txBody>
                    <a:bodyPr/>
                    <a:lstStyle/>
                    <a:p>
                      <a:pPr algn="ctr"/>
                      <a:r>
                        <a:rPr lang="en-US" sz="1600">
                          <a:latin typeface="Arial" panose="020B0604020202020204" pitchFamily="34" charset="0"/>
                          <a:cs typeface="Arial" panose="020B0604020202020204" pitchFamily="34" charset="0"/>
                        </a:rPr>
                        <a:t>2024 Average Scaled Score</a:t>
                      </a:r>
                    </a:p>
                  </a:txBody>
                  <a:tcPr anchor="ct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2024 % Meeting or Exceeding</a:t>
                      </a: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1441833"/>
                  </a:ext>
                </a:extLst>
              </a:tr>
              <a:tr h="185420">
                <a:tc>
                  <a:txBody>
                    <a:bodyPr/>
                    <a:lstStyle/>
                    <a:p>
                      <a:pPr algn="ctr"/>
                      <a:endParaRPr lang="en-US" sz="1600">
                        <a:latin typeface="Arial" panose="020B0604020202020204" pitchFamily="34" charset="0"/>
                        <a:cs typeface="Arial" panose="020B0604020202020204" pitchFamily="34" charset="0"/>
                      </a:endParaRPr>
                    </a:p>
                  </a:txBody>
                  <a:tcPr anchor="ctr"/>
                </a:tc>
                <a:tc>
                  <a:txBody>
                    <a:bodyPr/>
                    <a:lstStyle/>
                    <a:p>
                      <a:pPr algn="ctr"/>
                      <a:r>
                        <a:rPr lang="en-US" sz="1600" b="1">
                          <a:latin typeface="Arial" panose="020B0604020202020204" pitchFamily="34" charset="0"/>
                          <a:cs typeface="Arial" panose="020B0604020202020204" pitchFamily="34" charset="0"/>
                        </a:rPr>
                        <a:t>Not Chronically Absent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Chronically Absent</a:t>
                      </a:r>
                    </a:p>
                  </a:txBody>
                  <a:tcPr anchor="ctr"/>
                </a:tc>
                <a:tc>
                  <a:txBody>
                    <a:bodyPr/>
                    <a:lstStyle/>
                    <a:p>
                      <a:pPr algn="ctr"/>
                      <a:r>
                        <a:rPr lang="en-US" sz="1600" b="1">
                          <a:latin typeface="Arial" panose="020B0604020202020204" pitchFamily="34" charset="0"/>
                          <a:cs typeface="Arial" panose="020B0604020202020204" pitchFamily="34" charset="0"/>
                        </a:rPr>
                        <a:t>Difference</a:t>
                      </a:r>
                    </a:p>
                  </a:txBody>
                  <a:tcPr anchor="ctr"/>
                </a:tc>
                <a:tc>
                  <a:txBody>
                    <a:bodyPr/>
                    <a:lstStyle/>
                    <a:p>
                      <a:pPr algn="ctr"/>
                      <a:r>
                        <a:rPr lang="en-US" sz="1600" b="1">
                          <a:latin typeface="Arial" panose="020B0604020202020204" pitchFamily="34" charset="0"/>
                          <a:cs typeface="Arial" panose="020B0604020202020204" pitchFamily="34" charset="0"/>
                        </a:rPr>
                        <a:t>Not Chronically Absent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latin typeface="Arial" panose="020B0604020202020204" pitchFamily="34" charset="0"/>
                          <a:cs typeface="Arial" panose="020B0604020202020204" pitchFamily="34" charset="0"/>
                        </a:rPr>
                        <a:t>Chronically Absent</a:t>
                      </a:r>
                    </a:p>
                  </a:txBody>
                  <a:tcPr anchor="ctr"/>
                </a:tc>
                <a:tc>
                  <a:txBody>
                    <a:bodyPr/>
                    <a:lstStyle/>
                    <a:p>
                      <a:pPr algn="ctr"/>
                      <a:r>
                        <a:rPr lang="en-US" sz="1600" b="1">
                          <a:latin typeface="Arial" panose="020B0604020202020204" pitchFamily="34" charset="0"/>
                          <a:cs typeface="Arial" panose="020B0604020202020204" pitchFamily="34" charset="0"/>
                        </a:rPr>
                        <a:t>Difference</a:t>
                      </a:r>
                    </a:p>
                  </a:txBody>
                  <a:tcPr anchor="ctr"/>
                </a:tc>
                <a:extLst>
                  <a:ext uri="{0D108BD9-81ED-4DB2-BD59-A6C34878D82A}">
                    <a16:rowId xmlns:a16="http://schemas.microsoft.com/office/drawing/2014/main" val="1471019817"/>
                  </a:ext>
                </a:extLst>
              </a:tr>
              <a:tr h="370840">
                <a:tc>
                  <a:txBody>
                    <a:bodyPr/>
                    <a:lstStyle/>
                    <a:p>
                      <a:pPr algn="ctr"/>
                      <a:r>
                        <a:rPr lang="en-US" sz="1600" b="1">
                          <a:latin typeface="Arial" panose="020B0604020202020204" pitchFamily="34" charset="0"/>
                          <a:cs typeface="Arial" panose="020B0604020202020204" pitchFamily="34" charset="0"/>
                        </a:rPr>
                        <a:t>Grades 3-8</a:t>
                      </a:r>
                    </a:p>
                  </a:txBody>
                  <a:tcPr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497</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481</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-16</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45</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19</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-26</a:t>
                      </a:r>
                    </a:p>
                  </a:txBody>
                  <a:tcPr marL="6350" marR="6350" marT="6350" anchor="ctr"/>
                </a:tc>
                <a:extLst>
                  <a:ext uri="{0D108BD9-81ED-4DB2-BD59-A6C34878D82A}">
                    <a16:rowId xmlns:a16="http://schemas.microsoft.com/office/drawing/2014/main" val="2295338215"/>
                  </a:ext>
                </a:extLst>
              </a:tr>
              <a:tr h="370840">
                <a:tc>
                  <a:txBody>
                    <a:bodyPr/>
                    <a:lstStyle/>
                    <a:p>
                      <a:pPr algn="ctr"/>
                      <a:r>
                        <a:rPr lang="en-US" sz="1600" b="1">
                          <a:latin typeface="Arial" panose="020B0604020202020204" pitchFamily="34" charset="0"/>
                          <a:cs typeface="Arial" panose="020B0604020202020204" pitchFamily="34" charset="0"/>
                        </a:rPr>
                        <a:t>Grade 10</a:t>
                      </a:r>
                    </a:p>
                  </a:txBody>
                  <a:tcPr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504</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485</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-19</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55</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22</a:t>
                      </a:r>
                    </a:p>
                  </a:txBody>
                  <a:tcPr marL="6350" marR="6350" marT="6350" anchor="ctr"/>
                </a:tc>
                <a:tc>
                  <a:txBody>
                    <a:bodyPr/>
                    <a:lstStyle/>
                    <a:p>
                      <a:pPr algn="ctr" fontAlgn="b"/>
                      <a:r>
                        <a:rPr lang="en-US" sz="1600" b="0" i="0" u="none" strike="noStrike">
                          <a:solidFill>
                            <a:srgbClr val="000000"/>
                          </a:solidFill>
                          <a:effectLst/>
                          <a:latin typeface="Arial" panose="020B0604020202020204" pitchFamily="34" charset="0"/>
                          <a:cs typeface="Arial" panose="020B0604020202020204" pitchFamily="34" charset="0"/>
                        </a:rPr>
                        <a:t>-33</a:t>
                      </a:r>
                    </a:p>
                  </a:txBody>
                  <a:tcPr marL="6350" marR="6350" marT="6350" anchor="ctr"/>
                </a:tc>
                <a:extLst>
                  <a:ext uri="{0D108BD9-81ED-4DB2-BD59-A6C34878D82A}">
                    <a16:rowId xmlns:a16="http://schemas.microsoft.com/office/drawing/2014/main" val="1124085572"/>
                  </a:ext>
                </a:extLst>
              </a:tr>
            </a:tbl>
          </a:graphicData>
        </a:graphic>
      </p:graphicFrame>
    </p:spTree>
    <p:extLst>
      <p:ext uri="{BB962C8B-B14F-4D97-AF65-F5344CB8AC3E}">
        <p14:creationId xmlns:p14="http://schemas.microsoft.com/office/powerpoint/2010/main" val="1382981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a:xfrm>
            <a:off x="838200" y="384176"/>
            <a:ext cx="10515600" cy="1042852"/>
          </a:xfrm>
        </p:spPr>
        <p:txBody>
          <a:bodyPr>
            <a:normAutofit/>
          </a:bodyPr>
          <a:lstStyle/>
          <a:p>
            <a:r>
              <a:rPr lang="en-US"/>
              <a:t>Refresher: MA Accountability System 101</a:t>
            </a:r>
          </a:p>
        </p:txBody>
      </p:sp>
      <p:sp>
        <p:nvSpPr>
          <p:cNvPr id="10" name="Oval 9">
            <a:extLst>
              <a:ext uri="{FF2B5EF4-FFF2-40B4-BE49-F238E27FC236}">
                <a16:creationId xmlns:a16="http://schemas.microsoft.com/office/drawing/2014/main" id="{DAD44B30-6207-2A8D-FD6E-3735216A627B}"/>
              </a:ext>
            </a:extLst>
          </p:cNvPr>
          <p:cNvSpPr/>
          <p:nvPr/>
        </p:nvSpPr>
        <p:spPr>
          <a:xfrm>
            <a:off x="152399" y="247976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1</a:t>
            </a:r>
          </a:p>
        </p:txBody>
      </p:sp>
      <p:sp>
        <p:nvSpPr>
          <p:cNvPr id="5" name="Rectangle 4">
            <a:extLst>
              <a:ext uri="{FF2B5EF4-FFF2-40B4-BE49-F238E27FC236}">
                <a16:creationId xmlns:a16="http://schemas.microsoft.com/office/drawing/2014/main" id="{EB761FE8-394E-CF95-A51B-250477786DDD}"/>
              </a:ext>
            </a:extLst>
          </p:cNvPr>
          <p:cNvSpPr/>
          <p:nvPr/>
        </p:nvSpPr>
        <p:spPr>
          <a:xfrm>
            <a:off x="566768" y="2184237"/>
            <a:ext cx="4508332" cy="112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The Massachusetts accountability system consists of two components…</a:t>
            </a:r>
          </a:p>
        </p:txBody>
      </p:sp>
      <p:sp>
        <p:nvSpPr>
          <p:cNvPr id="7" name="Rectangle: Rounded Corners 6">
            <a:extLst>
              <a:ext uri="{FF2B5EF4-FFF2-40B4-BE49-F238E27FC236}">
                <a16:creationId xmlns:a16="http://schemas.microsoft.com/office/drawing/2014/main" id="{218233DA-FDB0-E41E-EB52-ED53E24FDB13}"/>
              </a:ext>
            </a:extLst>
          </p:cNvPr>
          <p:cNvSpPr/>
          <p:nvPr/>
        </p:nvSpPr>
        <p:spPr>
          <a:xfrm>
            <a:off x="838200" y="3465187"/>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Normative Component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(Accountability Percentile)   </a:t>
            </a:r>
          </a:p>
        </p:txBody>
      </p:sp>
      <p:sp>
        <p:nvSpPr>
          <p:cNvPr id="25" name="TextBox 24">
            <a:extLst>
              <a:ext uri="{FF2B5EF4-FFF2-40B4-BE49-F238E27FC236}">
                <a16:creationId xmlns:a16="http://schemas.microsoft.com/office/drawing/2014/main" id="{8E2C9627-F21C-D90A-7B5F-9D18651D168F}"/>
              </a:ext>
            </a:extLst>
          </p:cNvPr>
          <p:cNvSpPr txBox="1"/>
          <p:nvPr/>
        </p:nvSpPr>
        <p:spPr>
          <a:xfrm>
            <a:off x="952729" y="4041617"/>
            <a:ext cx="345543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measures the performance of all students in a school compared to other schools in the state that serve similar grades, and is reported as a percentile from 1 to 99 </a:t>
            </a:r>
            <a:endParaRPr kumimoji="0" lang="en-US"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924B420-FD5A-7C17-4F80-A0EF697F8406}"/>
              </a:ext>
            </a:extLst>
          </p:cNvPr>
          <p:cNvSpPr/>
          <p:nvPr/>
        </p:nvSpPr>
        <p:spPr>
          <a:xfrm>
            <a:off x="838199" y="4872642"/>
            <a:ext cx="3684496" cy="62024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Criterion-Referenced Component (Targets)</a:t>
            </a:r>
          </a:p>
        </p:txBody>
      </p:sp>
      <p:sp>
        <p:nvSpPr>
          <p:cNvPr id="27" name="TextBox 26">
            <a:extLst>
              <a:ext uri="{FF2B5EF4-FFF2-40B4-BE49-F238E27FC236}">
                <a16:creationId xmlns:a16="http://schemas.microsoft.com/office/drawing/2014/main" id="{BE2730C8-044E-8C94-2F1B-E5A5AEDC458C}"/>
              </a:ext>
            </a:extLst>
          </p:cNvPr>
          <p:cNvSpPr txBox="1"/>
          <p:nvPr/>
        </p:nvSpPr>
        <p:spPr>
          <a:xfrm>
            <a:off x="1001018" y="5467433"/>
            <a:ext cx="3158149"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measures a district’s or school’s progress towards improvement targets, and is reported as a percentage</a:t>
            </a:r>
            <a:endParaRPr kumimoji="0" lang="en-US"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FADF72AF-3D5E-162B-315B-640FB55ADA54}"/>
              </a:ext>
            </a:extLst>
          </p:cNvPr>
          <p:cNvSpPr/>
          <p:nvPr/>
        </p:nvSpPr>
        <p:spPr>
          <a:xfrm>
            <a:off x="5846271" y="1815717"/>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5CB5DB84-CE2A-00BF-2102-FD7B908D8023}"/>
              </a:ext>
            </a:extLst>
          </p:cNvPr>
          <p:cNvSpPr/>
          <p:nvPr/>
        </p:nvSpPr>
        <p:spPr>
          <a:xfrm>
            <a:off x="6235867" y="1840823"/>
            <a:ext cx="5658383" cy="457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…that measure performance of groups, schools, and districts on specific indicators…</a:t>
            </a:r>
          </a:p>
        </p:txBody>
      </p:sp>
      <p:sp>
        <p:nvSpPr>
          <p:cNvPr id="19" name="Rectangle: Rounded Corners 18">
            <a:extLst>
              <a:ext uri="{FF2B5EF4-FFF2-40B4-BE49-F238E27FC236}">
                <a16:creationId xmlns:a16="http://schemas.microsoft.com/office/drawing/2014/main" id="{1532452C-4070-2C66-923E-0D7DE3AD43D4}"/>
              </a:ext>
            </a:extLst>
          </p:cNvPr>
          <p:cNvSpPr/>
          <p:nvPr/>
        </p:nvSpPr>
        <p:spPr>
          <a:xfrm>
            <a:off x="5902092" y="2620042"/>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Achievement</a:t>
            </a:r>
          </a:p>
        </p:txBody>
      </p:sp>
      <p:sp>
        <p:nvSpPr>
          <p:cNvPr id="20" name="Rectangle: Rounded Corners 19">
            <a:extLst>
              <a:ext uri="{FF2B5EF4-FFF2-40B4-BE49-F238E27FC236}">
                <a16:creationId xmlns:a16="http://schemas.microsoft.com/office/drawing/2014/main" id="{7CDC7A06-7B64-68D3-35BF-E18F39E1F6F5}"/>
              </a:ext>
            </a:extLst>
          </p:cNvPr>
          <p:cNvSpPr/>
          <p:nvPr/>
        </p:nvSpPr>
        <p:spPr>
          <a:xfrm>
            <a:off x="5902091" y="3038961"/>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Student Growth</a:t>
            </a:r>
          </a:p>
        </p:txBody>
      </p:sp>
      <p:sp>
        <p:nvSpPr>
          <p:cNvPr id="21" name="Rectangle: Rounded Corners 20">
            <a:extLst>
              <a:ext uri="{FF2B5EF4-FFF2-40B4-BE49-F238E27FC236}">
                <a16:creationId xmlns:a16="http://schemas.microsoft.com/office/drawing/2014/main" id="{4299790D-26E8-E5EE-0C23-F5B84F83CEF0}"/>
              </a:ext>
            </a:extLst>
          </p:cNvPr>
          <p:cNvSpPr/>
          <p:nvPr/>
        </p:nvSpPr>
        <p:spPr>
          <a:xfrm>
            <a:off x="5902091" y="3458947"/>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High School Completion</a:t>
            </a:r>
          </a:p>
        </p:txBody>
      </p:sp>
      <p:sp>
        <p:nvSpPr>
          <p:cNvPr id="22" name="Rectangle: Rounded Corners 21">
            <a:extLst>
              <a:ext uri="{FF2B5EF4-FFF2-40B4-BE49-F238E27FC236}">
                <a16:creationId xmlns:a16="http://schemas.microsoft.com/office/drawing/2014/main" id="{C3E906DF-4672-81E4-3DC9-63CB24B8F5EC}"/>
              </a:ext>
            </a:extLst>
          </p:cNvPr>
          <p:cNvSpPr/>
          <p:nvPr/>
        </p:nvSpPr>
        <p:spPr>
          <a:xfrm>
            <a:off x="9040900" y="2816698"/>
            <a:ext cx="3047170"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English Learner Proficiency</a:t>
            </a:r>
          </a:p>
        </p:txBody>
      </p:sp>
      <p:sp>
        <p:nvSpPr>
          <p:cNvPr id="23" name="Rectangle: Rounded Corners 22">
            <a:extLst>
              <a:ext uri="{FF2B5EF4-FFF2-40B4-BE49-F238E27FC236}">
                <a16:creationId xmlns:a16="http://schemas.microsoft.com/office/drawing/2014/main" id="{5DAF46C3-284B-6335-8F6F-7A828FE888A6}"/>
              </a:ext>
            </a:extLst>
          </p:cNvPr>
          <p:cNvSpPr/>
          <p:nvPr/>
        </p:nvSpPr>
        <p:spPr>
          <a:xfrm>
            <a:off x="9040900" y="3243735"/>
            <a:ext cx="3047169" cy="3163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Additional Indicators</a:t>
            </a:r>
          </a:p>
        </p:txBody>
      </p:sp>
      <p:sp>
        <p:nvSpPr>
          <p:cNvPr id="15" name="Oval 14">
            <a:extLst>
              <a:ext uri="{FF2B5EF4-FFF2-40B4-BE49-F238E27FC236}">
                <a16:creationId xmlns:a16="http://schemas.microsoft.com/office/drawing/2014/main" id="{A1CB5EC3-B190-2E38-D32C-1162EA829EC9}"/>
              </a:ext>
            </a:extLst>
          </p:cNvPr>
          <p:cNvSpPr/>
          <p:nvPr/>
        </p:nvSpPr>
        <p:spPr>
          <a:xfrm>
            <a:off x="5841789" y="4148466"/>
            <a:ext cx="322730" cy="322730"/>
          </a:xfrm>
          <a:prstGeom prst="ellipse">
            <a:avLst/>
          </a:prstGeom>
          <a:solidFill>
            <a:schemeClr val="accent4"/>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3</a:t>
            </a:r>
          </a:p>
        </p:txBody>
      </p:sp>
      <p:sp>
        <p:nvSpPr>
          <p:cNvPr id="8" name="Rectangle 7">
            <a:extLst>
              <a:ext uri="{FF2B5EF4-FFF2-40B4-BE49-F238E27FC236}">
                <a16:creationId xmlns:a16="http://schemas.microsoft.com/office/drawing/2014/main" id="{7B2A62CC-9B94-0371-39A2-28E8FE447FEA}"/>
              </a:ext>
            </a:extLst>
          </p:cNvPr>
          <p:cNvSpPr/>
          <p:nvPr/>
        </p:nvSpPr>
        <p:spPr>
          <a:xfrm>
            <a:off x="6235868" y="4255835"/>
            <a:ext cx="5658383"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rPr>
              <a:t>…and are used to categorize schools and districts as requiring assistance/intervention or not. </a:t>
            </a:r>
          </a:p>
        </p:txBody>
      </p:sp>
      <p:graphicFrame>
        <p:nvGraphicFramePr>
          <p:cNvPr id="2" name="Table 1" descr="Schools without required assistance or intervention (approx. 85%)&#10;Schools of recognition: Schools demonstrating high achievement, significant improvement, or high growth&#10;Meeting targets: Criterion-referenced target percentage 75-100&#10;Partially meeting targets: Criterion-referenced target percentage 50-74&#10;Not meeting targets: Criterion-referenced target percentage 0-49&#10;&#10;Schools requiring assistance or intervention (approx. 15%) &#10;Focused/targeted support: &#10;•Non-comprehensive support schools with percentiles 1-10&#10;•Schools with low graduation rate&#10;•Schools with low performing subgroups &#10;•Schools with low participation&#10;Broad/comprehensive support: &#10;•Underperforming schools&#10;•Chronically underperforming schools">
            <a:extLst>
              <a:ext uri="{FF2B5EF4-FFF2-40B4-BE49-F238E27FC236}">
                <a16:creationId xmlns:a16="http://schemas.microsoft.com/office/drawing/2014/main" id="{7448BD5D-009B-0967-8489-ED74B4E4E2FE}"/>
              </a:ext>
            </a:extLst>
          </p:cNvPr>
          <p:cNvGraphicFramePr>
            <a:graphicFrameLocks noGrp="1"/>
          </p:cNvGraphicFramePr>
          <p:nvPr/>
        </p:nvGraphicFramePr>
        <p:xfrm>
          <a:off x="6437574" y="4910488"/>
          <a:ext cx="4752951" cy="1682127"/>
        </p:xfrm>
        <a:graphic>
          <a:graphicData uri="http://schemas.openxmlformats.org/drawingml/2006/table">
            <a:tbl>
              <a:tblPr firstRow="1"/>
              <a:tblGrid>
                <a:gridCol w="566869">
                  <a:extLst>
                    <a:ext uri="{9D8B030D-6E8A-4147-A177-3AD203B41FA5}">
                      <a16:colId xmlns:a16="http://schemas.microsoft.com/office/drawing/2014/main" val="20000"/>
                    </a:ext>
                  </a:extLst>
                </a:gridCol>
                <a:gridCol w="680153">
                  <a:extLst>
                    <a:ext uri="{9D8B030D-6E8A-4147-A177-3AD203B41FA5}">
                      <a16:colId xmlns:a16="http://schemas.microsoft.com/office/drawing/2014/main" val="2833960676"/>
                    </a:ext>
                  </a:extLst>
                </a:gridCol>
                <a:gridCol w="680153">
                  <a:extLst>
                    <a:ext uri="{9D8B030D-6E8A-4147-A177-3AD203B41FA5}">
                      <a16:colId xmlns:a16="http://schemas.microsoft.com/office/drawing/2014/main" val="1093979913"/>
                    </a:ext>
                  </a:extLst>
                </a:gridCol>
                <a:gridCol w="680153">
                  <a:extLst>
                    <a:ext uri="{9D8B030D-6E8A-4147-A177-3AD203B41FA5}">
                      <a16:colId xmlns:a16="http://schemas.microsoft.com/office/drawing/2014/main" val="483316831"/>
                    </a:ext>
                  </a:extLst>
                </a:gridCol>
                <a:gridCol w="680153">
                  <a:extLst>
                    <a:ext uri="{9D8B030D-6E8A-4147-A177-3AD203B41FA5}">
                      <a16:colId xmlns:a16="http://schemas.microsoft.com/office/drawing/2014/main" val="3643856467"/>
                    </a:ext>
                  </a:extLst>
                </a:gridCol>
                <a:gridCol w="732735">
                  <a:extLst>
                    <a:ext uri="{9D8B030D-6E8A-4147-A177-3AD203B41FA5}">
                      <a16:colId xmlns:a16="http://schemas.microsoft.com/office/drawing/2014/main" val="3141504855"/>
                    </a:ext>
                  </a:extLst>
                </a:gridCol>
                <a:gridCol w="732735">
                  <a:extLst>
                    <a:ext uri="{9D8B030D-6E8A-4147-A177-3AD203B41FA5}">
                      <a16:colId xmlns:a16="http://schemas.microsoft.com/office/drawing/2014/main" val="793375431"/>
                    </a:ext>
                  </a:extLst>
                </a:gridCol>
              </a:tblGrid>
              <a:tr h="197751">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600" b="1">
                          <a:solidFill>
                            <a:schemeClr val="tx1"/>
                          </a:solidFill>
                          <a:latin typeface="Arial" panose="020B0604020202020204" pitchFamily="34" charset="0"/>
                          <a:ea typeface="Calibri"/>
                          <a:cs typeface="Arial" panose="020B0604020202020204" pitchFamily="34" charset="0"/>
                        </a:rPr>
                        <a:t>Not</a:t>
                      </a:r>
                      <a:r>
                        <a:rPr lang="en-US" sz="600" b="1" baseline="0">
                          <a:solidFill>
                            <a:schemeClr val="tx1"/>
                          </a:solidFill>
                          <a:latin typeface="Arial" panose="020B0604020202020204" pitchFamily="34" charset="0"/>
                          <a:ea typeface="Calibri"/>
                          <a:cs typeface="Arial" panose="020B0604020202020204" pitchFamily="34" charset="0"/>
                        </a:rPr>
                        <a:t> requiring </a:t>
                      </a:r>
                      <a:r>
                        <a:rPr lang="en-US" sz="600" b="1">
                          <a:solidFill>
                            <a:schemeClr val="tx1"/>
                          </a:solidFill>
                          <a:latin typeface="Arial" panose="020B0604020202020204" pitchFamily="34" charset="0"/>
                          <a:ea typeface="Calibri"/>
                          <a:cs typeface="Arial" panose="020B0604020202020204" pitchFamily="34" charset="0"/>
                        </a:rPr>
                        <a:t>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600" b="1">
                          <a:solidFill>
                            <a:schemeClr val="tx1"/>
                          </a:solidFill>
                          <a:latin typeface="Arial" panose="020B0604020202020204" pitchFamily="34" charset="0"/>
                          <a:ea typeface="Calibri"/>
                          <a:cs typeface="Arial" panose="020B0604020202020204" pitchFamily="34" charset="0"/>
                        </a:rPr>
                        <a:t>Requiring assistance or intervention</a:t>
                      </a:r>
                      <a:endParaRPr lang="en-US" sz="600">
                        <a:solidFill>
                          <a:schemeClr val="tx1"/>
                        </a:solidFill>
                        <a:latin typeface="Arial" panose="020B0604020202020204" pitchFamily="34" charset="0"/>
                        <a:ea typeface="Calibri"/>
                        <a:cs typeface="Arial" panose="020B0604020202020204" pitchFamily="34" charset="0"/>
                      </a:endParaRPr>
                    </a:p>
                  </a:txBody>
                  <a:tcPr marL="38866" marR="38866" marT="19433" marB="19433" anchor="ctr">
                    <a:lnL>
                      <a:noFill/>
                    </a:lnL>
                    <a:lnR>
                      <a:noFill/>
                    </a:lnR>
                    <a:lnT>
                      <a:noFill/>
                    </a:lnT>
                    <a:lnB w="1905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45487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b="1" kern="120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chemeClr val="tx1"/>
                          </a:solidFill>
                          <a:latin typeface="Arial" panose="020B0604020202020204" pitchFamily="34" charset="0"/>
                          <a:ea typeface="Calibri"/>
                          <a:cs typeface="Arial" panose="020B0604020202020204" pitchFamily="34" charset="0"/>
                        </a:rPr>
                        <a:t>Schools of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700" b="1" kern="1200">
                          <a:solidFill>
                            <a:schemeClr val="tx1"/>
                          </a:solidFill>
                          <a:latin typeface="Arial" panose="020B0604020202020204" pitchFamily="34" charset="0"/>
                          <a:ea typeface="Calibri"/>
                          <a:cs typeface="Arial" panose="020B0604020202020204" pitchFamily="34" charset="0"/>
                        </a:rPr>
                        <a:t>recognition </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700" kern="1200" baseline="0">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600" kern="1200" baseline="0">
                          <a:solidFill>
                            <a:schemeClr val="tx1"/>
                          </a:solidFill>
                          <a:latin typeface="Arial" panose="020B0604020202020204" pitchFamily="34" charset="0"/>
                          <a:ea typeface="Calibri"/>
                          <a:cs typeface="Arial" panose="020B0604020202020204" pitchFamily="34" charset="0"/>
                        </a:rPr>
                        <a:t>Recognized for</a:t>
                      </a:r>
                      <a:r>
                        <a:rPr lang="en-US" sz="600" kern="1200">
                          <a:solidFill>
                            <a:schemeClr val="tx1"/>
                          </a:solidFill>
                          <a:latin typeface="Arial" panose="020B0604020202020204" pitchFamily="34" charset="0"/>
                          <a:ea typeface="Calibri"/>
                          <a:cs typeface="Arial" panose="020B0604020202020204" pitchFamily="34" charset="0"/>
                        </a:rPr>
                        <a:t> high</a:t>
                      </a:r>
                      <a:r>
                        <a:rPr lang="en-US" sz="600" kern="1200" baseline="0">
                          <a:solidFill>
                            <a:schemeClr val="tx1"/>
                          </a:solidFill>
                          <a:latin typeface="Arial" panose="020B0604020202020204" pitchFamily="34" charset="0"/>
                          <a:ea typeface="Calibri"/>
                          <a:cs typeface="Arial" panose="020B0604020202020204" pitchFamily="34" charset="0"/>
                        </a:rPr>
                        <a:t> </a:t>
                      </a:r>
                      <a:r>
                        <a:rPr lang="en-US" sz="600" kern="1200">
                          <a:solidFill>
                            <a:schemeClr val="tx1"/>
                          </a:solidFill>
                          <a:latin typeface="Arial" panose="020B0604020202020204" pitchFamily="34" charset="0"/>
                          <a:ea typeface="Calibri"/>
                          <a:cs typeface="Arial" panose="020B0604020202020204" pitchFamily="34" charset="0"/>
                        </a:rPr>
                        <a:t>achievement, high growth, or exceeding targets</a:t>
                      </a:r>
                    </a:p>
                    <a:p>
                      <a:pPr marL="0" marR="0" algn="ctr" defTabSz="914400" rtl="0" eaLnBrk="1" latinLnBrk="0" hangingPunct="1">
                        <a:lnSpc>
                          <a:spcPct val="115000"/>
                        </a:lnSpc>
                        <a:spcBef>
                          <a:spcPts val="0"/>
                        </a:spcBef>
                        <a:spcAft>
                          <a:spcPts val="0"/>
                        </a:spcAft>
                      </a:pPr>
                      <a:endParaRPr lang="en-US" sz="600" kern="1200">
                        <a:solidFill>
                          <a:schemeClr val="tx1"/>
                        </a:solidFill>
                        <a:latin typeface="Arial" panose="020B0604020202020204" pitchFamily="34" charset="0"/>
                        <a:ea typeface="Calibri"/>
                        <a:cs typeface="Arial" panose="020B0604020202020204" pitchFamily="34" charset="0"/>
                      </a:endParaRPr>
                    </a:p>
                  </a:txBody>
                  <a:tcPr marL="29149" marR="29149" marT="0" marB="0">
                    <a:lnL w="190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Meeting or exceeding</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75-100</a:t>
                      </a:r>
                    </a:p>
                  </a:txBody>
                  <a:tcPr marL="29149" marR="29149" marT="4049"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Substantial progress toward</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50-74</a:t>
                      </a:r>
                    </a:p>
                  </a:txBody>
                  <a:tcPr marL="29149" marR="29149" marT="4049"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Moderate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25-49</a:t>
                      </a:r>
                    </a:p>
                  </a:txBody>
                  <a:tcPr marL="0" marR="0" marT="0" marB="0">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defTabSz="914400" rtl="0" eaLnBrk="1" latinLnBrk="0" hangingPunct="1">
                        <a:lnSpc>
                          <a:spcPct val="115000"/>
                        </a:lnSpc>
                        <a:spcBef>
                          <a:spcPts val="0"/>
                        </a:spcBef>
                        <a:spcAft>
                          <a:spcPts val="0"/>
                        </a:spcAft>
                      </a:pPr>
                      <a:r>
                        <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Limited or no progress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toward </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targets</a:t>
                      </a:r>
                    </a:p>
                    <a:p>
                      <a:pPr marL="0" marR="0" algn="ctr" defTabSz="914400" rtl="0" eaLnBrk="1" latinLnBrk="0" hangingPunct="1">
                        <a:lnSpc>
                          <a:spcPct val="115000"/>
                        </a:lnSpc>
                        <a:spcBef>
                          <a:spcPts val="0"/>
                        </a:spcBef>
                        <a:spcAft>
                          <a:spcPts val="0"/>
                        </a:spcAft>
                      </a:pPr>
                      <a:r>
                        <a:rPr lang="en-US" sz="700" b="1"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Cumulative criterion-</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referenced</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target </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a:t>
                      </a:r>
                    </a:p>
                    <a:p>
                      <a:pPr marL="0" marR="0" algn="ctr" defTabSz="914400" rtl="0" eaLnBrk="1" latinLnBrk="0" hangingPunct="1">
                        <a:lnSpc>
                          <a:spcPct val="115000"/>
                        </a:lnSpc>
                        <a:spcBef>
                          <a:spcPts val="0"/>
                        </a:spcBef>
                        <a:spcAft>
                          <a:spcPts val="0"/>
                        </a:spcAft>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0-24</a:t>
                      </a:r>
                    </a:p>
                  </a:txBody>
                  <a:tcPr marL="0" marR="0" marT="0" marB="0">
                    <a:lnL w="12700" cap="flat" cmpd="sng" algn="ctr">
                      <a:solidFill>
                        <a:schemeClr val="tx1"/>
                      </a:solidFill>
                      <a:prstDash val="dot"/>
                      <a:round/>
                      <a:headEnd type="none" w="med" len="med"/>
                      <a:tailEnd type="none" w="med" len="med"/>
                    </a:lnL>
                    <a:lnR w="571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a:solidFill>
                          <a:schemeClr val="tx1"/>
                        </a:solidFill>
                        <a:latin typeface="Arial" panose="020B0604020202020204" pitchFamily="34" charset="0"/>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Focused/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a:solidFill>
                            <a:schemeClr val="tx1"/>
                          </a:solidFill>
                          <a:latin typeface="Arial" panose="020B0604020202020204" pitchFamily="34" charset="0"/>
                          <a:ea typeface="Calibri"/>
                          <a:cs typeface="Arial" panose="020B0604020202020204" pitchFamily="34" charset="0"/>
                        </a:rPr>
                        <a:t>targeted</a:t>
                      </a:r>
                      <a:r>
                        <a:rPr lang="en-US" sz="700" b="1" baseline="0">
                          <a:solidFill>
                            <a:schemeClr val="tx1"/>
                          </a:solidFill>
                          <a:latin typeface="Arial" panose="020B0604020202020204" pitchFamily="34" charset="0"/>
                          <a:ea typeface="Calibri"/>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baseline="0">
                          <a:solidFill>
                            <a:schemeClr val="tx1"/>
                          </a:solidFill>
                          <a:latin typeface="Arial" panose="020B0604020202020204" pitchFamily="34" charset="0"/>
                          <a:ea typeface="Calibri"/>
                          <a:cs typeface="Arial" panose="020B0604020202020204" pitchFamily="34" charset="0"/>
                        </a:rPr>
                        <a:t>s</a:t>
                      </a:r>
                      <a:r>
                        <a:rPr lang="en-US" sz="700" b="1">
                          <a:solidFill>
                            <a:schemeClr val="tx1"/>
                          </a:solidFill>
                          <a:latin typeface="Arial" panose="020B0604020202020204" pitchFamily="34" charset="0"/>
                          <a:ea typeface="Calibri"/>
                          <a:cs typeface="Arial" panose="020B0604020202020204" pitchFamily="34" charset="0"/>
                        </a:rPr>
                        <a:t>upport</a:t>
                      </a:r>
                      <a:endParaRPr lang="en-US" sz="700">
                        <a:solidFill>
                          <a:schemeClr val="tx1"/>
                        </a:solidFill>
                        <a:latin typeface="Arial" panose="020B0604020202020204" pitchFamily="34" charset="0"/>
                        <a:ea typeface="Calibri"/>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algn="ctr"/>
                      <a:endParaRPr lang="en-US" sz="700">
                        <a:solidFill>
                          <a:schemeClr val="tx1"/>
                        </a:solidFill>
                        <a:latin typeface="Arial" panose="020B0604020202020204" pitchFamily="34"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Percentiles 1-10</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graduation rate</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performing group(s) </a:t>
                      </a:r>
                    </a:p>
                    <a:p>
                      <a:pPr marL="0" marR="0" algn="ctr" defTabSz="914400" rtl="0" eaLnBrk="1" latinLnBrk="0" hangingPunct="1">
                        <a:lnSpc>
                          <a:spcPct val="115000"/>
                        </a:lnSpc>
                        <a:spcBef>
                          <a:spcPts val="0"/>
                        </a:spcBef>
                        <a:spcAft>
                          <a:spcPts val="0"/>
                        </a:spcAft>
                        <a:buFont typeface="Arial" pitchFamily="34" charset="0"/>
                        <a:buChar cha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Low participation</a:t>
                      </a:r>
                    </a:p>
                    <a:p>
                      <a:pPr algn="ctr"/>
                      <a:endParaRPr lang="en-US" sz="700">
                        <a:solidFill>
                          <a:schemeClr val="tx1"/>
                        </a:solidFill>
                        <a:latin typeface="Arial" panose="020B0604020202020204" pitchFamily="34" charset="0"/>
                        <a:cs typeface="Arial" panose="020B0604020202020204" pitchFamily="34" charset="0"/>
                      </a:endParaRPr>
                    </a:p>
                  </a:txBody>
                  <a:tcPr marL="29149" marR="29149" marT="0" marB="0">
                    <a:lnL w="57150" cap="flat" cmpd="sng" algn="ctr">
                      <a:solidFill>
                        <a:schemeClr val="tx1"/>
                      </a:solidFill>
                      <a:prstDash val="solid"/>
                      <a:round/>
                      <a:headEnd type="none" w="med" len="med"/>
                      <a:tailEnd type="none" w="med" len="med"/>
                    </a:lnL>
                    <a:lnR w="12700" cap="flat" cmpd="sng" algn="ctr">
                      <a:solidFill>
                        <a:schemeClr val="tx1"/>
                      </a:solidFill>
                      <a:prstDash val="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700" b="1">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pPr>
                      <a:r>
                        <a:rPr lang="en-US" sz="700" b="1">
                          <a:solidFill>
                            <a:schemeClr val="tx1"/>
                          </a:solidFill>
                          <a:latin typeface="Arial" panose="020B0604020202020204" pitchFamily="34" charset="0"/>
                          <a:ea typeface="Calibri"/>
                          <a:cs typeface="Arial" panose="020B0604020202020204" pitchFamily="34" charset="0"/>
                        </a:rPr>
                        <a:t>Broad/</a:t>
                      </a:r>
                    </a:p>
                    <a:p>
                      <a:pPr marL="0" marR="0" algn="ctr">
                        <a:lnSpc>
                          <a:spcPct val="115000"/>
                        </a:lnSpc>
                        <a:spcBef>
                          <a:spcPts val="0"/>
                        </a:spcBef>
                        <a:spcAft>
                          <a:spcPts val="0"/>
                        </a:spcAft>
                      </a:pPr>
                      <a:r>
                        <a:rPr lang="en-US" sz="700" b="1">
                          <a:solidFill>
                            <a:schemeClr val="tx1"/>
                          </a:solidFill>
                          <a:latin typeface="Arial" panose="020B0604020202020204" pitchFamily="34" charset="0"/>
                          <a:ea typeface="Calibri"/>
                          <a:cs typeface="Arial" panose="020B0604020202020204" pitchFamily="34" charset="0"/>
                        </a:rPr>
                        <a:t>comprehensive support</a:t>
                      </a: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None/>
                        <a:tabLst/>
                        <a:defRPr/>
                      </a:pPr>
                      <a:endParaRPr lang="en-US" sz="7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Underperforming schools</a:t>
                      </a:r>
                    </a:p>
                    <a:p>
                      <a:pPr marL="0" marR="0" indent="0" algn="ctr" defTabSz="914400" rtl="0" eaLnBrk="1" fontAlgn="auto" latinLnBrk="0" hangingPunct="1">
                        <a:lnSpc>
                          <a:spcPct val="115000"/>
                        </a:lnSpc>
                        <a:spcBef>
                          <a:spcPts val="0"/>
                        </a:spcBef>
                        <a:spcAft>
                          <a:spcPts val="0"/>
                        </a:spcAft>
                        <a:buClrTx/>
                        <a:buSzTx/>
                        <a:buFont typeface="Arial" pitchFamily="34" charset="0"/>
                        <a:buChar char="•"/>
                        <a:tabLst/>
                        <a:defRPr/>
                      </a:pPr>
                      <a:r>
                        <a:rPr lang="en-US" sz="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Chronically underperforming schools</a:t>
                      </a:r>
                    </a:p>
                    <a:p>
                      <a:pPr algn="ctr"/>
                      <a:endParaRPr lang="en-US" sz="700">
                        <a:solidFill>
                          <a:schemeClr val="tx1"/>
                        </a:solidFill>
                        <a:latin typeface="Arial" panose="020B0604020202020204" pitchFamily="34" charset="0"/>
                        <a:cs typeface="Arial" panose="020B0604020202020204" pitchFamily="34" charset="0"/>
                      </a:endParaRPr>
                    </a:p>
                  </a:txBody>
                  <a:tcPr marL="29149" marR="29149" marT="0" marB="0">
                    <a:lnL w="12700" cap="flat" cmpd="sng" algn="ctr">
                      <a:solidFill>
                        <a:schemeClr val="tx1"/>
                      </a:solidFill>
                      <a:prstDash val="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9662209"/>
                  </a:ext>
                </a:extLst>
              </a:tr>
            </a:tbl>
          </a:graphicData>
        </a:graphic>
      </p:graphicFrame>
    </p:spTree>
    <p:extLst>
      <p:ext uri="{BB962C8B-B14F-4D97-AF65-F5344CB8AC3E}">
        <p14:creationId xmlns:p14="http://schemas.microsoft.com/office/powerpoint/2010/main" val="19049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7D7AA-E26C-9A47-EB09-61B8262D8C35}"/>
              </a:ext>
            </a:extLst>
          </p:cNvPr>
          <p:cNvSpPr>
            <a:spLocks noGrp="1"/>
          </p:cNvSpPr>
          <p:nvPr>
            <p:ph type="title"/>
          </p:nvPr>
        </p:nvSpPr>
        <p:spPr>
          <a:xfrm>
            <a:off x="838200" y="365126"/>
            <a:ext cx="10515600" cy="1042852"/>
          </a:xfrm>
        </p:spPr>
        <p:txBody>
          <a:bodyPr>
            <a:normAutofit/>
          </a:bodyPr>
          <a:lstStyle/>
          <a:p>
            <a:r>
              <a:rPr lang="en-US"/>
              <a:t>Overall Accountability Classification</a:t>
            </a:r>
          </a:p>
        </p:txBody>
      </p:sp>
      <p:sp>
        <p:nvSpPr>
          <p:cNvPr id="2" name="Content Placeholder 1">
            <a:extLst>
              <a:ext uri="{FF2B5EF4-FFF2-40B4-BE49-F238E27FC236}">
                <a16:creationId xmlns:a16="http://schemas.microsoft.com/office/drawing/2014/main" id="{77C7AF7F-4DEB-D4CD-274C-780FBB646F66}"/>
              </a:ext>
            </a:extLst>
          </p:cNvPr>
          <p:cNvSpPr>
            <a:spLocks noGrp="1"/>
          </p:cNvSpPr>
          <p:nvPr>
            <p:ph idx="1"/>
          </p:nvPr>
        </p:nvSpPr>
        <p:spPr>
          <a:xfrm>
            <a:off x="838200" y="2086984"/>
            <a:ext cx="10647066" cy="4052559"/>
          </a:xfrm>
        </p:spPr>
        <p:txBody>
          <a:bodyPr>
            <a:normAutofit lnSpcReduction="10000"/>
          </a:bodyPr>
          <a:lstStyle/>
          <a:p>
            <a:r>
              <a:rPr lang="en-US"/>
              <a:t>All schools receive an overall accountability classification that describes the need for assistance or intervention</a:t>
            </a:r>
          </a:p>
          <a:p>
            <a:r>
              <a:rPr lang="en-US"/>
              <a:t>Total of 1,827 schools in the 2023-24 school year</a:t>
            </a:r>
          </a:p>
          <a:p>
            <a:pPr lvl="1"/>
            <a:r>
              <a:rPr lang="en-US"/>
              <a:t>217 received a classification of “Insufficient data” primarily because the school did not serve any tested grades (e.g., PK-2 school)</a:t>
            </a:r>
          </a:p>
          <a:p>
            <a:r>
              <a:rPr lang="en-US"/>
              <a:t>Of the remaining 1,610 schools:</a:t>
            </a:r>
          </a:p>
          <a:p>
            <a:pPr lvl="1"/>
            <a:r>
              <a:rPr lang="en-US"/>
              <a:t>285 (18%) were classified as “Requiring assistance or intervention” for one or more reasons</a:t>
            </a:r>
          </a:p>
          <a:p>
            <a:pPr lvl="1"/>
            <a:r>
              <a:rPr lang="en-US"/>
              <a:t>1,325 (82%) were classified as “Not requiring assistance or intervention” </a:t>
            </a:r>
          </a:p>
          <a:p>
            <a:pPr lvl="2"/>
            <a:r>
              <a:rPr lang="en-US"/>
              <a:t>Including 57 Schools of Recognition</a:t>
            </a:r>
          </a:p>
          <a:p>
            <a:pPr lvl="1"/>
            <a:endParaRPr lang="en-US"/>
          </a:p>
        </p:txBody>
      </p:sp>
    </p:spTree>
    <p:extLst>
      <p:ext uri="{BB962C8B-B14F-4D97-AF65-F5344CB8AC3E}">
        <p14:creationId xmlns:p14="http://schemas.microsoft.com/office/powerpoint/2010/main" val="208597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33EEF-DCB6-FD4D-61A2-CF3C2E7F048D}"/>
              </a:ext>
            </a:extLst>
          </p:cNvPr>
          <p:cNvSpPr>
            <a:spLocks noGrp="1"/>
          </p:cNvSpPr>
          <p:nvPr>
            <p:ph type="title"/>
          </p:nvPr>
        </p:nvSpPr>
        <p:spPr>
          <a:xfrm>
            <a:off x="838200" y="365126"/>
            <a:ext cx="10515600" cy="1042852"/>
          </a:xfrm>
        </p:spPr>
        <p:txBody>
          <a:bodyPr/>
          <a:lstStyle/>
          <a:p>
            <a:r>
              <a:rPr lang="en-US"/>
              <a:t>Progress Towards Targets</a:t>
            </a:r>
          </a:p>
        </p:txBody>
      </p:sp>
      <p:sp>
        <p:nvSpPr>
          <p:cNvPr id="4" name="TextBox 3">
            <a:extLst>
              <a:ext uri="{FF2B5EF4-FFF2-40B4-BE49-F238E27FC236}">
                <a16:creationId xmlns:a16="http://schemas.microsoft.com/office/drawing/2014/main" id="{960A2AD6-A512-F0AF-9170-1ACCA7D8AC47}"/>
              </a:ext>
            </a:extLst>
          </p:cNvPr>
          <p:cNvSpPr txBox="1"/>
          <p:nvPr/>
        </p:nvSpPr>
        <p:spPr>
          <a:xfrm>
            <a:off x="2129946" y="1832623"/>
            <a:ext cx="793210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60% of schools in MA made substantial progress towards, met,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or exceeded their accountability targets </a:t>
            </a:r>
          </a:p>
        </p:txBody>
      </p:sp>
      <p:graphicFrame>
        <p:nvGraphicFramePr>
          <p:cNvPr id="6" name="Content Placeholder 3">
            <a:extLst>
              <a:ext uri="{FF2B5EF4-FFF2-40B4-BE49-F238E27FC236}">
                <a16:creationId xmlns:a16="http://schemas.microsoft.com/office/drawing/2014/main" id="{782901D6-1C80-D91E-6CB6-FB3C017DDAB6}"/>
              </a:ext>
            </a:extLst>
          </p:cNvPr>
          <p:cNvGraphicFramePr>
            <a:graphicFrameLocks/>
          </p:cNvGraphicFramePr>
          <p:nvPr/>
        </p:nvGraphicFramePr>
        <p:xfrm>
          <a:off x="530152" y="2871334"/>
          <a:ext cx="10823648" cy="3470783"/>
        </p:xfrm>
        <a:graphic>
          <a:graphicData uri="http://schemas.openxmlformats.org/drawingml/2006/table">
            <a:tbl>
              <a:tblPr firstRow="1"/>
              <a:tblGrid>
                <a:gridCol w="1246512">
                  <a:extLst>
                    <a:ext uri="{9D8B030D-6E8A-4147-A177-3AD203B41FA5}">
                      <a16:colId xmlns:a16="http://schemas.microsoft.com/office/drawing/2014/main" val="1737511873"/>
                    </a:ext>
                  </a:extLst>
                </a:gridCol>
                <a:gridCol w="2341880">
                  <a:extLst>
                    <a:ext uri="{9D8B030D-6E8A-4147-A177-3AD203B41FA5}">
                      <a16:colId xmlns:a16="http://schemas.microsoft.com/office/drawing/2014/main" val="1285492557"/>
                    </a:ext>
                  </a:extLst>
                </a:gridCol>
                <a:gridCol w="904407">
                  <a:extLst>
                    <a:ext uri="{9D8B030D-6E8A-4147-A177-3AD203B41FA5}">
                      <a16:colId xmlns:a16="http://schemas.microsoft.com/office/drawing/2014/main" val="1479030050"/>
                    </a:ext>
                  </a:extLst>
                </a:gridCol>
                <a:gridCol w="904407">
                  <a:extLst>
                    <a:ext uri="{9D8B030D-6E8A-4147-A177-3AD203B41FA5}">
                      <a16:colId xmlns:a16="http://schemas.microsoft.com/office/drawing/2014/main" val="3864445545"/>
                    </a:ext>
                  </a:extLst>
                </a:gridCol>
                <a:gridCol w="904407">
                  <a:extLst>
                    <a:ext uri="{9D8B030D-6E8A-4147-A177-3AD203B41FA5}">
                      <a16:colId xmlns:a16="http://schemas.microsoft.com/office/drawing/2014/main" val="1483528564"/>
                    </a:ext>
                  </a:extLst>
                </a:gridCol>
                <a:gridCol w="904407">
                  <a:extLst>
                    <a:ext uri="{9D8B030D-6E8A-4147-A177-3AD203B41FA5}">
                      <a16:colId xmlns:a16="http://schemas.microsoft.com/office/drawing/2014/main" val="3565603386"/>
                    </a:ext>
                  </a:extLst>
                </a:gridCol>
                <a:gridCol w="904407">
                  <a:extLst>
                    <a:ext uri="{9D8B030D-6E8A-4147-A177-3AD203B41FA5}">
                      <a16:colId xmlns:a16="http://schemas.microsoft.com/office/drawing/2014/main" val="2504640861"/>
                    </a:ext>
                  </a:extLst>
                </a:gridCol>
                <a:gridCol w="904407">
                  <a:extLst>
                    <a:ext uri="{9D8B030D-6E8A-4147-A177-3AD203B41FA5}">
                      <a16:colId xmlns:a16="http://schemas.microsoft.com/office/drawing/2014/main" val="1543811436"/>
                    </a:ext>
                  </a:extLst>
                </a:gridCol>
                <a:gridCol w="904407">
                  <a:extLst>
                    <a:ext uri="{9D8B030D-6E8A-4147-A177-3AD203B41FA5}">
                      <a16:colId xmlns:a16="http://schemas.microsoft.com/office/drawing/2014/main" val="3754214420"/>
                    </a:ext>
                  </a:extLst>
                </a:gridCol>
                <a:gridCol w="904407">
                  <a:extLst>
                    <a:ext uri="{9D8B030D-6E8A-4147-A177-3AD203B41FA5}">
                      <a16:colId xmlns:a16="http://schemas.microsoft.com/office/drawing/2014/main" val="2381880373"/>
                    </a:ext>
                  </a:extLst>
                </a:gridCol>
              </a:tblGrid>
              <a:tr h="510890">
                <a:tc>
                  <a:txBody>
                    <a:bodyPr/>
                    <a:lstStyle/>
                    <a:p>
                      <a:pPr algn="l"/>
                      <a:r>
                        <a:rPr lang="en-US" sz="1800" b="1">
                          <a:solidFill>
                            <a:schemeClr val="bg1"/>
                          </a:solidFill>
                          <a:latin typeface="Arial" panose="020B0604020202020204" pitchFamily="34" charset="0"/>
                          <a:cs typeface="Arial" panose="020B0604020202020204" pitchFamily="34" charset="0"/>
                        </a:rPr>
                        <a:t>Grade Span</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tabLst>
                          <a:tab pos="1600200" algn="l"/>
                        </a:tabLst>
                      </a:pPr>
                      <a:endParaRPr lang="en-US" sz="1800" b="1">
                        <a:solidFill>
                          <a:schemeClr val="tx1"/>
                        </a:solidFill>
                        <a:latin typeface="Arial" panose="020B0604020202020204" pitchFamily="34" charset="0"/>
                        <a:ea typeface="Calibri"/>
                        <a:cs typeface="Arial" panose="020B0604020202020204" pitchFamily="34" charset="0"/>
                      </a:endParaRPr>
                    </a:p>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Number of Schools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gridSpan="2">
                  <a:txBody>
                    <a:bodyPr/>
                    <a:lstStyle/>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0-24%</a:t>
                      </a:r>
                    </a:p>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Limited or No Progress Towards Targets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25-49%</a:t>
                      </a:r>
                    </a:p>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Moderate Progress Towards Targets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50-74%</a:t>
                      </a:r>
                    </a:p>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Substantial Progress Towards Targets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75-100%</a:t>
                      </a:r>
                    </a:p>
                    <a:p>
                      <a:pPr marL="0" marR="0" algn="ctr">
                        <a:lnSpc>
                          <a:spcPct val="115000"/>
                        </a:lnSpc>
                        <a:spcBef>
                          <a:spcPts val="0"/>
                        </a:spcBef>
                        <a:spcAft>
                          <a:spcPts val="0"/>
                        </a:spcAft>
                        <a:tabLst>
                          <a:tab pos="1600200" algn="l"/>
                        </a:tabLst>
                      </a:pPr>
                      <a:r>
                        <a:rPr lang="en-US" sz="1800" b="1">
                          <a:solidFill>
                            <a:schemeClr val="tx1"/>
                          </a:solidFill>
                          <a:latin typeface="Arial" panose="020B0604020202020204" pitchFamily="34" charset="0"/>
                          <a:ea typeface="Calibri"/>
                          <a:cs typeface="Arial" panose="020B0604020202020204" pitchFamily="34" charset="0"/>
                        </a:rPr>
                        <a:t>Meeting or Exceeding Targets </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93661432"/>
                  </a:ext>
                </a:extLst>
              </a:tr>
              <a:tr h="18288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bg1"/>
                    </a:solidFill>
                  </a:tcPr>
                </a:tc>
                <a:tc hMerge="1">
                  <a:txBody>
                    <a:bodyPr/>
                    <a:lstStyle/>
                    <a:p>
                      <a:pPr algn="ctr" rtl="0" fontAlgn="ctr"/>
                      <a:endParaRPr lang="en-US" sz="1800" b="0" i="0" u="none" strike="noStrike">
                        <a:solidFill>
                          <a:srgbClr val="000000"/>
                        </a:solidFill>
                        <a:effectLst/>
                        <a:latin typeface="Arial" panose="020B0604020202020204" pitchFamily="34" charset="0"/>
                      </a:endParaRP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2023</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2023</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2023</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2023</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Arial" panose="020B0604020202020204" pitchFamily="34" charset="0"/>
                        </a:rPr>
                        <a:t>2024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04706634"/>
                  </a:ext>
                </a:extLst>
              </a:tr>
              <a:tr h="182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chemeClr val="bg1"/>
                          </a:solidFill>
                          <a:latin typeface="Arial" panose="020B0604020202020204" pitchFamily="34" charset="0"/>
                          <a:cs typeface="Arial" panose="020B0604020202020204" pitchFamily="34" charset="0"/>
                        </a:rPr>
                        <a:t>ES/MS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sz="1800" b="0" i="0" u="none" strike="noStrike">
                          <a:solidFill>
                            <a:srgbClr val="000000"/>
                          </a:solidFill>
                          <a:effectLst/>
                          <a:latin typeface="Arial" panose="020B0604020202020204" pitchFamily="34" charset="0"/>
                        </a:rPr>
                        <a:t>1,231</a:t>
                      </a:r>
                    </a:p>
                  </a:txBody>
                  <a:tcPr marL="7620" marR="7620" marT="7620" marB="0"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6.0%</a:t>
                      </a:r>
                    </a:p>
                  </a:txBody>
                  <a:tcPr marL="68580" marR="68580" marT="0" marB="0" anchor="ct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2.4%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30.2%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35.4%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41.6%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47.0%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22.2%</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15.2%</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44570500"/>
                  </a:ext>
                </a:extLst>
              </a:tr>
              <a:tr h="274533">
                <a:tc>
                  <a:txBody>
                    <a:bodyPr/>
                    <a:lstStyle/>
                    <a:p>
                      <a:pPr algn="l"/>
                      <a:r>
                        <a:rPr lang="en-US" sz="1800" b="1">
                          <a:solidFill>
                            <a:schemeClr val="bg1"/>
                          </a:solidFill>
                          <a:latin typeface="Arial" panose="020B0604020202020204" pitchFamily="34" charset="0"/>
                          <a:cs typeface="Arial" panose="020B0604020202020204" pitchFamily="34" charset="0"/>
                        </a:rPr>
                        <a:t>MS/HS</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fontAlgn="ctr"/>
                      <a:r>
                        <a:rPr lang="en-US" sz="1800" b="0" i="0" u="none" strike="noStrike">
                          <a:solidFill>
                            <a:srgbClr val="000000"/>
                          </a:solidFill>
                          <a:effectLst/>
                          <a:latin typeface="Arial" panose="020B0604020202020204" pitchFamily="34" charset="0"/>
                        </a:rPr>
                        <a:t>117</a:t>
                      </a:r>
                    </a:p>
                  </a:txBody>
                  <a:tcPr marL="7620" marR="7620" marT="7620" marB="0"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4.9%</a:t>
                      </a:r>
                    </a:p>
                  </a:txBody>
                  <a:tcPr marL="68580" marR="68580" marT="0" marB="0" anchor="ct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8.5%</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46.6%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50.4%</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40.8%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35.0%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7.8%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6.0%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042158210"/>
                  </a:ext>
                </a:extLst>
              </a:tr>
              <a:tr h="160370">
                <a:tc>
                  <a:txBody>
                    <a:bodyPr/>
                    <a:lstStyle/>
                    <a:p>
                      <a:pPr algn="l"/>
                      <a:r>
                        <a:rPr lang="en-US" sz="1800" b="1">
                          <a:solidFill>
                            <a:schemeClr val="bg1"/>
                          </a:solidFill>
                          <a:latin typeface="Arial" panose="020B0604020202020204" pitchFamily="34" charset="0"/>
                          <a:cs typeface="Arial" panose="020B0604020202020204" pitchFamily="34" charset="0"/>
                        </a:rPr>
                        <a:t>HS only</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fontAlgn="ctr"/>
                      <a:r>
                        <a:rPr lang="en-US" sz="1800" b="0" i="0" u="none" strike="noStrike">
                          <a:solidFill>
                            <a:srgbClr val="000000"/>
                          </a:solidFill>
                          <a:effectLst/>
                          <a:latin typeface="Arial" panose="020B0604020202020204" pitchFamily="34" charset="0"/>
                        </a:rPr>
                        <a:t>240</a:t>
                      </a:r>
                    </a:p>
                  </a:txBody>
                  <a:tcPr marL="7620" marR="7620" marT="7620" marB="0"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8.8%</a:t>
                      </a:r>
                    </a:p>
                  </a:txBody>
                  <a:tcPr marL="68580" marR="68580" marT="0" marB="0" anchor="ct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2.9%</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34.9%</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37.1%</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28.6%</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45.0%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27.7%</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15.0%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21681107"/>
                  </a:ext>
                </a:extLst>
              </a:tr>
              <a:tr h="160370">
                <a:tc>
                  <a:txBody>
                    <a:bodyPr/>
                    <a:lstStyle/>
                    <a:p>
                      <a:pPr algn="l"/>
                      <a:r>
                        <a:rPr lang="en-US" sz="1800" b="1">
                          <a:solidFill>
                            <a:schemeClr val="bg1"/>
                          </a:solidFill>
                          <a:latin typeface="Arial" panose="020B0604020202020204" pitchFamily="34" charset="0"/>
                          <a:cs typeface="Arial" panose="020B0604020202020204" pitchFamily="34" charset="0"/>
                        </a:rPr>
                        <a:t>Total</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rtl="0" fontAlgn="ctr"/>
                      <a:r>
                        <a:rPr lang="en-US" sz="1800" b="0" i="0" u="none" strike="noStrike">
                          <a:solidFill>
                            <a:srgbClr val="000000"/>
                          </a:solidFill>
                          <a:effectLst/>
                          <a:latin typeface="Arial" panose="020B0604020202020204" pitchFamily="34" charset="0"/>
                        </a:rPr>
                        <a:t>1,588</a:t>
                      </a:r>
                    </a:p>
                  </a:txBody>
                  <a:tcPr marL="7620" marR="7620" marT="7620" marB="0" anchor="ctr">
                    <a:lnL w="12700" cap="flat" cmpd="sng" algn="ctr">
                      <a:solidFill>
                        <a:schemeClr val="accent1">
                          <a:lumMod val="50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6.5%</a:t>
                      </a:r>
                    </a:p>
                  </a:txBody>
                  <a:tcPr marL="68580" marR="68580" marT="0" marB="0" anchor="ctr">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3.0%</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31.7%</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36.8%</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39.8%</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45.8%</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marL="0" marR="0" algn="ctr">
                        <a:lnSpc>
                          <a:spcPct val="115000"/>
                        </a:lnSpc>
                        <a:spcBef>
                          <a:spcPts val="0"/>
                        </a:spcBef>
                        <a:spcAft>
                          <a:spcPts val="0"/>
                        </a:spcAft>
                        <a:tabLst>
                          <a:tab pos="1600200" algn="l"/>
                        </a:tabLst>
                      </a:pPr>
                      <a:r>
                        <a:rPr lang="en-US" sz="1800">
                          <a:solidFill>
                            <a:schemeClr val="tx1"/>
                          </a:solidFill>
                          <a:latin typeface="Arial" panose="020B0604020202020204" pitchFamily="34" charset="0"/>
                          <a:ea typeface="Calibri"/>
                          <a:cs typeface="Arial" panose="020B0604020202020204" pitchFamily="34" charset="0"/>
                        </a:rPr>
                        <a:t>22.1%</a:t>
                      </a:r>
                    </a:p>
                  </a:txBody>
                  <a:tcPr marL="68580" marR="68580" marT="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rtl="0" fontAlgn="ctr"/>
                      <a:r>
                        <a:rPr lang="en-US" sz="1800" b="0" i="0" u="none" strike="noStrike">
                          <a:solidFill>
                            <a:srgbClr val="000000"/>
                          </a:solidFill>
                          <a:effectLst/>
                          <a:latin typeface="Arial" panose="020B0604020202020204" pitchFamily="34" charset="0"/>
                        </a:rPr>
                        <a:t>14.5%</a:t>
                      </a:r>
                    </a:p>
                  </a:txBody>
                  <a:tcPr marL="7620" marR="7620" marT="762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195853093"/>
                  </a:ext>
                </a:extLst>
              </a:tr>
            </a:tbl>
          </a:graphicData>
        </a:graphic>
      </p:graphicFrame>
    </p:spTree>
    <p:extLst>
      <p:ext uri="{BB962C8B-B14F-4D97-AF65-F5344CB8AC3E}">
        <p14:creationId xmlns:p14="http://schemas.microsoft.com/office/powerpoint/2010/main" val="3380074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Early Data from CSDP Progress Monitoring Visits</a:t>
            </a:r>
          </a:p>
        </p:txBody>
      </p:sp>
    </p:spTree>
    <p:extLst>
      <p:ext uri="{BB962C8B-B14F-4D97-AF65-F5344CB8AC3E}">
        <p14:creationId xmlns:p14="http://schemas.microsoft.com/office/powerpoint/2010/main" val="1681261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4E20D-44AE-3CA9-F389-66E5AF90D5EE}"/>
              </a:ext>
            </a:extLst>
          </p:cNvPr>
          <p:cNvSpPr>
            <a:spLocks noGrp="1"/>
          </p:cNvSpPr>
          <p:nvPr>
            <p:ph type="title"/>
          </p:nvPr>
        </p:nvSpPr>
        <p:spPr/>
        <p:txBody>
          <a:bodyPr/>
          <a:lstStyle/>
          <a:p>
            <a:r>
              <a:rPr lang="en-US">
                <a:latin typeface="Arial"/>
                <a:cs typeface="Arial"/>
              </a:rPr>
              <a:t>DESE Educational Vision Goals</a:t>
            </a:r>
            <a:endParaRPr lang="en-US"/>
          </a:p>
        </p:txBody>
      </p:sp>
      <p:pic>
        <p:nvPicPr>
          <p:cNvPr id="4" name="Content Placeholder 3" descr="DESE Educational Vision Goals: what principals guide the work and what it looks like in the classroom.&#10;All students are known and valued&#10;Learning experiences are relevant, real-world, and interactive&#10;Individualized supports enable students to excel at grade level and beyond">
            <a:extLst>
              <a:ext uri="{FF2B5EF4-FFF2-40B4-BE49-F238E27FC236}">
                <a16:creationId xmlns:a16="http://schemas.microsoft.com/office/drawing/2014/main" id="{28E5D17A-AEFF-499A-6624-A8191AE5AFE7}"/>
              </a:ext>
            </a:extLst>
          </p:cNvPr>
          <p:cNvPicPr>
            <a:picLocks noGrp="1" noChangeAspect="1"/>
          </p:cNvPicPr>
          <p:nvPr>
            <p:ph idx="1"/>
          </p:nvPr>
        </p:nvPicPr>
        <p:blipFill>
          <a:blip r:embed="rId2"/>
          <a:stretch>
            <a:fillRect/>
          </a:stretch>
        </p:blipFill>
        <p:spPr>
          <a:xfrm>
            <a:off x="1221620" y="1976577"/>
            <a:ext cx="9736665" cy="4720896"/>
          </a:xfrm>
        </p:spPr>
      </p:pic>
    </p:spTree>
    <p:extLst>
      <p:ext uri="{BB962C8B-B14F-4D97-AF65-F5344CB8AC3E}">
        <p14:creationId xmlns:p14="http://schemas.microsoft.com/office/powerpoint/2010/main" val="33907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Topics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838200" y="2151529"/>
            <a:ext cx="10515600" cy="3988014"/>
          </a:xfrm>
        </p:spPr>
        <p:txBody>
          <a:bodyPr/>
          <a:lstStyle/>
          <a:p>
            <a:pPr>
              <a:lnSpc>
                <a:spcPct val="100000"/>
              </a:lnSpc>
            </a:pPr>
            <a:r>
              <a:rPr lang="en-US"/>
              <a:t>Welcome, Introductions, and Review of Norms</a:t>
            </a:r>
          </a:p>
          <a:p>
            <a:pPr>
              <a:lnSpc>
                <a:spcPct val="100000"/>
              </a:lnSpc>
            </a:pPr>
            <a:r>
              <a:rPr lang="en-US"/>
              <a:t>2024 MCAS and Accountability Results</a:t>
            </a:r>
          </a:p>
          <a:p>
            <a:pPr>
              <a:lnSpc>
                <a:spcPct val="100000"/>
              </a:lnSpc>
            </a:pPr>
            <a:r>
              <a:rPr lang="en-US"/>
              <a:t>Early Data from CSDP Progress Monitoring Visits</a:t>
            </a:r>
          </a:p>
          <a:p>
            <a:pPr>
              <a:lnSpc>
                <a:spcPct val="100000"/>
              </a:lnSpc>
            </a:pPr>
            <a:r>
              <a:rPr lang="en-US"/>
              <a:t>Report from the Accountability System Review Advisory Committee</a:t>
            </a:r>
          </a:p>
          <a:p>
            <a:pPr>
              <a:lnSpc>
                <a:spcPct val="100000"/>
              </a:lnSpc>
            </a:pPr>
            <a:r>
              <a:rPr lang="en-US"/>
              <a:t>Next Steps and Closing</a:t>
            </a:r>
          </a:p>
        </p:txBody>
      </p:sp>
    </p:spTree>
    <p:extLst>
      <p:ext uri="{BB962C8B-B14F-4D97-AF65-F5344CB8AC3E}">
        <p14:creationId xmlns:p14="http://schemas.microsoft.com/office/powerpoint/2010/main" val="2417940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4F43B9-8EC0-1978-52E5-DD0D2F97E1B5}"/>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600" kern="1200">
                <a:latin typeface="Arial"/>
                <a:cs typeface="Arial"/>
              </a:rPr>
              <a:t>Advancing the Educational Vision: </a:t>
            </a:r>
            <a:r>
              <a:rPr lang="en-US" sz="3600" i="1" kern="1200">
                <a:latin typeface="Arial"/>
                <a:cs typeface="Arial"/>
              </a:rPr>
              <a:t>Thinking About Systems </a:t>
            </a:r>
          </a:p>
        </p:txBody>
      </p:sp>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Our goal is that as a result of their public education in Massachusetts, students will:&#10;• Attain academic knowledge and skills: achieve in a comprehensive and diverse range of subjects and apply their competencies in relevant, real-world contexts.&#10;• Understand and value self: know their own strengths, interests, and areas of growth, be self-aware, be a self-advocate, and make responsible decisions. &#10;• Understand and value others: understand differences and multiple perspectives, empathize with others, and build connections with peers and adults.&#10;• Engage with the world: understand and think critically about local, national, and world events and societal systems; and create positive change through civic action.&#10;So that they can:&#10;• Be curious and creative: find joy in learning, pursue their interests, and use innovative thinking to approach opportunities and solve challenges, including those previously unseen. &#10;• Shape their path: be well prepared to thrive in college and/or career and be positioned for lifelong learning. &#10;• Feel connected: see themselves as valuable and involved members of their communities and be aware of their independence and interdependence.&#10;• Be empowered: play a role in advocating for equity, justice, and liberty in their communities and beyond. &#10;">
            <a:extLst>
              <a:ext uri="{FF2B5EF4-FFF2-40B4-BE49-F238E27FC236}">
                <a16:creationId xmlns:a16="http://schemas.microsoft.com/office/drawing/2014/main" id="{8B872A53-242C-A25B-2567-6B06896CA6A4}"/>
              </a:ext>
            </a:extLst>
          </p:cNvPr>
          <p:cNvPicPr>
            <a:picLocks noGrp="1" noChangeAspect="1"/>
          </p:cNvPicPr>
          <p:nvPr>
            <p:ph idx="1"/>
          </p:nvPr>
        </p:nvPicPr>
        <p:blipFill>
          <a:blip r:embed="rId2"/>
          <a:stretch>
            <a:fillRect/>
          </a:stretch>
        </p:blipFill>
        <p:spPr>
          <a:xfrm>
            <a:off x="719794" y="1397036"/>
            <a:ext cx="10752411" cy="5107818"/>
          </a:xfrm>
          <a:prstGeom prst="rect">
            <a:avLst/>
          </a:prstGeom>
        </p:spPr>
      </p:pic>
    </p:spTree>
    <p:extLst>
      <p:ext uri="{BB962C8B-B14F-4D97-AF65-F5344CB8AC3E}">
        <p14:creationId xmlns:p14="http://schemas.microsoft.com/office/powerpoint/2010/main" val="89633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711126-2E12-0293-6BF0-A9E5F321D061}"/>
              </a:ext>
            </a:extLst>
          </p:cNvPr>
          <p:cNvSpPr>
            <a:spLocks noGrp="1"/>
          </p:cNvSpPr>
          <p:nvPr>
            <p:ph type="title"/>
          </p:nvPr>
        </p:nvSpPr>
        <p:spPr/>
        <p:txBody>
          <a:bodyPr/>
          <a:lstStyle/>
          <a:p>
            <a:r>
              <a:rPr lang="en-US"/>
              <a:t>CSDP Progress Monitoring Visits </a:t>
            </a:r>
          </a:p>
        </p:txBody>
      </p:sp>
      <p:sp>
        <p:nvSpPr>
          <p:cNvPr id="4" name="Text Placeholder 3">
            <a:extLst>
              <a:ext uri="{FF2B5EF4-FFF2-40B4-BE49-F238E27FC236}">
                <a16:creationId xmlns:a16="http://schemas.microsoft.com/office/drawing/2014/main" id="{058FC638-0CA0-271B-D8AB-D7E86AE9CD01}"/>
              </a:ext>
            </a:extLst>
          </p:cNvPr>
          <p:cNvSpPr>
            <a:spLocks noGrp="1"/>
          </p:cNvSpPr>
          <p:nvPr>
            <p:ph type="body" idx="1"/>
          </p:nvPr>
        </p:nvSpPr>
        <p:spPr/>
        <p:txBody>
          <a:bodyPr/>
          <a:lstStyle/>
          <a:p>
            <a:r>
              <a:rPr lang="en-US"/>
              <a:t>Criteria/Process </a:t>
            </a:r>
          </a:p>
        </p:txBody>
      </p:sp>
      <p:sp>
        <p:nvSpPr>
          <p:cNvPr id="2" name="Content Placeholder 1">
            <a:extLst>
              <a:ext uri="{FF2B5EF4-FFF2-40B4-BE49-F238E27FC236}">
                <a16:creationId xmlns:a16="http://schemas.microsoft.com/office/drawing/2014/main" id="{B7EC0EAE-DF9B-15DF-EE44-DC24B79E0F1C}"/>
              </a:ext>
            </a:extLst>
          </p:cNvPr>
          <p:cNvSpPr>
            <a:spLocks noGrp="1"/>
          </p:cNvSpPr>
          <p:nvPr>
            <p:ph sz="half" idx="2"/>
          </p:nvPr>
        </p:nvSpPr>
        <p:spPr/>
        <p:txBody>
          <a:bodyPr>
            <a:normAutofit/>
          </a:bodyPr>
          <a:lstStyle/>
          <a:p>
            <a:r>
              <a:rPr lang="en-US" sz="2400"/>
              <a:t>Prioritize schools designated as Underperforming </a:t>
            </a:r>
          </a:p>
          <a:p>
            <a:r>
              <a:rPr lang="en-US" sz="2400"/>
              <a:t>Prioritize schools from districts that engage in programs across multiple CSDP offices </a:t>
            </a:r>
          </a:p>
          <a:p>
            <a:r>
              <a:rPr lang="en-US" sz="2400"/>
              <a:t>Prioritize schools across multiple grade spans, performance, program participation </a:t>
            </a:r>
          </a:p>
        </p:txBody>
      </p:sp>
      <p:sp>
        <p:nvSpPr>
          <p:cNvPr id="5" name="Text Placeholder 4">
            <a:extLst>
              <a:ext uri="{FF2B5EF4-FFF2-40B4-BE49-F238E27FC236}">
                <a16:creationId xmlns:a16="http://schemas.microsoft.com/office/drawing/2014/main" id="{ABFE661A-6272-459B-7D99-C805972A1BA4}"/>
              </a:ext>
            </a:extLst>
          </p:cNvPr>
          <p:cNvSpPr>
            <a:spLocks noGrp="1"/>
          </p:cNvSpPr>
          <p:nvPr>
            <p:ph type="body" sz="quarter" idx="3"/>
          </p:nvPr>
        </p:nvSpPr>
        <p:spPr/>
        <p:txBody>
          <a:bodyPr/>
          <a:lstStyle/>
          <a:p>
            <a:r>
              <a:rPr lang="en-US"/>
              <a:t>High-level Stats </a:t>
            </a:r>
          </a:p>
        </p:txBody>
      </p:sp>
      <p:sp>
        <p:nvSpPr>
          <p:cNvPr id="6" name="Content Placeholder 5">
            <a:extLst>
              <a:ext uri="{FF2B5EF4-FFF2-40B4-BE49-F238E27FC236}">
                <a16:creationId xmlns:a16="http://schemas.microsoft.com/office/drawing/2014/main" id="{459FDBC5-0873-23F9-46A6-7505B9DC920D}"/>
              </a:ext>
            </a:extLst>
          </p:cNvPr>
          <p:cNvSpPr>
            <a:spLocks noGrp="1"/>
          </p:cNvSpPr>
          <p:nvPr>
            <p:ph sz="quarter" idx="4"/>
          </p:nvPr>
        </p:nvSpPr>
        <p:spPr/>
        <p:txBody>
          <a:bodyPr/>
          <a:lstStyle/>
          <a:p>
            <a:r>
              <a:rPr lang="en-US" sz="2400">
                <a:solidFill>
                  <a:srgbClr val="0070C0"/>
                </a:solidFill>
              </a:rPr>
              <a:t>91 schools </a:t>
            </a:r>
            <a:r>
              <a:rPr lang="en-US" sz="2400"/>
              <a:t>across </a:t>
            </a:r>
            <a:r>
              <a:rPr lang="en-US" sz="2400">
                <a:solidFill>
                  <a:srgbClr val="0070C0"/>
                </a:solidFill>
              </a:rPr>
              <a:t>36 districts </a:t>
            </a:r>
            <a:r>
              <a:rPr lang="en-US" sz="2400"/>
              <a:t>(roughly 9% of total districts in MA)</a:t>
            </a:r>
          </a:p>
          <a:p>
            <a:r>
              <a:rPr lang="en-US" sz="2400"/>
              <a:t>74% of schools visited receive support from the Statewide System of Support (SSoS)</a:t>
            </a:r>
          </a:p>
          <a:p>
            <a:r>
              <a:rPr lang="en-US" sz="2400"/>
              <a:t>77% schools identified as “requiring assistance” vs. 23% not requiring assistance</a:t>
            </a:r>
          </a:p>
        </p:txBody>
      </p:sp>
    </p:spTree>
    <p:extLst>
      <p:ext uri="{BB962C8B-B14F-4D97-AF65-F5344CB8AC3E}">
        <p14:creationId xmlns:p14="http://schemas.microsoft.com/office/powerpoint/2010/main" val="4281863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C453-6DFF-76E2-3CB2-D586610C6D7F}"/>
              </a:ext>
            </a:extLst>
          </p:cNvPr>
          <p:cNvSpPr>
            <a:spLocks noGrp="1"/>
          </p:cNvSpPr>
          <p:nvPr>
            <p:ph type="title"/>
          </p:nvPr>
        </p:nvSpPr>
        <p:spPr>
          <a:xfrm>
            <a:off x="838200" y="-1093686"/>
            <a:ext cx="10515600" cy="1093686"/>
          </a:xfrm>
        </p:spPr>
        <p:txBody>
          <a:bodyPr vert="horz" lIns="91440" tIns="45720" rIns="91440" bIns="45720" rtlCol="0" anchor="b">
            <a:normAutofit/>
          </a:bodyPr>
          <a:lstStyle/>
          <a:p>
            <a:r>
              <a:rPr lang="en-US" sz="200">
                <a:solidFill>
                  <a:schemeClr val="bg1">
                    <a:lumMod val="75000"/>
                  </a:schemeClr>
                </a:solidFill>
              </a:rPr>
              <a:t>Key findings</a:t>
            </a:r>
          </a:p>
        </p:txBody>
      </p:sp>
      <p:pic>
        <p:nvPicPr>
          <p:cNvPr id="4" name="Picture 3" descr="teachers report varying levels of agreement that there is a common vision and clear expectations for instruction">
            <a:extLst>
              <a:ext uri="{FF2B5EF4-FFF2-40B4-BE49-F238E27FC236}">
                <a16:creationId xmlns:a16="http://schemas.microsoft.com/office/drawing/2014/main" id="{7E2E5759-DC7E-EE22-F824-EF489954AF03}"/>
              </a:ext>
            </a:extLst>
          </p:cNvPr>
          <p:cNvPicPr>
            <a:picLocks noChangeAspect="1"/>
          </p:cNvPicPr>
          <p:nvPr/>
        </p:nvPicPr>
        <p:blipFill>
          <a:blip r:embed="rId2"/>
          <a:stretch>
            <a:fillRect/>
          </a:stretch>
        </p:blipFill>
        <p:spPr>
          <a:xfrm>
            <a:off x="651111" y="1058929"/>
            <a:ext cx="10889778" cy="5548492"/>
          </a:xfrm>
          <a:prstGeom prst="rect">
            <a:avLst/>
          </a:prstGeom>
        </p:spPr>
      </p:pic>
    </p:spTree>
    <p:extLst>
      <p:ext uri="{BB962C8B-B14F-4D97-AF65-F5344CB8AC3E}">
        <p14:creationId xmlns:p14="http://schemas.microsoft.com/office/powerpoint/2010/main" val="1031497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B19BE8-3549-227C-6D8C-7D7ADC3E938B}"/>
              </a:ext>
            </a:extLst>
          </p:cNvPr>
          <p:cNvSpPr>
            <a:spLocks noGrp="1"/>
          </p:cNvSpPr>
          <p:nvPr>
            <p:ph type="title"/>
          </p:nvPr>
        </p:nvSpPr>
        <p:spPr>
          <a:xfrm>
            <a:off x="838200" y="-1093788"/>
            <a:ext cx="10515600" cy="1093788"/>
          </a:xfrm>
        </p:spPr>
        <p:txBody>
          <a:bodyPr vert="horz" lIns="91440" tIns="45720" rIns="91440" bIns="45720" rtlCol="0" anchor="b">
            <a:normAutofit/>
          </a:bodyPr>
          <a:lstStyle/>
          <a:p>
            <a:r>
              <a:rPr lang="en-US" sz="200">
                <a:solidFill>
                  <a:schemeClr val="bg1">
                    <a:lumMod val="75000"/>
                  </a:schemeClr>
                </a:solidFill>
              </a:rPr>
              <a:t>Key findings</a:t>
            </a:r>
          </a:p>
        </p:txBody>
      </p:sp>
      <p:pic>
        <p:nvPicPr>
          <p:cNvPr id="4" name="Picture 3" descr="many schools we directly support have adopted HQIM, but are not yet implementing consistently and with integrity across classrooms">
            <a:extLst>
              <a:ext uri="{FF2B5EF4-FFF2-40B4-BE49-F238E27FC236}">
                <a16:creationId xmlns:a16="http://schemas.microsoft.com/office/drawing/2014/main" id="{60F6090D-371F-81A5-C0C6-76A415353E74}"/>
              </a:ext>
            </a:extLst>
          </p:cNvPr>
          <p:cNvPicPr>
            <a:picLocks noChangeAspect="1"/>
          </p:cNvPicPr>
          <p:nvPr/>
        </p:nvPicPr>
        <p:blipFill>
          <a:blip r:embed="rId2"/>
          <a:stretch>
            <a:fillRect/>
          </a:stretch>
        </p:blipFill>
        <p:spPr>
          <a:xfrm>
            <a:off x="638399" y="1028138"/>
            <a:ext cx="10695907" cy="5614772"/>
          </a:xfrm>
          <a:prstGeom prst="rect">
            <a:avLst/>
          </a:prstGeom>
        </p:spPr>
      </p:pic>
    </p:spTree>
    <p:extLst>
      <p:ext uri="{BB962C8B-B14F-4D97-AF65-F5344CB8AC3E}">
        <p14:creationId xmlns:p14="http://schemas.microsoft.com/office/powerpoint/2010/main" val="128659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79ABA5-83BA-9772-8526-FB4599616919}"/>
              </a:ext>
            </a:extLst>
          </p:cNvPr>
          <p:cNvSpPr>
            <a:spLocks noGrp="1"/>
          </p:cNvSpPr>
          <p:nvPr>
            <p:ph type="title"/>
          </p:nvPr>
        </p:nvSpPr>
        <p:spPr>
          <a:xfrm>
            <a:off x="838200" y="-1093788"/>
            <a:ext cx="10515600" cy="1093788"/>
          </a:xfrm>
        </p:spPr>
        <p:txBody>
          <a:bodyPr vert="horz" lIns="91440" tIns="45720" rIns="91440" bIns="45720" rtlCol="0" anchor="b">
            <a:normAutofit/>
          </a:bodyPr>
          <a:lstStyle/>
          <a:p>
            <a:r>
              <a:rPr lang="en-US" sz="200">
                <a:solidFill>
                  <a:schemeClr val="bg1">
                    <a:lumMod val="75000"/>
                  </a:schemeClr>
                </a:solidFill>
              </a:rPr>
              <a:t>Key findings</a:t>
            </a:r>
          </a:p>
        </p:txBody>
      </p:sp>
      <p:pic>
        <p:nvPicPr>
          <p:cNvPr id="4" name="Picture 3" descr="classroom instruction frequently results in students being &quot;passively engaged&quot; with few opportunities for meaningful dialogue or critical thinking">
            <a:extLst>
              <a:ext uri="{FF2B5EF4-FFF2-40B4-BE49-F238E27FC236}">
                <a16:creationId xmlns:a16="http://schemas.microsoft.com/office/drawing/2014/main" id="{CEF38897-82C5-5060-6FCF-3999A19ABAD4}"/>
              </a:ext>
            </a:extLst>
          </p:cNvPr>
          <p:cNvPicPr>
            <a:picLocks noChangeAspect="1"/>
          </p:cNvPicPr>
          <p:nvPr/>
        </p:nvPicPr>
        <p:blipFill>
          <a:blip r:embed="rId2"/>
          <a:srcRect t="916"/>
          <a:stretch/>
        </p:blipFill>
        <p:spPr>
          <a:xfrm>
            <a:off x="392471" y="999459"/>
            <a:ext cx="11026896" cy="5740197"/>
          </a:xfrm>
          <a:prstGeom prst="rect">
            <a:avLst/>
          </a:prstGeom>
        </p:spPr>
      </p:pic>
    </p:spTree>
    <p:extLst>
      <p:ext uri="{BB962C8B-B14F-4D97-AF65-F5344CB8AC3E}">
        <p14:creationId xmlns:p14="http://schemas.microsoft.com/office/powerpoint/2010/main" val="362337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AB6D3B1-48A5-6C95-0DE5-BB53CA4BDBCD}"/>
              </a:ext>
            </a:extLst>
          </p:cNvPr>
          <p:cNvSpPr>
            <a:spLocks noGrp="1"/>
          </p:cNvSpPr>
          <p:nvPr>
            <p:ph type="title"/>
          </p:nvPr>
        </p:nvSpPr>
        <p:spPr>
          <a:xfrm>
            <a:off x="838200" y="-1093788"/>
            <a:ext cx="10515600" cy="1093788"/>
          </a:xfrm>
        </p:spPr>
        <p:txBody>
          <a:bodyPr vert="horz" lIns="91440" tIns="45720" rIns="91440" bIns="45720" rtlCol="0" anchor="b">
            <a:normAutofit/>
          </a:bodyPr>
          <a:lstStyle/>
          <a:p>
            <a:r>
              <a:rPr lang="en-US" sz="200">
                <a:solidFill>
                  <a:schemeClr val="bg1">
                    <a:lumMod val="75000"/>
                  </a:schemeClr>
                </a:solidFill>
              </a:rPr>
              <a:t>Key findings</a:t>
            </a:r>
          </a:p>
        </p:txBody>
      </p:sp>
      <p:grpSp>
        <p:nvGrpSpPr>
          <p:cNvPr id="9" name="Group 8" descr="staff survey responses about expectations for specific student groups revealed that staff did not universally say they felt all students could achieve at the same levels">
            <a:extLst>
              <a:ext uri="{FF2B5EF4-FFF2-40B4-BE49-F238E27FC236}">
                <a16:creationId xmlns:a16="http://schemas.microsoft.com/office/drawing/2014/main" id="{9731AB57-6285-03D5-C1C4-502A62974D8F}"/>
              </a:ext>
            </a:extLst>
          </p:cNvPr>
          <p:cNvGrpSpPr/>
          <p:nvPr/>
        </p:nvGrpSpPr>
        <p:grpSpPr>
          <a:xfrm>
            <a:off x="470951" y="1078869"/>
            <a:ext cx="10831458" cy="5568167"/>
            <a:chOff x="470951" y="1078869"/>
            <a:chExt cx="10831458" cy="5568167"/>
          </a:xfrm>
        </p:grpSpPr>
        <p:pic>
          <p:nvPicPr>
            <p:cNvPr id="4" name="Picture 3" descr="A screenshot of a graph&#10;&#10;Description automatically generated">
              <a:extLst>
                <a:ext uri="{FF2B5EF4-FFF2-40B4-BE49-F238E27FC236}">
                  <a16:creationId xmlns:a16="http://schemas.microsoft.com/office/drawing/2014/main" id="{CE6122CE-9769-427D-A879-BE0F7527853C}"/>
                </a:ext>
              </a:extLst>
            </p:cNvPr>
            <p:cNvPicPr>
              <a:picLocks noChangeAspect="1"/>
            </p:cNvPicPr>
            <p:nvPr/>
          </p:nvPicPr>
          <p:blipFill>
            <a:blip r:embed="rId2"/>
            <a:srcRect t="2450"/>
            <a:stretch/>
          </p:blipFill>
          <p:spPr>
            <a:xfrm>
              <a:off x="470951" y="1137682"/>
              <a:ext cx="10831458" cy="5509354"/>
            </a:xfrm>
            <a:prstGeom prst="rect">
              <a:avLst/>
            </a:prstGeom>
          </p:spPr>
        </p:pic>
        <p:sp>
          <p:nvSpPr>
            <p:cNvPr id="2" name="TextBox 1">
              <a:extLst>
                <a:ext uri="{FF2B5EF4-FFF2-40B4-BE49-F238E27FC236}">
                  <a16:creationId xmlns:a16="http://schemas.microsoft.com/office/drawing/2014/main" id="{462C63CB-490C-CEF9-FAD5-44602B250616}"/>
                </a:ext>
              </a:extLst>
            </p:cNvPr>
            <p:cNvSpPr txBox="1"/>
            <p:nvPr/>
          </p:nvSpPr>
          <p:spPr>
            <a:xfrm>
              <a:off x="4496586" y="1078869"/>
              <a:ext cx="5753200" cy="461665"/>
            </a:xfrm>
            <a:prstGeom prst="rect">
              <a:avLst/>
            </a:prstGeom>
            <a:solidFill>
              <a:schemeClr val="bg1"/>
            </a:solidFill>
          </p:spPr>
          <p:txBody>
            <a:bodyPr wrap="square" rtlCol="0">
              <a:spAutoFit/>
            </a:bodyPr>
            <a:lstStyle/>
            <a:p>
              <a:r>
                <a:rPr lang="en-US" sz="1200" i="1"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Students who do not speak English fluently have the ability to achieve the same levels of academic performance as their native English-speaking peers. </a:t>
              </a:r>
              <a:endParaRPr lang="en-US" sz="1200" i="1"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67526E9-7DAB-D313-90D2-E4BB16ED2CE4}"/>
                </a:ext>
              </a:extLst>
            </p:cNvPr>
            <p:cNvSpPr txBox="1"/>
            <p:nvPr/>
          </p:nvSpPr>
          <p:spPr>
            <a:xfrm>
              <a:off x="4496586" y="4119716"/>
              <a:ext cx="6094428" cy="461665"/>
            </a:xfrm>
            <a:prstGeom prst="rect">
              <a:avLst/>
            </a:prstGeom>
            <a:solidFill>
              <a:schemeClr val="bg1"/>
            </a:solidFill>
          </p:spPr>
          <p:txBody>
            <a:bodyPr wrap="square">
              <a:spAutoFit/>
            </a:bodyPr>
            <a:lstStyle/>
            <a:p>
              <a:pPr marL="0" marR="0">
                <a:spcBef>
                  <a:spcPts val="0"/>
                </a:spcBef>
                <a:spcAft>
                  <a:spcPts val="0"/>
                </a:spcAft>
              </a:pPr>
              <a:r>
                <a:rPr lang="en-US" sz="1200" i="1"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Students who live in poverty have the ability to achieve the same grade-level standards as their more affluent peers.</a:t>
              </a:r>
              <a:endParaRPr lang="en-US" i="1"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BED0F48-3E64-38B2-DFF1-31F241F2692F}"/>
                </a:ext>
              </a:extLst>
            </p:cNvPr>
            <p:cNvSpPr txBox="1"/>
            <p:nvPr/>
          </p:nvSpPr>
          <p:spPr>
            <a:xfrm>
              <a:off x="4496586" y="2628699"/>
              <a:ext cx="6805823" cy="461665"/>
            </a:xfrm>
            <a:prstGeom prst="rect">
              <a:avLst/>
            </a:prstGeom>
            <a:solidFill>
              <a:schemeClr val="bg1"/>
            </a:solidFill>
          </p:spPr>
          <p:txBody>
            <a:bodyPr wrap="square">
              <a:spAutoFit/>
            </a:bodyPr>
            <a:lstStyle/>
            <a:p>
              <a:pPr marL="0" marR="0">
                <a:spcBef>
                  <a:spcPts val="0"/>
                </a:spcBef>
                <a:spcAft>
                  <a:spcPts val="0"/>
                </a:spcAft>
              </a:pPr>
              <a:r>
                <a:rPr lang="en-US" sz="1200" i="1"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rPr>
                <a:t>Students whose caregivers do not help them with schoolwork at home have the ability to achieve the same levels of academic performance as their peers who receive more family support. </a:t>
              </a:r>
              <a:endParaRPr lang="en-US" i="1" dirty="0">
                <a:solidFill>
                  <a:schemeClr val="accent1">
                    <a:lumMod val="50000"/>
                  </a:schemeClr>
                </a:solidFill>
                <a:effectLst/>
                <a:latin typeface="Arial" panose="020B0604020202020204" pitchFamily="34" charset="0"/>
                <a:ea typeface="Aptos" panose="020B0004020202020204" pitchFamily="34" charset="0"/>
                <a:cs typeface="Arial" panose="020B0604020202020204" pitchFamily="34" charset="0"/>
              </a:endParaRPr>
            </a:p>
          </p:txBody>
        </p:sp>
      </p:grpSp>
    </p:spTree>
    <p:extLst>
      <p:ext uri="{BB962C8B-B14F-4D97-AF65-F5344CB8AC3E}">
        <p14:creationId xmlns:p14="http://schemas.microsoft.com/office/powerpoint/2010/main" val="20934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C84DA3-2161-F87F-6B15-9D6AC046850E}"/>
              </a:ext>
            </a:extLst>
          </p:cNvPr>
          <p:cNvSpPr>
            <a:spLocks noGrp="1"/>
          </p:cNvSpPr>
          <p:nvPr>
            <p:ph type="title"/>
          </p:nvPr>
        </p:nvSpPr>
        <p:spPr/>
        <p:txBody>
          <a:bodyPr/>
          <a:lstStyle/>
          <a:p>
            <a:r>
              <a:rPr lang="en-US"/>
              <a:t>Discussion</a:t>
            </a:r>
          </a:p>
        </p:txBody>
      </p:sp>
      <p:sp>
        <p:nvSpPr>
          <p:cNvPr id="9" name="Content Placeholder 8">
            <a:extLst>
              <a:ext uri="{FF2B5EF4-FFF2-40B4-BE49-F238E27FC236}">
                <a16:creationId xmlns:a16="http://schemas.microsoft.com/office/drawing/2014/main" id="{217CBF2F-79B7-951F-FECA-DB04F4EE156D}"/>
              </a:ext>
            </a:extLst>
          </p:cNvPr>
          <p:cNvSpPr>
            <a:spLocks noGrp="1"/>
          </p:cNvSpPr>
          <p:nvPr>
            <p:ph idx="1"/>
          </p:nvPr>
        </p:nvSpPr>
        <p:spPr/>
        <p:txBody>
          <a:bodyPr vert="horz" lIns="91440" tIns="45720" rIns="91440" bIns="45720" rtlCol="0" anchor="t">
            <a:normAutofit/>
          </a:bodyPr>
          <a:lstStyle/>
          <a:p>
            <a:r>
              <a:rPr lang="en-US">
                <a:latin typeface="Arial"/>
                <a:cs typeface="Arial"/>
              </a:rPr>
              <a:t>What are your general reactions to these early findings?</a:t>
            </a:r>
          </a:p>
          <a:p>
            <a:r>
              <a:rPr lang="en-US">
                <a:latin typeface="Arial"/>
                <a:cs typeface="Arial"/>
              </a:rPr>
              <a:t>Given the Council’s charge, where can we go from here?</a:t>
            </a:r>
          </a:p>
          <a:p>
            <a:pPr marL="0" indent="0">
              <a:buNone/>
            </a:pPr>
            <a:endParaRPr lang="en-US"/>
          </a:p>
        </p:txBody>
      </p:sp>
    </p:spTree>
    <p:extLst>
      <p:ext uri="{BB962C8B-B14F-4D97-AF65-F5344CB8AC3E}">
        <p14:creationId xmlns:p14="http://schemas.microsoft.com/office/powerpoint/2010/main" val="3538597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ctrTitle"/>
          </p:nvPr>
        </p:nvSpPr>
        <p:spPr>
          <a:xfrm>
            <a:off x="838200" y="1855837"/>
            <a:ext cx="9829800" cy="190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4800"/>
              <a:buFont typeface="Calibri"/>
              <a:buNone/>
            </a:pPr>
            <a:r>
              <a:rPr lang="en-US"/>
              <a:t>Overview of the Massachusetts Accountability System Review Advisory Committee Report </a:t>
            </a:r>
            <a:endParaRPr/>
          </a:p>
        </p:txBody>
      </p:sp>
      <p:sp>
        <p:nvSpPr>
          <p:cNvPr id="167" name="Google Shape;167;p25"/>
          <p:cNvSpPr txBox="1">
            <a:spLocks noGrp="1"/>
          </p:cNvSpPr>
          <p:nvPr>
            <p:ph type="subTitle" idx="1"/>
          </p:nvPr>
        </p:nvSpPr>
        <p:spPr>
          <a:xfrm>
            <a:off x="838200" y="3876143"/>
            <a:ext cx="9829800" cy="87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a:t>Dr. Chris Domaleski &amp; Dr. Carla Evans </a:t>
            </a:r>
            <a:br>
              <a:rPr lang="en-US"/>
            </a:br>
            <a:r>
              <a:rPr lang="en-US" i="1"/>
              <a:t>The National Center for the Improvement of Educational Assessment</a:t>
            </a:r>
            <a:endParaRPr/>
          </a:p>
        </p:txBody>
      </p:sp>
      <p:sp>
        <p:nvSpPr>
          <p:cNvPr id="168" name="Google Shape;168;p25"/>
          <p:cNvSpPr txBox="1">
            <a:spLocks noGrp="1"/>
          </p:cNvSpPr>
          <p:nvPr>
            <p:ph type="body" idx="2"/>
          </p:nvPr>
        </p:nvSpPr>
        <p:spPr>
          <a:xfrm>
            <a:off x="839100" y="5067377"/>
            <a:ext cx="9828000" cy="87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US"/>
              <a:t>September 23, 2024</a:t>
            </a:r>
            <a:endParaRPr/>
          </a:p>
          <a:p>
            <a:pPr marL="0" lvl="0" indent="0" algn="l" rtl="0">
              <a:spcBef>
                <a:spcPts val="0"/>
              </a:spcBef>
              <a:spcAft>
                <a:spcPts val="0"/>
              </a:spcAft>
              <a:buClr>
                <a:schemeClr val="dk1"/>
              </a:buClr>
              <a:buSzPts val="2400"/>
              <a:buNone/>
            </a:pPr>
            <a:r>
              <a:rPr lang="en-US"/>
              <a:t>Virtual Presentation to the Massachusetts Board of Elementary and Secondary Education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Agenda</a:t>
            </a:r>
            <a:endParaRPr/>
          </a:p>
        </p:txBody>
      </p:sp>
      <p:sp>
        <p:nvSpPr>
          <p:cNvPr id="175" name="Google Shape;175;p26"/>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457200" lvl="0" indent="-457200" algn="l" rtl="0">
              <a:lnSpc>
                <a:spcPct val="150000"/>
              </a:lnSpc>
              <a:spcBef>
                <a:spcPts val="1000"/>
              </a:spcBef>
              <a:spcAft>
                <a:spcPts val="0"/>
              </a:spcAft>
              <a:buSzPts val="3600"/>
              <a:buAutoNum type="romanUcPeriod"/>
            </a:pPr>
            <a:r>
              <a:rPr lang="en-US" sz="3600"/>
              <a:t>Background</a:t>
            </a:r>
            <a:endParaRPr sz="3600"/>
          </a:p>
          <a:p>
            <a:pPr marL="457200" lvl="0" indent="-457200" algn="l" rtl="0">
              <a:lnSpc>
                <a:spcPct val="150000"/>
              </a:lnSpc>
              <a:spcBef>
                <a:spcPts val="0"/>
              </a:spcBef>
              <a:spcAft>
                <a:spcPts val="0"/>
              </a:spcAft>
              <a:buSzPts val="3600"/>
              <a:buAutoNum type="romanUcPeriod"/>
            </a:pPr>
            <a:r>
              <a:rPr lang="en-US" sz="3600"/>
              <a:t>Foundations</a:t>
            </a:r>
            <a:endParaRPr sz="3600"/>
          </a:p>
          <a:p>
            <a:pPr marL="457200" lvl="0" indent="-457200" algn="l" rtl="0">
              <a:lnSpc>
                <a:spcPct val="150000"/>
              </a:lnSpc>
              <a:spcBef>
                <a:spcPts val="0"/>
              </a:spcBef>
              <a:spcAft>
                <a:spcPts val="0"/>
              </a:spcAft>
              <a:buSzPts val="3600"/>
              <a:buAutoNum type="romanUcPeriod"/>
            </a:pPr>
            <a:r>
              <a:rPr lang="en-US" sz="3600"/>
              <a:t>Design Recommendations</a:t>
            </a:r>
            <a:endParaRPr sz="3600"/>
          </a:p>
          <a:p>
            <a:pPr marL="457200" lvl="0" indent="-457200" algn="l" rtl="0">
              <a:lnSpc>
                <a:spcPct val="150000"/>
              </a:lnSpc>
              <a:spcBef>
                <a:spcPts val="0"/>
              </a:spcBef>
              <a:spcAft>
                <a:spcPts val="0"/>
              </a:spcAft>
              <a:buSzPts val="3600"/>
              <a:buAutoNum type="romanUcPeriod"/>
            </a:pPr>
            <a:r>
              <a:rPr lang="en-US" sz="3600"/>
              <a:t>Next Steps</a:t>
            </a:r>
            <a:endParaRPr sz="3600"/>
          </a:p>
          <a:p>
            <a:pPr marL="457200" lvl="0" indent="-457200" algn="l" rtl="0">
              <a:lnSpc>
                <a:spcPct val="150000"/>
              </a:lnSpc>
              <a:spcBef>
                <a:spcPts val="0"/>
              </a:spcBef>
              <a:spcAft>
                <a:spcPts val="0"/>
              </a:spcAft>
              <a:buSzPts val="3600"/>
              <a:buAutoNum type="romanUcPeriod"/>
            </a:pPr>
            <a:r>
              <a:rPr lang="en-US" sz="3600"/>
              <a:t>DESE Follow-Up</a:t>
            </a:r>
            <a:endParaRPr sz="3600"/>
          </a:p>
        </p:txBody>
      </p:sp>
      <p:sp>
        <p:nvSpPr>
          <p:cNvPr id="176" name="Google Shape;176;p26"/>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831851" y="1442118"/>
            <a:ext cx="10515600" cy="2852700"/>
          </a:xfrm>
          <a:prstGeom prst="rect">
            <a:avLst/>
          </a:prstGeom>
        </p:spPr>
        <p:txBody>
          <a:bodyPr spcFirstLastPara="1" wrap="square" lIns="91425" tIns="45700" rIns="91425" bIns="45700" anchor="b" anchorCtr="0">
            <a:noAutofit/>
          </a:bodyPr>
          <a:lstStyle/>
          <a:p>
            <a:pPr marL="457200" lvl="0" indent="-533400" algn="l" rtl="0">
              <a:spcBef>
                <a:spcPts val="0"/>
              </a:spcBef>
              <a:spcAft>
                <a:spcPts val="0"/>
              </a:spcAft>
              <a:buSzPts val="4800"/>
              <a:buAutoNum type="romanUcPeriod"/>
            </a:pPr>
            <a:r>
              <a:rPr lang="en-US"/>
              <a:t>Background</a:t>
            </a:r>
            <a:endParaRPr/>
          </a:p>
        </p:txBody>
      </p:sp>
      <p:sp>
        <p:nvSpPr>
          <p:cNvPr id="183" name="Google Shape;183;p27"/>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Welcome, Introductions, and Review of Norms</a:t>
            </a:r>
          </a:p>
        </p:txBody>
      </p:sp>
    </p:spTree>
    <p:extLst>
      <p:ext uri="{BB962C8B-B14F-4D97-AF65-F5344CB8AC3E}">
        <p14:creationId xmlns:p14="http://schemas.microsoft.com/office/powerpoint/2010/main" val="408647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Advisory Committee Purpose</a:t>
            </a:r>
            <a:endParaRPr/>
          </a:p>
        </p:txBody>
      </p:sp>
      <p:sp>
        <p:nvSpPr>
          <p:cNvPr id="190" name="Google Shape;190;p28"/>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None/>
            </a:pPr>
            <a:r>
              <a:rPr lang="en-US" sz="2800"/>
              <a:t>The goal of the Accountability System Review Advisory Committee was to </a:t>
            </a:r>
            <a:r>
              <a:rPr lang="en-US" sz="2800" b="1" i="1"/>
              <a:t>develop a set of guiding principles and recommendations</a:t>
            </a:r>
            <a:r>
              <a:rPr lang="en-US" sz="2800"/>
              <a:t> for DESE to consider in the review of the district and school accountability system.  </a:t>
            </a:r>
            <a:endParaRPr sz="2800"/>
          </a:p>
          <a:p>
            <a:pPr marL="0" lvl="0" indent="0" algn="l" rtl="0">
              <a:lnSpc>
                <a:spcPct val="107916"/>
              </a:lnSpc>
              <a:spcBef>
                <a:spcPts val="800"/>
              </a:spcBef>
              <a:spcAft>
                <a:spcPts val="0"/>
              </a:spcAft>
              <a:buNone/>
            </a:pPr>
            <a:endParaRPr sz="2800"/>
          </a:p>
          <a:p>
            <a:pPr marL="0" lvl="0" indent="0" algn="l" rtl="0">
              <a:lnSpc>
                <a:spcPct val="107916"/>
              </a:lnSpc>
              <a:spcBef>
                <a:spcPts val="800"/>
              </a:spcBef>
              <a:spcAft>
                <a:spcPts val="800"/>
              </a:spcAft>
              <a:buNone/>
            </a:pPr>
            <a:r>
              <a:rPr lang="en-US" sz="2800"/>
              <a:t>The goal was to assist DESE in the development of an improved measure of school quality that </a:t>
            </a:r>
            <a:r>
              <a:rPr lang="en-US" sz="2800" b="1" i="1"/>
              <a:t>complies with existing federal and state laws</a:t>
            </a:r>
            <a:r>
              <a:rPr lang="en-US" sz="2800"/>
              <a:t>, as well as honors </a:t>
            </a:r>
            <a:r>
              <a:rPr lang="en-US" sz="2800" b="1" i="1"/>
              <a:t>Massachusetts’ </a:t>
            </a:r>
            <a:r>
              <a:rPr lang="en-US" sz="2800" b="1" i="1" u="sng">
                <a:solidFill>
                  <a:schemeClr val="hlink"/>
                </a:solidFill>
                <a:hlinkClick r:id="rId3"/>
              </a:rPr>
              <a:t>Educational Vision</a:t>
            </a:r>
            <a:r>
              <a:rPr lang="en-US" sz="2800" b="1" i="1"/>
              <a:t> and priorities. </a:t>
            </a:r>
            <a:endParaRPr sz="3700" b="1" i="1"/>
          </a:p>
        </p:txBody>
      </p:sp>
      <p:sp>
        <p:nvSpPr>
          <p:cNvPr id="191" name="Google Shape;191;p28"/>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9"/>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Background</a:t>
            </a:r>
            <a:endParaRPr/>
          </a:p>
        </p:txBody>
      </p:sp>
      <p:sp>
        <p:nvSpPr>
          <p:cNvPr id="197" name="Google Shape;197;p29"/>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199" name="Google Shape;199;p29">
            <a:extLst>
              <a:ext uri="{C183D7F6-B498-43B3-948B-1728B52AA6E4}">
                <adec:decorative xmlns:adec="http://schemas.microsoft.com/office/drawing/2017/decorative" val="1"/>
              </a:ext>
            </a:extLst>
          </p:cNvPr>
          <p:cNvGrpSpPr/>
          <p:nvPr/>
        </p:nvGrpSpPr>
        <p:grpSpPr>
          <a:xfrm>
            <a:off x="195566" y="1781364"/>
            <a:ext cx="2581430" cy="3127208"/>
            <a:chOff x="571536" y="1957150"/>
            <a:chExt cx="1755000" cy="2154021"/>
          </a:xfrm>
        </p:grpSpPr>
        <p:sp>
          <p:nvSpPr>
            <p:cNvPr id="200" name="Google Shape;200;p29"/>
            <p:cNvSpPr/>
            <p:nvPr/>
          </p:nvSpPr>
          <p:spPr>
            <a:xfrm>
              <a:off x="1151886" y="1957150"/>
              <a:ext cx="594300" cy="594300"/>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01" name="Google Shape;201;p29"/>
            <p:cNvSpPr txBox="1"/>
            <p:nvPr/>
          </p:nvSpPr>
          <p:spPr>
            <a:xfrm>
              <a:off x="835683" y="2023765"/>
              <a:ext cx="1116300" cy="321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1" i="0" u="none" strike="noStrike" kern="0" cap="none" spc="0" normalizeH="0" baseline="0" noProof="0">
                  <a:ln>
                    <a:noFill/>
                  </a:ln>
                  <a:solidFill>
                    <a:srgbClr val="00A84F"/>
                  </a:solidFill>
                  <a:effectLst/>
                  <a:uLnTx/>
                  <a:uFillTx/>
                  <a:latin typeface="Roboto"/>
                  <a:ea typeface="Roboto"/>
                  <a:cs typeface="Roboto"/>
                  <a:sym typeface="Roboto"/>
                </a:rPr>
                <a:t>Fall 2023</a:t>
              </a:r>
              <a:endParaRPr kumimoji="0" sz="19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02" name="Google Shape;202;p29"/>
            <p:cNvSpPr txBox="1"/>
            <p:nvPr/>
          </p:nvSpPr>
          <p:spPr>
            <a:xfrm>
              <a:off x="594479" y="2686402"/>
              <a:ext cx="1709100" cy="4464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A84F"/>
                  </a:solidFill>
                  <a:effectLst/>
                  <a:uLnTx/>
                  <a:uFillTx/>
                  <a:latin typeface="Roboto"/>
                  <a:ea typeface="Roboto"/>
                  <a:cs typeface="Roboto"/>
                  <a:sym typeface="Roboto"/>
                </a:rPr>
                <a:t>Committee Invited</a:t>
              </a:r>
              <a:endParaRPr kumimoji="0" sz="21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03" name="Google Shape;203;p29"/>
            <p:cNvSpPr txBox="1"/>
            <p:nvPr/>
          </p:nvSpPr>
          <p:spPr>
            <a:xfrm>
              <a:off x="571536" y="3373771"/>
              <a:ext cx="1755000" cy="737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0" i="0" u="none" strike="noStrike" kern="0" cap="none" spc="0" normalizeH="0" baseline="0" noProof="0">
                  <a:ln>
                    <a:noFill/>
                  </a:ln>
                  <a:solidFill>
                    <a:srgbClr val="00A84F"/>
                  </a:solidFill>
                  <a:effectLst/>
                  <a:uLnTx/>
                  <a:uFillTx/>
                  <a:latin typeface="Roboto"/>
                  <a:ea typeface="Roboto"/>
                  <a:cs typeface="Roboto"/>
                  <a:sym typeface="Roboto"/>
                </a:rPr>
                <a:t>DESE staff identified and invited a broadly representative group from many organizations and stakeholder groups to participate.</a:t>
              </a:r>
              <a:endParaRPr kumimoji="0" sz="1900" b="0" i="0" u="none" strike="noStrike" kern="0" cap="none" spc="0" normalizeH="0" baseline="0" noProof="0">
                <a:ln>
                  <a:noFill/>
                </a:ln>
                <a:solidFill>
                  <a:srgbClr val="00A84F"/>
                </a:solidFill>
                <a:effectLst/>
                <a:uLnTx/>
                <a:uFillTx/>
                <a:latin typeface="Roboto"/>
                <a:ea typeface="Roboto"/>
                <a:cs typeface="Roboto"/>
                <a:sym typeface="Roboto"/>
              </a:endParaRPr>
            </a:p>
          </p:txBody>
        </p:sp>
      </p:grpSp>
      <p:sp>
        <p:nvSpPr>
          <p:cNvPr id="204" name="Google Shape;204;p29">
            <a:extLst>
              <a:ext uri="{C183D7F6-B498-43B3-948B-1728B52AA6E4}">
                <adec:decorative xmlns:adec="http://schemas.microsoft.com/office/drawing/2017/decorative" val="1"/>
              </a:ext>
            </a:extLst>
          </p:cNvPr>
          <p:cNvSpPr/>
          <p:nvPr/>
        </p:nvSpPr>
        <p:spPr>
          <a:xfrm>
            <a:off x="7207747" y="1781364"/>
            <a:ext cx="874156" cy="862805"/>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05" name="Google Shape;205;p29"/>
          <p:cNvSpPr txBox="1"/>
          <p:nvPr/>
        </p:nvSpPr>
        <p:spPr>
          <a:xfrm>
            <a:off x="3429000" y="1665000"/>
            <a:ext cx="8126100" cy="5193000"/>
          </a:xfrm>
          <a:prstGeom prst="rect">
            <a:avLst/>
          </a:prstGeom>
          <a:noFill/>
          <a:ln>
            <a:noFill/>
          </a:ln>
        </p:spPr>
        <p:txBody>
          <a:bodyPr spcFirstLastPara="1" wrap="square" lIns="91425" tIns="91425" rIns="91425" bIns="91425" anchor="t" anchorCtr="0">
            <a:noAutofit/>
          </a:bodyPr>
          <a:lstStyle/>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Parent-Teacher Association (MPTA)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National Parents Union - Massachusetts (NPU-MA)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American Federation of Teachers - Massachusetts (AFT-MA)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Teachers Association (MTA)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District staff with specific accountability expertise</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Association of School Committees (MASC)</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Association of School Superintendents (MASS)</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Association of Vocational Administrators (MAVA)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Urban Superintendent Network (USN)</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School Administrators Association (MSAA)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Democrats for Education Reform (DFER)</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Charter Public School Association (MCPSA)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Consortium for Innovative Education Assessment (MCIEA)</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Business Alliance for Education (MBAE)  </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Latinos for Education*</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National Association for the Advancement of Colored People (NAACP)*  </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Massachusetts Advocates for Children (MAC)*</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457200" marR="0" lvl="0" indent="-336550" algn="l" defTabSz="914400" rtl="0" eaLnBrk="1" fontAlgn="auto" latinLnBrk="0" hangingPunct="1">
              <a:lnSpc>
                <a:spcPct val="100000"/>
              </a:lnSpc>
              <a:spcBef>
                <a:spcPts val="0"/>
              </a:spcBef>
              <a:spcAft>
                <a:spcPts val="0"/>
              </a:spcAft>
              <a:buClr>
                <a:srgbClr val="000000"/>
              </a:buClr>
              <a:buSzPts val="1700"/>
              <a:buFont typeface="Roboto"/>
              <a:buChar char="●"/>
              <a:tabLst/>
              <a:defRPr/>
            </a:pPr>
            <a:r>
              <a:rPr kumimoji="0" lang="en-US" sz="1700" b="0" i="0" u="none" strike="noStrike" kern="0" cap="none" spc="0" normalizeH="0" baseline="0" noProof="0">
                <a:ln>
                  <a:noFill/>
                </a:ln>
                <a:solidFill>
                  <a:srgbClr val="000000"/>
                </a:solidFill>
                <a:effectLst/>
                <a:uLnTx/>
                <a:uFillTx/>
                <a:latin typeface="Roboto"/>
                <a:ea typeface="Roboto"/>
                <a:cs typeface="Roboto"/>
                <a:sym typeface="Roboto"/>
              </a:rPr>
              <a:t>Student Advisory Council (SAC)*</a:t>
            </a:r>
            <a:endParaRPr kumimoji="0" sz="1700" b="0" i="0" u="none" strike="noStrike" kern="0" cap="none" spc="0" normalizeH="0" baseline="0" noProof="0">
              <a:ln>
                <a:noFill/>
              </a:ln>
              <a:solidFill>
                <a:srgbClr val="000000"/>
              </a:solidFill>
              <a:effectLst/>
              <a:uLnTx/>
              <a:uFillTx/>
              <a:latin typeface="Roboto"/>
              <a:ea typeface="Roboto"/>
              <a:cs typeface="Roboto"/>
              <a:sym typeface="Roboto"/>
            </a:endParaRPr>
          </a:p>
          <a:p>
            <a:pPr marL="9144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300" b="0" i="0" u="none" strike="noStrike" kern="0" cap="none" spc="0" normalizeH="0" baseline="0" noProof="0">
              <a:ln>
                <a:noFill/>
              </a:ln>
              <a:solidFill>
                <a:srgbClr val="000000"/>
              </a:solidFill>
              <a:effectLst/>
              <a:uLnTx/>
              <a:uFillTx/>
              <a:latin typeface="Roboto"/>
              <a:ea typeface="Roboto"/>
              <a:cs typeface="Roboto"/>
              <a:sym typeface="Roboto"/>
            </a:endParaRPr>
          </a:p>
          <a:p>
            <a:pPr marL="45720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Roboto"/>
                <a:ea typeface="Roboto"/>
                <a:cs typeface="Roboto"/>
                <a:sym typeface="Roboto"/>
              </a:rPr>
              <a:t>*Invited, but did not participate</a:t>
            </a:r>
            <a:endParaRPr kumimoji="0" sz="1200" b="0" i="0" u="none" strike="noStrike" kern="0" cap="none" spc="0" normalizeH="0" baseline="0" noProof="0">
              <a:ln>
                <a:noFill/>
              </a:ln>
              <a:solidFill>
                <a:srgbClr val="000000"/>
              </a:solidFill>
              <a:effectLst/>
              <a:uLnTx/>
              <a:uFillTx/>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12" name="Google Shape;212;p30"/>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Background</a:t>
            </a:r>
            <a:endParaRPr/>
          </a:p>
        </p:txBody>
      </p:sp>
      <p:grpSp>
        <p:nvGrpSpPr>
          <p:cNvPr id="213" name="Google Shape;213;p30">
            <a:extLst>
              <a:ext uri="{C183D7F6-B498-43B3-948B-1728B52AA6E4}">
                <adec:decorative xmlns:adec="http://schemas.microsoft.com/office/drawing/2017/decorative" val="1"/>
              </a:ext>
            </a:extLst>
          </p:cNvPr>
          <p:cNvGrpSpPr/>
          <p:nvPr/>
        </p:nvGrpSpPr>
        <p:grpSpPr>
          <a:xfrm>
            <a:off x="195566" y="1781364"/>
            <a:ext cx="2581430" cy="3127208"/>
            <a:chOff x="571536" y="1957150"/>
            <a:chExt cx="1755000" cy="2154021"/>
          </a:xfrm>
        </p:grpSpPr>
        <p:sp>
          <p:nvSpPr>
            <p:cNvPr id="214" name="Google Shape;214;p30"/>
            <p:cNvSpPr/>
            <p:nvPr/>
          </p:nvSpPr>
          <p:spPr>
            <a:xfrm>
              <a:off x="1151886" y="1957150"/>
              <a:ext cx="594300" cy="594300"/>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15" name="Google Shape;215;p30"/>
            <p:cNvSpPr txBox="1"/>
            <p:nvPr/>
          </p:nvSpPr>
          <p:spPr>
            <a:xfrm>
              <a:off x="835683" y="2023765"/>
              <a:ext cx="1116300" cy="3210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1" i="0" u="none" strike="noStrike" kern="0" cap="none" spc="0" normalizeH="0" baseline="0" noProof="0">
                  <a:ln>
                    <a:noFill/>
                  </a:ln>
                  <a:solidFill>
                    <a:srgbClr val="00A84F"/>
                  </a:solidFill>
                  <a:effectLst/>
                  <a:uLnTx/>
                  <a:uFillTx/>
                  <a:latin typeface="Roboto"/>
                  <a:ea typeface="Roboto"/>
                  <a:cs typeface="Roboto"/>
                  <a:sym typeface="Roboto"/>
                </a:rPr>
                <a:t>Fall 2023</a:t>
              </a:r>
              <a:endParaRPr kumimoji="0" sz="19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16" name="Google Shape;216;p30"/>
            <p:cNvSpPr txBox="1"/>
            <p:nvPr/>
          </p:nvSpPr>
          <p:spPr>
            <a:xfrm>
              <a:off x="594479" y="2686402"/>
              <a:ext cx="1709100" cy="4464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A84F"/>
                  </a:solidFill>
                  <a:effectLst/>
                  <a:uLnTx/>
                  <a:uFillTx/>
                  <a:latin typeface="Roboto"/>
                  <a:ea typeface="Roboto"/>
                  <a:cs typeface="Roboto"/>
                  <a:sym typeface="Roboto"/>
                </a:rPr>
                <a:t>Committee Invited</a:t>
              </a:r>
              <a:endParaRPr kumimoji="0" sz="21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17" name="Google Shape;217;p30"/>
            <p:cNvSpPr txBox="1"/>
            <p:nvPr/>
          </p:nvSpPr>
          <p:spPr>
            <a:xfrm>
              <a:off x="571536" y="3373771"/>
              <a:ext cx="1755000" cy="737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0" i="0" u="none" strike="noStrike" kern="0" cap="none" spc="0" normalizeH="0" baseline="0" noProof="0">
                  <a:ln>
                    <a:noFill/>
                  </a:ln>
                  <a:solidFill>
                    <a:srgbClr val="00A84F"/>
                  </a:solidFill>
                  <a:effectLst/>
                  <a:uLnTx/>
                  <a:uFillTx/>
                  <a:latin typeface="Roboto"/>
                  <a:ea typeface="Roboto"/>
                  <a:cs typeface="Roboto"/>
                  <a:sym typeface="Roboto"/>
                </a:rPr>
                <a:t>DESE staff identified and invited a broadly representative group from many organizations and stakeholder groups to participate.</a:t>
              </a:r>
              <a:endParaRPr kumimoji="0" sz="1900" b="0" i="0" u="none" strike="noStrike" kern="0" cap="none" spc="0" normalizeH="0" baseline="0" noProof="0">
                <a:ln>
                  <a:noFill/>
                </a:ln>
                <a:solidFill>
                  <a:srgbClr val="00A84F"/>
                </a:solidFill>
                <a:effectLst/>
                <a:uLnTx/>
                <a:uFillTx/>
                <a:latin typeface="Roboto"/>
                <a:ea typeface="Roboto"/>
                <a:cs typeface="Roboto"/>
                <a:sym typeface="Roboto"/>
              </a:endParaRPr>
            </a:p>
          </p:txBody>
        </p:sp>
      </p:grpSp>
      <p:grpSp>
        <p:nvGrpSpPr>
          <p:cNvPr id="218" name="Google Shape;218;p30">
            <a:extLst>
              <a:ext uri="{C183D7F6-B498-43B3-948B-1728B52AA6E4}">
                <adec:decorative xmlns:adec="http://schemas.microsoft.com/office/drawing/2017/decorative" val="1"/>
              </a:ext>
            </a:extLst>
          </p:cNvPr>
          <p:cNvGrpSpPr/>
          <p:nvPr/>
        </p:nvGrpSpPr>
        <p:grpSpPr>
          <a:xfrm>
            <a:off x="3325475" y="1781364"/>
            <a:ext cx="5285091" cy="2755494"/>
            <a:chOff x="2699423" y="1957150"/>
            <a:chExt cx="3593100" cy="1897984"/>
          </a:xfrm>
        </p:grpSpPr>
        <p:sp>
          <p:nvSpPr>
            <p:cNvPr id="219" name="Google Shape;219;p30"/>
            <p:cNvSpPr/>
            <p:nvPr/>
          </p:nvSpPr>
          <p:spPr>
            <a:xfrm>
              <a:off x="3256823" y="1957150"/>
              <a:ext cx="594300" cy="594300"/>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20" name="Google Shape;220;p30"/>
            <p:cNvSpPr txBox="1"/>
            <p:nvPr/>
          </p:nvSpPr>
          <p:spPr>
            <a:xfrm>
              <a:off x="2699425" y="2660925"/>
              <a:ext cx="1709100" cy="4464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A84F"/>
                  </a:solidFill>
                  <a:effectLst/>
                  <a:uLnTx/>
                  <a:uFillTx/>
                  <a:latin typeface="Roboto"/>
                  <a:ea typeface="Roboto"/>
                  <a:cs typeface="Roboto"/>
                  <a:sym typeface="Roboto"/>
                </a:rPr>
                <a:t>Meetings Started</a:t>
              </a:r>
              <a:endParaRPr kumimoji="0" sz="21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21" name="Google Shape;221;p30"/>
            <p:cNvSpPr txBox="1"/>
            <p:nvPr/>
          </p:nvSpPr>
          <p:spPr>
            <a:xfrm>
              <a:off x="2699423" y="3117734"/>
              <a:ext cx="3593100" cy="737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0" i="0" u="none" strike="noStrike" kern="0" cap="none" spc="0" normalizeH="0" baseline="0" noProof="0">
                  <a:ln>
                    <a:noFill/>
                  </a:ln>
                  <a:solidFill>
                    <a:srgbClr val="00A84F"/>
                  </a:solidFill>
                  <a:effectLst/>
                  <a:uLnTx/>
                  <a:uFillTx/>
                  <a:latin typeface="Roboto"/>
                  <a:ea typeface="Roboto"/>
                  <a:cs typeface="Roboto"/>
                  <a:sym typeface="Roboto"/>
                </a:rPr>
                <a:t>The committee met in person for full-day meetings six times and remotely for 3 hours one time.</a:t>
              </a:r>
              <a:endParaRPr kumimoji="0" sz="1900" b="0"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22" name="Google Shape;222;p30"/>
            <p:cNvSpPr txBox="1"/>
            <p:nvPr/>
          </p:nvSpPr>
          <p:spPr>
            <a:xfrm>
              <a:off x="3290050" y="1993819"/>
              <a:ext cx="1007400" cy="5451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1" i="0" u="none" strike="noStrike" kern="0" cap="none" spc="0" normalizeH="0" baseline="0" noProof="0">
                  <a:ln>
                    <a:noFill/>
                  </a:ln>
                  <a:solidFill>
                    <a:srgbClr val="00A84F"/>
                  </a:solidFill>
                  <a:effectLst/>
                  <a:uLnTx/>
                  <a:uFillTx/>
                  <a:latin typeface="Roboto"/>
                  <a:ea typeface="Roboto"/>
                  <a:cs typeface="Roboto"/>
                  <a:sym typeface="Roboto"/>
                </a:rPr>
                <a:t>Dec 2023</a:t>
              </a:r>
              <a:endParaRPr kumimoji="0" sz="1900" b="1" i="0" u="none" strike="noStrike" kern="0" cap="none" spc="0" normalizeH="0" baseline="0" noProof="0">
                <a:ln>
                  <a:noFill/>
                </a:ln>
                <a:solidFill>
                  <a:srgbClr val="00A84F"/>
                </a:solidFill>
                <a:effectLst/>
                <a:uLnTx/>
                <a:uFillTx/>
                <a:latin typeface="Roboto"/>
                <a:ea typeface="Roboto"/>
                <a:cs typeface="Roboto"/>
                <a:sym typeface="Roboto"/>
              </a:endParaRPr>
            </a:p>
          </p:txBody>
        </p:sp>
      </p:grpSp>
      <p:grpSp>
        <p:nvGrpSpPr>
          <p:cNvPr id="223" name="Google Shape;223;p30">
            <a:extLst>
              <a:ext uri="{C183D7F6-B498-43B3-948B-1728B52AA6E4}">
                <adec:decorative xmlns:adec="http://schemas.microsoft.com/office/drawing/2017/decorative" val="1"/>
              </a:ext>
            </a:extLst>
          </p:cNvPr>
          <p:cNvGrpSpPr/>
          <p:nvPr/>
        </p:nvGrpSpPr>
        <p:grpSpPr>
          <a:xfrm>
            <a:off x="6387875" y="1781364"/>
            <a:ext cx="2513915" cy="1669824"/>
            <a:chOff x="4781413" y="1957150"/>
            <a:chExt cx="1709100" cy="1150175"/>
          </a:xfrm>
        </p:grpSpPr>
        <p:sp>
          <p:nvSpPr>
            <p:cNvPr id="224" name="Google Shape;224;p30"/>
            <p:cNvSpPr/>
            <p:nvPr/>
          </p:nvSpPr>
          <p:spPr>
            <a:xfrm>
              <a:off x="5338808" y="1957150"/>
              <a:ext cx="594300" cy="594300"/>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25" name="Google Shape;225;p30"/>
            <p:cNvSpPr txBox="1"/>
            <p:nvPr/>
          </p:nvSpPr>
          <p:spPr>
            <a:xfrm>
              <a:off x="4781413" y="2660925"/>
              <a:ext cx="1709100" cy="4464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A84F"/>
                  </a:solidFill>
                  <a:effectLst/>
                  <a:uLnTx/>
                  <a:uFillTx/>
                  <a:latin typeface="Roboto"/>
                  <a:ea typeface="Roboto"/>
                  <a:cs typeface="Roboto"/>
                  <a:sym typeface="Roboto"/>
                </a:rPr>
                <a:t>Meetings Ended</a:t>
              </a:r>
              <a:endParaRPr kumimoji="0" sz="21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26" name="Google Shape;226;p30"/>
            <p:cNvSpPr txBox="1"/>
            <p:nvPr/>
          </p:nvSpPr>
          <p:spPr>
            <a:xfrm>
              <a:off x="4892434" y="1993819"/>
              <a:ext cx="961200" cy="5451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1" i="0" u="none" strike="noStrike" kern="0" cap="none" spc="0" normalizeH="0" baseline="0" noProof="0">
                  <a:ln>
                    <a:noFill/>
                  </a:ln>
                  <a:solidFill>
                    <a:srgbClr val="00A84F"/>
                  </a:solidFill>
                  <a:effectLst/>
                  <a:uLnTx/>
                  <a:uFillTx/>
                  <a:latin typeface="Roboto"/>
                  <a:ea typeface="Roboto"/>
                  <a:cs typeface="Roboto"/>
                  <a:sym typeface="Roboto"/>
                </a:rPr>
                <a:t>June 2024</a:t>
              </a:r>
              <a:endParaRPr kumimoji="0" sz="1900" b="1" i="0" u="none" strike="noStrike" kern="0" cap="none" spc="0" normalizeH="0" baseline="0" noProof="0">
                <a:ln>
                  <a:noFill/>
                </a:ln>
                <a:solidFill>
                  <a:srgbClr val="00A84F"/>
                </a:solidFill>
                <a:effectLst/>
                <a:uLnTx/>
                <a:uFillTx/>
                <a:latin typeface="Roboto"/>
                <a:ea typeface="Roboto"/>
                <a:cs typeface="Roboto"/>
                <a:sym typeface="Roboto"/>
              </a:endParaRPr>
            </a:p>
          </p:txBody>
        </p:sp>
      </p:grpSp>
      <p:grpSp>
        <p:nvGrpSpPr>
          <p:cNvPr id="227" name="Google Shape;227;p30">
            <a:extLst>
              <a:ext uri="{C183D7F6-B498-43B3-948B-1728B52AA6E4}">
                <adec:decorative xmlns:adec="http://schemas.microsoft.com/office/drawing/2017/decorative" val="1"/>
              </a:ext>
            </a:extLst>
          </p:cNvPr>
          <p:cNvGrpSpPr/>
          <p:nvPr/>
        </p:nvGrpSpPr>
        <p:grpSpPr>
          <a:xfrm>
            <a:off x="9335501" y="1781364"/>
            <a:ext cx="2743376" cy="3017008"/>
            <a:chOff x="6785374" y="1957150"/>
            <a:chExt cx="1865100" cy="2078116"/>
          </a:xfrm>
        </p:grpSpPr>
        <p:sp>
          <p:nvSpPr>
            <p:cNvPr id="228" name="Google Shape;228;p30"/>
            <p:cNvSpPr/>
            <p:nvPr/>
          </p:nvSpPr>
          <p:spPr>
            <a:xfrm>
              <a:off x="7420786" y="1957150"/>
              <a:ext cx="594300" cy="594300"/>
            </a:xfrm>
            <a:prstGeom prst="ellipse">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29" name="Google Shape;229;p30"/>
            <p:cNvSpPr txBox="1"/>
            <p:nvPr/>
          </p:nvSpPr>
          <p:spPr>
            <a:xfrm>
              <a:off x="6785374" y="2648446"/>
              <a:ext cx="1865100" cy="446400"/>
            </a:xfrm>
            <a:prstGeom prst="rect">
              <a:avLst/>
            </a:prstGeom>
            <a:noFill/>
            <a:ln>
              <a:noFill/>
            </a:ln>
          </p:spPr>
          <p:txBody>
            <a:bodyPr spcFirstLastPara="1" wrap="square" lIns="121900" tIns="121900" rIns="121900" bIns="121900" anchor="b" anchorCtr="0">
              <a:noAutofit/>
            </a:bodyPr>
            <a:lstStyle/>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A84F"/>
                  </a:solidFill>
                  <a:effectLst/>
                  <a:uLnTx/>
                  <a:uFillTx/>
                  <a:latin typeface="Roboto"/>
                  <a:ea typeface="Roboto"/>
                  <a:cs typeface="Roboto"/>
                  <a:sym typeface="Roboto"/>
                </a:rPr>
                <a:t>Feedback Solicited</a:t>
              </a:r>
              <a:endParaRPr kumimoji="0" sz="2100" b="1"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30" name="Google Shape;230;p30"/>
            <p:cNvSpPr txBox="1"/>
            <p:nvPr/>
          </p:nvSpPr>
          <p:spPr>
            <a:xfrm>
              <a:off x="6863386" y="3297866"/>
              <a:ext cx="1709100" cy="737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0" i="0" u="none" strike="noStrike" kern="0" cap="none" spc="0" normalizeH="0" baseline="0" noProof="0">
                  <a:ln>
                    <a:noFill/>
                  </a:ln>
                  <a:solidFill>
                    <a:srgbClr val="00A84F"/>
                  </a:solidFill>
                  <a:effectLst/>
                  <a:uLnTx/>
                  <a:uFillTx/>
                  <a:latin typeface="Roboto"/>
                  <a:ea typeface="Roboto"/>
                  <a:cs typeface="Roboto"/>
                  <a:sym typeface="Roboto"/>
                </a:rPr>
                <a:t>The Center hosted three, optional virtual feedback sessions and invited written feedback on a draft version of the report.</a:t>
              </a:r>
              <a:endParaRPr kumimoji="0" sz="1900" b="0" i="0" u="none" strike="noStrike" kern="0" cap="none" spc="0" normalizeH="0" baseline="0" noProof="0">
                <a:ln>
                  <a:noFill/>
                </a:ln>
                <a:solidFill>
                  <a:srgbClr val="00A84F"/>
                </a:solidFill>
                <a:effectLst/>
                <a:uLnTx/>
                <a:uFillTx/>
                <a:latin typeface="Roboto"/>
                <a:ea typeface="Roboto"/>
                <a:cs typeface="Roboto"/>
                <a:sym typeface="Roboto"/>
              </a:endParaRPr>
            </a:p>
          </p:txBody>
        </p:sp>
        <p:sp>
          <p:nvSpPr>
            <p:cNvPr id="231" name="Google Shape;231;p30"/>
            <p:cNvSpPr txBox="1"/>
            <p:nvPr/>
          </p:nvSpPr>
          <p:spPr>
            <a:xfrm>
              <a:off x="7295944" y="1981757"/>
              <a:ext cx="923700" cy="5451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900" b="1" i="0" u="none" strike="noStrike" kern="0" cap="none" spc="0" normalizeH="0" baseline="0" noProof="0">
                  <a:ln>
                    <a:noFill/>
                  </a:ln>
                  <a:solidFill>
                    <a:srgbClr val="00A84F"/>
                  </a:solidFill>
                  <a:effectLst/>
                  <a:uLnTx/>
                  <a:uFillTx/>
                  <a:latin typeface="Roboto"/>
                  <a:ea typeface="Roboto"/>
                  <a:cs typeface="Roboto"/>
                  <a:sym typeface="Roboto"/>
                </a:rPr>
                <a:t>July 2024</a:t>
              </a:r>
              <a:endParaRPr kumimoji="0" sz="1900" b="1" i="0" u="none" strike="noStrike" kern="0" cap="none" spc="0" normalizeH="0" baseline="0" noProof="0">
                <a:ln>
                  <a:noFill/>
                </a:ln>
                <a:solidFill>
                  <a:srgbClr val="00A84F"/>
                </a:solidFill>
                <a:effectLst/>
                <a:uLnTx/>
                <a:uFillTx/>
                <a:latin typeface="Roboto"/>
                <a:ea typeface="Roboto"/>
                <a:cs typeface="Roboto"/>
                <a:sym typeface="Roboto"/>
              </a:endParaRPr>
            </a:p>
          </p:txBody>
        </p:sp>
      </p:grpSp>
      <p:sp>
        <p:nvSpPr>
          <p:cNvPr id="232" name="Google Shape;232;p30">
            <a:extLst>
              <a:ext uri="{C183D7F6-B498-43B3-948B-1728B52AA6E4}">
                <adec:decorative xmlns:adec="http://schemas.microsoft.com/office/drawing/2017/decorative" val="1"/>
              </a:ext>
            </a:extLst>
          </p:cNvPr>
          <p:cNvSpPr/>
          <p:nvPr/>
        </p:nvSpPr>
        <p:spPr>
          <a:xfrm>
            <a:off x="5676072" y="2136845"/>
            <a:ext cx="875100" cy="53100"/>
          </a:xfrm>
          <a:prstGeom prst="roundRect">
            <a:avLst>
              <a:gd name="adj" fmla="val 50000"/>
            </a:avLst>
          </a:prstGeom>
          <a:solidFill>
            <a:srgbClr val="00A84F"/>
          </a:solidFill>
          <a:ln w="9525" cap="flat" cmpd="sng">
            <a:solidFill>
              <a:srgbClr val="00A84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A84F"/>
              </a:solidFill>
              <a:effectLst/>
              <a:uLnTx/>
              <a:uFillTx/>
              <a:latin typeface="Arial"/>
              <a:cs typeface="Arial"/>
              <a:sym typeface="Arial"/>
            </a:endParaRPr>
          </a:p>
        </p:txBody>
      </p:sp>
      <p:sp>
        <p:nvSpPr>
          <p:cNvPr id="233" name="Google Shape;233;p30" descr="arrow pointing right">
            <a:extLst>
              <a:ext uri="{C183D7F6-B498-43B3-948B-1728B52AA6E4}">
                <adec:decorative xmlns:adec="http://schemas.microsoft.com/office/drawing/2017/decorative" val="0"/>
              </a:ext>
            </a:extLst>
          </p:cNvPr>
          <p:cNvSpPr/>
          <p:nvPr/>
        </p:nvSpPr>
        <p:spPr>
          <a:xfrm>
            <a:off x="2225950" y="1836550"/>
            <a:ext cx="1482000" cy="653700"/>
          </a:xfrm>
          <a:prstGeom prst="rightArrow">
            <a:avLst>
              <a:gd name="adj1" fmla="val 50000"/>
              <a:gd name="adj2" fmla="val 50000"/>
            </a:avLst>
          </a:prstGeom>
          <a:solidFill>
            <a:srgbClr val="00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4" name="Google Shape;234;p30" descr="arrow pointing right"/>
          <p:cNvSpPr/>
          <p:nvPr/>
        </p:nvSpPr>
        <p:spPr>
          <a:xfrm>
            <a:off x="8519300" y="1836550"/>
            <a:ext cx="1482000" cy="653700"/>
          </a:xfrm>
          <a:prstGeom prst="rightArrow">
            <a:avLst>
              <a:gd name="adj1" fmla="val 50000"/>
              <a:gd name="adj2" fmla="val 50000"/>
            </a:avLst>
          </a:prstGeom>
          <a:solidFill>
            <a:srgbClr val="00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5" name="Google Shape;235;p30">
            <a:extLst>
              <a:ext uri="{C183D7F6-B498-43B3-948B-1728B52AA6E4}">
                <adec:decorative xmlns:adec="http://schemas.microsoft.com/office/drawing/2017/decorative" val="1"/>
              </a:ext>
            </a:extLst>
          </p:cNvPr>
          <p:cNvSpPr txBox="1"/>
          <p:nvPr/>
        </p:nvSpPr>
        <p:spPr>
          <a:xfrm>
            <a:off x="3170375" y="1560475"/>
            <a:ext cx="5942700" cy="40101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Scope of this Advisory Committee</a:t>
            </a:r>
            <a:endParaRPr/>
          </a:p>
        </p:txBody>
      </p:sp>
      <p:sp>
        <p:nvSpPr>
          <p:cNvPr id="242" name="Google Shape;242;p31"/>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1200"/>
              </a:spcBef>
              <a:spcAft>
                <a:spcPts val="0"/>
              </a:spcAft>
              <a:buSzPts val="2500"/>
              <a:buChar char="•"/>
            </a:pPr>
            <a:r>
              <a:rPr lang="en-US" sz="2500" b="1"/>
              <a:t>Within scope:</a:t>
            </a:r>
            <a:r>
              <a:rPr lang="en-US" sz="2500"/>
              <a:t> accountability indicators (e.g., student growth, achievement, high school completion), measures (e.g., student growth percentiles (SGPs), MCAS average scaled scores, graduation rates), the weighting of indicators, the number of years of data included in the system, performance categories, reporting/report design, connection to assistance work, and the community engagement process.</a:t>
            </a:r>
            <a:endParaRPr sz="2500"/>
          </a:p>
          <a:p>
            <a:pPr marL="457200" lvl="0" indent="-387350" algn="l" rtl="0">
              <a:lnSpc>
                <a:spcPct val="115000"/>
              </a:lnSpc>
              <a:spcBef>
                <a:spcPts val="0"/>
              </a:spcBef>
              <a:spcAft>
                <a:spcPts val="0"/>
              </a:spcAft>
              <a:buSzPts val="2500"/>
              <a:buChar char="•"/>
            </a:pPr>
            <a:r>
              <a:rPr lang="en-US" sz="2500" b="1"/>
              <a:t>Out of scope: </a:t>
            </a:r>
            <a:r>
              <a:rPr lang="en-US" sz="2500"/>
              <a:t>The competency determination (CD), MCAS design, and the designation of underperforming or chronically underperforming schools and districts/receivership (MGL Chapter 69, Section 1J and 1K).</a:t>
            </a:r>
            <a:endParaRPr sz="2500"/>
          </a:p>
          <a:p>
            <a:pPr marL="0" lvl="0" indent="0" algn="l" rtl="0">
              <a:spcBef>
                <a:spcPts val="1200"/>
              </a:spcBef>
              <a:spcAft>
                <a:spcPts val="0"/>
              </a:spcAft>
              <a:buNone/>
            </a:pPr>
            <a:endParaRPr/>
          </a:p>
        </p:txBody>
      </p:sp>
      <p:sp>
        <p:nvSpPr>
          <p:cNvPr id="243" name="Google Shape;243;p31"/>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831851" y="144211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II. Foundations</a:t>
            </a:r>
            <a:endParaRPr/>
          </a:p>
        </p:txBody>
      </p:sp>
      <p:sp>
        <p:nvSpPr>
          <p:cNvPr id="250" name="Google Shape;250;p32"/>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Final Report</a:t>
            </a:r>
            <a:endParaRPr/>
          </a:p>
        </p:txBody>
      </p:sp>
      <p:sp>
        <p:nvSpPr>
          <p:cNvPr id="257" name="Google Shape;257;p33"/>
          <p:cNvSpPr txBox="1">
            <a:spLocks noGrp="1"/>
          </p:cNvSpPr>
          <p:nvPr>
            <p:ph type="body" idx="1"/>
          </p:nvPr>
        </p:nvSpPr>
        <p:spPr>
          <a:xfrm>
            <a:off x="1053050" y="2340000"/>
            <a:ext cx="5411700" cy="4842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900"/>
              <a:t>This report documents the process and recommendations produced by the advisory committee.</a:t>
            </a:r>
            <a:endParaRPr sz="2900"/>
          </a:p>
          <a:p>
            <a:pPr marL="0" lvl="0" indent="0" algn="l" rtl="0">
              <a:lnSpc>
                <a:spcPct val="115000"/>
              </a:lnSpc>
              <a:spcBef>
                <a:spcPts val="1200"/>
              </a:spcBef>
              <a:spcAft>
                <a:spcPts val="0"/>
              </a:spcAft>
              <a:buNone/>
            </a:pPr>
            <a:endParaRPr sz="2300"/>
          </a:p>
          <a:p>
            <a:pPr marL="0" lvl="0" indent="0" algn="l" rtl="0">
              <a:lnSpc>
                <a:spcPct val="115000"/>
              </a:lnSpc>
              <a:spcBef>
                <a:spcPts val="1200"/>
              </a:spcBef>
              <a:spcAft>
                <a:spcPts val="0"/>
              </a:spcAft>
              <a:buNone/>
            </a:pPr>
            <a:endParaRPr sz="2300"/>
          </a:p>
          <a:p>
            <a:pPr marL="0" lvl="0" indent="0" algn="l" rtl="0">
              <a:spcBef>
                <a:spcPts val="1200"/>
              </a:spcBef>
              <a:spcAft>
                <a:spcPts val="0"/>
              </a:spcAft>
              <a:buNone/>
            </a:pPr>
            <a:endParaRPr/>
          </a:p>
        </p:txBody>
      </p:sp>
      <p:sp>
        <p:nvSpPr>
          <p:cNvPr id="258" name="Google Shape;258;p33"/>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259" name="Google Shape;259;p33" descr="Image of Accountability System Review Advisory Committee Report cover"/>
          <p:cNvPicPr preferRelativeResize="0"/>
          <p:nvPr/>
        </p:nvPicPr>
        <p:blipFill>
          <a:blip r:embed="rId3">
            <a:alphaModFix/>
          </a:blip>
          <a:stretch>
            <a:fillRect/>
          </a:stretch>
        </p:blipFill>
        <p:spPr>
          <a:xfrm>
            <a:off x="7184975" y="1403129"/>
            <a:ext cx="3791500" cy="4800823"/>
          </a:xfrm>
          <a:prstGeom prst="rect">
            <a:avLst/>
          </a:prstGeom>
          <a:noFill/>
          <a:ln>
            <a:noFill/>
          </a:ln>
          <a:effectLst>
            <a:outerShdw blurRad="57150" dist="114300" dir="5400000" algn="bl"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idx="4294967295"/>
          </p:nvPr>
        </p:nvSpPr>
        <p:spPr>
          <a:xfrm>
            <a:off x="436375" y="691708"/>
            <a:ext cx="91440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F3F3F"/>
              </a:buClr>
              <a:buSzPts val="4000"/>
              <a:buFont typeface="Calibri"/>
              <a:buNone/>
            </a:pPr>
            <a:r>
              <a:rPr lang="en-US" sz="4000"/>
              <a:t>Moving From </a:t>
            </a:r>
            <a:br>
              <a:rPr lang="en-US" sz="4000"/>
            </a:br>
            <a:r>
              <a:rPr lang="en-US" sz="4000"/>
              <a:t>Vision to Design</a:t>
            </a:r>
            <a:endParaRPr/>
          </a:p>
        </p:txBody>
      </p:sp>
      <p:sp>
        <p:nvSpPr>
          <p:cNvPr id="266" name="Google Shape;266;p34"/>
          <p:cNvSpPr txBox="1">
            <a:spLocks noGrp="1"/>
          </p:cNvSpPr>
          <p:nvPr>
            <p:ph type="sldNum" idx="12"/>
          </p:nvPr>
        </p:nvSpPr>
        <p:spPr>
          <a:xfrm>
            <a:off x="8610600" y="6356354"/>
            <a:ext cx="2743200" cy="365100"/>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267" name="Google Shape;267;p34" descr="green triangle, process"/>
          <p:cNvGrpSpPr/>
          <p:nvPr/>
        </p:nvGrpSpPr>
        <p:grpSpPr>
          <a:xfrm>
            <a:off x="2103287" y="937748"/>
            <a:ext cx="5905432" cy="5418600"/>
            <a:chOff x="0" y="0"/>
            <a:chExt cx="5905432" cy="5418600"/>
          </a:xfrm>
        </p:grpSpPr>
        <p:sp>
          <p:nvSpPr>
            <p:cNvPr id="268" name="Google Shape;268;p34"/>
            <p:cNvSpPr/>
            <p:nvPr/>
          </p:nvSpPr>
          <p:spPr>
            <a:xfrm>
              <a:off x="0" y="0"/>
              <a:ext cx="5418600" cy="5418600"/>
            </a:xfrm>
            <a:prstGeom prst="triangle">
              <a:avLst>
                <a:gd name="adj" fmla="val 5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69" name="Google Shape;269;p34"/>
            <p:cNvSpPr/>
            <p:nvPr/>
          </p:nvSpPr>
          <p:spPr>
            <a:xfrm>
              <a:off x="2383432" y="1063135"/>
              <a:ext cx="3522000" cy="963000"/>
            </a:xfrm>
            <a:prstGeom prst="roundRect">
              <a:avLst>
                <a:gd name="adj" fmla="val 16667"/>
              </a:avLst>
            </a:prstGeom>
            <a:solidFill>
              <a:schemeClr val="lt1">
                <a:alpha val="89020"/>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0" name="Google Shape;270;p34"/>
            <p:cNvSpPr txBox="1"/>
            <p:nvPr/>
          </p:nvSpPr>
          <p:spPr>
            <a:xfrm>
              <a:off x="2430446" y="1110149"/>
              <a:ext cx="3428100" cy="869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Characteristics and Features</a:t>
              </a:r>
              <a:endParaRPr kumimoji="0" sz="2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1" name="Google Shape;271;p34"/>
            <p:cNvSpPr/>
            <p:nvPr/>
          </p:nvSpPr>
          <p:spPr>
            <a:xfrm>
              <a:off x="2353507" y="2667811"/>
              <a:ext cx="3522000" cy="963000"/>
            </a:xfrm>
            <a:prstGeom prst="roundRect">
              <a:avLst>
                <a:gd name="adj" fmla="val 16667"/>
              </a:avLst>
            </a:prstGeom>
            <a:solidFill>
              <a:schemeClr val="lt1">
                <a:alpha val="89020"/>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2" name="Google Shape;272;p34"/>
            <p:cNvSpPr txBox="1"/>
            <p:nvPr/>
          </p:nvSpPr>
          <p:spPr>
            <a:xfrm>
              <a:off x="2400421" y="2691313"/>
              <a:ext cx="3428100" cy="869100"/>
            </a:xfrm>
            <a:prstGeom prst="rect">
              <a:avLst/>
            </a:prstGeom>
            <a:noFill/>
            <a:ln>
              <a:noFill/>
            </a:ln>
          </p:spPr>
          <p:txBody>
            <a:bodyPr spcFirstLastPara="1" wrap="square" lIns="91425" tIns="91425" rIns="91425" bIns="91425" anchor="ctr" anchorCtr="0">
              <a:noAutofit/>
            </a:bodyPr>
            <a:lstStyle/>
            <a:p>
              <a:pPr marL="457200" marR="0" lvl="0" indent="0" algn="l" defTabSz="914400" rtl="0" eaLnBrk="1" fontAlgn="auto" latinLnBrk="0" hangingPunct="1">
                <a:lnSpc>
                  <a:spcPct val="90000"/>
                </a:lnSpc>
                <a:spcBef>
                  <a:spcPts val="0"/>
                </a:spcBef>
                <a:spcAft>
                  <a:spcPts val="0"/>
                </a:spcAft>
                <a:buClr>
                  <a:srgbClr val="000000"/>
                </a:buClr>
                <a:buSzPts val="24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Design Principles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3" name="Google Shape;273;p34"/>
            <p:cNvSpPr/>
            <p:nvPr/>
          </p:nvSpPr>
          <p:spPr>
            <a:xfrm>
              <a:off x="2353459" y="4272485"/>
              <a:ext cx="3522000" cy="963000"/>
            </a:xfrm>
            <a:prstGeom prst="roundRect">
              <a:avLst>
                <a:gd name="adj" fmla="val 16667"/>
              </a:avLst>
            </a:prstGeom>
            <a:solidFill>
              <a:schemeClr val="lt1">
                <a:alpha val="89020"/>
              </a:schemeClr>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4" name="Google Shape;274;p34"/>
            <p:cNvSpPr txBox="1"/>
            <p:nvPr/>
          </p:nvSpPr>
          <p:spPr>
            <a:xfrm>
              <a:off x="2400473" y="4319499"/>
              <a:ext cx="3428100" cy="8691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Calibri"/>
                <a:buNone/>
                <a:tabLst/>
                <a:defRPr/>
              </a:pPr>
              <a:r>
                <a:rPr kumimoji="0" lang="en-US" sz="2400" b="0" i="0" u="none" strike="noStrike" kern="0" cap="none" spc="0" normalizeH="0" baseline="0" noProof="0">
                  <a:ln>
                    <a:noFill/>
                  </a:ln>
                  <a:solidFill>
                    <a:srgbClr val="000000"/>
                  </a:solidFill>
                  <a:effectLst/>
                  <a:uLnTx/>
                  <a:uFillTx/>
                  <a:latin typeface="Calibri"/>
                  <a:ea typeface="Calibri"/>
                  <a:cs typeface="Calibri"/>
                  <a:sym typeface="Calibri"/>
                </a:rPr>
                <a:t>Theory of Action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cxnSp>
        <p:nvCxnSpPr>
          <p:cNvPr id="275" name="Google Shape;275;p34" descr="green arrow pointing to the top of the triangle"/>
          <p:cNvCxnSpPr/>
          <p:nvPr/>
        </p:nvCxnSpPr>
        <p:spPr>
          <a:xfrm rot="10800000" flipH="1">
            <a:off x="1683895" y="2770007"/>
            <a:ext cx="1783800" cy="3417900"/>
          </a:xfrm>
          <a:prstGeom prst="straightConnector1">
            <a:avLst/>
          </a:prstGeom>
          <a:noFill/>
          <a:ln w="57150" cap="flat" cmpd="sng">
            <a:solidFill>
              <a:schemeClr val="accent6"/>
            </a:solidFill>
            <a:prstDash val="solid"/>
            <a:miter lim="800000"/>
            <a:headEnd type="none" w="sm" len="sm"/>
            <a:tailEnd type="triangle" w="med" len="med"/>
          </a:ln>
        </p:spPr>
      </p:cxnSp>
      <p:sp>
        <p:nvSpPr>
          <p:cNvPr id="276" name="Google Shape;276;p34" descr="right bracket"/>
          <p:cNvSpPr/>
          <p:nvPr/>
        </p:nvSpPr>
        <p:spPr>
          <a:xfrm>
            <a:off x="8345075" y="3953725"/>
            <a:ext cx="764400" cy="2160900"/>
          </a:xfrm>
          <a:prstGeom prst="rightBrace">
            <a:avLst>
              <a:gd name="adj1" fmla="val 8333"/>
              <a:gd name="adj2" fmla="val 50000"/>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7" name="Google Shape;277;p34"/>
          <p:cNvSpPr txBox="1"/>
          <p:nvPr/>
        </p:nvSpPr>
        <p:spPr>
          <a:xfrm>
            <a:off x="9319989" y="4772564"/>
            <a:ext cx="2716500" cy="52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Foundations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78" name="Google Shape;278;p34" descr="small right bracket"/>
          <p:cNvSpPr/>
          <p:nvPr/>
        </p:nvSpPr>
        <p:spPr>
          <a:xfrm>
            <a:off x="8369009" y="2148218"/>
            <a:ext cx="435300" cy="814800"/>
          </a:xfrm>
          <a:prstGeom prst="rightBrace">
            <a:avLst>
              <a:gd name="adj1" fmla="val 8333"/>
              <a:gd name="adj2" fmla="val 50000"/>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9" name="Google Shape;279;p34"/>
          <p:cNvSpPr txBox="1"/>
          <p:nvPr/>
        </p:nvSpPr>
        <p:spPr>
          <a:xfrm>
            <a:off x="9009200" y="2078475"/>
            <a:ext cx="3027300" cy="95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Design Recommendations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5"/>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System Goals</a:t>
            </a:r>
            <a:endParaRPr/>
          </a:p>
        </p:txBody>
      </p:sp>
      <p:sp>
        <p:nvSpPr>
          <p:cNvPr id="286" name="Google Shape;286;p35"/>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3000"/>
              <a:t>The advisory committee emphasized that accountability systems are most effective when they:</a:t>
            </a:r>
            <a:endParaRPr sz="3000"/>
          </a:p>
          <a:p>
            <a:pPr marL="457200" lvl="0" indent="0" algn="l" rtl="0">
              <a:spcBef>
                <a:spcPts val="1000"/>
              </a:spcBef>
              <a:spcAft>
                <a:spcPts val="0"/>
              </a:spcAft>
              <a:buNone/>
            </a:pPr>
            <a:r>
              <a:rPr lang="en-US" sz="3000"/>
              <a:t>1) provide information about </a:t>
            </a:r>
            <a:r>
              <a:rPr lang="en-US" sz="3000" b="1"/>
              <a:t>inputs</a:t>
            </a:r>
            <a:r>
              <a:rPr lang="en-US" sz="3000"/>
              <a:t> and </a:t>
            </a:r>
            <a:r>
              <a:rPr lang="en-US" sz="3000" b="1"/>
              <a:t>outcomes </a:t>
            </a:r>
            <a:r>
              <a:rPr lang="en-US" sz="3000"/>
              <a:t>that are valued the most, and </a:t>
            </a:r>
            <a:endParaRPr sz="3000"/>
          </a:p>
          <a:p>
            <a:pPr marL="457200" lvl="0" indent="0" algn="l" rtl="0">
              <a:spcBef>
                <a:spcPts val="1000"/>
              </a:spcBef>
              <a:spcAft>
                <a:spcPts val="0"/>
              </a:spcAft>
              <a:buNone/>
            </a:pPr>
            <a:r>
              <a:rPr lang="en-US" sz="3000"/>
              <a:t>2) </a:t>
            </a:r>
            <a:r>
              <a:rPr lang="en-US" sz="3000" b="1"/>
              <a:t>integrate with improvement systems</a:t>
            </a:r>
            <a:r>
              <a:rPr lang="en-US" sz="3000"/>
              <a:t> that specify the </a:t>
            </a:r>
            <a:r>
              <a:rPr lang="en-US" sz="3000" b="1"/>
              <a:t>conditions, resources, </a:t>
            </a:r>
            <a:r>
              <a:rPr lang="en-US" sz="3000"/>
              <a:t>and </a:t>
            </a:r>
            <a:r>
              <a:rPr lang="en-US" sz="3000" b="1"/>
              <a:t>supports</a:t>
            </a:r>
            <a:r>
              <a:rPr lang="en-US" sz="3000"/>
              <a:t> that can help promote improved actions and outcomes. </a:t>
            </a:r>
            <a:endParaRPr sz="3000"/>
          </a:p>
          <a:p>
            <a:pPr marL="0" lvl="0" indent="0" algn="l" rtl="0">
              <a:spcBef>
                <a:spcPts val="1000"/>
              </a:spcBef>
              <a:spcAft>
                <a:spcPts val="0"/>
              </a:spcAft>
              <a:buClr>
                <a:schemeClr val="dk1"/>
              </a:buClr>
              <a:buSzPts val="1100"/>
              <a:buFont typeface="Arial"/>
              <a:buNone/>
            </a:pPr>
            <a:r>
              <a:rPr lang="en-US" sz="3000"/>
              <a:t>Accordingly, the committee clarified the </a:t>
            </a:r>
            <a:r>
              <a:rPr lang="en-US" sz="3000" b="1"/>
              <a:t>high-priority goals </a:t>
            </a:r>
            <a:r>
              <a:rPr lang="en-US" sz="3000"/>
              <a:t>that the system should support for students, educators, and leaders in the Commonwealth.</a:t>
            </a:r>
            <a:endParaRPr sz="3000"/>
          </a:p>
          <a:p>
            <a:pPr marL="0" lvl="0" indent="0" algn="l" rtl="0">
              <a:spcBef>
                <a:spcPts val="1000"/>
              </a:spcBef>
              <a:spcAft>
                <a:spcPts val="0"/>
              </a:spcAft>
              <a:buNone/>
            </a:pPr>
            <a:endParaRPr/>
          </a:p>
        </p:txBody>
      </p:sp>
      <p:sp>
        <p:nvSpPr>
          <p:cNvPr id="287" name="Google Shape;287;p35"/>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Design Principles</a:t>
            </a:r>
            <a:endParaRPr/>
          </a:p>
        </p:txBody>
      </p:sp>
      <p:sp>
        <p:nvSpPr>
          <p:cNvPr id="294" name="Google Shape;294;p36"/>
          <p:cNvSpPr txBox="1">
            <a:spLocks noGrp="1"/>
          </p:cNvSpPr>
          <p:nvPr>
            <p:ph type="body" idx="1"/>
          </p:nvPr>
        </p:nvSpPr>
        <p:spPr>
          <a:xfrm>
            <a:off x="838200" y="1394300"/>
            <a:ext cx="10817400" cy="4842600"/>
          </a:xfrm>
          <a:prstGeom prst="rect">
            <a:avLst/>
          </a:prstGeom>
        </p:spPr>
        <p:txBody>
          <a:bodyPr spcFirstLastPara="1" wrap="square" lIns="91425" tIns="45700" rIns="91425" bIns="45700" anchor="t" anchorCtr="0">
            <a:noAutofit/>
          </a:bodyPr>
          <a:lstStyle/>
          <a:p>
            <a:pPr marL="457200" lvl="0" indent="-469900" algn="l" rtl="0">
              <a:lnSpc>
                <a:spcPct val="115000"/>
              </a:lnSpc>
              <a:spcBef>
                <a:spcPts val="1000"/>
              </a:spcBef>
              <a:spcAft>
                <a:spcPts val="0"/>
              </a:spcAft>
              <a:buSzPts val="3800"/>
              <a:buChar char="•"/>
            </a:pPr>
            <a:r>
              <a:rPr lang="en-US" sz="3800"/>
              <a:t>Collect and report a broad range of indicators</a:t>
            </a:r>
            <a:endParaRPr sz="3800"/>
          </a:p>
          <a:p>
            <a:pPr marL="457200" lvl="0" indent="-469900" algn="l" rtl="0">
              <a:lnSpc>
                <a:spcPct val="115000"/>
              </a:lnSpc>
              <a:spcBef>
                <a:spcPts val="0"/>
              </a:spcBef>
              <a:spcAft>
                <a:spcPts val="0"/>
              </a:spcAft>
              <a:buSzPts val="3800"/>
              <a:buChar char="•"/>
            </a:pPr>
            <a:r>
              <a:rPr lang="en-US" sz="3800"/>
              <a:t>“Right-size” federal requirements</a:t>
            </a:r>
            <a:endParaRPr sz="3800"/>
          </a:p>
          <a:p>
            <a:pPr marL="457200" lvl="0" indent="-469900" algn="l" rtl="0">
              <a:lnSpc>
                <a:spcPct val="115000"/>
              </a:lnSpc>
              <a:spcBef>
                <a:spcPts val="0"/>
              </a:spcBef>
              <a:spcAft>
                <a:spcPts val="0"/>
              </a:spcAft>
              <a:buSzPts val="3800"/>
              <a:buChar char="•"/>
            </a:pPr>
            <a:r>
              <a:rPr lang="en-US" sz="3800"/>
              <a:t>Leverage flexibility where possible and where appropriate</a:t>
            </a:r>
            <a:endParaRPr sz="3800"/>
          </a:p>
          <a:p>
            <a:pPr marL="457200" lvl="0" indent="-469900" algn="l" rtl="0">
              <a:lnSpc>
                <a:spcPct val="115000"/>
              </a:lnSpc>
              <a:spcBef>
                <a:spcPts val="0"/>
              </a:spcBef>
              <a:spcAft>
                <a:spcPts val="0"/>
              </a:spcAft>
              <a:buSzPts val="3800"/>
              <a:buChar char="•"/>
            </a:pPr>
            <a:r>
              <a:rPr lang="en-US" sz="3800"/>
              <a:t>Develop and integrate robust systems of support</a:t>
            </a:r>
            <a:endParaRPr sz="3800"/>
          </a:p>
          <a:p>
            <a:pPr marL="0" lvl="0" indent="0" algn="l" rtl="0">
              <a:lnSpc>
                <a:spcPct val="115000"/>
              </a:lnSpc>
              <a:spcBef>
                <a:spcPts val="1000"/>
              </a:spcBef>
              <a:spcAft>
                <a:spcPts val="0"/>
              </a:spcAft>
              <a:buNone/>
            </a:pPr>
            <a:endParaRPr sz="3100"/>
          </a:p>
        </p:txBody>
      </p:sp>
      <p:sp>
        <p:nvSpPr>
          <p:cNvPr id="295" name="Google Shape;295;p36"/>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831851" y="144211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III. Design Recommendations</a:t>
            </a:r>
            <a:endParaRPr/>
          </a:p>
        </p:txBody>
      </p:sp>
      <p:sp>
        <p:nvSpPr>
          <p:cNvPr id="302" name="Google Shape;302;p37"/>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89306-3D9E-47FF-8E33-3FC25833F8D7}"/>
              </a:ext>
            </a:extLst>
          </p:cNvPr>
          <p:cNvSpPr>
            <a:spLocks noGrp="1"/>
          </p:cNvSpPr>
          <p:nvPr>
            <p:ph type="title"/>
          </p:nvPr>
        </p:nvSpPr>
        <p:spPr/>
        <p:txBody>
          <a:bodyPr/>
          <a:lstStyle/>
          <a:p>
            <a:r>
              <a:rPr lang="en-US"/>
              <a:t>Welcome and Introductions</a:t>
            </a:r>
          </a:p>
        </p:txBody>
      </p:sp>
      <p:sp>
        <p:nvSpPr>
          <p:cNvPr id="4" name="Content Placeholder 3">
            <a:extLst>
              <a:ext uri="{FF2B5EF4-FFF2-40B4-BE49-F238E27FC236}">
                <a16:creationId xmlns:a16="http://schemas.microsoft.com/office/drawing/2014/main" id="{3536CB28-822D-4595-83C2-0185C1224DE2}"/>
              </a:ext>
            </a:extLst>
          </p:cNvPr>
          <p:cNvSpPr>
            <a:spLocks noGrp="1"/>
          </p:cNvSpPr>
          <p:nvPr>
            <p:ph idx="1"/>
          </p:nvPr>
        </p:nvSpPr>
        <p:spPr/>
        <p:txBody>
          <a:bodyPr/>
          <a:lstStyle/>
          <a:p>
            <a:r>
              <a:rPr lang="en-US"/>
              <a:t>Introductions:</a:t>
            </a:r>
          </a:p>
          <a:p>
            <a:pPr lvl="1"/>
            <a:r>
              <a:rPr lang="en-US"/>
              <a:t>Council Co-Chairs: Heidi Driscoll &amp; Tim Piwowar</a:t>
            </a:r>
          </a:p>
          <a:p>
            <a:pPr lvl="1"/>
            <a:r>
              <a:rPr lang="en-US"/>
              <a:t>Returning Council members</a:t>
            </a:r>
          </a:p>
          <a:p>
            <a:pPr lvl="1"/>
            <a:r>
              <a:rPr lang="en-US"/>
              <a:t>DESE staff </a:t>
            </a:r>
          </a:p>
          <a:p>
            <a:pPr lvl="1"/>
            <a:endParaRPr lang="en-US"/>
          </a:p>
          <a:p>
            <a:endParaRPr lang="en-US"/>
          </a:p>
        </p:txBody>
      </p:sp>
    </p:spTree>
    <p:extLst>
      <p:ext uri="{BB962C8B-B14F-4D97-AF65-F5344CB8AC3E}">
        <p14:creationId xmlns:p14="http://schemas.microsoft.com/office/powerpoint/2010/main" val="101038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8"/>
          <p:cNvSpPr txBox="1">
            <a:spLocks noGrp="1"/>
          </p:cNvSpPr>
          <p:nvPr>
            <p:ph type="title"/>
          </p:nvPr>
        </p:nvSpPr>
        <p:spPr>
          <a:xfrm>
            <a:off x="822025" y="15487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System Framework</a:t>
            </a:r>
            <a:endParaRPr/>
          </a:p>
        </p:txBody>
      </p:sp>
      <p:sp>
        <p:nvSpPr>
          <p:cNvPr id="309" name="Google Shape;309;p38"/>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10" name="Google Shape;310;p38"/>
          <p:cNvSpPr txBox="1"/>
          <p:nvPr/>
        </p:nvSpPr>
        <p:spPr>
          <a:xfrm>
            <a:off x="731100" y="5457275"/>
            <a:ext cx="10869300" cy="8928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1" u="none" strike="noStrike" kern="0" cap="none" spc="0" normalizeH="0" baseline="0" noProof="0">
                <a:ln>
                  <a:noFill/>
                </a:ln>
                <a:solidFill>
                  <a:srgbClr val="000000"/>
                </a:solidFill>
                <a:effectLst/>
                <a:uLnTx/>
                <a:uFillTx/>
                <a:latin typeface="Calibri"/>
                <a:ea typeface="Calibri"/>
                <a:cs typeface="Calibri"/>
                <a:sym typeface="Calibri"/>
              </a:rPr>
              <a:t>Key Takeaway: </a:t>
            </a:r>
            <a:r>
              <a:rPr kumimoji="0" lang="en-US" sz="2300" b="0" i="0" u="none" strike="noStrike" kern="0" cap="none" spc="0" normalizeH="0" baseline="0" noProof="0">
                <a:ln>
                  <a:noFill/>
                </a:ln>
                <a:solidFill>
                  <a:srgbClr val="000000"/>
                </a:solidFill>
                <a:effectLst/>
                <a:uLnTx/>
                <a:uFillTx/>
                <a:latin typeface="Calibri"/>
                <a:ea typeface="Calibri"/>
                <a:cs typeface="Calibri"/>
                <a:sym typeface="Calibri"/>
              </a:rPr>
              <a:t>The committee recommended one coherent federal and state accountability system with three categories of indicators.</a:t>
            </a:r>
            <a:endParaRPr kumimoji="0" sz="23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311" name="Google Shape;311;p38" descr="The committee recommended one coherent federal and state accountability system with three categories of indicators, including those that satisfy core ESSA requirements, and supplemental indicators."/>
          <p:cNvPicPr preferRelativeResize="0"/>
          <p:nvPr/>
        </p:nvPicPr>
        <p:blipFill>
          <a:blip r:embed="rId3">
            <a:alphaModFix/>
          </a:blip>
          <a:stretch>
            <a:fillRect/>
          </a:stretch>
        </p:blipFill>
        <p:spPr>
          <a:xfrm>
            <a:off x="34700" y="1420629"/>
            <a:ext cx="12262104" cy="40167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9"/>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318" name="Google Shape;318;p39" descr="category 1 - core ESSA indicators that are used to identify schools in the required state and federal support categories.&#10;category 2 - supplemental indicators that further differentiate performance.&#10;category 3 - additional state reporting and resources, not used to differentiate school performance"/>
          <p:cNvPicPr preferRelativeResize="0"/>
          <p:nvPr/>
        </p:nvPicPr>
        <p:blipFill>
          <a:blip r:embed="rId3">
            <a:alphaModFix/>
          </a:blip>
          <a:stretch>
            <a:fillRect/>
          </a:stretch>
        </p:blipFill>
        <p:spPr>
          <a:xfrm>
            <a:off x="152400" y="152400"/>
            <a:ext cx="10113263" cy="6191606"/>
          </a:xfrm>
          <a:prstGeom prst="rect">
            <a:avLst/>
          </a:prstGeom>
          <a:noFill/>
          <a:ln>
            <a:noFill/>
          </a:ln>
        </p:spPr>
      </p:pic>
      <p:sp>
        <p:nvSpPr>
          <p:cNvPr id="2" name="Title 1">
            <a:extLst>
              <a:ext uri="{FF2B5EF4-FFF2-40B4-BE49-F238E27FC236}">
                <a16:creationId xmlns:a16="http://schemas.microsoft.com/office/drawing/2014/main" id="{2FA446AA-8E89-3A09-B72D-5BC6ABC2192E}"/>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sz="700">
                <a:solidFill>
                  <a:schemeClr val="bg1">
                    <a:lumMod val="95000"/>
                  </a:schemeClr>
                </a:solidFill>
              </a:rPr>
              <a:t>Indicator categories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Indicator &amp; System Design Recommendations</a:t>
            </a:r>
            <a:endParaRPr/>
          </a:p>
        </p:txBody>
      </p:sp>
      <p:sp>
        <p:nvSpPr>
          <p:cNvPr id="325" name="Google Shape;325;p40"/>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000"/>
              </a:spcBef>
              <a:spcAft>
                <a:spcPts val="0"/>
              </a:spcAft>
              <a:buSzPts val="3000"/>
              <a:buChar char="•"/>
            </a:pPr>
            <a:r>
              <a:rPr lang="en-US" sz="3000"/>
              <a:t>The advisory committee reviewed a range of candidate indicators and made recommendations regarding whether they should be included in the system and, if so, which category was most appropriate. </a:t>
            </a:r>
            <a:endParaRPr sz="3000"/>
          </a:p>
          <a:p>
            <a:pPr marL="457200" lvl="0" indent="-419100" algn="l" rtl="0">
              <a:lnSpc>
                <a:spcPct val="115000"/>
              </a:lnSpc>
              <a:spcBef>
                <a:spcPts val="0"/>
              </a:spcBef>
              <a:spcAft>
                <a:spcPts val="0"/>
              </a:spcAft>
              <a:buSzPts val="3000"/>
              <a:buChar char="•"/>
            </a:pPr>
            <a:r>
              <a:rPr lang="en-US" sz="3000"/>
              <a:t>The advisory committee’s recommendations go beyond the minimum ESSA required indicators in the accountability system.</a:t>
            </a:r>
            <a:endParaRPr sz="3000"/>
          </a:p>
          <a:p>
            <a:pPr marL="457200" lvl="0" indent="-419100" algn="l" rtl="0">
              <a:lnSpc>
                <a:spcPct val="115000"/>
              </a:lnSpc>
              <a:spcBef>
                <a:spcPts val="0"/>
              </a:spcBef>
              <a:spcAft>
                <a:spcPts val="0"/>
              </a:spcAft>
              <a:buSzPts val="3000"/>
              <a:buChar char="•"/>
            </a:pPr>
            <a:r>
              <a:rPr lang="en-US" sz="3000"/>
              <a:t>The committee also provided some guidance for the manner in which indicators should be combined and reported. </a:t>
            </a:r>
            <a:endParaRPr sz="3000"/>
          </a:p>
        </p:txBody>
      </p:sp>
      <p:sp>
        <p:nvSpPr>
          <p:cNvPr id="326" name="Google Shape;326;p40"/>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1"/>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33" name="Google Shape;333;p41"/>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Category 1 - Core Indicators</a:t>
            </a:r>
            <a:endParaRPr/>
          </a:p>
        </p:txBody>
      </p:sp>
      <p:sp>
        <p:nvSpPr>
          <p:cNvPr id="334" name="Google Shape;334;p41"/>
          <p:cNvSpPr txBox="1"/>
          <p:nvPr/>
        </p:nvSpPr>
        <p:spPr>
          <a:xfrm>
            <a:off x="838200" y="1488050"/>
            <a:ext cx="10341600" cy="3726000"/>
          </a:xfrm>
          <a:prstGeom prst="rect">
            <a:avLst/>
          </a:prstGeom>
          <a:noFill/>
          <a:ln>
            <a:noFill/>
          </a:ln>
        </p:spPr>
        <p:txBody>
          <a:bodyPr spcFirstLastPara="1" wrap="square" lIns="91425" tIns="91425" rIns="91425" bIns="91425" anchor="t" anchorCtr="0">
            <a:noAutofit/>
          </a:bodyPr>
          <a:lstStyle/>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Determines federal and state support designations; complies with ESSA requirements   </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Proposed Indicators:</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4 year and extended graduation rate </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Academic achievement</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406400" algn="l" defTabSz="914400" rtl="0" eaLnBrk="1" fontAlgn="auto" latinLnBrk="0" hangingPunct="1">
              <a:lnSpc>
                <a:spcPct val="100000"/>
              </a:lnSpc>
              <a:spcBef>
                <a:spcPts val="0"/>
              </a:spcBef>
              <a:spcAft>
                <a:spcPts val="0"/>
              </a:spcAft>
              <a:buClr>
                <a:srgbClr val="000000"/>
              </a:buClr>
              <a:buSzPts val="28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Advanced coursework</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Growth </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Progress in achieving English Language Proficiency</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School Climate</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2"/>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41" name="Google Shape;341;p42"/>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Category 2 - Supplemental Indicators </a:t>
            </a:r>
            <a:endParaRPr/>
          </a:p>
        </p:txBody>
      </p:sp>
      <p:sp>
        <p:nvSpPr>
          <p:cNvPr id="342" name="Google Shape;342;p42"/>
          <p:cNvSpPr txBox="1"/>
          <p:nvPr/>
        </p:nvSpPr>
        <p:spPr>
          <a:xfrm>
            <a:off x="838200" y="1358650"/>
            <a:ext cx="10341600" cy="3726000"/>
          </a:xfrm>
          <a:prstGeom prst="rect">
            <a:avLst/>
          </a:prstGeom>
          <a:noFill/>
          <a:ln>
            <a:noFill/>
          </a:ln>
        </p:spPr>
        <p:txBody>
          <a:bodyPr spcFirstLastPara="1" wrap="square" lIns="91425" tIns="91425" rIns="91425" bIns="91425" anchor="t" anchorCtr="0">
            <a:noAutofit/>
          </a:bodyPr>
          <a:lstStyle/>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Further differentiates school performance (e.g., schools of commendation) based on a broader set of inputs and outcomes associated with school success</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Leverages more flexible approaches (e.g., choice among qualifying options)</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2800" b="0" i="0" u="none" strike="noStrike" kern="0" cap="none" spc="0" normalizeH="0" baseline="0" noProof="0">
                <a:ln>
                  <a:noFill/>
                </a:ln>
                <a:solidFill>
                  <a:srgbClr val="000000"/>
                </a:solidFill>
                <a:effectLst/>
                <a:uLnTx/>
                <a:uFillTx/>
                <a:latin typeface="Calibri"/>
                <a:ea typeface="Calibri"/>
                <a:cs typeface="Calibri"/>
                <a:sym typeface="Calibri"/>
              </a:rPr>
              <a:t>Proposed Indicators:</a:t>
            </a: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9th grade persistence/ promotion</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Access to effective teaching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Access to high quality academic supports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Curricular breadth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Curricular quality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Educator absenteeism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2000" b="0" i="0" u="none" strike="noStrike" kern="0" cap="none" spc="0" normalizeH="0" baseline="0" noProof="0">
                <a:ln>
                  <a:noFill/>
                </a:ln>
                <a:solidFill>
                  <a:srgbClr val="000000"/>
                </a:solidFill>
                <a:effectLst/>
                <a:uLnTx/>
                <a:uFillTx/>
                <a:latin typeface="Calibri"/>
                <a:ea typeface="Calibri"/>
                <a:cs typeface="Calibri"/>
                <a:sym typeface="Calibri"/>
              </a:rPr>
              <a:t>Student absenteeism </a:t>
            </a: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3"/>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49" name="Google Shape;349;p43"/>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Category 3</a:t>
            </a:r>
            <a:endParaRPr/>
          </a:p>
        </p:txBody>
      </p:sp>
      <p:sp>
        <p:nvSpPr>
          <p:cNvPr id="350" name="Google Shape;350;p43"/>
          <p:cNvSpPr txBox="1"/>
          <p:nvPr/>
        </p:nvSpPr>
        <p:spPr>
          <a:xfrm>
            <a:off x="838200" y="1488050"/>
            <a:ext cx="10341600" cy="3726000"/>
          </a:xfrm>
          <a:prstGeom prst="rect">
            <a:avLst/>
          </a:prstGeom>
          <a:noFill/>
          <a:ln>
            <a:noFill/>
          </a:ln>
        </p:spPr>
        <p:txBody>
          <a:bodyPr spcFirstLastPara="1" wrap="square" lIns="91425" tIns="91425" rIns="91425" bIns="91425" anchor="t" anchorCtr="0">
            <a:noAutofit/>
          </a:bodyPr>
          <a:lstStyle/>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Additional indicators collected and reported by the state for transparency and support </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368300" algn="l" defTabSz="914400" rtl="0" eaLnBrk="1" fontAlgn="auto" latinLnBrk="0" hangingPunct="1">
              <a:lnSpc>
                <a:spcPct val="100000"/>
              </a:lnSpc>
              <a:spcBef>
                <a:spcPts val="0"/>
              </a:spcBef>
              <a:spcAft>
                <a:spcPts val="0"/>
              </a:spcAft>
              <a:buClr>
                <a:srgbClr val="000000"/>
              </a:buClr>
              <a:buSzPts val="2200"/>
              <a:buFont typeface="Calibri"/>
              <a:buChar char="●"/>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Proposed Indicators: </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a:p>
            <a:pPr marL="914400" marR="0" lvl="1" indent="-355600" algn="l" defTabSz="914400" rtl="0" eaLnBrk="1" fontAlgn="auto" latinLnBrk="0" hangingPunct="1">
              <a:lnSpc>
                <a:spcPct val="100000"/>
              </a:lnSpc>
              <a:spcBef>
                <a:spcPts val="0"/>
              </a:spcBef>
              <a:spcAft>
                <a:spcPts val="0"/>
              </a:spcAft>
              <a:buClr>
                <a:srgbClr val="000000"/>
              </a:buClr>
              <a:buSzPts val="2000"/>
              <a:buFont typeface="Calibri"/>
              <a:buChar char="○"/>
              <a:tabLst/>
              <a:defRPr/>
            </a:pPr>
            <a:r>
              <a:rPr kumimoji="0" lang="en-US" sz="3200" b="0" i="0" u="none" strike="noStrike" kern="0" cap="none" spc="0" normalizeH="0" baseline="0" noProof="0">
                <a:ln>
                  <a:noFill/>
                </a:ln>
                <a:solidFill>
                  <a:srgbClr val="000000"/>
                </a:solidFill>
                <a:effectLst/>
                <a:uLnTx/>
                <a:uFillTx/>
                <a:latin typeface="Calibri"/>
                <a:ea typeface="Calibri"/>
                <a:cs typeface="Calibri"/>
                <a:sym typeface="Calibri"/>
              </a:rPr>
              <a:t>Builds on DESE’s broad range of public information such as additional performance measures, research, and promising practices </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4"/>
          <p:cNvSpPr txBox="1">
            <a:spLocks noGrp="1"/>
          </p:cNvSpPr>
          <p:nvPr>
            <p:ph type="title"/>
          </p:nvPr>
        </p:nvSpPr>
        <p:spPr>
          <a:xfrm>
            <a:off x="831851" y="144211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IV. Next Steps</a:t>
            </a:r>
            <a:endParaRPr/>
          </a:p>
        </p:txBody>
      </p:sp>
      <p:sp>
        <p:nvSpPr>
          <p:cNvPr id="357" name="Google Shape;357;p44"/>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5"/>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Next Steps</a:t>
            </a:r>
            <a:endParaRPr/>
          </a:p>
        </p:txBody>
      </p:sp>
      <p:sp>
        <p:nvSpPr>
          <p:cNvPr id="364" name="Google Shape;364;p45"/>
          <p:cNvSpPr txBox="1">
            <a:spLocks noGrp="1"/>
          </p:cNvSpPr>
          <p:nvPr>
            <p:ph type="body" idx="1"/>
          </p:nvPr>
        </p:nvSpPr>
        <p:spPr>
          <a:xfrm>
            <a:off x="838200" y="1394306"/>
            <a:ext cx="10515600" cy="4842600"/>
          </a:xfrm>
          <a:prstGeom prst="rect">
            <a:avLst/>
          </a:prstGeom>
        </p:spPr>
        <p:txBody>
          <a:bodyPr spcFirstLastPara="1" wrap="square" lIns="91425" tIns="45700" rIns="91425" bIns="45700" anchor="t" anchorCtr="0">
            <a:noAutofit/>
          </a:bodyPr>
          <a:lstStyle/>
          <a:p>
            <a:pPr marL="101600" lvl="0" indent="0" algn="l" rtl="0">
              <a:lnSpc>
                <a:spcPct val="118750"/>
              </a:lnSpc>
              <a:spcBef>
                <a:spcPts val="900"/>
              </a:spcBef>
              <a:spcAft>
                <a:spcPts val="0"/>
              </a:spcAft>
              <a:buNone/>
            </a:pPr>
            <a:r>
              <a:rPr lang="en-US" sz="2600">
                <a:solidFill>
                  <a:srgbClr val="231F20"/>
                </a:solidFill>
              </a:rPr>
              <a:t>Additional indicator-level and system-level design specifications are needed to support implementation. Next steps should include at minimum:</a:t>
            </a:r>
            <a:endParaRPr sz="2600">
              <a:solidFill>
                <a:srgbClr val="231F20"/>
              </a:solidFill>
            </a:endParaRPr>
          </a:p>
          <a:p>
            <a:pPr marL="457200" marR="445769" lvl="0" indent="-393700" algn="l" rtl="0">
              <a:lnSpc>
                <a:spcPct val="117916"/>
              </a:lnSpc>
              <a:spcBef>
                <a:spcPts val="720"/>
              </a:spcBef>
              <a:spcAft>
                <a:spcPts val="0"/>
              </a:spcAft>
              <a:buClr>
                <a:srgbClr val="231F20"/>
              </a:buClr>
              <a:buSzPts val="2600"/>
              <a:buChar char="•"/>
            </a:pPr>
            <a:r>
              <a:rPr lang="en-US" sz="2600">
                <a:solidFill>
                  <a:srgbClr val="231F20"/>
                </a:solidFill>
              </a:rPr>
              <a:t>Establish Operational Definitions and Business Rules</a:t>
            </a:r>
            <a:endParaRPr sz="2600">
              <a:solidFill>
                <a:srgbClr val="231F20"/>
              </a:solidFill>
            </a:endParaRPr>
          </a:p>
          <a:p>
            <a:pPr marL="457200" marR="445769" lvl="0" indent="-393700" algn="l" rtl="0">
              <a:lnSpc>
                <a:spcPct val="117916"/>
              </a:lnSpc>
              <a:spcBef>
                <a:spcPts val="0"/>
              </a:spcBef>
              <a:spcAft>
                <a:spcPts val="0"/>
              </a:spcAft>
              <a:buClr>
                <a:srgbClr val="231F20"/>
              </a:buClr>
              <a:buSzPts val="2600"/>
              <a:buChar char="•"/>
            </a:pPr>
            <a:r>
              <a:rPr lang="en-US" sz="2600">
                <a:solidFill>
                  <a:srgbClr val="231F20"/>
                </a:solidFill>
              </a:rPr>
              <a:t>Establish Aggregation Rules and Performance Expectations</a:t>
            </a:r>
            <a:endParaRPr sz="2600">
              <a:solidFill>
                <a:srgbClr val="231F20"/>
              </a:solidFill>
            </a:endParaRPr>
          </a:p>
          <a:p>
            <a:pPr marL="457200" marR="445769" lvl="0" indent="-393700" algn="l" rtl="0">
              <a:lnSpc>
                <a:spcPct val="117916"/>
              </a:lnSpc>
              <a:spcBef>
                <a:spcPts val="0"/>
              </a:spcBef>
              <a:spcAft>
                <a:spcPts val="0"/>
              </a:spcAft>
              <a:buClr>
                <a:srgbClr val="231F20"/>
              </a:buClr>
              <a:buSzPts val="2600"/>
              <a:buChar char="•"/>
            </a:pPr>
            <a:r>
              <a:rPr lang="en-US" sz="2600">
                <a:solidFill>
                  <a:srgbClr val="231F20"/>
                </a:solidFill>
              </a:rPr>
              <a:t>Address Exceptions</a:t>
            </a:r>
            <a:endParaRPr sz="2600">
              <a:solidFill>
                <a:srgbClr val="231F20"/>
              </a:solidFill>
            </a:endParaRPr>
          </a:p>
          <a:p>
            <a:pPr marL="457200" marR="450215" lvl="0" indent="-393700" algn="l" rtl="0">
              <a:lnSpc>
                <a:spcPct val="116666"/>
              </a:lnSpc>
              <a:spcBef>
                <a:spcPts val="0"/>
              </a:spcBef>
              <a:spcAft>
                <a:spcPts val="0"/>
              </a:spcAft>
              <a:buClr>
                <a:srgbClr val="231F20"/>
              </a:buClr>
              <a:buSzPts val="2600"/>
              <a:buChar char="•"/>
            </a:pPr>
            <a:r>
              <a:rPr lang="en-US" sz="2600">
                <a:solidFill>
                  <a:srgbClr val="231F20"/>
                </a:solidFill>
              </a:rPr>
              <a:t>Examine and Refine</a:t>
            </a:r>
            <a:endParaRPr sz="2600">
              <a:solidFill>
                <a:srgbClr val="231F20"/>
              </a:solidFill>
            </a:endParaRPr>
          </a:p>
          <a:p>
            <a:pPr marL="101600" lvl="0" indent="0" algn="l" rtl="0">
              <a:lnSpc>
                <a:spcPct val="118750"/>
              </a:lnSpc>
              <a:spcBef>
                <a:spcPts val="900"/>
              </a:spcBef>
              <a:spcAft>
                <a:spcPts val="0"/>
              </a:spcAft>
              <a:buNone/>
            </a:pPr>
            <a:endParaRPr sz="2600">
              <a:solidFill>
                <a:srgbClr val="231F20"/>
              </a:solidFill>
            </a:endParaRPr>
          </a:p>
          <a:p>
            <a:pPr marL="101600" lvl="0" indent="0" algn="l" rtl="0">
              <a:lnSpc>
                <a:spcPct val="118750"/>
              </a:lnSpc>
              <a:spcBef>
                <a:spcPts val="900"/>
              </a:spcBef>
              <a:spcAft>
                <a:spcPts val="0"/>
              </a:spcAft>
              <a:buClr>
                <a:schemeClr val="dk1"/>
              </a:buClr>
              <a:buSzPts val="1100"/>
              <a:buFont typeface="Arial"/>
              <a:buNone/>
            </a:pPr>
            <a:endParaRPr sz="2600">
              <a:solidFill>
                <a:srgbClr val="231F20"/>
              </a:solidFill>
            </a:endParaRPr>
          </a:p>
        </p:txBody>
      </p:sp>
      <p:sp>
        <p:nvSpPr>
          <p:cNvPr id="365" name="Google Shape;365;p45"/>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831851" y="1442118"/>
            <a:ext cx="10515600" cy="2852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V. DESE Follow-Up</a:t>
            </a:r>
            <a:endParaRPr/>
          </a:p>
        </p:txBody>
      </p:sp>
      <p:sp>
        <p:nvSpPr>
          <p:cNvPr id="372" name="Google Shape;372;p46"/>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FFFFFF"/>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000" b="0" i="0" u="none" strike="noStrike" kern="0" cap="none" spc="0" normalizeH="0" baseline="0" noProof="0">
              <a:ln>
                <a:noFill/>
              </a:ln>
              <a:solidFill>
                <a:srgbClr val="FFFFFF"/>
              </a:solidFill>
              <a:effectLst/>
              <a:uLnTx/>
              <a:uFillTx/>
              <a:latin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7"/>
          <p:cNvSpPr txBox="1">
            <a:spLocks noGrp="1"/>
          </p:cNvSpPr>
          <p:nvPr>
            <p:ph type="title"/>
          </p:nvPr>
        </p:nvSpPr>
        <p:spPr>
          <a:xfrm>
            <a:off x="838200" y="365129"/>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Proposed Next Steps</a:t>
            </a:r>
            <a:endParaRPr/>
          </a:p>
        </p:txBody>
      </p:sp>
      <p:sp>
        <p:nvSpPr>
          <p:cNvPr id="379" name="Google Shape;379;p47"/>
          <p:cNvSpPr txBox="1">
            <a:spLocks noGrp="1"/>
          </p:cNvSpPr>
          <p:nvPr>
            <p:ph type="body" idx="1"/>
          </p:nvPr>
        </p:nvSpPr>
        <p:spPr>
          <a:xfrm>
            <a:off x="838200" y="1394300"/>
            <a:ext cx="7861200" cy="4842600"/>
          </a:xfrm>
          <a:prstGeom prst="rect">
            <a:avLst/>
          </a:prstGeom>
        </p:spPr>
        <p:txBody>
          <a:bodyPr spcFirstLastPara="1" wrap="square" lIns="91425" tIns="45700" rIns="91425" bIns="45700" anchor="t" anchorCtr="0">
            <a:noAutofit/>
          </a:bodyPr>
          <a:lstStyle/>
          <a:p>
            <a:pPr marL="457200" lvl="0" indent="-400050" algn="l" rtl="0">
              <a:lnSpc>
                <a:spcPct val="100000"/>
              </a:lnSpc>
              <a:spcBef>
                <a:spcPts val="1000"/>
              </a:spcBef>
              <a:spcAft>
                <a:spcPts val="0"/>
              </a:spcAft>
              <a:buSzPts val="2700"/>
              <a:buChar char="•"/>
            </a:pPr>
            <a:r>
              <a:rPr lang="en-US" sz="2700"/>
              <a:t>Review report and recommendations</a:t>
            </a:r>
            <a:endParaRPr sz="2700"/>
          </a:p>
          <a:p>
            <a:pPr marL="914400" lvl="1" indent="-374650" algn="l" rtl="0">
              <a:lnSpc>
                <a:spcPct val="100000"/>
              </a:lnSpc>
              <a:spcBef>
                <a:spcPts val="0"/>
              </a:spcBef>
              <a:spcAft>
                <a:spcPts val="0"/>
              </a:spcAft>
              <a:buSzPts val="2300"/>
              <a:buChar char="▪"/>
            </a:pPr>
            <a:r>
              <a:rPr lang="en-US" sz="2300"/>
              <a:t>DESE staff</a:t>
            </a:r>
            <a:endParaRPr sz="2300"/>
          </a:p>
          <a:p>
            <a:pPr marL="914400" lvl="1" indent="-374650" algn="l" rtl="0">
              <a:lnSpc>
                <a:spcPct val="100000"/>
              </a:lnSpc>
              <a:spcBef>
                <a:spcPts val="0"/>
              </a:spcBef>
              <a:spcAft>
                <a:spcPts val="0"/>
              </a:spcAft>
              <a:buSzPts val="2300"/>
              <a:buChar char="▪"/>
            </a:pPr>
            <a:r>
              <a:rPr lang="en-US" sz="2300"/>
              <a:t>Accountability and Assistance Advisory Council (AAAC)</a:t>
            </a:r>
            <a:endParaRPr sz="2300"/>
          </a:p>
          <a:p>
            <a:pPr marL="457200" lvl="0" indent="-400050" algn="l" rtl="0">
              <a:lnSpc>
                <a:spcPct val="100000"/>
              </a:lnSpc>
              <a:spcBef>
                <a:spcPts val="0"/>
              </a:spcBef>
              <a:spcAft>
                <a:spcPts val="0"/>
              </a:spcAft>
              <a:buSzPts val="2700"/>
              <a:buChar char="•"/>
            </a:pPr>
            <a:r>
              <a:rPr lang="en-US" sz="2700"/>
              <a:t>Develop a project plan, aligned with REDT, including:</a:t>
            </a:r>
            <a:endParaRPr sz="2700"/>
          </a:p>
          <a:p>
            <a:pPr marL="914400" lvl="1" indent="-374650" algn="l" rtl="0">
              <a:lnSpc>
                <a:spcPct val="100000"/>
              </a:lnSpc>
              <a:spcBef>
                <a:spcPts val="0"/>
              </a:spcBef>
              <a:spcAft>
                <a:spcPts val="0"/>
              </a:spcAft>
              <a:buSzPts val="2300"/>
              <a:buChar char="▪"/>
            </a:pPr>
            <a:r>
              <a:rPr lang="en-US" sz="2300"/>
              <a:t>Discussion of potential changes to the system, alignment with the Educational Vision</a:t>
            </a:r>
            <a:endParaRPr sz="2300"/>
          </a:p>
          <a:p>
            <a:pPr marL="1371600" lvl="2" indent="-349250" algn="l" rtl="0">
              <a:lnSpc>
                <a:spcPct val="100000"/>
              </a:lnSpc>
              <a:spcBef>
                <a:spcPts val="0"/>
              </a:spcBef>
              <a:spcAft>
                <a:spcPts val="0"/>
              </a:spcAft>
              <a:buSzPts val="1900"/>
              <a:buChar char="•"/>
            </a:pPr>
            <a:r>
              <a:rPr lang="en-US" sz="1900"/>
              <a:t>DESE staff and leadership</a:t>
            </a:r>
            <a:endParaRPr sz="1900"/>
          </a:p>
          <a:p>
            <a:pPr marL="1371600" lvl="2" indent="-349250" algn="l" rtl="0">
              <a:lnSpc>
                <a:spcPct val="100000"/>
              </a:lnSpc>
              <a:spcBef>
                <a:spcPts val="0"/>
              </a:spcBef>
              <a:spcAft>
                <a:spcPts val="0"/>
              </a:spcAft>
              <a:buSzPts val="1900"/>
              <a:buChar char="•"/>
            </a:pPr>
            <a:r>
              <a:rPr lang="en-US" sz="1900"/>
              <a:t>AAAC and other BESE advisory councils</a:t>
            </a:r>
            <a:endParaRPr sz="1900"/>
          </a:p>
          <a:p>
            <a:pPr marL="914400" lvl="1" indent="-374650" algn="l" rtl="0">
              <a:lnSpc>
                <a:spcPct val="100000"/>
              </a:lnSpc>
              <a:spcBef>
                <a:spcPts val="0"/>
              </a:spcBef>
              <a:spcAft>
                <a:spcPts val="0"/>
              </a:spcAft>
              <a:buSzPts val="2300"/>
              <a:buChar char="▪"/>
            </a:pPr>
            <a:r>
              <a:rPr lang="en-US" sz="2300"/>
              <a:t>Data analysis and simulations</a:t>
            </a:r>
            <a:endParaRPr sz="2300"/>
          </a:p>
          <a:p>
            <a:pPr marL="914400" lvl="1" indent="-374650" algn="l" rtl="0">
              <a:lnSpc>
                <a:spcPct val="100000"/>
              </a:lnSpc>
              <a:spcBef>
                <a:spcPts val="0"/>
              </a:spcBef>
              <a:spcAft>
                <a:spcPts val="0"/>
              </a:spcAft>
              <a:buSzPts val="2300"/>
              <a:buChar char="▪"/>
            </a:pPr>
            <a:r>
              <a:rPr lang="en-US" sz="2300"/>
              <a:t>Stakeholder engagement and feedback opportunities</a:t>
            </a:r>
            <a:endParaRPr sz="2300"/>
          </a:p>
          <a:p>
            <a:pPr marL="1371600" lvl="2" indent="-349250" algn="l" rtl="0">
              <a:lnSpc>
                <a:spcPct val="100000"/>
              </a:lnSpc>
              <a:spcBef>
                <a:spcPts val="0"/>
              </a:spcBef>
              <a:spcAft>
                <a:spcPts val="0"/>
              </a:spcAft>
              <a:buSzPts val="1900"/>
              <a:buChar char="•"/>
            </a:pPr>
            <a:r>
              <a:rPr lang="en-US" sz="1900"/>
              <a:t>Required by federal law and state accountability regulations</a:t>
            </a:r>
            <a:endParaRPr sz="1900"/>
          </a:p>
          <a:p>
            <a:pPr marL="457200" lvl="0" indent="-400050" algn="l" rtl="0">
              <a:lnSpc>
                <a:spcPct val="100000"/>
              </a:lnSpc>
              <a:spcBef>
                <a:spcPts val="0"/>
              </a:spcBef>
              <a:spcAft>
                <a:spcPts val="0"/>
              </a:spcAft>
              <a:buSzPts val="2700"/>
              <a:buChar char="•"/>
            </a:pPr>
            <a:r>
              <a:rPr lang="en-US" sz="2700"/>
              <a:t>Seek appropriate BESE and federal approval</a:t>
            </a:r>
            <a:endParaRPr sz="2700"/>
          </a:p>
        </p:txBody>
      </p:sp>
      <p:sp>
        <p:nvSpPr>
          <p:cNvPr id="380" name="Google Shape;380;p47"/>
          <p:cNvSpPr txBox="1">
            <a:spLocks noGrp="1"/>
          </p:cNvSpPr>
          <p:nvPr>
            <p:ph type="sldNum" idx="12"/>
          </p:nvPr>
        </p:nvSpPr>
        <p:spPr>
          <a:xfrm>
            <a:off x="8610600" y="6356354"/>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grpSp>
        <p:nvGrpSpPr>
          <p:cNvPr id="381" name="Google Shape;381;p47" descr="right bracket"/>
          <p:cNvGrpSpPr/>
          <p:nvPr/>
        </p:nvGrpSpPr>
        <p:grpSpPr>
          <a:xfrm>
            <a:off x="8699300" y="1642745"/>
            <a:ext cx="3026525" cy="4521941"/>
            <a:chOff x="8699300" y="1642825"/>
            <a:chExt cx="3026525" cy="4306200"/>
          </a:xfrm>
        </p:grpSpPr>
        <p:sp>
          <p:nvSpPr>
            <p:cNvPr id="382" name="Google Shape;382;p47"/>
            <p:cNvSpPr/>
            <p:nvPr/>
          </p:nvSpPr>
          <p:spPr>
            <a:xfrm>
              <a:off x="8699300" y="1642825"/>
              <a:ext cx="1014300" cy="4306200"/>
            </a:xfrm>
            <a:prstGeom prst="rightBrace">
              <a:avLst>
                <a:gd name="adj1" fmla="val 50000"/>
                <a:gd name="adj2" fmla="val 50000"/>
              </a:avLst>
            </a:prstGeom>
            <a:noFill/>
            <a:ln w="38100" cap="flat" cmpd="sng">
              <a:solidFill>
                <a:srgbClr val="00A84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3" name="Google Shape;383;p47"/>
            <p:cNvSpPr txBox="1"/>
            <p:nvPr/>
          </p:nvSpPr>
          <p:spPr>
            <a:xfrm>
              <a:off x="9851425" y="2818525"/>
              <a:ext cx="1874400" cy="1861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0" cap="none" spc="0" normalizeH="0" baseline="0" noProof="0">
                  <a:ln>
                    <a:noFill/>
                  </a:ln>
                  <a:solidFill>
                    <a:srgbClr val="000000"/>
                  </a:solidFill>
                  <a:effectLst/>
                  <a:uLnTx/>
                  <a:uFillTx/>
                  <a:latin typeface="Calibri"/>
                  <a:ea typeface="Calibri"/>
                  <a:cs typeface="Calibri"/>
                  <a:sym typeface="Calibri"/>
                </a:rPr>
                <a:t>Opportunities for engagement with BESE throughout</a:t>
              </a:r>
              <a:endParaRPr kumimoji="0" sz="23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E34FA-666D-4BCD-AF62-50295267C1CB}"/>
              </a:ext>
            </a:extLst>
          </p:cNvPr>
          <p:cNvSpPr>
            <a:spLocks noGrp="1"/>
          </p:cNvSpPr>
          <p:nvPr>
            <p:ph type="title"/>
          </p:nvPr>
        </p:nvSpPr>
        <p:spPr/>
        <p:txBody>
          <a:bodyPr/>
          <a:lstStyle/>
          <a:p>
            <a:r>
              <a:rPr lang="en-US"/>
              <a:t>Discussion Norms and Meeting Protocols</a:t>
            </a:r>
          </a:p>
        </p:txBody>
      </p:sp>
      <p:sp>
        <p:nvSpPr>
          <p:cNvPr id="2" name="Content Placeholder 1">
            <a:extLst>
              <a:ext uri="{FF2B5EF4-FFF2-40B4-BE49-F238E27FC236}">
                <a16:creationId xmlns:a16="http://schemas.microsoft.com/office/drawing/2014/main" id="{7642C6E1-57B4-40FD-A9B6-AC83C8893DA9}"/>
              </a:ext>
            </a:extLst>
          </p:cNvPr>
          <p:cNvSpPr>
            <a:spLocks noGrp="1"/>
          </p:cNvSpPr>
          <p:nvPr>
            <p:ph idx="1"/>
          </p:nvPr>
        </p:nvSpPr>
        <p:spPr>
          <a:xfrm>
            <a:off x="838200" y="2086984"/>
            <a:ext cx="10515600" cy="4279949"/>
          </a:xfrm>
        </p:spPr>
        <p:txBody>
          <a:bodyPr>
            <a:normAutofit fontScale="77500" lnSpcReduction="20000"/>
          </a:bodyPr>
          <a:lstStyle/>
          <a:p>
            <a:r>
              <a:rPr lang="en-US"/>
              <a:t>Promote risk-taking by not assigning specific comments to individual members in meeting summaries &amp; minutes. </a:t>
            </a:r>
          </a:p>
          <a:p>
            <a:r>
              <a:rPr lang="en-US"/>
              <a:t>Maintain respect before, during, &amp; after meetings. </a:t>
            </a:r>
          </a:p>
          <a:p>
            <a:r>
              <a:rPr lang="en-US"/>
              <a:t>Seek clarification &amp; check understanding to avoid mistakenly attributing ideas to an individual or organization represented on the council. </a:t>
            </a:r>
          </a:p>
          <a:p>
            <a:r>
              <a:rPr lang="en-US"/>
              <a:t>Keep improvements in student learning at the core of the discussions. Students should drive the conversation. </a:t>
            </a:r>
          </a:p>
          <a:p>
            <a:r>
              <a:rPr lang="en-US"/>
              <a:t>Stay engaged in the issues. </a:t>
            </a:r>
          </a:p>
          <a:p>
            <a:r>
              <a:rPr lang="en-US"/>
              <a:t>Actively address implicit biases &amp; instill cultural proficiency in discussions. </a:t>
            </a:r>
          </a:p>
          <a:p>
            <a:r>
              <a:rPr lang="en-US"/>
              <a:t>Encourage discussion from all voices of members. Be additive, not repetitive. </a:t>
            </a:r>
          </a:p>
          <a:p>
            <a:r>
              <a:rPr lang="en-US"/>
              <a:t>Let members know if pre-reading or other pre-meeting assignments require more than 30 minutes of preparation time. </a:t>
            </a:r>
          </a:p>
          <a:p>
            <a:r>
              <a:rPr lang="en-US"/>
              <a:t>Make it fun!</a:t>
            </a:r>
          </a:p>
        </p:txBody>
      </p:sp>
    </p:spTree>
    <p:extLst>
      <p:ext uri="{BB962C8B-B14F-4D97-AF65-F5344CB8AC3E}">
        <p14:creationId xmlns:p14="http://schemas.microsoft.com/office/powerpoint/2010/main" val="4243281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3C84DA3-2161-F87F-6B15-9D6AC046850E}"/>
              </a:ext>
            </a:extLst>
          </p:cNvPr>
          <p:cNvSpPr>
            <a:spLocks noGrp="1"/>
          </p:cNvSpPr>
          <p:nvPr>
            <p:ph type="title"/>
          </p:nvPr>
        </p:nvSpPr>
        <p:spPr/>
        <p:txBody>
          <a:bodyPr/>
          <a:lstStyle/>
          <a:p>
            <a:r>
              <a:rPr lang="en-US"/>
              <a:t>Discussion</a:t>
            </a:r>
          </a:p>
        </p:txBody>
      </p:sp>
      <p:sp>
        <p:nvSpPr>
          <p:cNvPr id="9" name="Content Placeholder 8">
            <a:extLst>
              <a:ext uri="{FF2B5EF4-FFF2-40B4-BE49-F238E27FC236}">
                <a16:creationId xmlns:a16="http://schemas.microsoft.com/office/drawing/2014/main" id="{217CBF2F-79B7-951F-FECA-DB04F4EE156D}"/>
              </a:ext>
            </a:extLst>
          </p:cNvPr>
          <p:cNvSpPr>
            <a:spLocks noGrp="1"/>
          </p:cNvSpPr>
          <p:nvPr>
            <p:ph idx="1"/>
          </p:nvPr>
        </p:nvSpPr>
        <p:spPr/>
        <p:txBody>
          <a:bodyPr/>
          <a:lstStyle/>
          <a:p>
            <a:r>
              <a:rPr lang="en-US"/>
              <a:t>What are your reactions to the recommendations?</a:t>
            </a:r>
          </a:p>
          <a:p>
            <a:r>
              <a:rPr lang="en-US"/>
              <a:t>Given the Council’s charge, where do we go from here?</a:t>
            </a:r>
          </a:p>
          <a:p>
            <a:r>
              <a:rPr lang="en-US"/>
              <a:t>How can we leverage our upcoming meetings to continue this work?</a:t>
            </a:r>
          </a:p>
          <a:p>
            <a:r>
              <a:rPr lang="en-US"/>
              <a:t>Who else should we seek input from?</a:t>
            </a:r>
          </a:p>
        </p:txBody>
      </p:sp>
    </p:spTree>
    <p:extLst>
      <p:ext uri="{BB962C8B-B14F-4D97-AF65-F5344CB8AC3E}">
        <p14:creationId xmlns:p14="http://schemas.microsoft.com/office/powerpoint/2010/main" val="12350712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Next Steps and Closing</a:t>
            </a:r>
          </a:p>
        </p:txBody>
      </p:sp>
    </p:spTree>
    <p:extLst>
      <p:ext uri="{BB962C8B-B14F-4D97-AF65-F5344CB8AC3E}">
        <p14:creationId xmlns:p14="http://schemas.microsoft.com/office/powerpoint/2010/main" val="34267777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20FDE-C9D6-48C8-A845-4B8B618EA5E2}"/>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5ED53C76-E796-31A1-7066-3457181D694E}"/>
              </a:ext>
            </a:extLst>
          </p:cNvPr>
          <p:cNvSpPr>
            <a:spLocks noGrp="1"/>
          </p:cNvSpPr>
          <p:nvPr>
            <p:ph idx="1"/>
          </p:nvPr>
        </p:nvSpPr>
        <p:spPr/>
        <p:txBody>
          <a:bodyPr/>
          <a:lstStyle/>
          <a:p>
            <a:r>
              <a:rPr lang="en-US"/>
              <a:t>Upcoming meetings:</a:t>
            </a:r>
          </a:p>
          <a:p>
            <a:pPr lvl="1"/>
            <a:r>
              <a:rPr lang="en-US"/>
              <a:t>December 4</a:t>
            </a:r>
          </a:p>
          <a:p>
            <a:pPr lvl="1"/>
            <a:r>
              <a:rPr lang="en-US"/>
              <a:t>February 5</a:t>
            </a:r>
          </a:p>
          <a:p>
            <a:pPr lvl="1"/>
            <a:r>
              <a:rPr lang="en-US"/>
              <a:t>April 2 (in-person)</a:t>
            </a:r>
          </a:p>
          <a:p>
            <a:pPr lvl="1"/>
            <a:r>
              <a:rPr lang="en-US"/>
              <a:t>May 14</a:t>
            </a:r>
          </a:p>
          <a:p>
            <a:pPr lvl="1"/>
            <a:r>
              <a:rPr lang="en-US"/>
              <a:t>June 4</a:t>
            </a:r>
          </a:p>
          <a:p>
            <a:r>
              <a:rPr lang="en-US"/>
              <a:t>Looking for nominations for a Council Co-Chair</a:t>
            </a:r>
          </a:p>
        </p:txBody>
      </p:sp>
    </p:spTree>
    <p:extLst>
      <p:ext uri="{BB962C8B-B14F-4D97-AF65-F5344CB8AC3E}">
        <p14:creationId xmlns:p14="http://schemas.microsoft.com/office/powerpoint/2010/main" val="152914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4E78EE-5AD8-C7FD-CFB0-70984F6EF1A5}"/>
              </a:ext>
            </a:extLst>
          </p:cNvPr>
          <p:cNvSpPr>
            <a:spLocks noGrp="1"/>
          </p:cNvSpPr>
          <p:nvPr>
            <p:ph type="title"/>
          </p:nvPr>
        </p:nvSpPr>
        <p:spPr/>
        <p:txBody>
          <a:bodyPr/>
          <a:lstStyle/>
          <a:p>
            <a:r>
              <a:rPr lang="en-US"/>
              <a:t>Thank You!</a:t>
            </a:r>
          </a:p>
        </p:txBody>
      </p:sp>
      <p:sp>
        <p:nvSpPr>
          <p:cNvPr id="2" name="Content Placeholder 1">
            <a:extLst>
              <a:ext uri="{FF2B5EF4-FFF2-40B4-BE49-F238E27FC236}">
                <a16:creationId xmlns:a16="http://schemas.microsoft.com/office/drawing/2014/main" id="{5D1A208B-7345-3B92-5390-21468657F6EE}"/>
              </a:ext>
            </a:extLst>
          </p:cNvPr>
          <p:cNvSpPr>
            <a:spLocks noGrp="1"/>
          </p:cNvSpPr>
          <p:nvPr>
            <p:ph idx="1"/>
          </p:nvPr>
        </p:nvSpPr>
        <p:spPr/>
        <p:txBody>
          <a:bodyPr/>
          <a:lstStyle/>
          <a:p>
            <a:pPr marL="0" indent="0">
              <a:buNone/>
            </a:pPr>
            <a:r>
              <a:rPr lang="en-US"/>
              <a:t>Tim Piwowar (MASS representative), has served on the Council since 2018 (Co-Chair since 2022)</a:t>
            </a:r>
          </a:p>
        </p:txBody>
      </p:sp>
    </p:spTree>
    <p:extLst>
      <p:ext uri="{BB962C8B-B14F-4D97-AF65-F5344CB8AC3E}">
        <p14:creationId xmlns:p14="http://schemas.microsoft.com/office/powerpoint/2010/main" val="203609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61A465-A983-904C-BA08-B17146F73ADD}"/>
              </a:ext>
            </a:extLst>
          </p:cNvPr>
          <p:cNvSpPr>
            <a:spLocks noGrp="1"/>
          </p:cNvSpPr>
          <p:nvPr>
            <p:ph type="title"/>
          </p:nvPr>
        </p:nvSpPr>
        <p:spPr/>
        <p:txBody>
          <a:bodyPr/>
          <a:lstStyle/>
          <a:p>
            <a:r>
              <a:rPr lang="en-US"/>
              <a:t>Board Liaison to the AAAC</a:t>
            </a:r>
          </a:p>
        </p:txBody>
      </p:sp>
      <p:sp>
        <p:nvSpPr>
          <p:cNvPr id="2" name="Content Placeholder 1">
            <a:extLst>
              <a:ext uri="{FF2B5EF4-FFF2-40B4-BE49-F238E27FC236}">
                <a16:creationId xmlns:a16="http://schemas.microsoft.com/office/drawing/2014/main" id="{374983BD-70FA-8AFB-7BE5-4A51FF65337C}"/>
              </a:ext>
            </a:extLst>
          </p:cNvPr>
          <p:cNvSpPr>
            <a:spLocks noGrp="1"/>
          </p:cNvSpPr>
          <p:nvPr>
            <p:ph idx="1"/>
          </p:nvPr>
        </p:nvSpPr>
        <p:spPr/>
        <p:txBody>
          <a:bodyPr/>
          <a:lstStyle/>
          <a:p>
            <a:pPr marL="0" indent="0">
              <a:buNone/>
            </a:pPr>
            <a:r>
              <a:rPr lang="en-US" b="1"/>
              <a:t>Dr. Martin West </a:t>
            </a:r>
            <a:r>
              <a:rPr lang="en-US"/>
              <a:t>– Given his expertise and his service as a member of the BESE, Chair Craven asked him to be the liaison between the BESE and the AAAC</a:t>
            </a:r>
          </a:p>
        </p:txBody>
      </p:sp>
    </p:spTree>
    <p:extLst>
      <p:ext uri="{BB962C8B-B14F-4D97-AF65-F5344CB8AC3E}">
        <p14:creationId xmlns:p14="http://schemas.microsoft.com/office/powerpoint/2010/main" val="3120126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5CDA8C-A436-2CDE-548F-F64326340D76}"/>
              </a:ext>
            </a:extLst>
          </p:cNvPr>
          <p:cNvSpPr>
            <a:spLocks noGrp="1"/>
          </p:cNvSpPr>
          <p:nvPr>
            <p:ph type="title"/>
          </p:nvPr>
        </p:nvSpPr>
        <p:spPr/>
        <p:txBody>
          <a:bodyPr/>
          <a:lstStyle/>
          <a:p>
            <a:r>
              <a:rPr lang="en-US"/>
              <a:t>AAAC Charge for SY24-25</a:t>
            </a:r>
          </a:p>
        </p:txBody>
      </p:sp>
      <p:sp>
        <p:nvSpPr>
          <p:cNvPr id="2" name="Content Placeholder 1">
            <a:extLst>
              <a:ext uri="{FF2B5EF4-FFF2-40B4-BE49-F238E27FC236}">
                <a16:creationId xmlns:a16="http://schemas.microsoft.com/office/drawing/2014/main" id="{BFFFCD08-737A-0738-3BE8-25D2A65FB0D4}"/>
              </a:ext>
            </a:extLst>
          </p:cNvPr>
          <p:cNvSpPr>
            <a:spLocks noGrp="1"/>
          </p:cNvSpPr>
          <p:nvPr>
            <p:ph idx="1"/>
          </p:nvPr>
        </p:nvSpPr>
        <p:spPr>
          <a:xfrm>
            <a:off x="838200" y="2086984"/>
            <a:ext cx="10515600" cy="4405890"/>
          </a:xfrm>
        </p:spPr>
        <p:txBody>
          <a:bodyPr>
            <a:normAutofit fontScale="92500" lnSpcReduction="20000"/>
          </a:bodyPr>
          <a:lstStyle/>
          <a:p>
            <a:pPr marL="0" indent="0">
              <a:buNone/>
            </a:pPr>
            <a:r>
              <a:rPr lang="en-US"/>
              <a:t>The School and District Accountability and Assistance Advisory Council (AAAC) advises the Commissioner of Elementary and Secondary Education on matters pertinent to the development of school and district accountability in the Commonwealth. To accomplish that goal, the Council will:</a:t>
            </a:r>
          </a:p>
          <a:p>
            <a:r>
              <a:rPr lang="en-US"/>
              <a:t>Continue to advise the Department and the Board of Elementary and Secondary Education on the implementation of the currently approved district and school accountability and assistance system.</a:t>
            </a:r>
          </a:p>
          <a:p>
            <a:r>
              <a:rPr lang="en-US"/>
              <a:t>Provide input and feedback on potential changes to the district and school accountability system, ensuring that the system produces high-quality, objective, and unbiased information that allows the Department, districts, and schools to partner together to advance the Department’s Educational Vision and Strategic Objectives.</a:t>
            </a:r>
          </a:p>
        </p:txBody>
      </p:sp>
    </p:spTree>
    <p:extLst>
      <p:ext uri="{BB962C8B-B14F-4D97-AF65-F5344CB8AC3E}">
        <p14:creationId xmlns:p14="http://schemas.microsoft.com/office/powerpoint/2010/main" val="2670129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FAECB-8DB9-6923-DAF2-C11C93F9DBAA}"/>
              </a:ext>
            </a:extLst>
          </p:cNvPr>
          <p:cNvSpPr>
            <a:spLocks noGrp="1"/>
          </p:cNvSpPr>
          <p:nvPr>
            <p:ph type="title"/>
          </p:nvPr>
        </p:nvSpPr>
        <p:spPr/>
        <p:txBody>
          <a:bodyPr>
            <a:normAutofit/>
          </a:bodyPr>
          <a:lstStyle/>
          <a:p>
            <a:r>
              <a:rPr lang="en-US"/>
              <a:t>2024 MCAS and Accountability Results</a:t>
            </a:r>
          </a:p>
        </p:txBody>
      </p:sp>
    </p:spTree>
    <p:extLst>
      <p:ext uri="{BB962C8B-B14F-4D97-AF65-F5344CB8AC3E}">
        <p14:creationId xmlns:p14="http://schemas.microsoft.com/office/powerpoint/2010/main" val="2192027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084360EEB03544AB4CAC2FBAAFAD77" ma:contentTypeVersion="14" ma:contentTypeDescription="Create a new document." ma:contentTypeScope="" ma:versionID="c55f2335f36a646ff88c13a5fcae2069">
  <xsd:schema xmlns:xsd="http://www.w3.org/2001/XMLSchema" xmlns:xs="http://www.w3.org/2001/XMLSchema" xmlns:p="http://schemas.microsoft.com/office/2006/metadata/properties" xmlns:ns2="5429861b-d0a8-4a2b-aa37-e22066898d50" xmlns:ns3="fdcd57df-05e8-4749-9cc8-5afe3dcd00a5" targetNamespace="http://schemas.microsoft.com/office/2006/metadata/properties" ma:root="true" ma:fieldsID="8cd44f379a544a241782974f7e0c331e" ns2:_="" ns3:_="">
    <xsd:import namespace="5429861b-d0a8-4a2b-aa37-e22066898d5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29861b-d0a8-4a2b-aa37-e22066898d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Bettencourt, Helene H. (DESE)</DisplayName>
        <AccountId>18</AccountId>
        <AccountType/>
      </UserInfo>
      <UserInfo>
        <DisplayName>Foley, Kinnon (DESE)</DisplayName>
        <AccountId>1477</AccountId>
        <AccountType/>
      </UserInfo>
    </SharedWithUsers>
    <TaxCatchAll xmlns="fdcd57df-05e8-4749-9cc8-5afe3dcd00a5" xsi:nil="true"/>
    <lcf76f155ced4ddcb4097134ff3c332f xmlns="5429861b-d0a8-4a2b-aa37-e22066898d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4D4DE15-60E0-4F7C-8D61-A187DAB7CC62}">
  <ds:schemaRefs>
    <ds:schemaRef ds:uri="5429861b-d0a8-4a2b-aa37-e22066898d50"/>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http://purl.org/dc/elements/1.1/"/>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http://purl.org/dc/terms/"/>
    <ds:schemaRef ds:uri="fdcd57df-05e8-4749-9cc8-5afe3dcd00a5"/>
    <ds:schemaRef ds:uri="5429861b-d0a8-4a2b-aa37-e22066898d5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2582</Words>
  <Application>Microsoft Office PowerPoint</Application>
  <PresentationFormat>Widescreen</PresentationFormat>
  <Paragraphs>636</Paragraphs>
  <Slides>52</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52</vt:i4>
      </vt:variant>
    </vt:vector>
  </HeadingPairs>
  <TitlesOfParts>
    <vt:vector size="61" baseType="lpstr">
      <vt:lpstr>Noto Sans Symbols</vt:lpstr>
      <vt:lpstr>Arial</vt:lpstr>
      <vt:lpstr>Calibri</vt:lpstr>
      <vt:lpstr>Lucida Sans</vt:lpstr>
      <vt:lpstr>Roboto</vt:lpstr>
      <vt:lpstr>Times New Roman</vt:lpstr>
      <vt:lpstr>1_Office Theme</vt:lpstr>
      <vt:lpstr>Office Theme</vt:lpstr>
      <vt:lpstr>2_Office Theme</vt:lpstr>
      <vt:lpstr>Accountability and Assistance Advisory Council Meeting</vt:lpstr>
      <vt:lpstr>Topics</vt:lpstr>
      <vt:lpstr>Welcome, Introductions, and Review of Norms</vt:lpstr>
      <vt:lpstr>Welcome and Introductions</vt:lpstr>
      <vt:lpstr>Discussion Norms and Meeting Protocols</vt:lpstr>
      <vt:lpstr>Thank You!</vt:lpstr>
      <vt:lpstr>Board Liaison to the AAAC</vt:lpstr>
      <vt:lpstr>AAAC Charge for SY24-25</vt:lpstr>
      <vt:lpstr>2024 MCAS and Accountability Results</vt:lpstr>
      <vt:lpstr>MCAS Data Results</vt:lpstr>
      <vt:lpstr>2024 ELA Results by Grade</vt:lpstr>
      <vt:lpstr>2024 Math Results by Grade</vt:lpstr>
      <vt:lpstr>2024 STE Results by Grade</vt:lpstr>
      <vt:lpstr>MCAS Achievement Results for Students Who Were Chronically Absent</vt:lpstr>
      <vt:lpstr>Refresher: MA Accountability System 101</vt:lpstr>
      <vt:lpstr>Overall Accountability Classification</vt:lpstr>
      <vt:lpstr>Progress Towards Targets</vt:lpstr>
      <vt:lpstr>Early Data from CSDP Progress Monitoring Visits</vt:lpstr>
      <vt:lpstr>DESE Educational Vision Goals</vt:lpstr>
      <vt:lpstr>Advancing the Educational Vision: Thinking About Systems </vt:lpstr>
      <vt:lpstr>CSDP Progress Monitoring Visits </vt:lpstr>
      <vt:lpstr>Key findings</vt:lpstr>
      <vt:lpstr>Key findings</vt:lpstr>
      <vt:lpstr>Key findings</vt:lpstr>
      <vt:lpstr>Key findings</vt:lpstr>
      <vt:lpstr>Discussion</vt:lpstr>
      <vt:lpstr>Overview of the Massachusetts Accountability System Review Advisory Committee Report </vt:lpstr>
      <vt:lpstr>Agenda</vt:lpstr>
      <vt:lpstr>Background</vt:lpstr>
      <vt:lpstr>Advisory Committee Purpose</vt:lpstr>
      <vt:lpstr>Background</vt:lpstr>
      <vt:lpstr>Background</vt:lpstr>
      <vt:lpstr>Scope of this Advisory Committee</vt:lpstr>
      <vt:lpstr>II. Foundations</vt:lpstr>
      <vt:lpstr>Final Report</vt:lpstr>
      <vt:lpstr>Moving From  Vision to Design</vt:lpstr>
      <vt:lpstr>System Goals</vt:lpstr>
      <vt:lpstr>Design Principles</vt:lpstr>
      <vt:lpstr>III. Design Recommendations</vt:lpstr>
      <vt:lpstr>System Framework</vt:lpstr>
      <vt:lpstr>Indicator categories</vt:lpstr>
      <vt:lpstr>Indicator &amp; System Design Recommendations</vt:lpstr>
      <vt:lpstr>Category 1 - Core Indicators</vt:lpstr>
      <vt:lpstr>Category 2 - Supplemental Indicators </vt:lpstr>
      <vt:lpstr>Category 3</vt:lpstr>
      <vt:lpstr>IV. Next Steps</vt:lpstr>
      <vt:lpstr>Next Steps</vt:lpstr>
      <vt:lpstr>V. DESE Follow-Up</vt:lpstr>
      <vt:lpstr>Proposed Next Steps</vt:lpstr>
      <vt:lpstr>Discussion</vt:lpstr>
      <vt:lpstr>Next Steps and Closing</vt:lpstr>
      <vt:lpstr>Looking Ahead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AAAC Presentation October 16, 2024</dc:title>
  <dc:creator>DESE</dc:creator>
  <cp:lastModifiedBy>Zou, Dong (EOE)</cp:lastModifiedBy>
  <cp:revision>2</cp:revision>
  <cp:lastPrinted>2023-09-15T12:48:17Z</cp:lastPrinted>
  <dcterms:created xsi:type="dcterms:W3CDTF">2022-10-11T20:32:22Z</dcterms:created>
  <dcterms:modified xsi:type="dcterms:W3CDTF">2024-10-25T14:30:28Z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2024 12:00AM</vt:lpwstr>
  </property>
</Properties>
</file>