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58" r:id="rId4"/>
  </p:sldMasterIdLst>
  <p:notesMasterIdLst>
    <p:notesMasterId r:id="rId30"/>
  </p:notesMasterIdLst>
  <p:handoutMasterIdLst>
    <p:handoutMasterId r:id="rId31"/>
  </p:handoutMasterIdLst>
  <p:sldIdLst>
    <p:sldId id="3394" r:id="rId5"/>
    <p:sldId id="3395" r:id="rId6"/>
    <p:sldId id="3371" r:id="rId7"/>
    <p:sldId id="3372" r:id="rId8"/>
    <p:sldId id="3398" r:id="rId9"/>
    <p:sldId id="3368" r:id="rId10"/>
    <p:sldId id="3421" r:id="rId11"/>
    <p:sldId id="271" r:id="rId12"/>
    <p:sldId id="3423" r:id="rId13"/>
    <p:sldId id="292" r:id="rId14"/>
    <p:sldId id="277" r:id="rId15"/>
    <p:sldId id="291" r:id="rId16"/>
    <p:sldId id="273" r:id="rId17"/>
    <p:sldId id="3422" r:id="rId18"/>
    <p:sldId id="280" r:id="rId19"/>
    <p:sldId id="3424" r:id="rId20"/>
    <p:sldId id="289" r:id="rId21"/>
    <p:sldId id="282" r:id="rId22"/>
    <p:sldId id="294" r:id="rId23"/>
    <p:sldId id="288" r:id="rId24"/>
    <p:sldId id="293" r:id="rId25"/>
    <p:sldId id="283" r:id="rId26"/>
    <p:sldId id="267" r:id="rId27"/>
    <p:sldId id="3369" r:id="rId28"/>
    <p:sldId id="3373" r:id="rId2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186DC40-34BB-BFD6-A493-2F143969E3F3}" name="Curtin, Robert (DESE)" initials="C(" userId="S::robert.c.curtin@mass.gov::9284700e-ed31-4409-9ea9-d5bf75419e76" providerId="AD"/>
  <p188:author id="{B7B755D8-334E-816C-181F-26A689FC8C5F}" name="Erica Gonzales" initials="EG" userId="Erica Gonzales" providerId="Non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8397E7"/>
    <a:srgbClr val="AFCBFD"/>
    <a:srgbClr val="93A9FF"/>
    <a:srgbClr val="86A9E2"/>
    <a:srgbClr val="3647B6"/>
    <a:srgbClr val="4948B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0B1837-B8E8-4579-AA22-7E019259C83A}" v="17" dt="2024-12-19T18:39:34.597"/>
    <p1510:client id="{732F38A7-B79E-4768-9BA9-62DD324F2615}" v="3" dt="2024-12-19T17:51:44.94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018" autoAdjust="0"/>
    <p:restoredTop sz="94660"/>
  </p:normalViewPr>
  <p:slideViewPr>
    <p:cSldViewPr snapToGrid="0">
      <p:cViewPr varScale="1">
        <p:scale>
          <a:sx n="86" d="100"/>
          <a:sy n="86" d="100"/>
        </p:scale>
        <p:origin x="136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urphy, Tess (DESE)" userId="S::tess.murphy@mass.gov::dbcfe87f-79ae-4e60-9f17-61cf1477b374" providerId="AD" clId="Web-{E0D15B8C-7945-89E3-63D7-24E7CDAFE16D}"/>
    <pc:docChg chg="sldOrd">
      <pc:chgData name="Murphy, Tess (DESE)" userId="S::tess.murphy@mass.gov::dbcfe87f-79ae-4e60-9f17-61cf1477b374" providerId="AD" clId="Web-{E0D15B8C-7945-89E3-63D7-24E7CDAFE16D}" dt="2024-11-05T16:10:55.871" v="22"/>
      <pc:docMkLst>
        <pc:docMk/>
      </pc:docMkLst>
      <pc:sldChg chg="ord">
        <pc:chgData name="Murphy, Tess (DESE)" userId="S::tess.murphy@mass.gov::dbcfe87f-79ae-4e60-9f17-61cf1477b374" providerId="AD" clId="Web-{E0D15B8C-7945-89E3-63D7-24E7CDAFE16D}" dt="2024-11-05T16:10:55.871" v="22"/>
        <pc:sldMkLst>
          <pc:docMk/>
          <pc:sldMk cId="0" sldId="256"/>
        </pc:sldMkLst>
      </pc:sldChg>
      <pc:sldChg chg="ord">
        <pc:chgData name="Murphy, Tess (DESE)" userId="S::tess.murphy@mass.gov::dbcfe87f-79ae-4e60-9f17-61cf1477b374" providerId="AD" clId="Web-{E0D15B8C-7945-89E3-63D7-24E7CDAFE16D}" dt="2024-11-05T16:10:55.871" v="21"/>
        <pc:sldMkLst>
          <pc:docMk/>
          <pc:sldMk cId="0" sldId="257"/>
        </pc:sldMkLst>
      </pc:sldChg>
      <pc:sldChg chg="ord">
        <pc:chgData name="Murphy, Tess (DESE)" userId="S::tess.murphy@mass.gov::dbcfe87f-79ae-4e60-9f17-61cf1477b374" providerId="AD" clId="Web-{E0D15B8C-7945-89E3-63D7-24E7CDAFE16D}" dt="2024-11-05T16:10:55.871" v="20"/>
        <pc:sldMkLst>
          <pc:docMk/>
          <pc:sldMk cId="0" sldId="258"/>
        </pc:sldMkLst>
      </pc:sldChg>
      <pc:sldChg chg="ord">
        <pc:chgData name="Murphy, Tess (DESE)" userId="S::tess.murphy@mass.gov::dbcfe87f-79ae-4e60-9f17-61cf1477b374" providerId="AD" clId="Web-{E0D15B8C-7945-89E3-63D7-24E7CDAFE16D}" dt="2024-11-05T16:10:55.871" v="19"/>
        <pc:sldMkLst>
          <pc:docMk/>
          <pc:sldMk cId="0" sldId="259"/>
        </pc:sldMkLst>
      </pc:sldChg>
      <pc:sldChg chg="ord">
        <pc:chgData name="Murphy, Tess (DESE)" userId="S::tess.murphy@mass.gov::dbcfe87f-79ae-4e60-9f17-61cf1477b374" providerId="AD" clId="Web-{E0D15B8C-7945-89E3-63D7-24E7CDAFE16D}" dt="2024-11-05T16:10:55.871" v="17"/>
        <pc:sldMkLst>
          <pc:docMk/>
          <pc:sldMk cId="0" sldId="261"/>
        </pc:sldMkLst>
      </pc:sldChg>
      <pc:sldChg chg="ord">
        <pc:chgData name="Murphy, Tess (DESE)" userId="S::tess.murphy@mass.gov::dbcfe87f-79ae-4e60-9f17-61cf1477b374" providerId="AD" clId="Web-{E0D15B8C-7945-89E3-63D7-24E7CDAFE16D}" dt="2024-11-05T16:10:55.871" v="16"/>
        <pc:sldMkLst>
          <pc:docMk/>
          <pc:sldMk cId="0" sldId="262"/>
        </pc:sldMkLst>
      </pc:sldChg>
      <pc:sldChg chg="ord">
        <pc:chgData name="Murphy, Tess (DESE)" userId="S::tess.murphy@mass.gov::dbcfe87f-79ae-4e60-9f17-61cf1477b374" providerId="AD" clId="Web-{E0D15B8C-7945-89E3-63D7-24E7CDAFE16D}" dt="2024-11-05T16:10:55.871" v="15"/>
        <pc:sldMkLst>
          <pc:docMk/>
          <pc:sldMk cId="0" sldId="263"/>
        </pc:sldMkLst>
      </pc:sldChg>
      <pc:sldChg chg="ord">
        <pc:chgData name="Murphy, Tess (DESE)" userId="S::tess.murphy@mass.gov::dbcfe87f-79ae-4e60-9f17-61cf1477b374" providerId="AD" clId="Web-{E0D15B8C-7945-89E3-63D7-24E7CDAFE16D}" dt="2024-11-05T16:10:55.871" v="14"/>
        <pc:sldMkLst>
          <pc:docMk/>
          <pc:sldMk cId="0" sldId="264"/>
        </pc:sldMkLst>
      </pc:sldChg>
      <pc:sldChg chg="ord">
        <pc:chgData name="Murphy, Tess (DESE)" userId="S::tess.murphy@mass.gov::dbcfe87f-79ae-4e60-9f17-61cf1477b374" providerId="AD" clId="Web-{E0D15B8C-7945-89E3-63D7-24E7CDAFE16D}" dt="2024-11-05T16:10:55.871" v="13"/>
        <pc:sldMkLst>
          <pc:docMk/>
          <pc:sldMk cId="0" sldId="265"/>
        </pc:sldMkLst>
      </pc:sldChg>
      <pc:sldChg chg="ord">
        <pc:chgData name="Murphy, Tess (DESE)" userId="S::tess.murphy@mass.gov::dbcfe87f-79ae-4e60-9f17-61cf1477b374" providerId="AD" clId="Web-{E0D15B8C-7945-89E3-63D7-24E7CDAFE16D}" dt="2024-11-05T16:10:55.855" v="12"/>
        <pc:sldMkLst>
          <pc:docMk/>
          <pc:sldMk cId="0" sldId="266"/>
        </pc:sldMkLst>
      </pc:sldChg>
      <pc:sldChg chg="ord">
        <pc:chgData name="Murphy, Tess (DESE)" userId="S::tess.murphy@mass.gov::dbcfe87f-79ae-4e60-9f17-61cf1477b374" providerId="AD" clId="Web-{E0D15B8C-7945-89E3-63D7-24E7CDAFE16D}" dt="2024-11-05T16:10:55.855" v="11"/>
        <pc:sldMkLst>
          <pc:docMk/>
          <pc:sldMk cId="0" sldId="267"/>
        </pc:sldMkLst>
      </pc:sldChg>
      <pc:sldChg chg="ord">
        <pc:chgData name="Murphy, Tess (DESE)" userId="S::tess.murphy@mass.gov::dbcfe87f-79ae-4e60-9f17-61cf1477b374" providerId="AD" clId="Web-{E0D15B8C-7945-89E3-63D7-24E7CDAFE16D}" dt="2024-11-05T16:10:55.855" v="10"/>
        <pc:sldMkLst>
          <pc:docMk/>
          <pc:sldMk cId="0" sldId="268"/>
        </pc:sldMkLst>
      </pc:sldChg>
      <pc:sldChg chg="ord">
        <pc:chgData name="Murphy, Tess (DESE)" userId="S::tess.murphy@mass.gov::dbcfe87f-79ae-4e60-9f17-61cf1477b374" providerId="AD" clId="Web-{E0D15B8C-7945-89E3-63D7-24E7CDAFE16D}" dt="2024-11-05T16:10:55.855" v="9"/>
        <pc:sldMkLst>
          <pc:docMk/>
          <pc:sldMk cId="0" sldId="269"/>
        </pc:sldMkLst>
      </pc:sldChg>
      <pc:sldChg chg="ord">
        <pc:chgData name="Murphy, Tess (DESE)" userId="S::tess.murphy@mass.gov::dbcfe87f-79ae-4e60-9f17-61cf1477b374" providerId="AD" clId="Web-{E0D15B8C-7945-89E3-63D7-24E7CDAFE16D}" dt="2024-11-05T16:10:55.855" v="8"/>
        <pc:sldMkLst>
          <pc:docMk/>
          <pc:sldMk cId="0" sldId="270"/>
        </pc:sldMkLst>
      </pc:sldChg>
      <pc:sldChg chg="ord">
        <pc:chgData name="Murphy, Tess (DESE)" userId="S::tess.murphy@mass.gov::dbcfe87f-79ae-4e60-9f17-61cf1477b374" providerId="AD" clId="Web-{E0D15B8C-7945-89E3-63D7-24E7CDAFE16D}" dt="2024-11-05T16:10:55.855" v="7"/>
        <pc:sldMkLst>
          <pc:docMk/>
          <pc:sldMk cId="0" sldId="271"/>
        </pc:sldMkLst>
      </pc:sldChg>
      <pc:sldChg chg="ord">
        <pc:chgData name="Murphy, Tess (DESE)" userId="S::tess.murphy@mass.gov::dbcfe87f-79ae-4e60-9f17-61cf1477b374" providerId="AD" clId="Web-{E0D15B8C-7945-89E3-63D7-24E7CDAFE16D}" dt="2024-11-05T16:10:55.855" v="6"/>
        <pc:sldMkLst>
          <pc:docMk/>
          <pc:sldMk cId="0" sldId="272"/>
        </pc:sldMkLst>
      </pc:sldChg>
      <pc:sldChg chg="ord">
        <pc:chgData name="Murphy, Tess (DESE)" userId="S::tess.murphy@mass.gov::dbcfe87f-79ae-4e60-9f17-61cf1477b374" providerId="AD" clId="Web-{E0D15B8C-7945-89E3-63D7-24E7CDAFE16D}" dt="2024-11-05T16:10:55.855" v="5"/>
        <pc:sldMkLst>
          <pc:docMk/>
          <pc:sldMk cId="0" sldId="273"/>
        </pc:sldMkLst>
      </pc:sldChg>
      <pc:sldChg chg="ord">
        <pc:chgData name="Murphy, Tess (DESE)" userId="S::tess.murphy@mass.gov::dbcfe87f-79ae-4e60-9f17-61cf1477b374" providerId="AD" clId="Web-{E0D15B8C-7945-89E3-63D7-24E7CDAFE16D}" dt="2024-11-05T16:10:55.855" v="4"/>
        <pc:sldMkLst>
          <pc:docMk/>
          <pc:sldMk cId="0" sldId="274"/>
        </pc:sldMkLst>
      </pc:sldChg>
      <pc:sldChg chg="ord">
        <pc:chgData name="Murphy, Tess (DESE)" userId="S::tess.murphy@mass.gov::dbcfe87f-79ae-4e60-9f17-61cf1477b374" providerId="AD" clId="Web-{E0D15B8C-7945-89E3-63D7-24E7CDAFE16D}" dt="2024-11-05T16:10:55.855" v="3"/>
        <pc:sldMkLst>
          <pc:docMk/>
          <pc:sldMk cId="0" sldId="275"/>
        </pc:sldMkLst>
      </pc:sldChg>
      <pc:sldChg chg="ord">
        <pc:chgData name="Murphy, Tess (DESE)" userId="S::tess.murphy@mass.gov::dbcfe87f-79ae-4e60-9f17-61cf1477b374" providerId="AD" clId="Web-{E0D15B8C-7945-89E3-63D7-24E7CDAFE16D}" dt="2024-11-05T16:10:55.855" v="2"/>
        <pc:sldMkLst>
          <pc:docMk/>
          <pc:sldMk cId="0" sldId="276"/>
        </pc:sldMkLst>
      </pc:sldChg>
      <pc:sldChg chg="ord">
        <pc:chgData name="Murphy, Tess (DESE)" userId="S::tess.murphy@mass.gov::dbcfe87f-79ae-4e60-9f17-61cf1477b374" providerId="AD" clId="Web-{E0D15B8C-7945-89E3-63D7-24E7CDAFE16D}" dt="2024-11-05T16:10:55.855" v="1"/>
        <pc:sldMkLst>
          <pc:docMk/>
          <pc:sldMk cId="0" sldId="277"/>
        </pc:sldMkLst>
      </pc:sldChg>
      <pc:sldChg chg="ord">
        <pc:chgData name="Murphy, Tess (DESE)" userId="S::tess.murphy@mass.gov::dbcfe87f-79ae-4e60-9f17-61cf1477b374" providerId="AD" clId="Web-{E0D15B8C-7945-89E3-63D7-24E7CDAFE16D}" dt="2024-11-05T16:10:55.855" v="0"/>
        <pc:sldMkLst>
          <pc:docMk/>
          <pc:sldMk cId="0" sldId="278"/>
        </pc:sldMkLst>
      </pc:sldChg>
      <pc:sldChg chg="ord">
        <pc:chgData name="Murphy, Tess (DESE)" userId="S::tess.murphy@mass.gov::dbcfe87f-79ae-4e60-9f17-61cf1477b374" providerId="AD" clId="Web-{E0D15B8C-7945-89E3-63D7-24E7CDAFE16D}" dt="2024-11-05T16:10:55.871" v="18"/>
        <pc:sldMkLst>
          <pc:docMk/>
          <pc:sldMk cId="0" sldId="3399"/>
        </pc:sldMkLst>
      </pc:sldChg>
    </pc:docChg>
  </pc:docChgLst>
  <pc:docChgLst>
    <pc:chgData name="Curry, Charmie R. (DESE)" userId="b816a030-df0c-4397-92c3-107b0e33ede4" providerId="ADAL" clId="{FCA5B9A4-BA74-4B7C-8AB2-F58A8C0BFA60}"/>
    <pc:docChg chg="undo custSel addSld modSld">
      <pc:chgData name="Curry, Charmie R. (DESE)" userId="b816a030-df0c-4397-92c3-107b0e33ede4" providerId="ADAL" clId="{FCA5B9A4-BA74-4B7C-8AB2-F58A8C0BFA60}" dt="2024-10-22T19:27:24.528" v="730" actId="114"/>
      <pc:docMkLst>
        <pc:docMk/>
      </pc:docMkLst>
      <pc:sldChg chg="modSp mod">
        <pc:chgData name="Curry, Charmie R. (DESE)" userId="b816a030-df0c-4397-92c3-107b0e33ede4" providerId="ADAL" clId="{FCA5B9A4-BA74-4B7C-8AB2-F58A8C0BFA60}" dt="2024-10-22T19:27:24.528" v="730" actId="114"/>
        <pc:sldMkLst>
          <pc:docMk/>
          <pc:sldMk cId="209349437" sldId="4837"/>
        </pc:sldMkLst>
      </pc:sldChg>
      <pc:sldChg chg="addSp modSp new mod modClrScheme chgLayout">
        <pc:chgData name="Curry, Charmie R. (DESE)" userId="b816a030-df0c-4397-92c3-107b0e33ede4" providerId="ADAL" clId="{FCA5B9A4-BA74-4B7C-8AB2-F58A8C0BFA60}" dt="2024-10-16T13:26:25.347" v="721" actId="20577"/>
        <pc:sldMkLst>
          <pc:docMk/>
          <pc:sldMk cId="4281863598" sldId="4850"/>
        </pc:sldMkLst>
      </pc:sldChg>
    </pc:docChg>
  </pc:docChgLst>
  <pc:docChgLst>
    <pc:chgData name="Thomas, Corinne T. (DESE)" userId="7776f531-ba53-429c-9fc1-fbf82403404c" providerId="ADAL" clId="{060B1837-B8E8-4579-AA22-7E019259C83A}"/>
    <pc:docChg chg="modSld">
      <pc:chgData name="Thomas, Corinne T. (DESE)" userId="7776f531-ba53-429c-9fc1-fbf82403404c" providerId="ADAL" clId="{060B1837-B8E8-4579-AA22-7E019259C83A}" dt="2024-12-19T18:42:45.968" v="55" actId="962"/>
      <pc:docMkLst>
        <pc:docMk/>
      </pc:docMkLst>
      <pc:sldChg chg="modSp mod">
        <pc:chgData name="Thomas, Corinne T. (DESE)" userId="7776f531-ba53-429c-9fc1-fbf82403404c" providerId="ADAL" clId="{060B1837-B8E8-4579-AA22-7E019259C83A}" dt="2024-12-19T18:42:45.968" v="55" actId="962"/>
        <pc:sldMkLst>
          <pc:docMk/>
          <pc:sldMk cId="3815001066" sldId="267"/>
        </pc:sldMkLst>
        <pc:spChg chg="ord">
          <ac:chgData name="Thomas, Corinne T. (DESE)" userId="7776f531-ba53-429c-9fc1-fbf82403404c" providerId="ADAL" clId="{060B1837-B8E8-4579-AA22-7E019259C83A}" dt="2024-12-19T18:42:10.908" v="53" actId="13244"/>
          <ac:spMkLst>
            <pc:docMk/>
            <pc:sldMk cId="3815001066" sldId="267"/>
            <ac:spMk id="2" creationId="{B1EC1F35-AB49-4235-B09F-5D3DA5EDC030}"/>
          </ac:spMkLst>
        </pc:spChg>
        <pc:picChg chg="mod">
          <ac:chgData name="Thomas, Corinne T. (DESE)" userId="7776f531-ba53-429c-9fc1-fbf82403404c" providerId="ADAL" clId="{060B1837-B8E8-4579-AA22-7E019259C83A}" dt="2024-12-19T18:42:45.968" v="55" actId="962"/>
          <ac:picMkLst>
            <pc:docMk/>
            <pc:sldMk cId="3815001066" sldId="267"/>
            <ac:picMk id="11" creationId="{4F2090D0-6E31-49F7-BF6D-0F70BD3CB455}"/>
          </ac:picMkLst>
        </pc:picChg>
      </pc:sldChg>
      <pc:sldChg chg="modSp mod">
        <pc:chgData name="Thomas, Corinne T. (DESE)" userId="7776f531-ba53-429c-9fc1-fbf82403404c" providerId="ADAL" clId="{060B1837-B8E8-4579-AA22-7E019259C83A}" dt="2024-12-19T18:40:14.646" v="38"/>
        <pc:sldMkLst>
          <pc:docMk/>
          <pc:sldMk cId="3956702198" sldId="271"/>
        </pc:sldMkLst>
        <pc:spChg chg="ord">
          <ac:chgData name="Thomas, Corinne T. (DESE)" userId="7776f531-ba53-429c-9fc1-fbf82403404c" providerId="ADAL" clId="{060B1837-B8E8-4579-AA22-7E019259C83A}" dt="2024-12-19T18:40:14.646" v="38"/>
          <ac:spMkLst>
            <pc:docMk/>
            <pc:sldMk cId="3956702198" sldId="271"/>
            <ac:spMk id="2" creationId="{00000000-0000-0000-0000-000000000000}"/>
          </ac:spMkLst>
        </pc:spChg>
      </pc:sldChg>
      <pc:sldChg chg="addSp modSp mod">
        <pc:chgData name="Thomas, Corinne T. (DESE)" userId="7776f531-ba53-429c-9fc1-fbf82403404c" providerId="ADAL" clId="{060B1837-B8E8-4579-AA22-7E019259C83A}" dt="2024-12-19T18:38:45.562" v="28" actId="962"/>
        <pc:sldMkLst>
          <pc:docMk/>
          <pc:sldMk cId="1315235512" sldId="273"/>
        </pc:sldMkLst>
        <pc:spChg chg="add mod ord">
          <ac:chgData name="Thomas, Corinne T. (DESE)" userId="7776f531-ba53-429c-9fc1-fbf82403404c" providerId="ADAL" clId="{060B1837-B8E8-4579-AA22-7E019259C83A}" dt="2024-12-19T18:38:45.562" v="28" actId="962"/>
          <ac:spMkLst>
            <pc:docMk/>
            <pc:sldMk cId="1315235512" sldId="273"/>
            <ac:spMk id="4" creationId="{9DAC64D7-0CFD-1036-169A-BC0CBE8548E6}"/>
          </ac:spMkLst>
        </pc:spChg>
        <pc:spChg chg="mod">
          <ac:chgData name="Thomas, Corinne T. (DESE)" userId="7776f531-ba53-429c-9fc1-fbf82403404c" providerId="ADAL" clId="{060B1837-B8E8-4579-AA22-7E019259C83A}" dt="2024-12-19T18:38:00.193" v="24" actId="207"/>
          <ac:spMkLst>
            <pc:docMk/>
            <pc:sldMk cId="1315235512" sldId="273"/>
            <ac:spMk id="7" creationId="{89807283-C9E7-3D64-4619-6BB504316A55}"/>
          </ac:spMkLst>
        </pc:spChg>
        <pc:spChg chg="mod">
          <ac:chgData name="Thomas, Corinne T. (DESE)" userId="7776f531-ba53-429c-9fc1-fbf82403404c" providerId="ADAL" clId="{060B1837-B8E8-4579-AA22-7E019259C83A}" dt="2024-12-19T18:38:15.937" v="26" actId="207"/>
          <ac:spMkLst>
            <pc:docMk/>
            <pc:sldMk cId="1315235512" sldId="273"/>
            <ac:spMk id="8" creationId="{A8B7C043-A8FB-BBFD-E794-32CAF4BA050E}"/>
          </ac:spMkLst>
        </pc:spChg>
        <pc:spChg chg="mod">
          <ac:chgData name="Thomas, Corinne T. (DESE)" userId="7776f531-ba53-429c-9fc1-fbf82403404c" providerId="ADAL" clId="{060B1837-B8E8-4579-AA22-7E019259C83A}" dt="2024-12-19T18:38:21.959" v="27" actId="207"/>
          <ac:spMkLst>
            <pc:docMk/>
            <pc:sldMk cId="1315235512" sldId="273"/>
            <ac:spMk id="9" creationId="{86CD188C-9F30-B662-3A8D-89A4C110B0C3}"/>
          </ac:spMkLst>
        </pc:spChg>
        <pc:graphicFrameChg chg="mod modGraphic">
          <ac:chgData name="Thomas, Corinne T. (DESE)" userId="7776f531-ba53-429c-9fc1-fbf82403404c" providerId="ADAL" clId="{060B1837-B8E8-4579-AA22-7E019259C83A}" dt="2024-12-19T18:37:43.789" v="22" actId="207"/>
          <ac:graphicFrameMkLst>
            <pc:docMk/>
            <pc:sldMk cId="1315235512" sldId="273"/>
            <ac:graphicFrameMk id="3" creationId="{BD958E32-5EC8-F4B8-1B62-1EE8619F2AE8}"/>
          </ac:graphicFrameMkLst>
        </pc:graphicFrameChg>
      </pc:sldChg>
      <pc:sldChg chg="modSp mod">
        <pc:chgData name="Thomas, Corinne T. (DESE)" userId="7776f531-ba53-429c-9fc1-fbf82403404c" providerId="ADAL" clId="{060B1837-B8E8-4579-AA22-7E019259C83A}" dt="2024-12-19T18:41:15.228" v="43" actId="13244"/>
        <pc:sldMkLst>
          <pc:docMk/>
          <pc:sldMk cId="3233234293" sldId="280"/>
        </pc:sldMkLst>
        <pc:spChg chg="ord">
          <ac:chgData name="Thomas, Corinne T. (DESE)" userId="7776f531-ba53-429c-9fc1-fbf82403404c" providerId="ADAL" clId="{060B1837-B8E8-4579-AA22-7E019259C83A}" dt="2024-12-19T18:40:39.112" v="42" actId="13244"/>
          <ac:spMkLst>
            <pc:docMk/>
            <pc:sldMk cId="3233234293" sldId="280"/>
            <ac:spMk id="3" creationId="{914F02DD-F2A7-4368-CE1A-BCF5F0A0B1CF}"/>
          </ac:spMkLst>
        </pc:spChg>
        <pc:spChg chg="ord">
          <ac:chgData name="Thomas, Corinne T. (DESE)" userId="7776f531-ba53-429c-9fc1-fbf82403404c" providerId="ADAL" clId="{060B1837-B8E8-4579-AA22-7E019259C83A}" dt="2024-12-19T18:41:15.228" v="43" actId="13244"/>
          <ac:spMkLst>
            <pc:docMk/>
            <pc:sldMk cId="3233234293" sldId="280"/>
            <ac:spMk id="10" creationId="{D39BE390-558A-2382-1013-C5653572F815}"/>
          </ac:spMkLst>
        </pc:spChg>
      </pc:sldChg>
      <pc:sldChg chg="modSp mod">
        <pc:chgData name="Thomas, Corinne T. (DESE)" userId="7776f531-ba53-429c-9fc1-fbf82403404c" providerId="ADAL" clId="{060B1837-B8E8-4579-AA22-7E019259C83A}" dt="2024-12-19T18:41:43.881" v="47" actId="13244"/>
        <pc:sldMkLst>
          <pc:docMk/>
          <pc:sldMk cId="3516337695" sldId="282"/>
        </pc:sldMkLst>
        <pc:spChg chg="ord">
          <ac:chgData name="Thomas, Corinne T. (DESE)" userId="7776f531-ba53-429c-9fc1-fbf82403404c" providerId="ADAL" clId="{060B1837-B8E8-4579-AA22-7E019259C83A}" dt="2024-12-19T18:41:42.613" v="46" actId="13244"/>
          <ac:spMkLst>
            <pc:docMk/>
            <pc:sldMk cId="3516337695" sldId="282"/>
            <ac:spMk id="3" creationId="{B35DBBE7-0E2C-45AF-B538-4C105126F608}"/>
          </ac:spMkLst>
        </pc:spChg>
        <pc:spChg chg="ord">
          <ac:chgData name="Thomas, Corinne T. (DESE)" userId="7776f531-ba53-429c-9fc1-fbf82403404c" providerId="ADAL" clId="{060B1837-B8E8-4579-AA22-7E019259C83A}" dt="2024-12-19T18:41:43.881" v="47" actId="13244"/>
          <ac:spMkLst>
            <pc:docMk/>
            <pc:sldMk cId="3516337695" sldId="282"/>
            <ac:spMk id="9" creationId="{A415F690-3D8B-4BCE-77D2-BE4B640B0FAE}"/>
          </ac:spMkLst>
        </pc:spChg>
      </pc:sldChg>
      <pc:sldChg chg="modSp mod">
        <pc:chgData name="Thomas, Corinne T. (DESE)" userId="7776f531-ba53-429c-9fc1-fbf82403404c" providerId="ADAL" clId="{060B1837-B8E8-4579-AA22-7E019259C83A}" dt="2024-12-19T18:42:06.849" v="52" actId="13244"/>
        <pc:sldMkLst>
          <pc:docMk/>
          <pc:sldMk cId="1683406936" sldId="283"/>
        </pc:sldMkLst>
        <pc:spChg chg="ord">
          <ac:chgData name="Thomas, Corinne T. (DESE)" userId="7776f531-ba53-429c-9fc1-fbf82403404c" providerId="ADAL" clId="{060B1837-B8E8-4579-AA22-7E019259C83A}" dt="2024-12-19T18:42:01.811" v="51" actId="13244"/>
          <ac:spMkLst>
            <pc:docMk/>
            <pc:sldMk cId="1683406936" sldId="283"/>
            <ac:spMk id="3" creationId="{03D0B356-726E-394D-01F5-4896D0507835}"/>
          </ac:spMkLst>
        </pc:spChg>
        <pc:spChg chg="ord">
          <ac:chgData name="Thomas, Corinne T. (DESE)" userId="7776f531-ba53-429c-9fc1-fbf82403404c" providerId="ADAL" clId="{060B1837-B8E8-4579-AA22-7E019259C83A}" dt="2024-12-19T18:42:06.849" v="52" actId="13244"/>
          <ac:spMkLst>
            <pc:docMk/>
            <pc:sldMk cId="1683406936" sldId="283"/>
            <ac:spMk id="4" creationId="{008D290F-F339-2469-70E5-51CFAD5E24A8}"/>
          </ac:spMkLst>
        </pc:spChg>
      </pc:sldChg>
      <pc:sldChg chg="modSp mod">
        <pc:chgData name="Thomas, Corinne T. (DESE)" userId="7776f531-ba53-429c-9fc1-fbf82403404c" providerId="ADAL" clId="{060B1837-B8E8-4579-AA22-7E019259C83A}" dt="2024-12-19T18:41:56.740" v="50" actId="13244"/>
        <pc:sldMkLst>
          <pc:docMk/>
          <pc:sldMk cId="2574466640" sldId="288"/>
        </pc:sldMkLst>
        <pc:spChg chg="ord">
          <ac:chgData name="Thomas, Corinne T. (DESE)" userId="7776f531-ba53-429c-9fc1-fbf82403404c" providerId="ADAL" clId="{060B1837-B8E8-4579-AA22-7E019259C83A}" dt="2024-12-19T18:41:55.123" v="49" actId="13244"/>
          <ac:spMkLst>
            <pc:docMk/>
            <pc:sldMk cId="2574466640" sldId="288"/>
            <ac:spMk id="3" creationId="{63D74AC4-F44D-45D9-85CD-8676D6B4AE7A}"/>
          </ac:spMkLst>
        </pc:spChg>
        <pc:spChg chg="mod ord">
          <ac:chgData name="Thomas, Corinne T. (DESE)" userId="7776f531-ba53-429c-9fc1-fbf82403404c" providerId="ADAL" clId="{060B1837-B8E8-4579-AA22-7E019259C83A}" dt="2024-12-19T18:41:56.740" v="50" actId="13244"/>
          <ac:spMkLst>
            <pc:docMk/>
            <pc:sldMk cId="2574466640" sldId="288"/>
            <ac:spMk id="7" creationId="{C4803DE9-4D92-27CA-AC93-E55163916ACB}"/>
          </ac:spMkLst>
        </pc:spChg>
      </pc:sldChg>
      <pc:sldChg chg="modSp mod">
        <pc:chgData name="Thomas, Corinne T. (DESE)" userId="7776f531-ba53-429c-9fc1-fbf82403404c" providerId="ADAL" clId="{060B1837-B8E8-4579-AA22-7E019259C83A}" dt="2024-12-19T18:41:34.728" v="45" actId="13244"/>
        <pc:sldMkLst>
          <pc:docMk/>
          <pc:sldMk cId="2180643655" sldId="289"/>
        </pc:sldMkLst>
        <pc:spChg chg="ord">
          <ac:chgData name="Thomas, Corinne T. (DESE)" userId="7776f531-ba53-429c-9fc1-fbf82403404c" providerId="ADAL" clId="{060B1837-B8E8-4579-AA22-7E019259C83A}" dt="2024-12-19T18:41:22.196" v="44" actId="13244"/>
          <ac:spMkLst>
            <pc:docMk/>
            <pc:sldMk cId="2180643655" sldId="289"/>
            <ac:spMk id="3" creationId="{043777F1-FA47-CF13-61BD-4299EF289528}"/>
          </ac:spMkLst>
        </pc:spChg>
        <pc:spChg chg="mod">
          <ac:chgData name="Thomas, Corinne T. (DESE)" userId="7776f531-ba53-429c-9fc1-fbf82403404c" providerId="ADAL" clId="{060B1837-B8E8-4579-AA22-7E019259C83A}" dt="2024-12-19T18:39:01.740" v="31" actId="207"/>
          <ac:spMkLst>
            <pc:docMk/>
            <pc:sldMk cId="2180643655" sldId="289"/>
            <ac:spMk id="10" creationId="{AD282DF6-3825-6854-1EBE-07FBE4474A81}"/>
          </ac:spMkLst>
        </pc:spChg>
        <pc:spChg chg="ord">
          <ac:chgData name="Thomas, Corinne T. (DESE)" userId="7776f531-ba53-429c-9fc1-fbf82403404c" providerId="ADAL" clId="{060B1837-B8E8-4579-AA22-7E019259C83A}" dt="2024-12-19T18:41:34.728" v="45" actId="13244"/>
          <ac:spMkLst>
            <pc:docMk/>
            <pc:sldMk cId="2180643655" sldId="289"/>
            <ac:spMk id="12" creationId="{906784D2-2E7F-B235-BBEA-49730775CCFD}"/>
          </ac:spMkLst>
        </pc:spChg>
      </pc:sldChg>
      <pc:sldChg chg="modSp mod">
        <pc:chgData name="Thomas, Corinne T. (DESE)" userId="7776f531-ba53-429c-9fc1-fbf82403404c" providerId="ADAL" clId="{060B1837-B8E8-4579-AA22-7E019259C83A}" dt="2024-12-19T18:40:33.503" v="41"/>
        <pc:sldMkLst>
          <pc:docMk/>
          <pc:sldMk cId="34230665" sldId="291"/>
        </pc:sldMkLst>
        <pc:spChg chg="ord">
          <ac:chgData name="Thomas, Corinne T. (DESE)" userId="7776f531-ba53-429c-9fc1-fbf82403404c" providerId="ADAL" clId="{060B1837-B8E8-4579-AA22-7E019259C83A}" dt="2024-12-19T18:40:29.445" v="40"/>
          <ac:spMkLst>
            <pc:docMk/>
            <pc:sldMk cId="34230665" sldId="291"/>
            <ac:spMk id="3" creationId="{3776087F-3F78-8E80-6CDF-E42D303F3515}"/>
          </ac:spMkLst>
        </pc:spChg>
        <pc:spChg chg="ord">
          <ac:chgData name="Thomas, Corinne T. (DESE)" userId="7776f531-ba53-429c-9fc1-fbf82403404c" providerId="ADAL" clId="{060B1837-B8E8-4579-AA22-7E019259C83A}" dt="2024-12-19T18:40:33.503" v="41"/>
          <ac:spMkLst>
            <pc:docMk/>
            <pc:sldMk cId="34230665" sldId="291"/>
            <ac:spMk id="4" creationId="{F78BD107-95A5-14F5-4A54-8E9EBF80F968}"/>
          </ac:spMkLst>
        </pc:spChg>
      </pc:sldChg>
      <pc:sldChg chg="modSp mod">
        <pc:chgData name="Thomas, Corinne T. (DESE)" userId="7776f531-ba53-429c-9fc1-fbf82403404c" providerId="ADAL" clId="{060B1837-B8E8-4579-AA22-7E019259C83A}" dt="2024-12-19T18:40:22.195" v="39"/>
        <pc:sldMkLst>
          <pc:docMk/>
          <pc:sldMk cId="703546368" sldId="292"/>
        </pc:sldMkLst>
        <pc:spChg chg="ord">
          <ac:chgData name="Thomas, Corinne T. (DESE)" userId="7776f531-ba53-429c-9fc1-fbf82403404c" providerId="ADAL" clId="{060B1837-B8E8-4579-AA22-7E019259C83A}" dt="2024-12-19T18:40:22.195" v="39"/>
          <ac:spMkLst>
            <pc:docMk/>
            <pc:sldMk cId="703546368" sldId="292"/>
            <ac:spMk id="3" creationId="{730FCFB6-3478-A2A5-0D17-6929FE37CED3}"/>
          </ac:spMkLst>
        </pc:spChg>
      </pc:sldChg>
      <pc:sldChg chg="modSp">
        <pc:chgData name="Thomas, Corinne T. (DESE)" userId="7776f531-ba53-429c-9fc1-fbf82403404c" providerId="ADAL" clId="{060B1837-B8E8-4579-AA22-7E019259C83A}" dt="2024-12-19T18:39:34.596" v="33" actId="207"/>
        <pc:sldMkLst>
          <pc:docMk/>
          <pc:sldMk cId="1528739280" sldId="293"/>
        </pc:sldMkLst>
        <pc:spChg chg="mod">
          <ac:chgData name="Thomas, Corinne T. (DESE)" userId="7776f531-ba53-429c-9fc1-fbf82403404c" providerId="ADAL" clId="{060B1837-B8E8-4579-AA22-7E019259C83A}" dt="2024-12-19T18:39:03.372" v="32" actId="207"/>
          <ac:spMkLst>
            <pc:docMk/>
            <pc:sldMk cId="1528739280" sldId="293"/>
            <ac:spMk id="7" creationId="{3A0EAB73-D371-5823-AC87-C967EF9694B0}"/>
          </ac:spMkLst>
        </pc:spChg>
        <pc:spChg chg="mod">
          <ac:chgData name="Thomas, Corinne T. (DESE)" userId="7776f531-ba53-429c-9fc1-fbf82403404c" providerId="ADAL" clId="{060B1837-B8E8-4579-AA22-7E019259C83A}" dt="2024-12-19T18:39:34.596" v="33" actId="207"/>
          <ac:spMkLst>
            <pc:docMk/>
            <pc:sldMk cId="1528739280" sldId="293"/>
            <ac:spMk id="8" creationId="{2449CF49-D6F2-A073-B095-1DAC9D36ED84}"/>
          </ac:spMkLst>
        </pc:spChg>
      </pc:sldChg>
      <pc:sldChg chg="modSp mod">
        <pc:chgData name="Thomas, Corinne T. (DESE)" userId="7776f531-ba53-429c-9fc1-fbf82403404c" providerId="ADAL" clId="{060B1837-B8E8-4579-AA22-7E019259C83A}" dt="2024-12-19T18:41:49.245" v="48"/>
        <pc:sldMkLst>
          <pc:docMk/>
          <pc:sldMk cId="244003940" sldId="294"/>
        </pc:sldMkLst>
        <pc:spChg chg="ord">
          <ac:chgData name="Thomas, Corinne T. (DESE)" userId="7776f531-ba53-429c-9fc1-fbf82403404c" providerId="ADAL" clId="{060B1837-B8E8-4579-AA22-7E019259C83A}" dt="2024-12-19T18:41:49.245" v="48"/>
          <ac:spMkLst>
            <pc:docMk/>
            <pc:sldMk cId="244003940" sldId="294"/>
            <ac:spMk id="3" creationId="{A4232215-2D9B-1CE7-CE35-E6F95EDBD44F}"/>
          </ac:spMkLst>
        </pc:spChg>
      </pc:sldChg>
      <pc:sldChg chg="modSp mod">
        <pc:chgData name="Thomas, Corinne T. (DESE)" userId="7776f531-ba53-429c-9fc1-fbf82403404c" providerId="ADAL" clId="{060B1837-B8E8-4579-AA22-7E019259C83A}" dt="2024-12-19T18:39:59.226" v="37"/>
        <pc:sldMkLst>
          <pc:docMk/>
          <pc:sldMk cId="2243616384" sldId="3421"/>
        </pc:sldMkLst>
        <pc:spChg chg="ord">
          <ac:chgData name="Thomas, Corinne T. (DESE)" userId="7776f531-ba53-429c-9fc1-fbf82403404c" providerId="ADAL" clId="{060B1837-B8E8-4579-AA22-7E019259C83A}" dt="2024-12-19T18:39:59.226" v="37"/>
          <ac:spMkLst>
            <pc:docMk/>
            <pc:sldMk cId="2243616384" sldId="3421"/>
            <ac:spMk id="3" creationId="{B80BE61F-AE57-73E5-586A-0C1B05C24547}"/>
          </ac:spMkLst>
        </pc:spChg>
      </pc:sldChg>
      <pc:sldChg chg="modSp">
        <pc:chgData name="Thomas, Corinne T. (DESE)" userId="7776f531-ba53-429c-9fc1-fbf82403404c" providerId="ADAL" clId="{060B1837-B8E8-4579-AA22-7E019259C83A}" dt="2024-12-19T18:38:57.444" v="30" actId="207"/>
        <pc:sldMkLst>
          <pc:docMk/>
          <pc:sldMk cId="1578656523" sldId="3424"/>
        </pc:sldMkLst>
        <pc:spChg chg="mod">
          <ac:chgData name="Thomas, Corinne T. (DESE)" userId="7776f531-ba53-429c-9fc1-fbf82403404c" providerId="ADAL" clId="{060B1837-B8E8-4579-AA22-7E019259C83A}" dt="2024-12-19T18:38:57.444" v="30" actId="207"/>
          <ac:spMkLst>
            <pc:docMk/>
            <pc:sldMk cId="1578656523" sldId="3424"/>
            <ac:spMk id="5" creationId="{A0C39E02-2E6D-8C19-11CE-D00458AFDEE3}"/>
          </ac:spMkLst>
        </pc:spChg>
      </pc:sldChg>
    </pc:docChg>
  </pc:docChgLst>
  <pc:docChgLst>
    <pc:chgData name="Havdala, Robert J.  (DESE)" userId="4cd687e8-9622-49c1-b2e8-1a2671bc50c8" providerId="ADAL" clId="{732F38A7-B79E-4768-9BA9-62DD324F2615}"/>
    <pc:docChg chg="modSld">
      <pc:chgData name="Havdala, Robert J.  (DESE)" userId="4cd687e8-9622-49c1-b2e8-1a2671bc50c8" providerId="ADAL" clId="{732F38A7-B79E-4768-9BA9-62DD324F2615}" dt="2024-12-19T17:56:15.498" v="33" actId="20577"/>
      <pc:docMkLst>
        <pc:docMk/>
      </pc:docMkLst>
      <pc:sldChg chg="modNotesTx">
        <pc:chgData name="Havdala, Robert J.  (DESE)" userId="4cd687e8-9622-49c1-b2e8-1a2671bc50c8" providerId="ADAL" clId="{732F38A7-B79E-4768-9BA9-62DD324F2615}" dt="2024-12-19T17:56:15.498" v="33" actId="20577"/>
        <pc:sldMkLst>
          <pc:docMk/>
          <pc:sldMk cId="3815001066" sldId="267"/>
        </pc:sldMkLst>
      </pc:sldChg>
      <pc:sldChg chg="modNotesTx">
        <pc:chgData name="Havdala, Robert J.  (DESE)" userId="4cd687e8-9622-49c1-b2e8-1a2671bc50c8" providerId="ADAL" clId="{732F38A7-B79E-4768-9BA9-62DD324F2615}" dt="2024-12-19T17:55:31.889" v="18" actId="20577"/>
        <pc:sldMkLst>
          <pc:docMk/>
          <pc:sldMk cId="3956702198" sldId="271"/>
        </pc:sldMkLst>
      </pc:sldChg>
      <pc:sldChg chg="modSp modNotesTx">
        <pc:chgData name="Havdala, Robert J.  (DESE)" userId="4cd687e8-9622-49c1-b2e8-1a2671bc50c8" providerId="ADAL" clId="{732F38A7-B79E-4768-9BA9-62DD324F2615}" dt="2024-12-19T17:55:44.630" v="23" actId="20577"/>
        <pc:sldMkLst>
          <pc:docMk/>
          <pc:sldMk cId="1315235512" sldId="273"/>
        </pc:sldMkLst>
        <pc:graphicFrameChg chg="mod">
          <ac:chgData name="Havdala, Robert J.  (DESE)" userId="4cd687e8-9622-49c1-b2e8-1a2671bc50c8" providerId="ADAL" clId="{732F38A7-B79E-4768-9BA9-62DD324F2615}" dt="2024-12-19T17:51:44.941" v="2" actId="962"/>
          <ac:graphicFrameMkLst>
            <pc:docMk/>
            <pc:sldMk cId="1315235512" sldId="273"/>
            <ac:graphicFrameMk id="3" creationId="{BD958E32-5EC8-F4B8-1B62-1EE8619F2AE8}"/>
          </ac:graphicFrameMkLst>
        </pc:graphicFrameChg>
      </pc:sldChg>
      <pc:sldChg chg="modNotesTx">
        <pc:chgData name="Havdala, Robert J.  (DESE)" userId="4cd687e8-9622-49c1-b2e8-1a2671bc50c8" providerId="ADAL" clId="{732F38A7-B79E-4768-9BA9-62DD324F2615}" dt="2024-12-19T17:55:40.031" v="21" actId="20577"/>
        <pc:sldMkLst>
          <pc:docMk/>
          <pc:sldMk cId="1906840449" sldId="277"/>
        </pc:sldMkLst>
      </pc:sldChg>
      <pc:sldChg chg="modSp mod modNotesTx">
        <pc:chgData name="Havdala, Robert J.  (DESE)" userId="4cd687e8-9622-49c1-b2e8-1a2671bc50c8" providerId="ADAL" clId="{732F38A7-B79E-4768-9BA9-62DD324F2615}" dt="2024-12-19T17:55:50.687" v="25" actId="20577"/>
        <pc:sldMkLst>
          <pc:docMk/>
          <pc:sldMk cId="3233234293" sldId="280"/>
        </pc:sldMkLst>
        <pc:spChg chg="mod">
          <ac:chgData name="Havdala, Robert J.  (DESE)" userId="4cd687e8-9622-49c1-b2e8-1a2671bc50c8" providerId="ADAL" clId="{732F38A7-B79E-4768-9BA9-62DD324F2615}" dt="2024-12-19T17:51:52.103" v="4" actId="962"/>
          <ac:spMkLst>
            <pc:docMk/>
            <pc:sldMk cId="3233234293" sldId="280"/>
            <ac:spMk id="10" creationId="{D39BE390-558A-2382-1013-C5653572F815}"/>
          </ac:spMkLst>
        </pc:spChg>
      </pc:sldChg>
      <pc:sldChg chg="modSp mod modNotesTx">
        <pc:chgData name="Havdala, Robert J.  (DESE)" userId="4cd687e8-9622-49c1-b2e8-1a2671bc50c8" providerId="ADAL" clId="{732F38A7-B79E-4768-9BA9-62DD324F2615}" dt="2024-12-19T17:55:59.742" v="28" actId="20577"/>
        <pc:sldMkLst>
          <pc:docMk/>
          <pc:sldMk cId="3516337695" sldId="282"/>
        </pc:sldMkLst>
        <pc:spChg chg="mod">
          <ac:chgData name="Havdala, Robert J.  (DESE)" userId="4cd687e8-9622-49c1-b2e8-1a2671bc50c8" providerId="ADAL" clId="{732F38A7-B79E-4768-9BA9-62DD324F2615}" dt="2024-12-19T17:52:07.341" v="12" actId="962"/>
          <ac:spMkLst>
            <pc:docMk/>
            <pc:sldMk cId="3516337695" sldId="282"/>
            <ac:spMk id="9" creationId="{A415F690-3D8B-4BCE-77D2-BE4B640B0FAE}"/>
          </ac:spMkLst>
        </pc:spChg>
      </pc:sldChg>
      <pc:sldChg chg="modNotesTx">
        <pc:chgData name="Havdala, Robert J.  (DESE)" userId="4cd687e8-9622-49c1-b2e8-1a2671bc50c8" providerId="ADAL" clId="{732F38A7-B79E-4768-9BA9-62DD324F2615}" dt="2024-12-19T17:56:12.214" v="32" actId="20577"/>
        <pc:sldMkLst>
          <pc:docMk/>
          <pc:sldMk cId="1683406936" sldId="283"/>
        </pc:sldMkLst>
      </pc:sldChg>
      <pc:sldChg chg="modNotesTx">
        <pc:chgData name="Havdala, Robert J.  (DESE)" userId="4cd687e8-9622-49c1-b2e8-1a2671bc50c8" providerId="ADAL" clId="{732F38A7-B79E-4768-9BA9-62DD324F2615}" dt="2024-12-19T17:56:04.422" v="30" actId="20577"/>
        <pc:sldMkLst>
          <pc:docMk/>
          <pc:sldMk cId="2574466640" sldId="288"/>
        </pc:sldMkLst>
      </pc:sldChg>
      <pc:sldChg chg="modSp mod modNotesTx">
        <pc:chgData name="Havdala, Robert J.  (DESE)" userId="4cd687e8-9622-49c1-b2e8-1a2671bc50c8" providerId="ADAL" clId="{732F38A7-B79E-4768-9BA9-62DD324F2615}" dt="2024-12-19T17:55:56.404" v="27" actId="20577"/>
        <pc:sldMkLst>
          <pc:docMk/>
          <pc:sldMk cId="2180643655" sldId="289"/>
        </pc:sldMkLst>
        <pc:spChg chg="mod">
          <ac:chgData name="Havdala, Robert J.  (DESE)" userId="4cd687e8-9622-49c1-b2e8-1a2671bc50c8" providerId="ADAL" clId="{732F38A7-B79E-4768-9BA9-62DD324F2615}" dt="2024-12-19T17:51:57.949" v="5" actId="962"/>
          <ac:spMkLst>
            <pc:docMk/>
            <pc:sldMk cId="2180643655" sldId="289"/>
            <ac:spMk id="5" creationId="{5C3DB2A2-047B-5296-8FA0-E72FB1F4480B}"/>
          </ac:spMkLst>
        </pc:spChg>
        <pc:spChg chg="mod">
          <ac:chgData name="Havdala, Robert J.  (DESE)" userId="4cd687e8-9622-49c1-b2e8-1a2671bc50c8" providerId="ADAL" clId="{732F38A7-B79E-4768-9BA9-62DD324F2615}" dt="2024-12-19T17:51:58.519" v="6" actId="962"/>
          <ac:spMkLst>
            <pc:docMk/>
            <pc:sldMk cId="2180643655" sldId="289"/>
            <ac:spMk id="6" creationId="{A2FF9722-5D02-32B9-0DAC-07C8164F9343}"/>
          </ac:spMkLst>
        </pc:spChg>
        <pc:spChg chg="mod">
          <ac:chgData name="Havdala, Robert J.  (DESE)" userId="4cd687e8-9622-49c1-b2e8-1a2671bc50c8" providerId="ADAL" clId="{732F38A7-B79E-4768-9BA9-62DD324F2615}" dt="2024-12-19T17:51:58.970" v="7" actId="962"/>
          <ac:spMkLst>
            <pc:docMk/>
            <pc:sldMk cId="2180643655" sldId="289"/>
            <ac:spMk id="7" creationId="{A0C2A57E-6211-64F0-6320-871EC1176D23}"/>
          </ac:spMkLst>
        </pc:spChg>
        <pc:spChg chg="mod">
          <ac:chgData name="Havdala, Robert J.  (DESE)" userId="4cd687e8-9622-49c1-b2e8-1a2671bc50c8" providerId="ADAL" clId="{732F38A7-B79E-4768-9BA9-62DD324F2615}" dt="2024-12-19T17:51:59.443" v="8" actId="962"/>
          <ac:spMkLst>
            <pc:docMk/>
            <pc:sldMk cId="2180643655" sldId="289"/>
            <ac:spMk id="8" creationId="{7BBBDDCC-0358-F0A8-A438-FEC5ECD95618}"/>
          </ac:spMkLst>
        </pc:spChg>
        <pc:spChg chg="mod">
          <ac:chgData name="Havdala, Robert J.  (DESE)" userId="4cd687e8-9622-49c1-b2e8-1a2671bc50c8" providerId="ADAL" clId="{732F38A7-B79E-4768-9BA9-62DD324F2615}" dt="2024-12-19T17:51:59.941" v="9" actId="962"/>
          <ac:spMkLst>
            <pc:docMk/>
            <pc:sldMk cId="2180643655" sldId="289"/>
            <ac:spMk id="9" creationId="{48B5B660-D3B8-ADBE-222A-07D7E06E2B91}"/>
          </ac:spMkLst>
        </pc:spChg>
        <pc:spChg chg="mod">
          <ac:chgData name="Havdala, Robert J.  (DESE)" userId="4cd687e8-9622-49c1-b2e8-1a2671bc50c8" providerId="ADAL" clId="{732F38A7-B79E-4768-9BA9-62DD324F2615}" dt="2024-12-19T17:52:00.670" v="10" actId="962"/>
          <ac:spMkLst>
            <pc:docMk/>
            <pc:sldMk cId="2180643655" sldId="289"/>
            <ac:spMk id="12" creationId="{906784D2-2E7F-B235-BBEA-49730775CCFD}"/>
          </ac:spMkLst>
        </pc:spChg>
      </pc:sldChg>
      <pc:sldChg chg="modNotesTx">
        <pc:chgData name="Havdala, Robert J.  (DESE)" userId="4cd687e8-9622-49c1-b2e8-1a2671bc50c8" providerId="ADAL" clId="{732F38A7-B79E-4768-9BA9-62DD324F2615}" dt="2024-12-19T17:55:42.581" v="22" actId="20577"/>
        <pc:sldMkLst>
          <pc:docMk/>
          <pc:sldMk cId="34230665" sldId="291"/>
        </pc:sldMkLst>
      </pc:sldChg>
      <pc:sldChg chg="modSp mod modNotesTx">
        <pc:chgData name="Havdala, Robert J.  (DESE)" userId="4cd687e8-9622-49c1-b2e8-1a2671bc50c8" providerId="ADAL" clId="{732F38A7-B79E-4768-9BA9-62DD324F2615}" dt="2024-12-19T17:55:37.038" v="20" actId="20577"/>
        <pc:sldMkLst>
          <pc:docMk/>
          <pc:sldMk cId="703546368" sldId="292"/>
        </pc:sldMkLst>
        <pc:spChg chg="mod">
          <ac:chgData name="Havdala, Robert J.  (DESE)" userId="4cd687e8-9622-49c1-b2e8-1a2671bc50c8" providerId="ADAL" clId="{732F38A7-B79E-4768-9BA9-62DD324F2615}" dt="2024-12-03T14:04:34.126" v="0" actId="114"/>
          <ac:spMkLst>
            <pc:docMk/>
            <pc:sldMk cId="703546368" sldId="292"/>
            <ac:spMk id="2" creationId="{835A0117-7FEA-143F-53E5-F7ED1579AADD}"/>
          </ac:spMkLst>
        </pc:spChg>
      </pc:sldChg>
      <pc:sldChg chg="modNotesTx">
        <pc:chgData name="Havdala, Robert J.  (DESE)" userId="4cd687e8-9622-49c1-b2e8-1a2671bc50c8" providerId="ADAL" clId="{732F38A7-B79E-4768-9BA9-62DD324F2615}" dt="2024-12-19T17:56:06.259" v="31" actId="20577"/>
        <pc:sldMkLst>
          <pc:docMk/>
          <pc:sldMk cId="1528739280" sldId="293"/>
        </pc:sldMkLst>
      </pc:sldChg>
      <pc:sldChg chg="modNotesTx">
        <pc:chgData name="Havdala, Robert J.  (DESE)" userId="4cd687e8-9622-49c1-b2e8-1a2671bc50c8" providerId="ADAL" clId="{732F38A7-B79E-4768-9BA9-62DD324F2615}" dt="2024-12-19T17:56:01.924" v="29" actId="20577"/>
        <pc:sldMkLst>
          <pc:docMk/>
          <pc:sldMk cId="244003940" sldId="294"/>
        </pc:sldMkLst>
      </pc:sldChg>
      <pc:sldChg chg="modNotesTx">
        <pc:chgData name="Havdala, Robert J.  (DESE)" userId="4cd687e8-9622-49c1-b2e8-1a2671bc50c8" providerId="ADAL" clId="{732F38A7-B79E-4768-9BA9-62DD324F2615}" dt="2024-12-19T17:55:28.432" v="17" actId="20577"/>
        <pc:sldMkLst>
          <pc:docMk/>
          <pc:sldMk cId="2243616384" sldId="3421"/>
        </pc:sldMkLst>
      </pc:sldChg>
      <pc:sldChg chg="modNotesTx">
        <pc:chgData name="Havdala, Robert J.  (DESE)" userId="4cd687e8-9622-49c1-b2e8-1a2671bc50c8" providerId="ADAL" clId="{732F38A7-B79E-4768-9BA9-62DD324F2615}" dt="2024-12-19T17:55:48.276" v="24" actId="20577"/>
        <pc:sldMkLst>
          <pc:docMk/>
          <pc:sldMk cId="1878773416" sldId="3422"/>
        </pc:sldMkLst>
      </pc:sldChg>
      <pc:sldChg chg="modNotesTx">
        <pc:chgData name="Havdala, Robert J.  (DESE)" userId="4cd687e8-9622-49c1-b2e8-1a2671bc50c8" providerId="ADAL" clId="{732F38A7-B79E-4768-9BA9-62DD324F2615}" dt="2024-12-19T17:55:34.968" v="19" actId="20577"/>
        <pc:sldMkLst>
          <pc:docMk/>
          <pc:sldMk cId="3268305177" sldId="3423"/>
        </pc:sldMkLst>
      </pc:sldChg>
      <pc:sldChg chg="modNotesTx">
        <pc:chgData name="Havdala, Robert J.  (DESE)" userId="4cd687e8-9622-49c1-b2e8-1a2671bc50c8" providerId="ADAL" clId="{732F38A7-B79E-4768-9BA9-62DD324F2615}" dt="2024-12-19T17:55:54.092" v="26" actId="20577"/>
        <pc:sldMkLst>
          <pc:docMk/>
          <pc:sldMk cId="1578656523" sldId="3424"/>
        </pc:sldMkLst>
      </pc:sldChg>
    </pc:docChg>
  </pc:docChgLst>
  <pc:docChgLst>
    <pc:chgData name="Curry, Charmie R. (DESE)" userId="S::charmie.r.curry@mass.gov::b816a030-df0c-4397-92c3-107b0e33ede4" providerId="AD" clId="Web-{B6B785CD-ABEB-7EB1-D085-B7E990A1EFB6}"/>
    <pc:docChg chg="addSld delSld modSld">
      <pc:chgData name="Curry, Charmie R. (DESE)" userId="S::charmie.r.curry@mass.gov::b816a030-df0c-4397-92c3-107b0e33ede4" providerId="AD" clId="Web-{B6B785CD-ABEB-7EB1-D085-B7E990A1EFB6}" dt="2024-10-13T17:23:07.770" v="48" actId="20577"/>
      <pc:docMkLst>
        <pc:docMk/>
      </pc:docMkLst>
      <pc:sldChg chg="add">
        <pc:chgData name="Curry, Charmie R. (DESE)" userId="S::charmie.r.curry@mass.gov::b816a030-df0c-4397-92c3-107b0e33ede4" providerId="AD" clId="Web-{B6B785CD-ABEB-7EB1-D085-B7E990A1EFB6}" dt="2024-10-13T17:14:52.303" v="0"/>
        <pc:sldMkLst>
          <pc:docMk/>
          <pc:sldMk cId="1031497996" sldId="4835"/>
        </pc:sldMkLst>
      </pc:sldChg>
      <pc:sldChg chg="add">
        <pc:chgData name="Curry, Charmie R. (DESE)" userId="S::charmie.r.curry@mass.gov::b816a030-df0c-4397-92c3-107b0e33ede4" providerId="AD" clId="Web-{B6B785CD-ABEB-7EB1-D085-B7E990A1EFB6}" dt="2024-10-13T17:14:52.569" v="1"/>
        <pc:sldMkLst>
          <pc:docMk/>
          <pc:sldMk cId="1286599499" sldId="4836"/>
        </pc:sldMkLst>
      </pc:sldChg>
      <pc:sldChg chg="add">
        <pc:chgData name="Curry, Charmie R. (DESE)" userId="S::charmie.r.curry@mass.gov::b816a030-df0c-4397-92c3-107b0e33ede4" providerId="AD" clId="Web-{B6B785CD-ABEB-7EB1-D085-B7E990A1EFB6}" dt="2024-10-13T17:14:53.178" v="3"/>
        <pc:sldMkLst>
          <pc:docMk/>
          <pc:sldMk cId="209349437" sldId="4837"/>
        </pc:sldMkLst>
      </pc:sldChg>
      <pc:sldChg chg="add">
        <pc:chgData name="Curry, Charmie R. (DESE)" userId="S::charmie.r.curry@mass.gov::b816a030-df0c-4397-92c3-107b0e33ede4" providerId="AD" clId="Web-{B6B785CD-ABEB-7EB1-D085-B7E990A1EFB6}" dt="2024-10-13T17:14:52.881" v="2"/>
        <pc:sldMkLst>
          <pc:docMk/>
          <pc:sldMk cId="3623375083" sldId="4838"/>
        </pc:sldMkLst>
      </pc:sldChg>
      <pc:sldChg chg="new del">
        <pc:chgData name="Curry, Charmie R. (DESE)" userId="S::charmie.r.curry@mass.gov::b816a030-df0c-4397-92c3-107b0e33ede4" providerId="AD" clId="Web-{B6B785CD-ABEB-7EB1-D085-B7E990A1EFB6}" dt="2024-10-13T17:19:01.489" v="6"/>
        <pc:sldMkLst>
          <pc:docMk/>
          <pc:sldMk cId="576240239" sldId="4839"/>
        </pc:sldMkLst>
      </pc:sldChg>
      <pc:sldChg chg="addSp delSp modSp new">
        <pc:chgData name="Curry, Charmie R. (DESE)" userId="S::charmie.r.curry@mass.gov::b816a030-df0c-4397-92c3-107b0e33ede4" providerId="AD" clId="Web-{B6B785CD-ABEB-7EB1-D085-B7E990A1EFB6}" dt="2024-10-13T17:19:49.474" v="15" actId="1076"/>
        <pc:sldMkLst>
          <pc:docMk/>
          <pc:sldMk cId="339079652" sldId="4840"/>
        </pc:sldMkLst>
      </pc:sldChg>
      <pc:sldChg chg="addSp delSp modSp new mod setBg">
        <pc:chgData name="Curry, Charmie R. (DESE)" userId="S::charmie.r.curry@mass.gov::b816a030-df0c-4397-92c3-107b0e33ede4" providerId="AD" clId="Web-{B6B785CD-ABEB-7EB1-D085-B7E990A1EFB6}" dt="2024-10-13T17:21:58.161" v="38" actId="1076"/>
        <pc:sldMkLst>
          <pc:docMk/>
          <pc:sldMk cId="896335979" sldId="4841"/>
        </pc:sldMkLst>
      </pc:sldChg>
      <pc:sldChg chg="modSp add replId">
        <pc:chgData name="Curry, Charmie R. (DESE)" userId="S::charmie.r.curry@mass.gov::b816a030-df0c-4397-92c3-107b0e33ede4" providerId="AD" clId="Web-{B6B785CD-ABEB-7EB1-D085-B7E990A1EFB6}" dt="2024-10-13T17:23:07.770" v="48" actId="20577"/>
        <pc:sldMkLst>
          <pc:docMk/>
          <pc:sldMk cId="3538597097" sldId="4842"/>
        </pc:sldMkLst>
      </pc:sldChg>
    </pc:docChg>
  </pc:docChgLst>
  <pc:docChgLst>
    <pc:chgData name="Thomas, Corinne T. (DESE)" userId="S::corinne.t.thomas@mass.gov::7776f531-ba53-429c-9fc1-fbf82403404c" providerId="AD" clId="Web-{54DDFAE9-5E6C-7005-4979-CB6D37412253}"/>
    <pc:docChg chg="modSld">
      <pc:chgData name="Thomas, Corinne T. (DESE)" userId="S::corinne.t.thomas@mass.gov::7776f531-ba53-429c-9fc1-fbf82403404c" providerId="AD" clId="Web-{54DDFAE9-5E6C-7005-4979-CB6D37412253}" dt="2024-12-02T19:06:42.597" v="16" actId="1076"/>
      <pc:docMkLst>
        <pc:docMk/>
      </pc:docMkLst>
      <pc:sldChg chg="modSp">
        <pc:chgData name="Thomas, Corinne T. (DESE)" userId="S::corinne.t.thomas@mass.gov::7776f531-ba53-429c-9fc1-fbf82403404c" providerId="AD" clId="Web-{54DDFAE9-5E6C-7005-4979-CB6D37412253}" dt="2024-12-02T19:06:19.660" v="12" actId="1076"/>
        <pc:sldMkLst>
          <pc:docMk/>
          <pc:sldMk cId="1683406936" sldId="283"/>
        </pc:sldMkLst>
        <pc:spChg chg="mod">
          <ac:chgData name="Thomas, Corinne T. (DESE)" userId="S::corinne.t.thomas@mass.gov::7776f531-ba53-429c-9fc1-fbf82403404c" providerId="AD" clId="Web-{54DDFAE9-5E6C-7005-4979-CB6D37412253}" dt="2024-12-02T19:06:19.644" v="11" actId="1076"/>
          <ac:spMkLst>
            <pc:docMk/>
            <pc:sldMk cId="1683406936" sldId="283"/>
            <ac:spMk id="2" creationId="{18A3CE8E-192D-BE0D-1B90-BB41BF227942}"/>
          </ac:spMkLst>
        </pc:spChg>
        <pc:spChg chg="mod">
          <ac:chgData name="Thomas, Corinne T. (DESE)" userId="S::corinne.t.thomas@mass.gov::7776f531-ba53-429c-9fc1-fbf82403404c" providerId="AD" clId="Web-{54DDFAE9-5E6C-7005-4979-CB6D37412253}" dt="2024-12-02T19:06:19.660" v="12" actId="1076"/>
          <ac:spMkLst>
            <pc:docMk/>
            <pc:sldMk cId="1683406936" sldId="283"/>
            <ac:spMk id="4" creationId="{008D290F-F339-2469-70E5-51CFAD5E24A8}"/>
          </ac:spMkLst>
        </pc:spChg>
      </pc:sldChg>
      <pc:sldChg chg="modSp">
        <pc:chgData name="Thomas, Corinne T. (DESE)" userId="S::corinne.t.thomas@mass.gov::7776f531-ba53-429c-9fc1-fbf82403404c" providerId="AD" clId="Web-{54DDFAE9-5E6C-7005-4979-CB6D37412253}" dt="2024-12-02T19:06:42.597" v="16" actId="1076"/>
        <pc:sldMkLst>
          <pc:docMk/>
          <pc:sldMk cId="34230665" sldId="291"/>
        </pc:sldMkLst>
        <pc:spChg chg="mod">
          <ac:chgData name="Thomas, Corinne T. (DESE)" userId="S::corinne.t.thomas@mass.gov::7776f531-ba53-429c-9fc1-fbf82403404c" providerId="AD" clId="Web-{54DDFAE9-5E6C-7005-4979-CB6D37412253}" dt="2024-12-02T19:06:42.566" v="15" actId="1076"/>
          <ac:spMkLst>
            <pc:docMk/>
            <pc:sldMk cId="34230665" sldId="291"/>
            <ac:spMk id="2" creationId="{6C448225-F5B4-0A9B-18E1-E67ED866A7FF}"/>
          </ac:spMkLst>
        </pc:spChg>
        <pc:spChg chg="mod">
          <ac:chgData name="Thomas, Corinne T. (DESE)" userId="S::corinne.t.thomas@mass.gov::7776f531-ba53-429c-9fc1-fbf82403404c" providerId="AD" clId="Web-{54DDFAE9-5E6C-7005-4979-CB6D37412253}" dt="2024-12-02T19:06:42.597" v="16" actId="1076"/>
          <ac:spMkLst>
            <pc:docMk/>
            <pc:sldMk cId="34230665" sldId="291"/>
            <ac:spMk id="4" creationId="{F78BD107-95A5-14F5-4A54-8E9EBF80F968}"/>
          </ac:spMkLst>
        </pc:spChg>
      </pc:sldChg>
      <pc:sldChg chg="modSp modCm">
        <pc:chgData name="Thomas, Corinne T. (DESE)" userId="S::corinne.t.thomas@mass.gov::7776f531-ba53-429c-9fc1-fbf82403404c" providerId="AD" clId="Web-{54DDFAE9-5E6C-7005-4979-CB6D37412253}" dt="2024-12-02T19:06:00.847" v="10" actId="20577"/>
        <pc:sldMkLst>
          <pc:docMk/>
          <pc:sldMk cId="1528739280" sldId="293"/>
        </pc:sldMkLst>
        <pc:spChg chg="mod">
          <ac:chgData name="Thomas, Corinne T. (DESE)" userId="S::corinne.t.thomas@mass.gov::7776f531-ba53-429c-9fc1-fbf82403404c" providerId="AD" clId="Web-{54DDFAE9-5E6C-7005-4979-CB6D37412253}" dt="2024-12-02T19:06:00.847" v="10" actId="20577"/>
          <ac:spMkLst>
            <pc:docMk/>
            <pc:sldMk cId="1528739280" sldId="293"/>
            <ac:spMk id="8" creationId="{2449CF49-D6F2-A073-B095-1DAC9D36ED84}"/>
          </ac:spMkLst>
        </pc:spChg>
        <pc:extLst>
          <p:ext xmlns:p="http://schemas.openxmlformats.org/presentationml/2006/main" uri="{D6D511B9-2390-475A-947B-AFAB55BFBCF1}">
            <pc226:cmChg xmlns:pc226="http://schemas.microsoft.com/office/powerpoint/2022/06/main/command" chg="mod">
              <pc226:chgData name="Thomas, Corinne T. (DESE)" userId="S::corinne.t.thomas@mass.gov::7776f531-ba53-429c-9fc1-fbf82403404c" providerId="AD" clId="Web-{54DDFAE9-5E6C-7005-4979-CB6D37412253}" dt="2024-12-02T19:05:49.785" v="6" actId="20577"/>
              <pc2:cmMkLst xmlns:pc2="http://schemas.microsoft.com/office/powerpoint/2019/9/main/command">
                <pc:docMk/>
                <pc:sldMk cId="1528739280" sldId="293"/>
                <pc2:cmMk id="{C3CA929D-3A54-4AF5-97EE-A51BC44DF6EB}"/>
              </pc2:cmMkLst>
            </pc226:cmChg>
          </p:ext>
        </pc:extLst>
      </pc:sldChg>
    </pc:docChg>
  </pc:docChgLst>
  <pc:docChgLst>
    <pc:chgData name="Curry, Charmie R. (DESE)" userId="S::charmie.r.curry@mass.gov::b816a030-df0c-4397-92c3-107b0e33ede4" providerId="AD" clId="Web-{DAD7D511-A36C-3006-EF1D-5B623FC68C9A}"/>
    <pc:docChg chg="delSld">
      <pc:chgData name="Curry, Charmie R. (DESE)" userId="S::charmie.r.curry@mass.gov::b816a030-df0c-4397-92c3-107b0e33ede4" providerId="AD" clId="Web-{DAD7D511-A36C-3006-EF1D-5B623FC68C9A}" dt="2024-12-04T16:27:08.509" v="0"/>
      <pc:docMkLst>
        <pc:docMk/>
      </pc:docMkLst>
      <pc:sldChg chg="del">
        <pc:chgData name="Curry, Charmie R. (DESE)" userId="S::charmie.r.curry@mass.gov::b816a030-df0c-4397-92c3-107b0e33ede4" providerId="AD" clId="Web-{DAD7D511-A36C-3006-EF1D-5B623FC68C9A}" dt="2024-12-04T16:27:08.509" v="0"/>
        <pc:sldMkLst>
          <pc:docMk/>
          <pc:sldMk cId="4086479608" sldId="260"/>
        </pc:sldMkLst>
      </pc:sldChg>
    </pc:docChg>
  </pc:docChgLst>
  <pc:docChgLst>
    <pc:chgData name="Gonzales, Erica (DESE)" userId="427ee677-6162-42a0-9277-244131bf98e5" providerId="ADAL" clId="{6778B165-7CDA-40BA-B844-496D14AE34EC}"/>
    <pc:docChg chg="undo custSel addSld delSld modSld sldOrd">
      <pc:chgData name="Gonzales, Erica (DESE)" userId="427ee677-6162-42a0-9277-244131bf98e5" providerId="ADAL" clId="{6778B165-7CDA-40BA-B844-496D14AE34EC}" dt="2024-10-22T18:03:58.393" v="2368" actId="478"/>
      <pc:docMkLst>
        <pc:docMk/>
      </pc:docMkLst>
      <pc:sldChg chg="addSp delSp modSp add del mod chgLayout">
        <pc:chgData name="Gonzales, Erica (DESE)" userId="427ee677-6162-42a0-9277-244131bf98e5" providerId="ADAL" clId="{6778B165-7CDA-40BA-B844-496D14AE34EC}" dt="2024-10-15T20:26:40.370" v="382" actId="47"/>
        <pc:sldMkLst>
          <pc:docMk/>
          <pc:sldMk cId="1382981045" sldId="337"/>
        </pc:sldMkLst>
      </pc:sldChg>
      <pc:sldChg chg="modSp mod">
        <pc:chgData name="Gonzales, Erica (DESE)" userId="427ee677-6162-42a0-9277-244131bf98e5" providerId="ADAL" clId="{6778B165-7CDA-40BA-B844-496D14AE34EC}" dt="2024-10-22T18:01:49.651" v="2345" actId="13244"/>
        <pc:sldMkLst>
          <pc:docMk/>
          <pc:sldMk cId="101038636" sldId="3371"/>
        </pc:sldMkLst>
        <pc:spChg chg="ord">
          <ac:chgData name="Gonzales, Erica (DESE)" userId="427ee677-6162-42a0-9277-244131bf98e5" providerId="ADAL" clId="{6778B165-7CDA-40BA-B844-496D14AE34EC}" dt="2024-10-22T18:01:49.651" v="2345" actId="13244"/>
          <ac:spMkLst>
            <pc:docMk/>
            <pc:sldMk cId="101038636" sldId="3371"/>
            <ac:spMk id="3" creationId="{11789306-3D9E-47FF-8E33-3FC25833F8D7}"/>
          </ac:spMkLst>
        </pc:spChg>
        <pc:spChg chg="mod">
          <ac:chgData name="Gonzales, Erica (DESE)" userId="427ee677-6162-42a0-9277-244131bf98e5" providerId="ADAL" clId="{6778B165-7CDA-40BA-B844-496D14AE34EC}" dt="2024-10-15T13:26:18.647" v="272" actId="20577"/>
          <ac:spMkLst>
            <pc:docMk/>
            <pc:sldMk cId="101038636" sldId="3371"/>
            <ac:spMk id="4" creationId="{3536CB28-822D-4595-83C2-0185C1224DE2}"/>
          </ac:spMkLst>
        </pc:spChg>
      </pc:sldChg>
      <pc:sldChg chg="modSp mod">
        <pc:chgData name="Gonzales, Erica (DESE)" userId="427ee677-6162-42a0-9277-244131bf98e5" providerId="ADAL" clId="{6778B165-7CDA-40BA-B844-496D14AE34EC}" dt="2024-10-22T18:01:54.012" v="2346" actId="13244"/>
        <pc:sldMkLst>
          <pc:docMk/>
          <pc:sldMk cId="4243281165" sldId="3372"/>
        </pc:sldMkLst>
        <pc:spChg chg="ord">
          <ac:chgData name="Gonzales, Erica (DESE)" userId="427ee677-6162-42a0-9277-244131bf98e5" providerId="ADAL" clId="{6778B165-7CDA-40BA-B844-496D14AE34EC}" dt="2024-10-22T18:01:54.012" v="2346" actId="13244"/>
          <ac:spMkLst>
            <pc:docMk/>
            <pc:sldMk cId="4243281165" sldId="3372"/>
            <ac:spMk id="3" creationId="{471E34FA-666D-4BCD-AF62-50295267C1CB}"/>
          </ac:spMkLst>
        </pc:spChg>
      </pc:sldChg>
      <pc:sldChg chg="delSp modSp mod">
        <pc:chgData name="Gonzales, Erica (DESE)" userId="427ee677-6162-42a0-9277-244131bf98e5" providerId="ADAL" clId="{6778B165-7CDA-40BA-B844-496D14AE34EC}" dt="2024-10-22T18:02:29.903" v="2354"/>
        <pc:sldMkLst>
          <pc:docMk/>
          <pc:sldMk cId="3380074392" sldId="3391"/>
        </pc:sldMkLst>
      </pc:sldChg>
      <pc:sldChg chg="modSp mod">
        <pc:chgData name="Gonzales, Erica (DESE)" userId="427ee677-6162-42a0-9277-244131bf98e5" providerId="ADAL" clId="{6778B165-7CDA-40BA-B844-496D14AE34EC}" dt="2024-10-22T18:01:43.707" v="2344"/>
        <pc:sldMkLst>
          <pc:docMk/>
          <pc:sldMk cId="2417940680" sldId="3395"/>
        </pc:sldMkLst>
        <pc:spChg chg="ord">
          <ac:chgData name="Gonzales, Erica (DESE)" userId="427ee677-6162-42a0-9277-244131bf98e5" providerId="ADAL" clId="{6778B165-7CDA-40BA-B844-496D14AE34EC}" dt="2024-10-22T18:01:43.707" v="2344"/>
          <ac:spMkLst>
            <pc:docMk/>
            <pc:sldMk cId="2417940680" sldId="3395"/>
            <ac:spMk id="3" creationId="{3C12215C-BFD8-5049-8C86-A7DCAA965350}"/>
          </ac:spMkLst>
        </pc:spChg>
      </pc:sldChg>
      <pc:sldChg chg="modSp mod">
        <pc:chgData name="Gonzales, Erica (DESE)" userId="427ee677-6162-42a0-9277-244131bf98e5" providerId="ADAL" clId="{6778B165-7CDA-40BA-B844-496D14AE34EC}" dt="2024-10-22T18:02:04.609" v="2349" actId="13244"/>
        <pc:sldMkLst>
          <pc:docMk/>
          <pc:sldMk cId="2670129540" sldId="3398"/>
        </pc:sldMkLst>
        <pc:spChg chg="ord">
          <ac:chgData name="Gonzales, Erica (DESE)" userId="427ee677-6162-42a0-9277-244131bf98e5" providerId="ADAL" clId="{6778B165-7CDA-40BA-B844-496D14AE34EC}" dt="2024-10-22T18:02:04.609" v="2349" actId="13244"/>
          <ac:spMkLst>
            <pc:docMk/>
            <pc:sldMk cId="2670129540" sldId="3398"/>
            <ac:spMk id="3" creationId="{CE5CDA8C-A436-2CDE-548F-F64326340D76}"/>
          </ac:spMkLst>
        </pc:spChg>
      </pc:sldChg>
      <pc:sldChg chg="delSp modSp mod">
        <pc:chgData name="Gonzales, Erica (DESE)" userId="427ee677-6162-42a0-9277-244131bf98e5" providerId="ADAL" clId="{6778B165-7CDA-40BA-B844-496D14AE34EC}" dt="2024-10-22T18:03:58.393" v="2368" actId="478"/>
        <pc:sldMkLst>
          <pc:docMk/>
          <pc:sldMk cId="1235071217" sldId="3400"/>
        </pc:sldMkLst>
      </pc:sldChg>
      <pc:sldChg chg="addSp delSp modSp mod ord">
        <pc:chgData name="Gonzales, Erica (DESE)" userId="427ee677-6162-42a0-9277-244131bf98e5" providerId="ADAL" clId="{6778B165-7CDA-40BA-B844-496D14AE34EC}" dt="2024-10-22T18:01:58.234" v="2347" actId="13244"/>
        <pc:sldMkLst>
          <pc:docMk/>
          <pc:sldMk cId="2036095601" sldId="3401"/>
        </pc:sldMkLst>
      </pc:sldChg>
      <pc:sldChg chg="delSp modSp del mod modShow">
        <pc:chgData name="Gonzales, Erica (DESE)" userId="427ee677-6162-42a0-9277-244131bf98e5" providerId="ADAL" clId="{6778B165-7CDA-40BA-B844-496D14AE34EC}" dt="2024-10-15T20:26:06.396" v="376" actId="47"/>
        <pc:sldMkLst>
          <pc:docMk/>
          <pc:sldMk cId="3411051158" sldId="3417"/>
        </pc:sldMkLst>
      </pc:sldChg>
      <pc:sldChg chg="delSp modSp del mod modShow">
        <pc:chgData name="Gonzales, Erica (DESE)" userId="427ee677-6162-42a0-9277-244131bf98e5" providerId="ADAL" clId="{6778B165-7CDA-40BA-B844-496D14AE34EC}" dt="2024-10-15T20:26:08.262" v="377" actId="47"/>
        <pc:sldMkLst>
          <pc:docMk/>
          <pc:sldMk cId="4017468691" sldId="3418"/>
        </pc:sldMkLst>
      </pc:sldChg>
      <pc:sldChg chg="delSp modSp del mod modShow">
        <pc:chgData name="Gonzales, Erica (DESE)" userId="427ee677-6162-42a0-9277-244131bf98e5" providerId="ADAL" clId="{6778B165-7CDA-40BA-B844-496D14AE34EC}" dt="2024-10-15T20:26:10.365" v="378" actId="47"/>
        <pc:sldMkLst>
          <pc:docMk/>
          <pc:sldMk cId="4091137817" sldId="3419"/>
        </pc:sldMkLst>
      </pc:sldChg>
      <pc:sldChg chg="delSp modSp del mod modShow">
        <pc:chgData name="Gonzales, Erica (DESE)" userId="427ee677-6162-42a0-9277-244131bf98e5" providerId="ADAL" clId="{6778B165-7CDA-40BA-B844-496D14AE34EC}" dt="2024-10-15T20:26:11.631" v="379" actId="47"/>
        <pc:sldMkLst>
          <pc:docMk/>
          <pc:sldMk cId="3962353581" sldId="3420"/>
        </pc:sldMkLst>
      </pc:sldChg>
      <pc:sldChg chg="modSp mod">
        <pc:chgData name="Gonzales, Erica (DESE)" userId="427ee677-6162-42a0-9277-244131bf98e5" providerId="ADAL" clId="{6778B165-7CDA-40BA-B844-496D14AE34EC}" dt="2024-10-15T14:08:03.776" v="369" actId="2711"/>
        <pc:sldMkLst>
          <pc:docMk/>
          <pc:sldMk cId="190493378" sldId="3426"/>
        </pc:sldMkLst>
      </pc:sldChg>
      <pc:sldChg chg="addSp modSp mod">
        <pc:chgData name="Gonzales, Erica (DESE)" userId="427ee677-6162-42a0-9277-244131bf98e5" providerId="ADAL" clId="{6778B165-7CDA-40BA-B844-496D14AE34EC}" dt="2024-10-22T18:03:12.746" v="2362"/>
        <pc:sldMkLst>
          <pc:docMk/>
          <pc:sldMk cId="1031497996" sldId="4835"/>
        </pc:sldMkLst>
      </pc:sldChg>
      <pc:sldChg chg="addSp delSp modSp mod">
        <pc:chgData name="Gonzales, Erica (DESE)" userId="427ee677-6162-42a0-9277-244131bf98e5" providerId="ADAL" clId="{6778B165-7CDA-40BA-B844-496D14AE34EC}" dt="2024-10-22T18:03:15.475" v="2363"/>
        <pc:sldMkLst>
          <pc:docMk/>
          <pc:sldMk cId="1286599499" sldId="4836"/>
        </pc:sldMkLst>
      </pc:sldChg>
      <pc:sldChg chg="addSp delSp modSp mod">
        <pc:chgData name="Gonzales, Erica (DESE)" userId="427ee677-6162-42a0-9277-244131bf98e5" providerId="ADAL" clId="{6778B165-7CDA-40BA-B844-496D14AE34EC}" dt="2024-10-22T17:58:50.025" v="1517" actId="962"/>
        <pc:sldMkLst>
          <pc:docMk/>
          <pc:sldMk cId="209349437" sldId="4837"/>
        </pc:sldMkLst>
      </pc:sldChg>
      <pc:sldChg chg="addSp delSp modSp mod">
        <pc:chgData name="Gonzales, Erica (DESE)" userId="427ee677-6162-42a0-9277-244131bf98e5" providerId="ADAL" clId="{6778B165-7CDA-40BA-B844-496D14AE34EC}" dt="2024-10-22T18:03:19.016" v="2364"/>
        <pc:sldMkLst>
          <pc:docMk/>
          <pc:sldMk cId="3623375083" sldId="4838"/>
        </pc:sldMkLst>
      </pc:sldChg>
      <pc:sldChg chg="modSp mod">
        <pc:chgData name="Gonzales, Erica (DESE)" userId="427ee677-6162-42a0-9277-244131bf98e5" providerId="ADAL" clId="{6778B165-7CDA-40BA-B844-496D14AE34EC}" dt="2024-10-22T18:02:44.505" v="2356"/>
        <pc:sldMkLst>
          <pc:docMk/>
          <pc:sldMk cId="339079652" sldId="4840"/>
        </pc:sldMkLst>
      </pc:sldChg>
      <pc:sldChg chg="modSp mod">
        <pc:chgData name="Gonzales, Erica (DESE)" userId="427ee677-6162-42a0-9277-244131bf98e5" providerId="ADAL" clId="{6778B165-7CDA-40BA-B844-496D14AE34EC}" dt="2024-10-22T18:02:50.962" v="2357"/>
        <pc:sldMkLst>
          <pc:docMk/>
          <pc:sldMk cId="896335979" sldId="4841"/>
        </pc:sldMkLst>
      </pc:sldChg>
      <pc:sldChg chg="delSp modSp mod">
        <pc:chgData name="Gonzales, Erica (DESE)" userId="427ee677-6162-42a0-9277-244131bf98e5" providerId="ADAL" clId="{6778B165-7CDA-40BA-B844-496D14AE34EC}" dt="2024-10-22T18:03:30.904" v="2366" actId="478"/>
        <pc:sldMkLst>
          <pc:docMk/>
          <pc:sldMk cId="3538597097" sldId="4842"/>
        </pc:sldMkLst>
      </pc:sldChg>
      <pc:sldChg chg="modSp new mod ord">
        <pc:chgData name="Gonzales, Erica (DESE)" userId="427ee677-6162-42a0-9277-244131bf98e5" providerId="ADAL" clId="{6778B165-7CDA-40BA-B844-496D14AE34EC}" dt="2024-10-22T18:02:01.422" v="2348" actId="13244"/>
        <pc:sldMkLst>
          <pc:docMk/>
          <pc:sldMk cId="3120126892" sldId="4843"/>
        </pc:sldMkLst>
      </pc:sldChg>
      <pc:sldChg chg="delSp modSp mod">
        <pc:chgData name="Gonzales, Erica (DESE)" userId="427ee677-6162-42a0-9277-244131bf98e5" providerId="ADAL" clId="{6778B165-7CDA-40BA-B844-496D14AE34EC}" dt="2024-10-22T18:02:11.472" v="2350"/>
        <pc:sldMkLst>
          <pc:docMk/>
          <pc:sldMk cId="1638879376" sldId="4844"/>
        </pc:sldMkLst>
      </pc:sldChg>
      <pc:sldChg chg="addSp delSp modSp mod chgLayout">
        <pc:chgData name="Gonzales, Erica (DESE)" userId="427ee677-6162-42a0-9277-244131bf98e5" providerId="ADAL" clId="{6778B165-7CDA-40BA-B844-496D14AE34EC}" dt="2024-10-22T18:02:15.260" v="2351"/>
        <pc:sldMkLst>
          <pc:docMk/>
          <pc:sldMk cId="1766890895" sldId="4845"/>
        </pc:sldMkLst>
      </pc:sldChg>
      <pc:sldChg chg="addSp delSp modSp mod chgLayout">
        <pc:chgData name="Gonzales, Erica (DESE)" userId="427ee677-6162-42a0-9277-244131bf98e5" providerId="ADAL" clId="{6778B165-7CDA-40BA-B844-496D14AE34EC}" dt="2024-10-22T18:02:18.229" v="2352"/>
        <pc:sldMkLst>
          <pc:docMk/>
          <pc:sldMk cId="3033528675" sldId="4846"/>
        </pc:sldMkLst>
      </pc:sldChg>
      <pc:sldChg chg="addSp delSp modSp mod modShow chgLayout">
        <pc:chgData name="Gonzales, Erica (DESE)" userId="427ee677-6162-42a0-9277-244131bf98e5" providerId="ADAL" clId="{6778B165-7CDA-40BA-B844-496D14AE34EC}" dt="2024-10-22T18:02:21.729" v="2353"/>
        <pc:sldMkLst>
          <pc:docMk/>
          <pc:sldMk cId="2517160899" sldId="4847"/>
        </pc:sldMkLst>
      </pc:sldChg>
      <pc:sldChg chg="modSp new del mod">
        <pc:chgData name="Gonzales, Erica (DESE)" userId="427ee677-6162-42a0-9277-244131bf98e5" providerId="ADAL" clId="{6778B165-7CDA-40BA-B844-496D14AE34EC}" dt="2024-10-15T14:07:46.921" v="367" actId="47"/>
        <pc:sldMkLst>
          <pc:docMk/>
          <pc:sldMk cId="4032137881" sldId="4848"/>
        </pc:sldMkLst>
      </pc:sldChg>
      <pc:sldChg chg="delSp modSp mod">
        <pc:chgData name="Gonzales, Erica (DESE)" userId="427ee677-6162-42a0-9277-244131bf98e5" providerId="ADAL" clId="{6778B165-7CDA-40BA-B844-496D14AE34EC}" dt="2024-10-22T18:02:39.025" v="2355"/>
        <pc:sldMkLst>
          <pc:docMk/>
          <pc:sldMk cId="2085975492" sldId="4849"/>
        </pc:sldMkLst>
      </pc:sldChg>
      <pc:sldChg chg="modSp mod">
        <pc:chgData name="Gonzales, Erica (DESE)" userId="427ee677-6162-42a0-9277-244131bf98e5" providerId="ADAL" clId="{6778B165-7CDA-40BA-B844-496D14AE34EC}" dt="2024-10-22T18:03:03.908" v="2361"/>
        <pc:sldMkLst>
          <pc:docMk/>
          <pc:sldMk cId="4281863598" sldId="4850"/>
        </pc:sldMkLst>
      </pc:sldChg>
    </pc:docChg>
  </pc:docChgLst>
  <pc:docChgLst>
    <pc:chgData name="Gonzales, Erica (DESE)" userId="427ee677-6162-42a0-9277-244131bf98e5" providerId="ADAL" clId="{A25483AF-CF3B-4AE3-8FDB-08820ABA58FA}"/>
    <pc:docChg chg="undo redo custSel addSld delSld modSld delMainMaster">
      <pc:chgData name="Gonzales, Erica (DESE)" userId="427ee677-6162-42a0-9277-244131bf98e5" providerId="ADAL" clId="{A25483AF-CF3B-4AE3-8FDB-08820ABA58FA}" dt="2024-12-02T18:17:18.950" v="335" actId="20577"/>
      <pc:docMkLst>
        <pc:docMk/>
      </pc:docMkLst>
      <pc:sldChg chg="del">
        <pc:chgData name="Gonzales, Erica (DESE)" userId="427ee677-6162-42a0-9277-244131bf98e5" providerId="ADAL" clId="{A25483AF-CF3B-4AE3-8FDB-08820ABA58FA}" dt="2024-12-02T17:59:09.132" v="94" actId="47"/>
        <pc:sldMkLst>
          <pc:docMk/>
          <pc:sldMk cId="0" sldId="256"/>
        </pc:sldMkLst>
      </pc:sldChg>
      <pc:sldChg chg="del">
        <pc:chgData name="Gonzales, Erica (DESE)" userId="427ee677-6162-42a0-9277-244131bf98e5" providerId="ADAL" clId="{A25483AF-CF3B-4AE3-8FDB-08820ABA58FA}" dt="2024-12-02T17:59:09.132" v="94" actId="47"/>
        <pc:sldMkLst>
          <pc:docMk/>
          <pc:sldMk cId="0" sldId="257"/>
        </pc:sldMkLst>
      </pc:sldChg>
      <pc:sldChg chg="del">
        <pc:chgData name="Gonzales, Erica (DESE)" userId="427ee677-6162-42a0-9277-244131bf98e5" providerId="ADAL" clId="{A25483AF-CF3B-4AE3-8FDB-08820ABA58FA}" dt="2024-12-02T17:59:11.527" v="96" actId="47"/>
        <pc:sldMkLst>
          <pc:docMk/>
          <pc:sldMk cId="0" sldId="258"/>
        </pc:sldMkLst>
      </pc:sldChg>
      <pc:sldChg chg="del">
        <pc:chgData name="Gonzales, Erica (DESE)" userId="427ee677-6162-42a0-9277-244131bf98e5" providerId="ADAL" clId="{A25483AF-CF3B-4AE3-8FDB-08820ABA58FA}" dt="2024-12-02T17:59:12.095" v="97" actId="47"/>
        <pc:sldMkLst>
          <pc:docMk/>
          <pc:sldMk cId="0" sldId="259"/>
        </pc:sldMkLst>
      </pc:sldChg>
      <pc:sldChg chg="del">
        <pc:chgData name="Gonzales, Erica (DESE)" userId="427ee677-6162-42a0-9277-244131bf98e5" providerId="ADAL" clId="{A25483AF-CF3B-4AE3-8FDB-08820ABA58FA}" dt="2024-12-02T17:59:12.980" v="99" actId="47"/>
        <pc:sldMkLst>
          <pc:docMk/>
          <pc:sldMk cId="0" sldId="261"/>
        </pc:sldMkLst>
      </pc:sldChg>
      <pc:sldChg chg="del">
        <pc:chgData name="Gonzales, Erica (DESE)" userId="427ee677-6162-42a0-9277-244131bf98e5" providerId="ADAL" clId="{A25483AF-CF3B-4AE3-8FDB-08820ABA58FA}" dt="2024-12-02T17:59:13.456" v="100" actId="47"/>
        <pc:sldMkLst>
          <pc:docMk/>
          <pc:sldMk cId="0" sldId="262"/>
        </pc:sldMkLst>
      </pc:sldChg>
      <pc:sldChg chg="del">
        <pc:chgData name="Gonzales, Erica (DESE)" userId="427ee677-6162-42a0-9277-244131bf98e5" providerId="ADAL" clId="{A25483AF-CF3B-4AE3-8FDB-08820ABA58FA}" dt="2024-12-02T17:59:13.814" v="101" actId="47"/>
        <pc:sldMkLst>
          <pc:docMk/>
          <pc:sldMk cId="0" sldId="263"/>
        </pc:sldMkLst>
      </pc:sldChg>
      <pc:sldChg chg="del">
        <pc:chgData name="Gonzales, Erica (DESE)" userId="427ee677-6162-42a0-9277-244131bf98e5" providerId="ADAL" clId="{A25483AF-CF3B-4AE3-8FDB-08820ABA58FA}" dt="2024-12-02T17:59:09.132" v="94" actId="47"/>
        <pc:sldMkLst>
          <pc:docMk/>
          <pc:sldMk cId="0" sldId="264"/>
        </pc:sldMkLst>
      </pc:sldChg>
      <pc:sldChg chg="del">
        <pc:chgData name="Gonzales, Erica (DESE)" userId="427ee677-6162-42a0-9277-244131bf98e5" providerId="ADAL" clId="{A25483AF-CF3B-4AE3-8FDB-08820ABA58FA}" dt="2024-12-02T17:59:09.132" v="94" actId="47"/>
        <pc:sldMkLst>
          <pc:docMk/>
          <pc:sldMk cId="0" sldId="265"/>
        </pc:sldMkLst>
      </pc:sldChg>
      <pc:sldChg chg="del">
        <pc:chgData name="Gonzales, Erica (DESE)" userId="427ee677-6162-42a0-9277-244131bf98e5" providerId="ADAL" clId="{A25483AF-CF3B-4AE3-8FDB-08820ABA58FA}" dt="2024-12-02T17:59:14.197" v="102" actId="47"/>
        <pc:sldMkLst>
          <pc:docMk/>
          <pc:sldMk cId="0" sldId="266"/>
        </pc:sldMkLst>
      </pc:sldChg>
      <pc:sldChg chg="del">
        <pc:chgData name="Gonzales, Erica (DESE)" userId="427ee677-6162-42a0-9277-244131bf98e5" providerId="ADAL" clId="{A25483AF-CF3B-4AE3-8FDB-08820ABA58FA}" dt="2024-12-02T17:59:14.806" v="103" actId="47"/>
        <pc:sldMkLst>
          <pc:docMk/>
          <pc:sldMk cId="0" sldId="267"/>
        </pc:sldMkLst>
      </pc:sldChg>
      <pc:sldChg chg="addSp delSp modSp mod chgLayout">
        <pc:chgData name="Gonzales, Erica (DESE)" userId="427ee677-6162-42a0-9277-244131bf98e5" providerId="ADAL" clId="{A25483AF-CF3B-4AE3-8FDB-08820ABA58FA}" dt="2024-12-02T18:09:59.140" v="291" actId="20577"/>
        <pc:sldMkLst>
          <pc:docMk/>
          <pc:sldMk cId="3815001066" sldId="267"/>
        </pc:sldMkLst>
        <pc:spChg chg="mod ord">
          <ac:chgData name="Gonzales, Erica (DESE)" userId="427ee677-6162-42a0-9277-244131bf98e5" providerId="ADAL" clId="{A25483AF-CF3B-4AE3-8FDB-08820ABA58FA}" dt="2024-12-02T18:09:47.692" v="265" actId="6264"/>
          <ac:spMkLst>
            <pc:docMk/>
            <pc:sldMk cId="3815001066" sldId="267"/>
            <ac:spMk id="2" creationId="{B1EC1F35-AB49-4235-B09F-5D3DA5EDC030}"/>
          </ac:spMkLst>
        </pc:spChg>
        <pc:spChg chg="mod ord">
          <ac:chgData name="Gonzales, Erica (DESE)" userId="427ee677-6162-42a0-9277-244131bf98e5" providerId="ADAL" clId="{A25483AF-CF3B-4AE3-8FDB-08820ABA58FA}" dt="2024-12-02T18:09:59.140" v="291" actId="20577"/>
          <ac:spMkLst>
            <pc:docMk/>
            <pc:sldMk cId="3815001066" sldId="267"/>
            <ac:spMk id="3" creationId="{54DD5B48-982D-54F5-65FF-CFBAA4924213}"/>
          </ac:spMkLst>
        </pc:spChg>
      </pc:sldChg>
      <pc:sldChg chg="del">
        <pc:chgData name="Gonzales, Erica (DESE)" userId="427ee677-6162-42a0-9277-244131bf98e5" providerId="ADAL" clId="{A25483AF-CF3B-4AE3-8FDB-08820ABA58FA}" dt="2024-12-02T17:59:14.962" v="104" actId="47"/>
        <pc:sldMkLst>
          <pc:docMk/>
          <pc:sldMk cId="0" sldId="268"/>
        </pc:sldMkLst>
      </pc:sldChg>
      <pc:sldChg chg="del">
        <pc:chgData name="Gonzales, Erica (DESE)" userId="427ee677-6162-42a0-9277-244131bf98e5" providerId="ADAL" clId="{A25483AF-CF3B-4AE3-8FDB-08820ABA58FA}" dt="2024-12-02T17:59:15.473" v="105" actId="47"/>
        <pc:sldMkLst>
          <pc:docMk/>
          <pc:sldMk cId="0" sldId="269"/>
        </pc:sldMkLst>
      </pc:sldChg>
      <pc:sldChg chg="del">
        <pc:chgData name="Gonzales, Erica (DESE)" userId="427ee677-6162-42a0-9277-244131bf98e5" providerId="ADAL" clId="{A25483AF-CF3B-4AE3-8FDB-08820ABA58FA}" dt="2024-12-02T17:59:15.923" v="106" actId="47"/>
        <pc:sldMkLst>
          <pc:docMk/>
          <pc:sldMk cId="0" sldId="270"/>
        </pc:sldMkLst>
      </pc:sldChg>
      <pc:sldChg chg="del">
        <pc:chgData name="Gonzales, Erica (DESE)" userId="427ee677-6162-42a0-9277-244131bf98e5" providerId="ADAL" clId="{A25483AF-CF3B-4AE3-8FDB-08820ABA58FA}" dt="2024-12-02T17:59:16.280" v="107" actId="47"/>
        <pc:sldMkLst>
          <pc:docMk/>
          <pc:sldMk cId="0" sldId="271"/>
        </pc:sldMkLst>
      </pc:sldChg>
      <pc:sldChg chg="addSp delSp modSp mod chgLayout">
        <pc:chgData name="Gonzales, Erica (DESE)" userId="427ee677-6162-42a0-9277-244131bf98e5" providerId="ADAL" clId="{A25483AF-CF3B-4AE3-8FDB-08820ABA58FA}" dt="2024-12-02T18:02:09.346" v="147" actId="20577"/>
        <pc:sldMkLst>
          <pc:docMk/>
          <pc:sldMk cId="3956702198" sldId="271"/>
        </pc:sldMkLst>
        <pc:spChg chg="mod ord">
          <ac:chgData name="Gonzales, Erica (DESE)" userId="427ee677-6162-42a0-9277-244131bf98e5" providerId="ADAL" clId="{A25483AF-CF3B-4AE3-8FDB-08820ABA58FA}" dt="2024-12-02T18:02:09.346" v="147" actId="20577"/>
          <ac:spMkLst>
            <pc:docMk/>
            <pc:sldMk cId="3956702198" sldId="271"/>
            <ac:spMk id="2" creationId="{00000000-0000-0000-0000-000000000000}"/>
          </ac:spMkLst>
        </pc:spChg>
        <pc:spChg chg="mod ord">
          <ac:chgData name="Gonzales, Erica (DESE)" userId="427ee677-6162-42a0-9277-244131bf98e5" providerId="ADAL" clId="{A25483AF-CF3B-4AE3-8FDB-08820ABA58FA}" dt="2024-12-02T18:00:50.078" v="125" actId="6264"/>
          <ac:spMkLst>
            <pc:docMk/>
            <pc:sldMk cId="3956702198" sldId="271"/>
            <ac:spMk id="3" creationId="{00000000-0000-0000-0000-000000000000}"/>
          </ac:spMkLst>
        </pc:spChg>
      </pc:sldChg>
      <pc:sldChg chg="del">
        <pc:chgData name="Gonzales, Erica (DESE)" userId="427ee677-6162-42a0-9277-244131bf98e5" providerId="ADAL" clId="{A25483AF-CF3B-4AE3-8FDB-08820ABA58FA}" dt="2024-12-02T17:59:17.148" v="108" actId="47"/>
        <pc:sldMkLst>
          <pc:docMk/>
          <pc:sldMk cId="0" sldId="272"/>
        </pc:sldMkLst>
      </pc:sldChg>
      <pc:sldChg chg="del">
        <pc:chgData name="Gonzales, Erica (DESE)" userId="427ee677-6162-42a0-9277-244131bf98e5" providerId="ADAL" clId="{A25483AF-CF3B-4AE3-8FDB-08820ABA58FA}" dt="2024-12-02T18:00:35.838" v="124" actId="47"/>
        <pc:sldMkLst>
          <pc:docMk/>
          <pc:sldMk cId="3468117815" sldId="272"/>
        </pc:sldMkLst>
      </pc:sldChg>
      <pc:sldChg chg="del">
        <pc:chgData name="Gonzales, Erica (DESE)" userId="427ee677-6162-42a0-9277-244131bf98e5" providerId="ADAL" clId="{A25483AF-CF3B-4AE3-8FDB-08820ABA58FA}" dt="2024-12-02T17:59:17.847" v="109" actId="47"/>
        <pc:sldMkLst>
          <pc:docMk/>
          <pc:sldMk cId="0" sldId="273"/>
        </pc:sldMkLst>
      </pc:sldChg>
      <pc:sldChg chg="addSp delSp modSp mod chgLayout">
        <pc:chgData name="Gonzales, Erica (DESE)" userId="427ee677-6162-42a0-9277-244131bf98e5" providerId="ADAL" clId="{A25483AF-CF3B-4AE3-8FDB-08820ABA58FA}" dt="2024-12-02T18:04:05.459" v="188" actId="404"/>
        <pc:sldMkLst>
          <pc:docMk/>
          <pc:sldMk cId="1315235512" sldId="273"/>
        </pc:sldMkLst>
        <pc:spChg chg="mod ord">
          <ac:chgData name="Gonzales, Erica (DESE)" userId="427ee677-6162-42a0-9277-244131bf98e5" providerId="ADAL" clId="{A25483AF-CF3B-4AE3-8FDB-08820ABA58FA}" dt="2024-12-02T18:03:25.006" v="184" actId="6264"/>
          <ac:spMkLst>
            <pc:docMk/>
            <pc:sldMk cId="1315235512" sldId="273"/>
            <ac:spMk id="2" creationId="{00000000-0000-0000-0000-000000000000}"/>
          </ac:spMkLst>
        </pc:spChg>
        <pc:spChg chg="mod">
          <ac:chgData name="Gonzales, Erica (DESE)" userId="427ee677-6162-42a0-9277-244131bf98e5" providerId="ADAL" clId="{A25483AF-CF3B-4AE3-8FDB-08820ABA58FA}" dt="2024-12-02T18:04:05.459" v="188" actId="404"/>
          <ac:spMkLst>
            <pc:docMk/>
            <pc:sldMk cId="1315235512" sldId="273"/>
            <ac:spMk id="7" creationId="{89807283-C9E7-3D64-4619-6BB504316A55}"/>
          </ac:spMkLst>
        </pc:spChg>
        <pc:spChg chg="mod">
          <ac:chgData name="Gonzales, Erica (DESE)" userId="427ee677-6162-42a0-9277-244131bf98e5" providerId="ADAL" clId="{A25483AF-CF3B-4AE3-8FDB-08820ABA58FA}" dt="2024-12-02T18:04:05.459" v="188" actId="404"/>
          <ac:spMkLst>
            <pc:docMk/>
            <pc:sldMk cId="1315235512" sldId="273"/>
            <ac:spMk id="8" creationId="{A8B7C043-A8FB-BBFD-E794-32CAF4BA050E}"/>
          </ac:spMkLst>
        </pc:spChg>
        <pc:spChg chg="mod">
          <ac:chgData name="Gonzales, Erica (DESE)" userId="427ee677-6162-42a0-9277-244131bf98e5" providerId="ADAL" clId="{A25483AF-CF3B-4AE3-8FDB-08820ABA58FA}" dt="2024-12-02T18:04:05.459" v="188" actId="404"/>
          <ac:spMkLst>
            <pc:docMk/>
            <pc:sldMk cId="1315235512" sldId="273"/>
            <ac:spMk id="9" creationId="{86CD188C-9F30-B662-3A8D-89A4C110B0C3}"/>
          </ac:spMkLst>
        </pc:spChg>
        <pc:graphicFrameChg chg="mod">
          <ac:chgData name="Gonzales, Erica (DESE)" userId="427ee677-6162-42a0-9277-244131bf98e5" providerId="ADAL" clId="{A25483AF-CF3B-4AE3-8FDB-08820ABA58FA}" dt="2024-12-02T18:03:43.355" v="187" actId="2711"/>
          <ac:graphicFrameMkLst>
            <pc:docMk/>
            <pc:sldMk cId="1315235512" sldId="273"/>
            <ac:graphicFrameMk id="3" creationId="{BD958E32-5EC8-F4B8-1B62-1EE8619F2AE8}"/>
          </ac:graphicFrameMkLst>
        </pc:graphicFrameChg>
      </pc:sldChg>
      <pc:sldChg chg="del">
        <pc:chgData name="Gonzales, Erica (DESE)" userId="427ee677-6162-42a0-9277-244131bf98e5" providerId="ADAL" clId="{A25483AF-CF3B-4AE3-8FDB-08820ABA58FA}" dt="2024-12-02T17:59:18.297" v="110" actId="47"/>
        <pc:sldMkLst>
          <pc:docMk/>
          <pc:sldMk cId="0" sldId="274"/>
        </pc:sldMkLst>
      </pc:sldChg>
      <pc:sldChg chg="del">
        <pc:chgData name="Gonzales, Erica (DESE)" userId="427ee677-6162-42a0-9277-244131bf98e5" providerId="ADAL" clId="{A25483AF-CF3B-4AE3-8FDB-08820ABA58FA}" dt="2024-12-02T17:59:19.914" v="111" actId="47"/>
        <pc:sldMkLst>
          <pc:docMk/>
          <pc:sldMk cId="0" sldId="275"/>
        </pc:sldMkLst>
      </pc:sldChg>
      <pc:sldChg chg="del">
        <pc:chgData name="Gonzales, Erica (DESE)" userId="427ee677-6162-42a0-9277-244131bf98e5" providerId="ADAL" clId="{A25483AF-CF3B-4AE3-8FDB-08820ABA58FA}" dt="2024-12-02T17:59:20.418" v="112" actId="47"/>
        <pc:sldMkLst>
          <pc:docMk/>
          <pc:sldMk cId="0" sldId="276"/>
        </pc:sldMkLst>
      </pc:sldChg>
      <pc:sldChg chg="del">
        <pc:chgData name="Gonzales, Erica (DESE)" userId="427ee677-6162-42a0-9277-244131bf98e5" providerId="ADAL" clId="{A25483AF-CF3B-4AE3-8FDB-08820ABA58FA}" dt="2024-12-02T17:59:20.940" v="113" actId="47"/>
        <pc:sldMkLst>
          <pc:docMk/>
          <pc:sldMk cId="0" sldId="277"/>
        </pc:sldMkLst>
      </pc:sldChg>
      <pc:sldChg chg="addSp delSp modSp mod chgLayout">
        <pc:chgData name="Gonzales, Erica (DESE)" userId="427ee677-6162-42a0-9277-244131bf98e5" providerId="ADAL" clId="{A25483AF-CF3B-4AE3-8FDB-08820ABA58FA}" dt="2024-12-02T18:02:19.857" v="149" actId="478"/>
        <pc:sldMkLst>
          <pc:docMk/>
          <pc:sldMk cId="1906840449" sldId="277"/>
        </pc:sldMkLst>
        <pc:spChg chg="mod ord">
          <ac:chgData name="Gonzales, Erica (DESE)" userId="427ee677-6162-42a0-9277-244131bf98e5" providerId="ADAL" clId="{A25483AF-CF3B-4AE3-8FDB-08820ABA58FA}" dt="2024-12-02T18:02:17.372" v="148" actId="6264"/>
          <ac:spMkLst>
            <pc:docMk/>
            <pc:sldMk cId="1906840449" sldId="277"/>
            <ac:spMk id="2" creationId="{8329AE80-DEFE-E784-E20E-D643CE534400}"/>
          </ac:spMkLst>
        </pc:spChg>
      </pc:sldChg>
      <pc:sldChg chg="del">
        <pc:chgData name="Gonzales, Erica (DESE)" userId="427ee677-6162-42a0-9277-244131bf98e5" providerId="ADAL" clId="{A25483AF-CF3B-4AE3-8FDB-08820ABA58FA}" dt="2024-12-02T17:59:21.906" v="114" actId="47"/>
        <pc:sldMkLst>
          <pc:docMk/>
          <pc:sldMk cId="0" sldId="278"/>
        </pc:sldMkLst>
      </pc:sldChg>
      <pc:sldChg chg="addSp delSp modSp mod chgLayout">
        <pc:chgData name="Gonzales, Erica (DESE)" userId="427ee677-6162-42a0-9277-244131bf98e5" providerId="ADAL" clId="{A25483AF-CF3B-4AE3-8FDB-08820ABA58FA}" dt="2024-12-02T18:09:33.719" v="264" actId="113"/>
        <pc:sldMkLst>
          <pc:docMk/>
          <pc:sldMk cId="3233234293" sldId="280"/>
        </pc:sldMkLst>
        <pc:spChg chg="mod ord">
          <ac:chgData name="Gonzales, Erica (DESE)" userId="427ee677-6162-42a0-9277-244131bf98e5" providerId="ADAL" clId="{A25483AF-CF3B-4AE3-8FDB-08820ABA58FA}" dt="2024-12-02T18:09:33.719" v="264" actId="113"/>
          <ac:spMkLst>
            <pc:docMk/>
            <pc:sldMk cId="3233234293" sldId="280"/>
            <ac:spMk id="2" creationId="{FFDF56C2-9B32-0AB3-9075-6B4B548B02C9}"/>
          </ac:spMkLst>
        </pc:spChg>
        <pc:spChg chg="mod ord">
          <ac:chgData name="Gonzales, Erica (DESE)" userId="427ee677-6162-42a0-9277-244131bf98e5" providerId="ADAL" clId="{A25483AF-CF3B-4AE3-8FDB-08820ABA58FA}" dt="2024-12-02T18:09:17.076" v="255" actId="6264"/>
          <ac:spMkLst>
            <pc:docMk/>
            <pc:sldMk cId="3233234293" sldId="280"/>
            <ac:spMk id="3" creationId="{914F02DD-F2A7-4368-CE1A-BCF5F0A0B1CF}"/>
          </ac:spMkLst>
        </pc:spChg>
      </pc:sldChg>
      <pc:sldChg chg="addSp delSp modSp mod chgLayout">
        <pc:chgData name="Gonzales, Erica (DESE)" userId="427ee677-6162-42a0-9277-244131bf98e5" providerId="ADAL" clId="{A25483AF-CF3B-4AE3-8FDB-08820ABA58FA}" dt="2024-12-02T18:08:13.943" v="243" actId="403"/>
        <pc:sldMkLst>
          <pc:docMk/>
          <pc:sldMk cId="3516337695" sldId="282"/>
        </pc:sldMkLst>
        <pc:spChg chg="mod ord">
          <ac:chgData name="Gonzales, Erica (DESE)" userId="427ee677-6162-42a0-9277-244131bf98e5" providerId="ADAL" clId="{A25483AF-CF3B-4AE3-8FDB-08820ABA58FA}" dt="2024-12-02T18:07:22.745" v="231" actId="6264"/>
          <ac:spMkLst>
            <pc:docMk/>
            <pc:sldMk cId="3516337695" sldId="282"/>
            <ac:spMk id="3" creationId="{B35DBBE7-0E2C-45AF-B538-4C105126F608}"/>
          </ac:spMkLst>
        </pc:spChg>
        <pc:spChg chg="mod ord">
          <ac:chgData name="Gonzales, Erica (DESE)" userId="427ee677-6162-42a0-9277-244131bf98e5" providerId="ADAL" clId="{A25483AF-CF3B-4AE3-8FDB-08820ABA58FA}" dt="2024-12-02T18:08:13.943" v="243" actId="403"/>
          <ac:spMkLst>
            <pc:docMk/>
            <pc:sldMk cId="3516337695" sldId="282"/>
            <ac:spMk id="8" creationId="{667D0263-D5E0-2A3D-DE5D-84F76A792CB0}"/>
          </ac:spMkLst>
        </pc:spChg>
      </pc:sldChg>
      <pc:sldChg chg="addSp delSp modSp mod chgLayout">
        <pc:chgData name="Gonzales, Erica (DESE)" userId="427ee677-6162-42a0-9277-244131bf98e5" providerId="ADAL" clId="{A25483AF-CF3B-4AE3-8FDB-08820ABA58FA}" dt="2024-12-02T18:11:08.338" v="301" actId="27636"/>
        <pc:sldMkLst>
          <pc:docMk/>
          <pc:sldMk cId="1683406936" sldId="283"/>
        </pc:sldMkLst>
        <pc:spChg chg="mod ord">
          <ac:chgData name="Gonzales, Erica (DESE)" userId="427ee677-6162-42a0-9277-244131bf98e5" providerId="ADAL" clId="{A25483AF-CF3B-4AE3-8FDB-08820ABA58FA}" dt="2024-12-02T18:11:08.338" v="301" actId="27636"/>
          <ac:spMkLst>
            <pc:docMk/>
            <pc:sldMk cId="1683406936" sldId="283"/>
            <ac:spMk id="2" creationId="{18A3CE8E-192D-BE0D-1B90-BB41BF227942}"/>
          </ac:spMkLst>
        </pc:spChg>
        <pc:spChg chg="mod ord">
          <ac:chgData name="Gonzales, Erica (DESE)" userId="427ee677-6162-42a0-9277-244131bf98e5" providerId="ADAL" clId="{A25483AF-CF3B-4AE3-8FDB-08820ABA58FA}" dt="2024-12-02T18:10:57.820" v="294" actId="6264"/>
          <ac:spMkLst>
            <pc:docMk/>
            <pc:sldMk cId="1683406936" sldId="283"/>
            <ac:spMk id="3" creationId="{03D0B356-726E-394D-01F5-4896D0507835}"/>
          </ac:spMkLst>
        </pc:spChg>
        <pc:spChg chg="mod">
          <ac:chgData name="Gonzales, Erica (DESE)" userId="427ee677-6162-42a0-9277-244131bf98e5" providerId="ADAL" clId="{A25483AF-CF3B-4AE3-8FDB-08820ABA58FA}" dt="2024-12-02T18:11:02.969" v="297" actId="404"/>
          <ac:spMkLst>
            <pc:docMk/>
            <pc:sldMk cId="1683406936" sldId="283"/>
            <ac:spMk id="4" creationId="{008D290F-F339-2469-70E5-51CFAD5E24A8}"/>
          </ac:spMkLst>
        </pc:spChg>
      </pc:sldChg>
      <pc:sldChg chg="addSp delSp modSp mod chgLayout">
        <pc:chgData name="Gonzales, Erica (DESE)" userId="427ee677-6162-42a0-9277-244131bf98e5" providerId="ADAL" clId="{A25483AF-CF3B-4AE3-8FDB-08820ABA58FA}" dt="2024-12-02T18:13:39.974" v="316" actId="113"/>
        <pc:sldMkLst>
          <pc:docMk/>
          <pc:sldMk cId="2574466640" sldId="288"/>
        </pc:sldMkLst>
        <pc:spChg chg="mod ord">
          <ac:chgData name="Gonzales, Erica (DESE)" userId="427ee677-6162-42a0-9277-244131bf98e5" providerId="ADAL" clId="{A25483AF-CF3B-4AE3-8FDB-08820ABA58FA}" dt="2024-12-02T18:08:54.947" v="249" actId="6264"/>
          <ac:spMkLst>
            <pc:docMk/>
            <pc:sldMk cId="2574466640" sldId="288"/>
            <ac:spMk id="3" creationId="{63D74AC4-F44D-45D9-85CD-8676D6B4AE7A}"/>
          </ac:spMkLst>
        </pc:spChg>
        <pc:spChg chg="mod ord">
          <ac:chgData name="Gonzales, Erica (DESE)" userId="427ee677-6162-42a0-9277-244131bf98e5" providerId="ADAL" clId="{A25483AF-CF3B-4AE3-8FDB-08820ABA58FA}" dt="2024-12-02T18:13:39.974" v="316" actId="113"/>
          <ac:spMkLst>
            <pc:docMk/>
            <pc:sldMk cId="2574466640" sldId="288"/>
            <ac:spMk id="8" creationId="{211D1C20-64EC-0209-ADB1-EA30CD5DB2C7}"/>
          </ac:spMkLst>
        </pc:spChg>
      </pc:sldChg>
      <pc:sldChg chg="addSp delSp modSp mod chgLayout">
        <pc:chgData name="Gonzales, Erica (DESE)" userId="427ee677-6162-42a0-9277-244131bf98e5" providerId="ADAL" clId="{A25483AF-CF3B-4AE3-8FDB-08820ABA58FA}" dt="2024-12-02T18:07:14.630" v="230" actId="404"/>
        <pc:sldMkLst>
          <pc:docMk/>
          <pc:sldMk cId="2180643655" sldId="289"/>
        </pc:sldMkLst>
        <pc:spChg chg="mod ord">
          <ac:chgData name="Gonzales, Erica (DESE)" userId="427ee677-6162-42a0-9277-244131bf98e5" providerId="ADAL" clId="{A25483AF-CF3B-4AE3-8FDB-08820ABA58FA}" dt="2024-12-02T18:06:58.492" v="226" actId="6264"/>
          <ac:spMkLst>
            <pc:docMk/>
            <pc:sldMk cId="2180643655" sldId="289"/>
            <ac:spMk id="2" creationId="{26C30A36-1F08-6831-0440-5F7821D37305}"/>
          </ac:spMkLst>
        </pc:spChg>
        <pc:spChg chg="mod ord">
          <ac:chgData name="Gonzales, Erica (DESE)" userId="427ee677-6162-42a0-9277-244131bf98e5" providerId="ADAL" clId="{A25483AF-CF3B-4AE3-8FDB-08820ABA58FA}" dt="2024-12-02T18:06:58.492" v="226" actId="6264"/>
          <ac:spMkLst>
            <pc:docMk/>
            <pc:sldMk cId="2180643655" sldId="289"/>
            <ac:spMk id="3" creationId="{043777F1-FA47-CF13-61BD-4299EF289528}"/>
          </ac:spMkLst>
        </pc:spChg>
        <pc:spChg chg="mod">
          <ac:chgData name="Gonzales, Erica (DESE)" userId="427ee677-6162-42a0-9277-244131bf98e5" providerId="ADAL" clId="{A25483AF-CF3B-4AE3-8FDB-08820ABA58FA}" dt="2024-12-02T18:07:14.630" v="230" actId="404"/>
          <ac:spMkLst>
            <pc:docMk/>
            <pc:sldMk cId="2180643655" sldId="289"/>
            <ac:spMk id="10" creationId="{AD282DF6-3825-6854-1EBE-07FBE4474A81}"/>
          </ac:spMkLst>
        </pc:spChg>
        <pc:graphicFrameChg chg="modGraphic">
          <ac:chgData name="Gonzales, Erica (DESE)" userId="427ee677-6162-42a0-9277-244131bf98e5" providerId="ADAL" clId="{A25483AF-CF3B-4AE3-8FDB-08820ABA58FA}" dt="2024-12-02T18:07:07.370" v="228" actId="404"/>
          <ac:graphicFrameMkLst>
            <pc:docMk/>
            <pc:sldMk cId="2180643655" sldId="289"/>
            <ac:graphicFrameMk id="4" creationId="{B1F16737-AECF-04AD-A50D-E656BB0FC487}"/>
          </ac:graphicFrameMkLst>
        </pc:graphicFrameChg>
      </pc:sldChg>
      <pc:sldChg chg="addSp delSp modSp del mod modClrScheme chgLayout">
        <pc:chgData name="Gonzales, Erica (DESE)" userId="427ee677-6162-42a0-9277-244131bf98e5" providerId="ADAL" clId="{A25483AF-CF3B-4AE3-8FDB-08820ABA58FA}" dt="2024-12-02T18:15:24.414" v="317" actId="47"/>
        <pc:sldMkLst>
          <pc:docMk/>
          <pc:sldMk cId="2374643387" sldId="290"/>
        </pc:sldMkLst>
      </pc:sldChg>
      <pc:sldChg chg="addSp delSp modSp mod chgLayout">
        <pc:chgData name="Gonzales, Erica (DESE)" userId="427ee677-6162-42a0-9277-244131bf98e5" providerId="ADAL" clId="{A25483AF-CF3B-4AE3-8FDB-08820ABA58FA}" dt="2024-12-02T18:03:09.467" v="183" actId="27636"/>
        <pc:sldMkLst>
          <pc:docMk/>
          <pc:sldMk cId="34230665" sldId="291"/>
        </pc:sldMkLst>
        <pc:spChg chg="mod ord">
          <ac:chgData name="Gonzales, Erica (DESE)" userId="427ee677-6162-42a0-9277-244131bf98e5" providerId="ADAL" clId="{A25483AF-CF3B-4AE3-8FDB-08820ABA58FA}" dt="2024-12-02T18:03:09.467" v="183" actId="27636"/>
          <ac:spMkLst>
            <pc:docMk/>
            <pc:sldMk cId="34230665" sldId="291"/>
            <ac:spMk id="2" creationId="{6C448225-F5B4-0A9B-18E1-E67ED866A7FF}"/>
          </ac:spMkLst>
        </pc:spChg>
        <pc:spChg chg="mod ord">
          <ac:chgData name="Gonzales, Erica (DESE)" userId="427ee677-6162-42a0-9277-244131bf98e5" providerId="ADAL" clId="{A25483AF-CF3B-4AE3-8FDB-08820ABA58FA}" dt="2024-12-02T18:02:31.980" v="153" actId="6264"/>
          <ac:spMkLst>
            <pc:docMk/>
            <pc:sldMk cId="34230665" sldId="291"/>
            <ac:spMk id="3" creationId="{3776087F-3F78-8E80-6CDF-E42D303F3515}"/>
          </ac:spMkLst>
        </pc:spChg>
        <pc:spChg chg="mod">
          <ac:chgData name="Gonzales, Erica (DESE)" userId="427ee677-6162-42a0-9277-244131bf98e5" providerId="ADAL" clId="{A25483AF-CF3B-4AE3-8FDB-08820ABA58FA}" dt="2024-12-02T18:02:37.281" v="155" actId="404"/>
          <ac:spMkLst>
            <pc:docMk/>
            <pc:sldMk cId="34230665" sldId="291"/>
            <ac:spMk id="4" creationId="{F78BD107-95A5-14F5-4A54-8E9EBF80F968}"/>
          </ac:spMkLst>
        </pc:spChg>
      </pc:sldChg>
      <pc:sldChg chg="addSp delSp modSp mod chgLayout">
        <pc:chgData name="Gonzales, Erica (DESE)" userId="427ee677-6162-42a0-9277-244131bf98e5" providerId="ADAL" clId="{A25483AF-CF3B-4AE3-8FDB-08820ABA58FA}" dt="2024-12-02T18:02:00.069" v="141" actId="5793"/>
        <pc:sldMkLst>
          <pc:docMk/>
          <pc:sldMk cId="703546368" sldId="292"/>
        </pc:sldMkLst>
        <pc:spChg chg="mod ord">
          <ac:chgData name="Gonzales, Erica (DESE)" userId="427ee677-6162-42a0-9277-244131bf98e5" providerId="ADAL" clId="{A25483AF-CF3B-4AE3-8FDB-08820ABA58FA}" dt="2024-12-02T18:02:00.069" v="141" actId="5793"/>
          <ac:spMkLst>
            <pc:docMk/>
            <pc:sldMk cId="703546368" sldId="292"/>
            <ac:spMk id="2" creationId="{835A0117-7FEA-143F-53E5-F7ED1579AADD}"/>
          </ac:spMkLst>
        </pc:spChg>
        <pc:spChg chg="mod ord">
          <ac:chgData name="Gonzales, Erica (DESE)" userId="427ee677-6162-42a0-9277-244131bf98e5" providerId="ADAL" clId="{A25483AF-CF3B-4AE3-8FDB-08820ABA58FA}" dt="2024-12-02T18:01:38.435" v="134" actId="6264"/>
          <ac:spMkLst>
            <pc:docMk/>
            <pc:sldMk cId="703546368" sldId="292"/>
            <ac:spMk id="3" creationId="{730FCFB6-3478-A2A5-0D17-6929FE37CED3}"/>
          </ac:spMkLst>
        </pc:spChg>
      </pc:sldChg>
      <pc:sldChg chg="addSp delSp modSp mod chgLayout">
        <pc:chgData name="Gonzales, Erica (DESE)" userId="427ee677-6162-42a0-9277-244131bf98e5" providerId="ADAL" clId="{A25483AF-CF3B-4AE3-8FDB-08820ABA58FA}" dt="2024-12-02T18:17:18.950" v="335" actId="20577"/>
        <pc:sldMkLst>
          <pc:docMk/>
          <pc:sldMk cId="1528739280" sldId="293"/>
        </pc:sldMkLst>
        <pc:spChg chg="mod ord">
          <ac:chgData name="Gonzales, Erica (DESE)" userId="427ee677-6162-42a0-9277-244131bf98e5" providerId="ADAL" clId="{A25483AF-CF3B-4AE3-8FDB-08820ABA58FA}" dt="2024-12-02T18:10:11.928" v="293" actId="6264"/>
          <ac:spMkLst>
            <pc:docMk/>
            <pc:sldMk cId="1528739280" sldId="293"/>
            <ac:spMk id="3" creationId="{F476617C-3342-A46C-6CE9-DE9F8EE1FF92}"/>
          </ac:spMkLst>
        </pc:spChg>
        <pc:spChg chg="mod">
          <ac:chgData name="Gonzales, Erica (DESE)" userId="427ee677-6162-42a0-9277-244131bf98e5" providerId="ADAL" clId="{A25483AF-CF3B-4AE3-8FDB-08820ABA58FA}" dt="2024-12-02T18:11:32.158" v="303" actId="2711"/>
          <ac:spMkLst>
            <pc:docMk/>
            <pc:sldMk cId="1528739280" sldId="293"/>
            <ac:spMk id="4" creationId="{F9A7B28A-0AC5-58DC-ADA0-E411D249C70F}"/>
          </ac:spMkLst>
        </pc:spChg>
        <pc:spChg chg="mod">
          <ac:chgData name="Gonzales, Erica (DESE)" userId="427ee677-6162-42a0-9277-244131bf98e5" providerId="ADAL" clId="{A25483AF-CF3B-4AE3-8FDB-08820ABA58FA}" dt="2024-12-02T18:11:36.880" v="304" actId="2711"/>
          <ac:spMkLst>
            <pc:docMk/>
            <pc:sldMk cId="1528739280" sldId="293"/>
            <ac:spMk id="6" creationId="{021EB3D9-E274-8163-E079-8DE90B25AFF9}"/>
          </ac:spMkLst>
        </pc:spChg>
        <pc:spChg chg="mod">
          <ac:chgData name="Gonzales, Erica (DESE)" userId="427ee677-6162-42a0-9277-244131bf98e5" providerId="ADAL" clId="{A25483AF-CF3B-4AE3-8FDB-08820ABA58FA}" dt="2024-12-02T18:11:52.289" v="308" actId="255"/>
          <ac:spMkLst>
            <pc:docMk/>
            <pc:sldMk cId="1528739280" sldId="293"/>
            <ac:spMk id="7" creationId="{3A0EAB73-D371-5823-AC87-C967EF9694B0}"/>
          </ac:spMkLst>
        </pc:spChg>
        <pc:spChg chg="mod">
          <ac:chgData name="Gonzales, Erica (DESE)" userId="427ee677-6162-42a0-9277-244131bf98e5" providerId="ADAL" clId="{A25483AF-CF3B-4AE3-8FDB-08820ABA58FA}" dt="2024-12-02T18:17:18.950" v="335" actId="20577"/>
          <ac:spMkLst>
            <pc:docMk/>
            <pc:sldMk cId="1528739280" sldId="293"/>
            <ac:spMk id="8" creationId="{2449CF49-D6F2-A073-B095-1DAC9D36ED84}"/>
          </ac:spMkLst>
        </pc:spChg>
      </pc:sldChg>
      <pc:sldChg chg="addSp delSp modSp mod chgLayout">
        <pc:chgData name="Gonzales, Erica (DESE)" userId="427ee677-6162-42a0-9277-244131bf98e5" providerId="ADAL" clId="{A25483AF-CF3B-4AE3-8FDB-08820ABA58FA}" dt="2024-12-02T18:08:51.298" v="248" actId="404"/>
        <pc:sldMkLst>
          <pc:docMk/>
          <pc:sldMk cId="244003940" sldId="294"/>
        </pc:sldMkLst>
        <pc:spChg chg="mod ord">
          <ac:chgData name="Gonzales, Erica (DESE)" userId="427ee677-6162-42a0-9277-244131bf98e5" providerId="ADAL" clId="{A25483AF-CF3B-4AE3-8FDB-08820ABA58FA}" dt="2024-12-02T18:08:51.298" v="248" actId="404"/>
          <ac:spMkLst>
            <pc:docMk/>
            <pc:sldMk cId="244003940" sldId="294"/>
            <ac:spMk id="2" creationId="{1F2A28F8-DC36-5211-A184-23588ADA9121}"/>
          </ac:spMkLst>
        </pc:spChg>
        <pc:spChg chg="mod ord">
          <ac:chgData name="Gonzales, Erica (DESE)" userId="427ee677-6162-42a0-9277-244131bf98e5" providerId="ADAL" clId="{A25483AF-CF3B-4AE3-8FDB-08820ABA58FA}" dt="2024-12-02T18:08:26.647" v="244" actId="6264"/>
          <ac:spMkLst>
            <pc:docMk/>
            <pc:sldMk cId="244003940" sldId="294"/>
            <ac:spMk id="3" creationId="{A4232215-2D9B-1CE7-CE35-E6F95EDBD44F}"/>
          </ac:spMkLst>
        </pc:spChg>
        <pc:spChg chg="mod">
          <ac:chgData name="Gonzales, Erica (DESE)" userId="427ee677-6162-42a0-9277-244131bf98e5" providerId="ADAL" clId="{A25483AF-CF3B-4AE3-8FDB-08820ABA58FA}" dt="2024-12-02T18:08:34.207" v="246" actId="404"/>
          <ac:spMkLst>
            <pc:docMk/>
            <pc:sldMk cId="244003940" sldId="294"/>
            <ac:spMk id="4" creationId="{89122085-BDEE-20D7-7BA0-9D6D89ACFE00}"/>
          </ac:spMkLst>
        </pc:spChg>
      </pc:sldChg>
      <pc:sldChg chg="del">
        <pc:chgData name="Gonzales, Erica (DESE)" userId="427ee677-6162-42a0-9277-244131bf98e5" providerId="ADAL" clId="{A25483AF-CF3B-4AE3-8FDB-08820ABA58FA}" dt="2024-12-02T17:58:52.952" v="93" actId="47"/>
        <pc:sldMkLst>
          <pc:docMk/>
          <pc:sldMk cId="1382981045" sldId="337"/>
        </pc:sldMkLst>
      </pc:sldChg>
      <pc:sldChg chg="modSp mod">
        <pc:chgData name="Gonzales, Erica (DESE)" userId="427ee677-6162-42a0-9277-244131bf98e5" providerId="ADAL" clId="{A25483AF-CF3B-4AE3-8FDB-08820ABA58FA}" dt="2024-12-02T18:00:34.068" v="123"/>
        <pc:sldMkLst>
          <pc:docMk/>
          <pc:sldMk cId="21920278" sldId="3368"/>
        </pc:sldMkLst>
        <pc:spChg chg="mod">
          <ac:chgData name="Gonzales, Erica (DESE)" userId="427ee677-6162-42a0-9277-244131bf98e5" providerId="ADAL" clId="{A25483AF-CF3B-4AE3-8FDB-08820ABA58FA}" dt="2024-12-02T18:00:34.068" v="123"/>
          <ac:spMkLst>
            <pc:docMk/>
            <pc:sldMk cId="21920278" sldId="3368"/>
            <ac:spMk id="2" creationId="{FF5FAECB-8DB9-6923-DAF2-C11C93F9DBAA}"/>
          </ac:spMkLst>
        </pc:spChg>
      </pc:sldChg>
      <pc:sldChg chg="modSp mod">
        <pc:chgData name="Gonzales, Erica (DESE)" userId="427ee677-6162-42a0-9277-244131bf98e5" providerId="ADAL" clId="{A25483AF-CF3B-4AE3-8FDB-08820ABA58FA}" dt="2024-12-02T17:52:13.089" v="84" actId="20577"/>
        <pc:sldMkLst>
          <pc:docMk/>
          <pc:sldMk cId="101038636" sldId="3371"/>
        </pc:sldMkLst>
        <pc:spChg chg="mod">
          <ac:chgData name="Gonzales, Erica (DESE)" userId="427ee677-6162-42a0-9277-244131bf98e5" providerId="ADAL" clId="{A25483AF-CF3B-4AE3-8FDB-08820ABA58FA}" dt="2024-12-02T17:52:13.089" v="84" actId="20577"/>
          <ac:spMkLst>
            <pc:docMk/>
            <pc:sldMk cId="101038636" sldId="3371"/>
            <ac:spMk id="4" creationId="{3536CB28-822D-4595-83C2-0185C1224DE2}"/>
          </ac:spMkLst>
        </pc:spChg>
      </pc:sldChg>
      <pc:sldChg chg="modSp mod">
        <pc:chgData name="Gonzales, Erica (DESE)" userId="427ee677-6162-42a0-9277-244131bf98e5" providerId="ADAL" clId="{A25483AF-CF3B-4AE3-8FDB-08820ABA58FA}" dt="2024-12-02T17:58:25.442" v="92" actId="20577"/>
        <pc:sldMkLst>
          <pc:docMk/>
          <pc:sldMk cId="1529146862" sldId="3373"/>
        </pc:sldMkLst>
        <pc:spChg chg="mod">
          <ac:chgData name="Gonzales, Erica (DESE)" userId="427ee677-6162-42a0-9277-244131bf98e5" providerId="ADAL" clId="{A25483AF-CF3B-4AE3-8FDB-08820ABA58FA}" dt="2024-12-02T17:58:25.442" v="92" actId="20577"/>
          <ac:spMkLst>
            <pc:docMk/>
            <pc:sldMk cId="1529146862" sldId="3373"/>
            <ac:spMk id="3" creationId="{5ED53C76-E796-31A1-7066-3457181D694E}"/>
          </ac:spMkLst>
        </pc:spChg>
      </pc:sldChg>
      <pc:sldChg chg="del">
        <pc:chgData name="Gonzales, Erica (DESE)" userId="427ee677-6162-42a0-9277-244131bf98e5" providerId="ADAL" clId="{A25483AF-CF3B-4AE3-8FDB-08820ABA58FA}" dt="2024-12-02T17:58:52.952" v="93" actId="47"/>
        <pc:sldMkLst>
          <pc:docMk/>
          <pc:sldMk cId="3380074392" sldId="3391"/>
        </pc:sldMkLst>
      </pc:sldChg>
      <pc:sldChg chg="modSp mod">
        <pc:chgData name="Gonzales, Erica (DESE)" userId="427ee677-6162-42a0-9277-244131bf98e5" providerId="ADAL" clId="{A25483AF-CF3B-4AE3-8FDB-08820ABA58FA}" dt="2024-12-02T17:50:35.032" v="9" actId="20577"/>
        <pc:sldMkLst>
          <pc:docMk/>
          <pc:sldMk cId="2260741806" sldId="3394"/>
        </pc:sldMkLst>
        <pc:spChg chg="mod">
          <ac:chgData name="Gonzales, Erica (DESE)" userId="427ee677-6162-42a0-9277-244131bf98e5" providerId="ADAL" clId="{A25483AF-CF3B-4AE3-8FDB-08820ABA58FA}" dt="2024-12-02T17:50:35.032" v="9" actId="20577"/>
          <ac:spMkLst>
            <pc:docMk/>
            <pc:sldMk cId="2260741806" sldId="3394"/>
            <ac:spMk id="3" creationId="{451FB839-A537-685A-EE8C-AF8C11F1A27D}"/>
          </ac:spMkLst>
        </pc:spChg>
      </pc:sldChg>
      <pc:sldChg chg="modSp mod">
        <pc:chgData name="Gonzales, Erica (DESE)" userId="427ee677-6162-42a0-9277-244131bf98e5" providerId="ADAL" clId="{A25483AF-CF3B-4AE3-8FDB-08820ABA58FA}" dt="2024-12-02T18:00:15.811" v="122" actId="20577"/>
        <pc:sldMkLst>
          <pc:docMk/>
          <pc:sldMk cId="2417940680" sldId="3395"/>
        </pc:sldMkLst>
        <pc:spChg chg="mod">
          <ac:chgData name="Gonzales, Erica (DESE)" userId="427ee677-6162-42a0-9277-244131bf98e5" providerId="ADAL" clId="{A25483AF-CF3B-4AE3-8FDB-08820ABA58FA}" dt="2024-12-02T17:51:03.762" v="12" actId="108"/>
          <ac:spMkLst>
            <pc:docMk/>
            <pc:sldMk cId="2417940680" sldId="3395"/>
            <ac:spMk id="2" creationId="{75F77C0A-F34B-2B3F-484B-7459BE442120}"/>
          </ac:spMkLst>
        </pc:spChg>
        <pc:spChg chg="mod">
          <ac:chgData name="Gonzales, Erica (DESE)" userId="427ee677-6162-42a0-9277-244131bf98e5" providerId="ADAL" clId="{A25483AF-CF3B-4AE3-8FDB-08820ABA58FA}" dt="2024-12-02T18:00:15.811" v="122" actId="20577"/>
          <ac:spMkLst>
            <pc:docMk/>
            <pc:sldMk cId="2417940680" sldId="3395"/>
            <ac:spMk id="3" creationId="{3C12215C-BFD8-5049-8C86-A7DCAA965350}"/>
          </ac:spMkLst>
        </pc:spChg>
      </pc:sldChg>
      <pc:sldChg chg="del">
        <pc:chgData name="Gonzales, Erica (DESE)" userId="427ee677-6162-42a0-9277-244131bf98e5" providerId="ADAL" clId="{A25483AF-CF3B-4AE3-8FDB-08820ABA58FA}" dt="2024-12-02T17:58:52.952" v="93" actId="47"/>
        <pc:sldMkLst>
          <pc:docMk/>
          <pc:sldMk cId="1681261104" sldId="3396"/>
        </pc:sldMkLst>
      </pc:sldChg>
      <pc:sldChg chg="del">
        <pc:chgData name="Gonzales, Erica (DESE)" userId="427ee677-6162-42a0-9277-244131bf98e5" providerId="ADAL" clId="{A25483AF-CF3B-4AE3-8FDB-08820ABA58FA}" dt="2024-12-02T17:59:12.819" v="98" actId="47"/>
        <pc:sldMkLst>
          <pc:docMk/>
          <pc:sldMk cId="0" sldId="3399"/>
        </pc:sldMkLst>
      </pc:sldChg>
      <pc:sldChg chg="new del">
        <pc:chgData name="Gonzales, Erica (DESE)" userId="427ee677-6162-42a0-9277-244131bf98e5" providerId="ADAL" clId="{A25483AF-CF3B-4AE3-8FDB-08820ABA58FA}" dt="2024-12-02T18:10:07.034" v="292" actId="47"/>
        <pc:sldMkLst>
          <pc:docMk/>
          <pc:sldMk cId="2250301993" sldId="3399"/>
        </pc:sldMkLst>
      </pc:sldChg>
      <pc:sldChg chg="del">
        <pc:chgData name="Gonzales, Erica (DESE)" userId="427ee677-6162-42a0-9277-244131bf98e5" providerId="ADAL" clId="{A25483AF-CF3B-4AE3-8FDB-08820ABA58FA}" dt="2024-12-02T17:59:22.832" v="115" actId="47"/>
        <pc:sldMkLst>
          <pc:docMk/>
          <pc:sldMk cId="1235071217" sldId="3400"/>
        </pc:sldMkLst>
      </pc:sldChg>
      <pc:sldChg chg="del">
        <pc:chgData name="Gonzales, Erica (DESE)" userId="427ee677-6162-42a0-9277-244131bf98e5" providerId="ADAL" clId="{A25483AF-CF3B-4AE3-8FDB-08820ABA58FA}" dt="2024-12-02T17:51:48.939" v="53" actId="2696"/>
        <pc:sldMkLst>
          <pc:docMk/>
          <pc:sldMk cId="2036095601" sldId="3401"/>
        </pc:sldMkLst>
      </pc:sldChg>
      <pc:sldChg chg="addSp delSp modSp mod chgLayout">
        <pc:chgData name="Gonzales, Erica (DESE)" userId="427ee677-6162-42a0-9277-244131bf98e5" providerId="ADAL" clId="{A25483AF-CF3B-4AE3-8FDB-08820ABA58FA}" dt="2024-12-02T18:04:13.412" v="190" actId="478"/>
        <pc:sldMkLst>
          <pc:docMk/>
          <pc:sldMk cId="1878773416" sldId="3422"/>
        </pc:sldMkLst>
        <pc:spChg chg="mod ord">
          <ac:chgData name="Gonzales, Erica (DESE)" userId="427ee677-6162-42a0-9277-244131bf98e5" providerId="ADAL" clId="{A25483AF-CF3B-4AE3-8FDB-08820ABA58FA}" dt="2024-12-02T18:04:10.788" v="189" actId="6264"/>
          <ac:spMkLst>
            <pc:docMk/>
            <pc:sldMk cId="1878773416" sldId="3422"/>
            <ac:spMk id="2" creationId="{0D801E86-5D1E-D752-0862-31C2698276C4}"/>
          </ac:spMkLst>
        </pc:spChg>
      </pc:sldChg>
      <pc:sldChg chg="addSp delSp modSp mod chgLayout">
        <pc:chgData name="Gonzales, Erica (DESE)" userId="427ee677-6162-42a0-9277-244131bf98e5" providerId="ADAL" clId="{A25483AF-CF3B-4AE3-8FDB-08820ABA58FA}" dt="2024-12-02T18:01:17.830" v="128" actId="2711"/>
        <pc:sldMkLst>
          <pc:docMk/>
          <pc:sldMk cId="3268305177" sldId="3423"/>
        </pc:sldMkLst>
        <pc:spChg chg="mod ord">
          <ac:chgData name="Gonzales, Erica (DESE)" userId="427ee677-6162-42a0-9277-244131bf98e5" providerId="ADAL" clId="{A25483AF-CF3B-4AE3-8FDB-08820ABA58FA}" dt="2024-12-02T18:00:54.291" v="126" actId="6264"/>
          <ac:spMkLst>
            <pc:docMk/>
            <pc:sldMk cId="3268305177" sldId="3423"/>
            <ac:spMk id="3" creationId="{CC1F32E6-7401-792D-1724-21FA85052DB4}"/>
          </ac:spMkLst>
        </pc:spChg>
        <pc:spChg chg="mod">
          <ac:chgData name="Gonzales, Erica (DESE)" userId="427ee677-6162-42a0-9277-244131bf98e5" providerId="ADAL" clId="{A25483AF-CF3B-4AE3-8FDB-08820ABA58FA}" dt="2024-12-02T18:01:17.830" v="128" actId="2711"/>
          <ac:spMkLst>
            <pc:docMk/>
            <pc:sldMk cId="3268305177" sldId="3423"/>
            <ac:spMk id="4" creationId="{216D38C0-12AF-00F5-B599-935FD482ED05}"/>
          </ac:spMkLst>
        </pc:spChg>
      </pc:sldChg>
      <pc:sldChg chg="modSp mod">
        <pc:chgData name="Gonzales, Erica (DESE)" userId="427ee677-6162-42a0-9277-244131bf98e5" providerId="ADAL" clId="{A25483AF-CF3B-4AE3-8FDB-08820ABA58FA}" dt="2024-12-02T18:16:51.186" v="332" actId="14100"/>
        <pc:sldMkLst>
          <pc:docMk/>
          <pc:sldMk cId="1578656523" sldId="3424"/>
        </pc:sldMkLst>
        <pc:spChg chg="mod">
          <ac:chgData name="Gonzales, Erica (DESE)" userId="427ee677-6162-42a0-9277-244131bf98e5" providerId="ADAL" clId="{A25483AF-CF3B-4AE3-8FDB-08820ABA58FA}" dt="2024-12-02T18:16:35.187" v="330" actId="403"/>
          <ac:spMkLst>
            <pc:docMk/>
            <pc:sldMk cId="1578656523" sldId="3424"/>
            <ac:spMk id="2" creationId="{AA3DEF15-3984-3C1D-1782-D30AAA44B134}"/>
          </ac:spMkLst>
        </pc:spChg>
        <pc:spChg chg="mod">
          <ac:chgData name="Gonzales, Erica (DESE)" userId="427ee677-6162-42a0-9277-244131bf98e5" providerId="ADAL" clId="{A25483AF-CF3B-4AE3-8FDB-08820ABA58FA}" dt="2024-12-02T18:15:46.631" v="320" actId="2711"/>
          <ac:spMkLst>
            <pc:docMk/>
            <pc:sldMk cId="1578656523" sldId="3424"/>
            <ac:spMk id="3" creationId="{93ECCE2B-306D-FECE-9868-52B2A0233B93}"/>
          </ac:spMkLst>
        </pc:spChg>
        <pc:spChg chg="mod">
          <ac:chgData name="Gonzales, Erica (DESE)" userId="427ee677-6162-42a0-9277-244131bf98e5" providerId="ADAL" clId="{A25483AF-CF3B-4AE3-8FDB-08820ABA58FA}" dt="2024-12-02T18:16:51.186" v="332" actId="14100"/>
          <ac:spMkLst>
            <pc:docMk/>
            <pc:sldMk cId="1578656523" sldId="3424"/>
            <ac:spMk id="5" creationId="{A0C39E02-2E6D-8C19-11CE-D00458AFDEE3}"/>
          </ac:spMkLst>
        </pc:spChg>
        <pc:spChg chg="mod">
          <ac:chgData name="Gonzales, Erica (DESE)" userId="427ee677-6162-42a0-9277-244131bf98e5" providerId="ADAL" clId="{A25483AF-CF3B-4AE3-8FDB-08820ABA58FA}" dt="2024-12-02T18:16:39.968" v="331" actId="403"/>
          <ac:spMkLst>
            <pc:docMk/>
            <pc:sldMk cId="1578656523" sldId="3424"/>
            <ac:spMk id="6" creationId="{1162F9B4-E562-D67F-8475-0CE0EC671886}"/>
          </ac:spMkLst>
        </pc:spChg>
      </pc:sldChg>
      <pc:sldChg chg="del">
        <pc:chgData name="Gonzales, Erica (DESE)" userId="427ee677-6162-42a0-9277-244131bf98e5" providerId="ADAL" clId="{A25483AF-CF3B-4AE3-8FDB-08820ABA58FA}" dt="2024-12-02T17:58:52.952" v="93" actId="47"/>
        <pc:sldMkLst>
          <pc:docMk/>
          <pc:sldMk cId="190493378" sldId="3426"/>
        </pc:sldMkLst>
      </pc:sldChg>
      <pc:sldChg chg="del">
        <pc:chgData name="Gonzales, Erica (DESE)" userId="427ee677-6162-42a0-9277-244131bf98e5" providerId="ADAL" clId="{A25483AF-CF3B-4AE3-8FDB-08820ABA58FA}" dt="2024-12-02T17:58:52.952" v="93" actId="47"/>
        <pc:sldMkLst>
          <pc:docMk/>
          <pc:sldMk cId="1031497996" sldId="4835"/>
        </pc:sldMkLst>
      </pc:sldChg>
      <pc:sldChg chg="del">
        <pc:chgData name="Gonzales, Erica (DESE)" userId="427ee677-6162-42a0-9277-244131bf98e5" providerId="ADAL" clId="{A25483AF-CF3B-4AE3-8FDB-08820ABA58FA}" dt="2024-12-02T17:59:10.740" v="95" actId="47"/>
        <pc:sldMkLst>
          <pc:docMk/>
          <pc:sldMk cId="1286599499" sldId="4836"/>
        </pc:sldMkLst>
      </pc:sldChg>
      <pc:sldChg chg="del">
        <pc:chgData name="Gonzales, Erica (DESE)" userId="427ee677-6162-42a0-9277-244131bf98e5" providerId="ADAL" clId="{A25483AF-CF3B-4AE3-8FDB-08820ABA58FA}" dt="2024-12-02T17:59:09.132" v="94" actId="47"/>
        <pc:sldMkLst>
          <pc:docMk/>
          <pc:sldMk cId="209349437" sldId="4837"/>
        </pc:sldMkLst>
      </pc:sldChg>
      <pc:sldChg chg="del">
        <pc:chgData name="Gonzales, Erica (DESE)" userId="427ee677-6162-42a0-9277-244131bf98e5" providerId="ADAL" clId="{A25483AF-CF3B-4AE3-8FDB-08820ABA58FA}" dt="2024-12-02T17:59:09.132" v="94" actId="47"/>
        <pc:sldMkLst>
          <pc:docMk/>
          <pc:sldMk cId="3623375083" sldId="4838"/>
        </pc:sldMkLst>
      </pc:sldChg>
      <pc:sldChg chg="del">
        <pc:chgData name="Gonzales, Erica (DESE)" userId="427ee677-6162-42a0-9277-244131bf98e5" providerId="ADAL" clId="{A25483AF-CF3B-4AE3-8FDB-08820ABA58FA}" dt="2024-12-02T17:58:52.952" v="93" actId="47"/>
        <pc:sldMkLst>
          <pc:docMk/>
          <pc:sldMk cId="339079652" sldId="4840"/>
        </pc:sldMkLst>
      </pc:sldChg>
      <pc:sldChg chg="del">
        <pc:chgData name="Gonzales, Erica (DESE)" userId="427ee677-6162-42a0-9277-244131bf98e5" providerId="ADAL" clId="{A25483AF-CF3B-4AE3-8FDB-08820ABA58FA}" dt="2024-12-02T17:58:52.952" v="93" actId="47"/>
        <pc:sldMkLst>
          <pc:docMk/>
          <pc:sldMk cId="896335979" sldId="4841"/>
        </pc:sldMkLst>
      </pc:sldChg>
      <pc:sldChg chg="del">
        <pc:chgData name="Gonzales, Erica (DESE)" userId="427ee677-6162-42a0-9277-244131bf98e5" providerId="ADAL" clId="{A25483AF-CF3B-4AE3-8FDB-08820ABA58FA}" dt="2024-12-02T17:59:09.132" v="94" actId="47"/>
        <pc:sldMkLst>
          <pc:docMk/>
          <pc:sldMk cId="3538597097" sldId="4842"/>
        </pc:sldMkLst>
      </pc:sldChg>
      <pc:sldChg chg="del">
        <pc:chgData name="Gonzales, Erica (DESE)" userId="427ee677-6162-42a0-9277-244131bf98e5" providerId="ADAL" clId="{A25483AF-CF3B-4AE3-8FDB-08820ABA58FA}" dt="2024-12-02T17:52:17.100" v="85" actId="2696"/>
        <pc:sldMkLst>
          <pc:docMk/>
          <pc:sldMk cId="3120126892" sldId="4843"/>
        </pc:sldMkLst>
      </pc:sldChg>
      <pc:sldChg chg="del">
        <pc:chgData name="Gonzales, Erica (DESE)" userId="427ee677-6162-42a0-9277-244131bf98e5" providerId="ADAL" clId="{A25483AF-CF3B-4AE3-8FDB-08820ABA58FA}" dt="2024-12-02T17:59:09.132" v="94" actId="47"/>
        <pc:sldMkLst>
          <pc:docMk/>
          <pc:sldMk cId="1638879376" sldId="4844"/>
        </pc:sldMkLst>
      </pc:sldChg>
      <pc:sldChg chg="del">
        <pc:chgData name="Gonzales, Erica (DESE)" userId="427ee677-6162-42a0-9277-244131bf98e5" providerId="ADAL" clId="{A25483AF-CF3B-4AE3-8FDB-08820ABA58FA}" dt="2024-12-02T17:59:09.132" v="94" actId="47"/>
        <pc:sldMkLst>
          <pc:docMk/>
          <pc:sldMk cId="1766890895" sldId="4845"/>
        </pc:sldMkLst>
      </pc:sldChg>
      <pc:sldChg chg="del">
        <pc:chgData name="Gonzales, Erica (DESE)" userId="427ee677-6162-42a0-9277-244131bf98e5" providerId="ADAL" clId="{A25483AF-CF3B-4AE3-8FDB-08820ABA58FA}" dt="2024-12-02T17:58:52.952" v="93" actId="47"/>
        <pc:sldMkLst>
          <pc:docMk/>
          <pc:sldMk cId="3033528675" sldId="4846"/>
        </pc:sldMkLst>
      </pc:sldChg>
      <pc:sldChg chg="del">
        <pc:chgData name="Gonzales, Erica (DESE)" userId="427ee677-6162-42a0-9277-244131bf98e5" providerId="ADAL" clId="{A25483AF-CF3B-4AE3-8FDB-08820ABA58FA}" dt="2024-12-02T17:58:52.952" v="93" actId="47"/>
        <pc:sldMkLst>
          <pc:docMk/>
          <pc:sldMk cId="2517160899" sldId="4847"/>
        </pc:sldMkLst>
      </pc:sldChg>
      <pc:sldChg chg="del">
        <pc:chgData name="Gonzales, Erica (DESE)" userId="427ee677-6162-42a0-9277-244131bf98e5" providerId="ADAL" clId="{A25483AF-CF3B-4AE3-8FDB-08820ABA58FA}" dt="2024-12-02T17:58:52.952" v="93" actId="47"/>
        <pc:sldMkLst>
          <pc:docMk/>
          <pc:sldMk cId="2085975492" sldId="4849"/>
        </pc:sldMkLst>
      </pc:sldChg>
      <pc:sldChg chg="del">
        <pc:chgData name="Gonzales, Erica (DESE)" userId="427ee677-6162-42a0-9277-244131bf98e5" providerId="ADAL" clId="{A25483AF-CF3B-4AE3-8FDB-08820ABA58FA}" dt="2024-12-02T17:58:52.952" v="93" actId="47"/>
        <pc:sldMkLst>
          <pc:docMk/>
          <pc:sldMk cId="4281863598" sldId="4850"/>
        </pc:sldMkLst>
      </pc:sldChg>
      <pc:sldMasterChg chg="del delSldLayout">
        <pc:chgData name="Gonzales, Erica (DESE)" userId="427ee677-6162-42a0-9277-244131bf98e5" providerId="ADAL" clId="{A25483AF-CF3B-4AE3-8FDB-08820ABA58FA}" dt="2024-12-02T17:59:21.906" v="114" actId="47"/>
        <pc:sldMasterMkLst>
          <pc:docMk/>
          <pc:sldMasterMk cId="2170316305" sldId="2147483668"/>
        </pc:sldMasterMkLst>
        <pc:sldLayoutChg chg="del">
          <pc:chgData name="Gonzales, Erica (DESE)" userId="427ee677-6162-42a0-9277-244131bf98e5" providerId="ADAL" clId="{A25483AF-CF3B-4AE3-8FDB-08820ABA58FA}" dt="2024-12-02T17:59:09.132" v="94" actId="47"/>
          <pc:sldLayoutMkLst>
            <pc:docMk/>
            <pc:sldMasterMk cId="2170316305" sldId="2147483668"/>
            <pc:sldLayoutMk cId="4203123649" sldId="2147483669"/>
          </pc:sldLayoutMkLst>
        </pc:sldLayoutChg>
        <pc:sldLayoutChg chg="del">
          <pc:chgData name="Gonzales, Erica (DESE)" userId="427ee677-6162-42a0-9277-244131bf98e5" providerId="ADAL" clId="{A25483AF-CF3B-4AE3-8FDB-08820ABA58FA}" dt="2024-12-02T17:59:15.923" v="106" actId="47"/>
          <pc:sldLayoutMkLst>
            <pc:docMk/>
            <pc:sldMasterMk cId="2170316305" sldId="2147483668"/>
            <pc:sldLayoutMk cId="397104506" sldId="2147483670"/>
          </pc:sldLayoutMkLst>
        </pc:sldLayoutChg>
        <pc:sldLayoutChg chg="del">
          <pc:chgData name="Gonzales, Erica (DESE)" userId="427ee677-6162-42a0-9277-244131bf98e5" providerId="ADAL" clId="{A25483AF-CF3B-4AE3-8FDB-08820ABA58FA}" dt="2024-12-02T17:59:20.418" v="112" actId="47"/>
          <pc:sldLayoutMkLst>
            <pc:docMk/>
            <pc:sldMasterMk cId="2170316305" sldId="2147483668"/>
            <pc:sldLayoutMk cId="3606396871" sldId="2147483671"/>
          </pc:sldLayoutMkLst>
        </pc:sldLayoutChg>
        <pc:sldLayoutChg chg="del">
          <pc:chgData name="Gonzales, Erica (DESE)" userId="427ee677-6162-42a0-9277-244131bf98e5" providerId="ADAL" clId="{A25483AF-CF3B-4AE3-8FDB-08820ABA58FA}" dt="2024-12-02T17:59:21.906" v="114" actId="47"/>
          <pc:sldLayoutMkLst>
            <pc:docMk/>
            <pc:sldMasterMk cId="2170316305" sldId="2147483668"/>
            <pc:sldLayoutMk cId="498932796" sldId="2147483672"/>
          </pc:sldLayoutMkLst>
        </pc:sldLayoutChg>
        <pc:sldLayoutChg chg="del">
          <pc:chgData name="Gonzales, Erica (DESE)" userId="427ee677-6162-42a0-9277-244131bf98e5" providerId="ADAL" clId="{A25483AF-CF3B-4AE3-8FDB-08820ABA58FA}" dt="2024-12-02T17:59:21.906" v="114" actId="47"/>
          <pc:sldLayoutMkLst>
            <pc:docMk/>
            <pc:sldMasterMk cId="2170316305" sldId="2147483668"/>
            <pc:sldLayoutMk cId="1932974605" sldId="2147483673"/>
          </pc:sldLayoutMkLst>
        </pc:sldLayoutChg>
        <pc:sldLayoutChg chg="del">
          <pc:chgData name="Gonzales, Erica (DESE)" userId="427ee677-6162-42a0-9277-244131bf98e5" providerId="ADAL" clId="{A25483AF-CF3B-4AE3-8FDB-08820ABA58FA}" dt="2024-12-02T17:59:21.906" v="114" actId="47"/>
          <pc:sldLayoutMkLst>
            <pc:docMk/>
            <pc:sldMasterMk cId="2170316305" sldId="2147483668"/>
            <pc:sldLayoutMk cId="3373497562" sldId="2147483674"/>
          </pc:sldLayoutMkLst>
        </pc:sldLayoutChg>
        <pc:sldLayoutChg chg="del">
          <pc:chgData name="Gonzales, Erica (DESE)" userId="427ee677-6162-42a0-9277-244131bf98e5" providerId="ADAL" clId="{A25483AF-CF3B-4AE3-8FDB-08820ABA58FA}" dt="2024-12-02T17:59:21.906" v="114" actId="47"/>
          <pc:sldLayoutMkLst>
            <pc:docMk/>
            <pc:sldMasterMk cId="2170316305" sldId="2147483668"/>
            <pc:sldLayoutMk cId="1200527711" sldId="2147483675"/>
          </pc:sldLayoutMkLst>
        </pc:sldLayoutChg>
        <pc:sldLayoutChg chg="del">
          <pc:chgData name="Gonzales, Erica (DESE)" userId="427ee677-6162-42a0-9277-244131bf98e5" providerId="ADAL" clId="{A25483AF-CF3B-4AE3-8FDB-08820ABA58FA}" dt="2024-12-02T17:59:21.906" v="114" actId="47"/>
          <pc:sldLayoutMkLst>
            <pc:docMk/>
            <pc:sldMasterMk cId="2170316305" sldId="2147483668"/>
            <pc:sldLayoutMk cId="716979806" sldId="2147483676"/>
          </pc:sldLayoutMkLst>
        </pc:sldLayoutChg>
        <pc:sldLayoutChg chg="del">
          <pc:chgData name="Gonzales, Erica (DESE)" userId="427ee677-6162-42a0-9277-244131bf98e5" providerId="ADAL" clId="{A25483AF-CF3B-4AE3-8FDB-08820ABA58FA}" dt="2024-12-02T17:59:21.906" v="114" actId="47"/>
          <pc:sldLayoutMkLst>
            <pc:docMk/>
            <pc:sldMasterMk cId="2170316305" sldId="2147483668"/>
            <pc:sldLayoutMk cId="3743081738" sldId="2147483677"/>
          </pc:sldLayoutMkLst>
        </pc:sldLayoutChg>
        <pc:sldLayoutChg chg="del">
          <pc:chgData name="Gonzales, Erica (DESE)" userId="427ee677-6162-42a0-9277-244131bf98e5" providerId="ADAL" clId="{A25483AF-CF3B-4AE3-8FDB-08820ABA58FA}" dt="2024-12-02T17:59:21.906" v="114" actId="47"/>
          <pc:sldLayoutMkLst>
            <pc:docMk/>
            <pc:sldMasterMk cId="2170316305" sldId="2147483668"/>
            <pc:sldLayoutMk cId="1194412901" sldId="2147483678"/>
          </pc:sldLayoutMkLst>
        </pc:sldLayoutChg>
        <pc:sldLayoutChg chg="del">
          <pc:chgData name="Gonzales, Erica (DESE)" userId="427ee677-6162-42a0-9277-244131bf98e5" providerId="ADAL" clId="{A25483AF-CF3B-4AE3-8FDB-08820ABA58FA}" dt="2024-12-02T17:59:20.940" v="113" actId="47"/>
          <pc:sldLayoutMkLst>
            <pc:docMk/>
            <pc:sldMasterMk cId="2170316305" sldId="2147483668"/>
            <pc:sldLayoutMk cId="3378747288" sldId="2147483679"/>
          </pc:sldLayoutMkLst>
        </pc:sldLayoutChg>
        <pc:sldLayoutChg chg="del">
          <pc:chgData name="Gonzales, Erica (DESE)" userId="427ee677-6162-42a0-9277-244131bf98e5" providerId="ADAL" clId="{A25483AF-CF3B-4AE3-8FDB-08820ABA58FA}" dt="2024-12-02T17:59:21.906" v="114" actId="47"/>
          <pc:sldLayoutMkLst>
            <pc:docMk/>
            <pc:sldMasterMk cId="2170316305" sldId="2147483668"/>
            <pc:sldLayoutMk cId="1514479032" sldId="2147483680"/>
          </pc:sldLayoutMkLst>
        </pc:sldLayoutChg>
        <pc:sldLayoutChg chg="del">
          <pc:chgData name="Gonzales, Erica (DESE)" userId="427ee677-6162-42a0-9277-244131bf98e5" providerId="ADAL" clId="{A25483AF-CF3B-4AE3-8FDB-08820ABA58FA}" dt="2024-12-02T17:59:21.906" v="114" actId="47"/>
          <pc:sldLayoutMkLst>
            <pc:docMk/>
            <pc:sldMasterMk cId="2170316305" sldId="2147483668"/>
            <pc:sldLayoutMk cId="4249795849" sldId="2147483682"/>
          </pc:sldLayoutMkLst>
        </pc:sldLayoutChg>
        <pc:sldLayoutChg chg="del">
          <pc:chgData name="Gonzales, Erica (DESE)" userId="427ee677-6162-42a0-9277-244131bf98e5" providerId="ADAL" clId="{A25483AF-CF3B-4AE3-8FDB-08820ABA58FA}" dt="2024-12-02T17:59:21.906" v="114" actId="47"/>
          <pc:sldLayoutMkLst>
            <pc:docMk/>
            <pc:sldMasterMk cId="2170316305" sldId="2147483668"/>
            <pc:sldLayoutMk cId="463167654" sldId="2147483683"/>
          </pc:sldLayoutMkLst>
        </pc:sldLayoutChg>
        <pc:sldLayoutChg chg="del">
          <pc:chgData name="Gonzales, Erica (DESE)" userId="427ee677-6162-42a0-9277-244131bf98e5" providerId="ADAL" clId="{A25483AF-CF3B-4AE3-8FDB-08820ABA58FA}" dt="2024-12-02T17:59:21.906" v="114" actId="47"/>
          <pc:sldLayoutMkLst>
            <pc:docMk/>
            <pc:sldMasterMk cId="2170316305" sldId="2147483668"/>
            <pc:sldLayoutMk cId="1479261822" sldId="2147483684"/>
          </pc:sldLayoutMkLst>
        </pc:sldLayoutChg>
        <pc:sldLayoutChg chg="del">
          <pc:chgData name="Gonzales, Erica (DESE)" userId="427ee677-6162-42a0-9277-244131bf98e5" providerId="ADAL" clId="{A25483AF-CF3B-4AE3-8FDB-08820ABA58FA}" dt="2024-12-02T17:59:21.906" v="114" actId="47"/>
          <pc:sldLayoutMkLst>
            <pc:docMk/>
            <pc:sldMasterMk cId="2170316305" sldId="2147483668"/>
            <pc:sldLayoutMk cId="1918224182" sldId="2147483685"/>
          </pc:sldLayoutMkLst>
        </pc:sldLayoutChg>
        <pc:sldLayoutChg chg="del">
          <pc:chgData name="Gonzales, Erica (DESE)" userId="427ee677-6162-42a0-9277-244131bf98e5" providerId="ADAL" clId="{A25483AF-CF3B-4AE3-8FDB-08820ABA58FA}" dt="2024-12-02T17:59:21.906" v="114" actId="47"/>
          <pc:sldLayoutMkLst>
            <pc:docMk/>
            <pc:sldMasterMk cId="2170316305" sldId="2147483668"/>
            <pc:sldLayoutMk cId="7316612" sldId="2147483686"/>
          </pc:sldLayoutMkLst>
        </pc:sldLayoutChg>
        <pc:sldLayoutChg chg="del">
          <pc:chgData name="Gonzales, Erica (DESE)" userId="427ee677-6162-42a0-9277-244131bf98e5" providerId="ADAL" clId="{A25483AF-CF3B-4AE3-8FDB-08820ABA58FA}" dt="2024-12-02T17:59:21.906" v="114" actId="47"/>
          <pc:sldLayoutMkLst>
            <pc:docMk/>
            <pc:sldMasterMk cId="2170316305" sldId="2147483668"/>
            <pc:sldLayoutMk cId="3166598378" sldId="2147483687"/>
          </pc:sldLayoutMkLst>
        </pc:sldLayoutChg>
        <pc:sldLayoutChg chg="del">
          <pc:chgData name="Gonzales, Erica (DESE)" userId="427ee677-6162-42a0-9277-244131bf98e5" providerId="ADAL" clId="{A25483AF-CF3B-4AE3-8FDB-08820ABA58FA}" dt="2024-12-02T17:59:21.906" v="114" actId="47"/>
          <pc:sldLayoutMkLst>
            <pc:docMk/>
            <pc:sldMasterMk cId="2170316305" sldId="2147483668"/>
            <pc:sldLayoutMk cId="46471041" sldId="2147483688"/>
          </pc:sldLayoutMkLst>
        </pc:sldLayoutChg>
        <pc:sldLayoutChg chg="del">
          <pc:chgData name="Gonzales, Erica (DESE)" userId="427ee677-6162-42a0-9277-244131bf98e5" providerId="ADAL" clId="{A25483AF-CF3B-4AE3-8FDB-08820ABA58FA}" dt="2024-12-02T17:59:21.906" v="114" actId="47"/>
          <pc:sldLayoutMkLst>
            <pc:docMk/>
            <pc:sldMasterMk cId="2170316305" sldId="2147483668"/>
            <pc:sldLayoutMk cId="1119009953" sldId="2147483689"/>
          </pc:sldLayoutMkLst>
        </pc:sldLayoutChg>
        <pc:sldLayoutChg chg="del">
          <pc:chgData name="Gonzales, Erica (DESE)" userId="427ee677-6162-42a0-9277-244131bf98e5" providerId="ADAL" clId="{A25483AF-CF3B-4AE3-8FDB-08820ABA58FA}" dt="2024-12-02T17:59:21.906" v="114" actId="47"/>
          <pc:sldLayoutMkLst>
            <pc:docMk/>
            <pc:sldMasterMk cId="2170316305" sldId="2147483668"/>
            <pc:sldLayoutMk cId="2386537203" sldId="2147483690"/>
          </pc:sldLayoutMkLst>
        </pc:sldLayoutChg>
        <pc:sldLayoutChg chg="del">
          <pc:chgData name="Gonzales, Erica (DESE)" userId="427ee677-6162-42a0-9277-244131bf98e5" providerId="ADAL" clId="{A25483AF-CF3B-4AE3-8FDB-08820ABA58FA}" dt="2024-12-02T17:59:21.906" v="114" actId="47"/>
          <pc:sldLayoutMkLst>
            <pc:docMk/>
            <pc:sldMasterMk cId="2170316305" sldId="2147483668"/>
            <pc:sldLayoutMk cId="1551178986" sldId="2147483691"/>
          </pc:sldLayoutMkLst>
        </pc:sldLayoutChg>
      </pc:sldMasterChg>
      <pc:sldMasterChg chg="del delSldLayout">
        <pc:chgData name="Gonzales, Erica (DESE)" userId="427ee677-6162-42a0-9277-244131bf98e5" providerId="ADAL" clId="{A25483AF-CF3B-4AE3-8FDB-08820ABA58FA}" dt="2024-12-02T17:58:52.952" v="93" actId="47"/>
        <pc:sldMasterMkLst>
          <pc:docMk/>
          <pc:sldMasterMk cId="496992162" sldId="2147483692"/>
        </pc:sldMasterMkLst>
        <pc:sldLayoutChg chg="del">
          <pc:chgData name="Gonzales, Erica (DESE)" userId="427ee677-6162-42a0-9277-244131bf98e5" providerId="ADAL" clId="{A25483AF-CF3B-4AE3-8FDB-08820ABA58FA}" dt="2024-12-02T17:58:52.952" v="93" actId="47"/>
          <pc:sldLayoutMkLst>
            <pc:docMk/>
            <pc:sldMasterMk cId="496992162" sldId="2147483692"/>
            <pc:sldLayoutMk cId="2955674397" sldId="2147483693"/>
          </pc:sldLayoutMkLst>
        </pc:sldLayoutChg>
        <pc:sldLayoutChg chg="del">
          <pc:chgData name="Gonzales, Erica (DESE)" userId="427ee677-6162-42a0-9277-244131bf98e5" providerId="ADAL" clId="{A25483AF-CF3B-4AE3-8FDB-08820ABA58FA}" dt="2024-12-02T17:58:52.952" v="93" actId="47"/>
          <pc:sldLayoutMkLst>
            <pc:docMk/>
            <pc:sldMasterMk cId="496992162" sldId="2147483692"/>
            <pc:sldLayoutMk cId="1937089412" sldId="2147483694"/>
          </pc:sldLayoutMkLst>
        </pc:sldLayoutChg>
        <pc:sldLayoutChg chg="del">
          <pc:chgData name="Gonzales, Erica (DESE)" userId="427ee677-6162-42a0-9277-244131bf98e5" providerId="ADAL" clId="{A25483AF-CF3B-4AE3-8FDB-08820ABA58FA}" dt="2024-12-02T17:58:52.952" v="93" actId="47"/>
          <pc:sldLayoutMkLst>
            <pc:docMk/>
            <pc:sldMasterMk cId="496992162" sldId="2147483692"/>
            <pc:sldLayoutMk cId="44917305" sldId="2147483695"/>
          </pc:sldLayoutMkLst>
        </pc:sldLayoutChg>
        <pc:sldLayoutChg chg="del">
          <pc:chgData name="Gonzales, Erica (DESE)" userId="427ee677-6162-42a0-9277-244131bf98e5" providerId="ADAL" clId="{A25483AF-CF3B-4AE3-8FDB-08820ABA58FA}" dt="2024-12-02T17:58:52.952" v="93" actId="47"/>
          <pc:sldLayoutMkLst>
            <pc:docMk/>
            <pc:sldMasterMk cId="496992162" sldId="2147483692"/>
            <pc:sldLayoutMk cId="3098875989" sldId="2147483696"/>
          </pc:sldLayoutMkLst>
        </pc:sldLayoutChg>
        <pc:sldLayoutChg chg="del">
          <pc:chgData name="Gonzales, Erica (DESE)" userId="427ee677-6162-42a0-9277-244131bf98e5" providerId="ADAL" clId="{A25483AF-CF3B-4AE3-8FDB-08820ABA58FA}" dt="2024-12-02T17:58:52.952" v="93" actId="47"/>
          <pc:sldLayoutMkLst>
            <pc:docMk/>
            <pc:sldMasterMk cId="496992162" sldId="2147483692"/>
            <pc:sldLayoutMk cId="2305267730" sldId="2147483697"/>
          </pc:sldLayoutMkLst>
        </pc:sldLayoutChg>
        <pc:sldLayoutChg chg="del">
          <pc:chgData name="Gonzales, Erica (DESE)" userId="427ee677-6162-42a0-9277-244131bf98e5" providerId="ADAL" clId="{A25483AF-CF3B-4AE3-8FDB-08820ABA58FA}" dt="2024-12-02T17:58:52.952" v="93" actId="47"/>
          <pc:sldLayoutMkLst>
            <pc:docMk/>
            <pc:sldMasterMk cId="496992162" sldId="2147483692"/>
            <pc:sldLayoutMk cId="529785697" sldId="2147483698"/>
          </pc:sldLayoutMkLst>
        </pc:sldLayoutChg>
        <pc:sldLayoutChg chg="del">
          <pc:chgData name="Gonzales, Erica (DESE)" userId="427ee677-6162-42a0-9277-244131bf98e5" providerId="ADAL" clId="{A25483AF-CF3B-4AE3-8FDB-08820ABA58FA}" dt="2024-12-02T17:58:52.952" v="93" actId="47"/>
          <pc:sldLayoutMkLst>
            <pc:docMk/>
            <pc:sldMasterMk cId="496992162" sldId="2147483692"/>
            <pc:sldLayoutMk cId="3868749696" sldId="2147483699"/>
          </pc:sldLayoutMkLst>
        </pc:sldLayoutChg>
        <pc:sldLayoutChg chg="del">
          <pc:chgData name="Gonzales, Erica (DESE)" userId="427ee677-6162-42a0-9277-244131bf98e5" providerId="ADAL" clId="{A25483AF-CF3B-4AE3-8FDB-08820ABA58FA}" dt="2024-12-02T17:58:52.952" v="93" actId="47"/>
          <pc:sldLayoutMkLst>
            <pc:docMk/>
            <pc:sldMasterMk cId="496992162" sldId="2147483692"/>
            <pc:sldLayoutMk cId="624204071" sldId="2147483700"/>
          </pc:sldLayoutMkLst>
        </pc:sldLayoutChg>
        <pc:sldLayoutChg chg="del">
          <pc:chgData name="Gonzales, Erica (DESE)" userId="427ee677-6162-42a0-9277-244131bf98e5" providerId="ADAL" clId="{A25483AF-CF3B-4AE3-8FDB-08820ABA58FA}" dt="2024-12-02T17:58:52.952" v="93" actId="47"/>
          <pc:sldLayoutMkLst>
            <pc:docMk/>
            <pc:sldMasterMk cId="496992162" sldId="2147483692"/>
            <pc:sldLayoutMk cId="3396115264" sldId="2147483701"/>
          </pc:sldLayoutMkLst>
        </pc:sldLayoutChg>
      </pc:sldMasterChg>
    </pc:docChg>
  </pc:docChgLst>
  <pc:docChgLst>
    <pc:chgData name="Thomas, Corinne T. (DESE)" userId="7776f531-ba53-429c-9fc1-fbf82403404c" providerId="ADAL" clId="{D7298DDE-2571-4564-957D-5B3BFC641682}"/>
    <pc:docChg chg="modSld">
      <pc:chgData name="Thomas, Corinne T. (DESE)" userId="7776f531-ba53-429c-9fc1-fbf82403404c" providerId="ADAL" clId="{D7298DDE-2571-4564-957D-5B3BFC641682}" dt="2024-12-03T19:06:46.636" v="72" actId="20577"/>
      <pc:docMkLst>
        <pc:docMk/>
      </pc:docMkLst>
      <pc:sldChg chg="modSp mod">
        <pc:chgData name="Thomas, Corinne T. (DESE)" userId="7776f531-ba53-429c-9fc1-fbf82403404c" providerId="ADAL" clId="{D7298DDE-2571-4564-957D-5B3BFC641682}" dt="2024-12-03T19:06:46.636" v="72" actId="20577"/>
        <pc:sldMkLst>
          <pc:docMk/>
          <pc:sldMk cId="3815001066" sldId="267"/>
        </pc:sldMkLst>
        <pc:spChg chg="mod">
          <ac:chgData name="Thomas, Corinne T. (DESE)" userId="7776f531-ba53-429c-9fc1-fbf82403404c" providerId="ADAL" clId="{D7298DDE-2571-4564-957D-5B3BFC641682}" dt="2024-12-03T19:06:46.636" v="72" actId="20577"/>
          <ac:spMkLst>
            <pc:docMk/>
            <pc:sldMk cId="3815001066" sldId="267"/>
            <ac:spMk id="3" creationId="{54DD5B48-982D-54F5-65FF-CFBAA4924213}"/>
          </ac:spMkLst>
        </pc:spChg>
      </pc:sldChg>
      <pc:sldChg chg="modNotesTx">
        <pc:chgData name="Thomas, Corinne T. (DESE)" userId="7776f531-ba53-429c-9fc1-fbf82403404c" providerId="ADAL" clId="{D7298DDE-2571-4564-957D-5B3BFC641682}" dt="2024-12-03T18:44:58.852" v="5" actId="20577"/>
        <pc:sldMkLst>
          <pc:docMk/>
          <pc:sldMk cId="3956702198" sldId="271"/>
        </pc:sldMkLst>
      </pc:sldChg>
      <pc:sldChg chg="modSp mod">
        <pc:chgData name="Thomas, Corinne T. (DESE)" userId="7776f531-ba53-429c-9fc1-fbf82403404c" providerId="ADAL" clId="{D7298DDE-2571-4564-957D-5B3BFC641682}" dt="2024-12-03T18:57:18.814" v="66" actId="1076"/>
        <pc:sldMkLst>
          <pc:docMk/>
          <pc:sldMk cId="3516337695" sldId="282"/>
        </pc:sldMkLst>
        <pc:spChg chg="mod">
          <ac:chgData name="Thomas, Corinne T. (DESE)" userId="7776f531-ba53-429c-9fc1-fbf82403404c" providerId="ADAL" clId="{D7298DDE-2571-4564-957D-5B3BFC641682}" dt="2024-12-03T18:57:18.814" v="66" actId="1076"/>
          <ac:spMkLst>
            <pc:docMk/>
            <pc:sldMk cId="3516337695" sldId="282"/>
            <ac:spMk id="8" creationId="{667D0263-D5E0-2A3D-DE5D-84F76A792CB0}"/>
          </ac:spMkLst>
        </pc:spChg>
      </pc:sldChg>
      <pc:sldChg chg="modSp mod">
        <pc:chgData name="Thomas, Corinne T. (DESE)" userId="7776f531-ba53-429c-9fc1-fbf82403404c" providerId="ADAL" clId="{D7298DDE-2571-4564-957D-5B3BFC641682}" dt="2024-12-03T18:56:06.742" v="64" actId="5793"/>
        <pc:sldMkLst>
          <pc:docMk/>
          <pc:sldMk cId="2180643655" sldId="289"/>
        </pc:sldMkLst>
        <pc:spChg chg="mod">
          <ac:chgData name="Thomas, Corinne T. (DESE)" userId="7776f531-ba53-429c-9fc1-fbf82403404c" providerId="ADAL" clId="{D7298DDE-2571-4564-957D-5B3BFC641682}" dt="2024-12-03T18:56:06.742" v="64" actId="5793"/>
          <ac:spMkLst>
            <pc:docMk/>
            <pc:sldMk cId="2180643655" sldId="289"/>
            <ac:spMk id="2" creationId="{26C30A36-1F08-6831-0440-5F7821D37305}"/>
          </ac:spMkLst>
        </pc:spChg>
      </pc:sldChg>
      <pc:sldChg chg="modSp mod">
        <pc:chgData name="Thomas, Corinne T. (DESE)" userId="7776f531-ba53-429c-9fc1-fbf82403404c" providerId="ADAL" clId="{D7298DDE-2571-4564-957D-5B3BFC641682}" dt="2024-12-03T18:47:15.416" v="63" actId="2710"/>
        <pc:sldMkLst>
          <pc:docMk/>
          <pc:sldMk cId="703546368" sldId="292"/>
        </pc:sldMkLst>
        <pc:spChg chg="mod">
          <ac:chgData name="Thomas, Corinne T. (DESE)" userId="7776f531-ba53-429c-9fc1-fbf82403404c" providerId="ADAL" clId="{D7298DDE-2571-4564-957D-5B3BFC641682}" dt="2024-12-03T18:47:15.416" v="63" actId="2710"/>
          <ac:spMkLst>
            <pc:docMk/>
            <pc:sldMk cId="703546368" sldId="292"/>
            <ac:spMk id="2" creationId="{835A0117-7FEA-143F-53E5-F7ED1579AADD}"/>
          </ac:spMkLst>
        </pc:spChg>
      </pc:sldChg>
      <pc:sldChg chg="modSp">
        <pc:chgData name="Thomas, Corinne T. (DESE)" userId="7776f531-ba53-429c-9fc1-fbf82403404c" providerId="ADAL" clId="{D7298DDE-2571-4564-957D-5B3BFC641682}" dt="2024-12-03T19:04:58.733" v="70" actId="2711"/>
        <pc:sldMkLst>
          <pc:docMk/>
          <pc:sldMk cId="1528739280" sldId="293"/>
        </pc:sldMkLst>
        <pc:spChg chg="mod">
          <ac:chgData name="Thomas, Corinne T. (DESE)" userId="7776f531-ba53-429c-9fc1-fbf82403404c" providerId="ADAL" clId="{D7298DDE-2571-4564-957D-5B3BFC641682}" dt="2024-12-03T19:04:53.981" v="69" actId="2711"/>
          <ac:spMkLst>
            <pc:docMk/>
            <pc:sldMk cId="1528739280" sldId="293"/>
            <ac:spMk id="7" creationId="{3A0EAB73-D371-5823-AC87-C967EF9694B0}"/>
          </ac:spMkLst>
        </pc:spChg>
        <pc:spChg chg="mod">
          <ac:chgData name="Thomas, Corinne T. (DESE)" userId="7776f531-ba53-429c-9fc1-fbf82403404c" providerId="ADAL" clId="{D7298DDE-2571-4564-957D-5B3BFC641682}" dt="2024-12-03T19:04:58.733" v="70" actId="2711"/>
          <ac:spMkLst>
            <pc:docMk/>
            <pc:sldMk cId="1528739280" sldId="293"/>
            <ac:spMk id="8" creationId="{2449CF49-D6F2-A073-B095-1DAC9D36ED84}"/>
          </ac:spMkLst>
        </pc:spChg>
      </pc:sldChg>
      <pc:sldChg chg="modAnim">
        <pc:chgData name="Thomas, Corinne T. (DESE)" userId="7776f531-ba53-429c-9fc1-fbf82403404c" providerId="ADAL" clId="{D7298DDE-2571-4564-957D-5B3BFC641682}" dt="2024-12-03T18:58:45.029" v="67"/>
        <pc:sldMkLst>
          <pc:docMk/>
          <pc:sldMk cId="244003940" sldId="294"/>
        </pc:sldMkLst>
      </pc:sldChg>
      <pc:sldChg chg="modSp mod">
        <pc:chgData name="Thomas, Corinne T. (DESE)" userId="7776f531-ba53-429c-9fc1-fbf82403404c" providerId="ADAL" clId="{D7298DDE-2571-4564-957D-5B3BFC641682}" dt="2024-12-03T18:45:43.989" v="62" actId="20577"/>
        <pc:sldMkLst>
          <pc:docMk/>
          <pc:sldMk cId="3268305177" sldId="3423"/>
        </pc:sldMkLst>
        <pc:spChg chg="mod">
          <ac:chgData name="Thomas, Corinne T. (DESE)" userId="7776f531-ba53-429c-9fc1-fbf82403404c" providerId="ADAL" clId="{D7298DDE-2571-4564-957D-5B3BFC641682}" dt="2024-12-03T18:45:43.989" v="62" actId="20577"/>
          <ac:spMkLst>
            <pc:docMk/>
            <pc:sldMk cId="3268305177" sldId="3423"/>
            <ac:spMk id="4" creationId="{216D38C0-12AF-00F5-B599-935FD482ED05}"/>
          </ac:spMkLst>
        </pc:spChg>
      </pc:sldChg>
    </pc:docChg>
  </pc:docChgLst>
  <pc:docChgLst>
    <pc:chgData name="Gonzales, Erica (DESE)" userId="427ee677-6162-42a0-9277-244131bf98e5" providerId="ADAL" clId="{7D7DBF6E-F458-4B9A-91AC-0BD7C9FA91F6}"/>
    <pc:docChg chg="modSld">
      <pc:chgData name="Gonzales, Erica (DESE)" userId="427ee677-6162-42a0-9277-244131bf98e5" providerId="ADAL" clId="{7D7DBF6E-F458-4B9A-91AC-0BD7C9FA91F6}" dt="2024-12-03T17:21:55.987" v="3" actId="2"/>
      <pc:docMkLst>
        <pc:docMk/>
      </pc:docMkLst>
      <pc:sldChg chg="modNotesTx">
        <pc:chgData name="Gonzales, Erica (DESE)" userId="427ee677-6162-42a0-9277-244131bf98e5" providerId="ADAL" clId="{7D7DBF6E-F458-4B9A-91AC-0BD7C9FA91F6}" dt="2024-12-03T17:21:54.731" v="2" actId="2"/>
        <pc:sldMkLst>
          <pc:docMk/>
          <pc:sldMk cId="1906840449" sldId="277"/>
        </pc:sldMkLst>
      </pc:sldChg>
      <pc:sldChg chg="modNotesTx">
        <pc:chgData name="Gonzales, Erica (DESE)" userId="427ee677-6162-42a0-9277-244131bf98e5" providerId="ADAL" clId="{7D7DBF6E-F458-4B9A-91AC-0BD7C9FA91F6}" dt="2024-12-03T17:21:55.987" v="3" actId="2"/>
        <pc:sldMkLst>
          <pc:docMk/>
          <pc:sldMk cId="34230665" sldId="291"/>
        </pc:sldMkLst>
      </pc:sldChg>
      <pc:sldChg chg="modNotesTx">
        <pc:chgData name="Gonzales, Erica (DESE)" userId="427ee677-6162-42a0-9277-244131bf98e5" providerId="ADAL" clId="{7D7DBF6E-F458-4B9A-91AC-0BD7C9FA91F6}" dt="2024-12-03T17:21:53.611" v="1" actId="2"/>
        <pc:sldMkLst>
          <pc:docMk/>
          <pc:sldMk cId="703546368" sldId="292"/>
        </pc:sldMkLst>
      </pc:sldChg>
      <pc:sldChg chg="modNotesTx">
        <pc:chgData name="Gonzales, Erica (DESE)" userId="427ee677-6162-42a0-9277-244131bf98e5" providerId="ADAL" clId="{7D7DBF6E-F458-4B9A-91AC-0BD7C9FA91F6}" dt="2024-12-03T17:21:51.762" v="0" actId="2"/>
        <pc:sldMkLst>
          <pc:docMk/>
          <pc:sldMk cId="3268305177" sldId="3423"/>
        </pc:sldMkLst>
      </pc:sldChg>
    </pc:docChg>
  </pc:docChgLst>
  <pc:docChgLst>
    <pc:chgData name="Curtin, Robert (DESE)" userId="S::robert.c.curtin@mass.gov::9284700e-ed31-4409-9ea9-d5bf75419e76" providerId="AD" clId="Web-{4458CDBA-DA6B-6258-5688-9F745082F8E3}"/>
    <pc:docChg chg="mod">
      <pc:chgData name="Curtin, Robert (DESE)" userId="S::robert.c.curtin@mass.gov::9284700e-ed31-4409-9ea9-d5bf75419e76" providerId="AD" clId="Web-{4458CDBA-DA6B-6258-5688-9F745082F8E3}" dt="2024-10-15T19:51:49.772" v="0"/>
      <pc:docMkLst>
        <pc:docMk/>
      </pc:docMkLst>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D26846-D7CE-422B-A9E8-303229C27B7E}"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US"/>
        </a:p>
      </dgm:t>
    </dgm:pt>
    <dgm:pt modelId="{94872EC9-646F-4811-BA37-55B102FADD34}">
      <dgm:prSet phldrT="[Text]"/>
      <dgm:spPr>
        <a:solidFill>
          <a:schemeClr val="accent2">
            <a:lumMod val="40000"/>
            <a:lumOff val="60000"/>
          </a:schemeClr>
        </a:solidFill>
        <a:ln>
          <a:noFill/>
        </a:ln>
      </dgm:spPr>
      <dgm:t>
        <a:bodyPr/>
        <a:lstStyle/>
        <a:p>
          <a:pPr>
            <a:lnSpc>
              <a:spcPct val="100000"/>
            </a:lnSpc>
          </a:pPr>
          <a:r>
            <a:rPr lang="en-US" b="1">
              <a:solidFill>
                <a:schemeClr val="tx1"/>
              </a:solidFill>
              <a:latin typeface="Arial" panose="020B0604020202020204" pitchFamily="34" charset="0"/>
              <a:cs typeface="Arial" panose="020B0604020202020204" pitchFamily="34" charset="0"/>
            </a:rPr>
            <a:t>Pre-Onsite</a:t>
          </a:r>
          <a:endParaRPr lang="en-US" b="1" dirty="0">
            <a:solidFill>
              <a:schemeClr val="tx1"/>
            </a:solidFill>
            <a:latin typeface="Arial" panose="020B0604020202020204" pitchFamily="34" charset="0"/>
            <a:cs typeface="Arial" panose="020B0604020202020204" pitchFamily="34" charset="0"/>
          </a:endParaRPr>
        </a:p>
      </dgm:t>
    </dgm:pt>
    <dgm:pt modelId="{565AD3DA-8990-4C51-B2EC-716680A07E82}" type="parTrans" cxnId="{64216F8F-F5E0-4D7E-8540-441FC36587CE}">
      <dgm:prSet/>
      <dgm:spPr/>
      <dgm:t>
        <a:bodyPr/>
        <a:lstStyle/>
        <a:p>
          <a:endParaRPr lang="en-US">
            <a:latin typeface="Arial" panose="020B0604020202020204" pitchFamily="34" charset="0"/>
            <a:cs typeface="Arial" panose="020B0604020202020204" pitchFamily="34" charset="0"/>
          </a:endParaRPr>
        </a:p>
      </dgm:t>
    </dgm:pt>
    <dgm:pt modelId="{9BEAC39E-74F7-4447-8AF6-97D4820E175B}" type="sibTrans" cxnId="{64216F8F-F5E0-4D7E-8540-441FC36587CE}">
      <dgm:prSet/>
      <dgm:spPr/>
      <dgm:t>
        <a:bodyPr/>
        <a:lstStyle/>
        <a:p>
          <a:endParaRPr lang="en-US">
            <a:latin typeface="Arial" panose="020B0604020202020204" pitchFamily="34" charset="0"/>
            <a:cs typeface="Arial" panose="020B0604020202020204" pitchFamily="34" charset="0"/>
          </a:endParaRPr>
        </a:p>
      </dgm:t>
    </dgm:pt>
    <dgm:pt modelId="{D2C8D488-6A86-4A7E-8F42-6D2D49DF213D}">
      <dgm:prSet phldrT="[Text]" custT="1"/>
      <dgm:spPr>
        <a:solidFill>
          <a:schemeClr val="accent1">
            <a:lumMod val="40000"/>
            <a:lumOff val="60000"/>
          </a:schemeClr>
        </a:solidFill>
        <a:ln w="12700" cap="flat" cmpd="sng" algn="ctr">
          <a:noFill/>
          <a:prstDash val="solid"/>
          <a:miter lim="800000"/>
        </a:ln>
        <a:effectLst/>
      </dgm:spPr>
      <dgm:t>
        <a:bodyPr spcFirstLastPara="0" vert="horz" wrap="square" lIns="39370" tIns="39370" rIns="39370" bIns="39370" numCol="1" spcCol="1270" anchor="ctr" anchorCtr="0"/>
        <a:lstStyle/>
        <a:p>
          <a:pPr>
            <a:lnSpc>
              <a:spcPct val="100000"/>
            </a:lnSpc>
          </a:pPr>
          <a:r>
            <a:rPr lang="en-US" sz="3100" b="1" kern="1200">
              <a:solidFill>
                <a:prstClr val="black"/>
              </a:solidFill>
              <a:latin typeface="Arial" panose="020B0604020202020204" pitchFamily="34" charset="0"/>
              <a:ea typeface="+mn-ea"/>
              <a:cs typeface="Arial" panose="020B0604020202020204" pitchFamily="34" charset="0"/>
            </a:rPr>
            <a:t>Onsite</a:t>
          </a:r>
          <a:endParaRPr lang="en-US" sz="3100" b="1" kern="1200" dirty="0">
            <a:solidFill>
              <a:prstClr val="black"/>
            </a:solidFill>
            <a:latin typeface="Arial" panose="020B0604020202020204" pitchFamily="34" charset="0"/>
            <a:ea typeface="+mn-ea"/>
            <a:cs typeface="Arial" panose="020B0604020202020204" pitchFamily="34" charset="0"/>
          </a:endParaRPr>
        </a:p>
      </dgm:t>
    </dgm:pt>
    <dgm:pt modelId="{ABA6F455-D84C-4E18-806F-7F88EBF19266}" type="parTrans" cxnId="{59BA2B9A-845C-427E-8E52-F52DBE215E5E}">
      <dgm:prSet/>
      <dgm:spPr/>
      <dgm:t>
        <a:bodyPr/>
        <a:lstStyle/>
        <a:p>
          <a:endParaRPr lang="en-US">
            <a:latin typeface="Arial" panose="020B0604020202020204" pitchFamily="34" charset="0"/>
            <a:cs typeface="Arial" panose="020B0604020202020204" pitchFamily="34" charset="0"/>
          </a:endParaRPr>
        </a:p>
      </dgm:t>
    </dgm:pt>
    <dgm:pt modelId="{F795CB89-972A-4297-9A4D-8C15CE6F3C18}" type="sibTrans" cxnId="{59BA2B9A-845C-427E-8E52-F52DBE215E5E}">
      <dgm:prSet/>
      <dgm:spPr/>
      <dgm:t>
        <a:bodyPr/>
        <a:lstStyle/>
        <a:p>
          <a:endParaRPr lang="en-US">
            <a:latin typeface="Arial" panose="020B0604020202020204" pitchFamily="34" charset="0"/>
            <a:cs typeface="Arial" panose="020B0604020202020204" pitchFamily="34" charset="0"/>
          </a:endParaRPr>
        </a:p>
      </dgm:t>
    </dgm:pt>
    <dgm:pt modelId="{A52793C5-1A06-4041-A679-0B202FAA89D9}">
      <dgm:prSet phldrT="[Text]"/>
      <dgm:spPr>
        <a:solidFill>
          <a:schemeClr val="accent6">
            <a:lumMod val="40000"/>
            <a:lumOff val="60000"/>
          </a:schemeClr>
        </a:solidFill>
        <a:ln>
          <a:noFill/>
        </a:ln>
      </dgm:spPr>
      <dgm:t>
        <a:bodyPr/>
        <a:lstStyle/>
        <a:p>
          <a:r>
            <a:rPr lang="en-US" b="1">
              <a:solidFill>
                <a:schemeClr val="tx1"/>
              </a:solidFill>
              <a:latin typeface="Arial" panose="020B0604020202020204" pitchFamily="34" charset="0"/>
              <a:cs typeface="Arial" panose="020B0604020202020204" pitchFamily="34" charset="0"/>
            </a:rPr>
            <a:t>Post-Onsite</a:t>
          </a:r>
          <a:endParaRPr lang="en-US" dirty="0">
            <a:solidFill>
              <a:schemeClr val="tx1"/>
            </a:solidFill>
            <a:latin typeface="Arial" panose="020B0604020202020204" pitchFamily="34" charset="0"/>
            <a:cs typeface="Arial" panose="020B0604020202020204" pitchFamily="34" charset="0"/>
          </a:endParaRPr>
        </a:p>
      </dgm:t>
    </dgm:pt>
    <dgm:pt modelId="{F0BE2326-A714-4999-87BD-654A7AC4997C}" type="sibTrans" cxnId="{E1DD80DC-E280-4647-913B-EB09904AAFD0}">
      <dgm:prSet/>
      <dgm:spPr/>
      <dgm:t>
        <a:bodyPr/>
        <a:lstStyle/>
        <a:p>
          <a:endParaRPr lang="en-US">
            <a:latin typeface="Arial" panose="020B0604020202020204" pitchFamily="34" charset="0"/>
            <a:cs typeface="Arial" panose="020B0604020202020204" pitchFamily="34" charset="0"/>
          </a:endParaRPr>
        </a:p>
      </dgm:t>
    </dgm:pt>
    <dgm:pt modelId="{930AA6F0-B838-4BDD-968E-57D98D44F52F}" type="parTrans" cxnId="{E1DD80DC-E280-4647-913B-EB09904AAFD0}">
      <dgm:prSet/>
      <dgm:spPr/>
      <dgm:t>
        <a:bodyPr/>
        <a:lstStyle/>
        <a:p>
          <a:endParaRPr lang="en-US">
            <a:latin typeface="Arial" panose="020B0604020202020204" pitchFamily="34" charset="0"/>
            <a:cs typeface="Arial" panose="020B0604020202020204" pitchFamily="34" charset="0"/>
          </a:endParaRPr>
        </a:p>
      </dgm:t>
    </dgm:pt>
    <dgm:pt modelId="{28F19048-DA99-4626-BB36-9178B845FE20}" type="pres">
      <dgm:prSet presAssocID="{D9D26846-D7CE-422B-A9E8-303229C27B7E}" presName="Name0" presStyleCnt="0">
        <dgm:presLayoutVars>
          <dgm:chMax val="11"/>
          <dgm:chPref val="11"/>
          <dgm:dir/>
          <dgm:resizeHandles/>
        </dgm:presLayoutVars>
      </dgm:prSet>
      <dgm:spPr/>
    </dgm:pt>
    <dgm:pt modelId="{F609DFFB-395E-4935-A31C-93FD3EDD13F3}" type="pres">
      <dgm:prSet presAssocID="{A52793C5-1A06-4041-A679-0B202FAA89D9}" presName="Accent3" presStyleCnt="0"/>
      <dgm:spPr/>
    </dgm:pt>
    <dgm:pt modelId="{0308D4D0-14C7-40E1-9224-D38278DA8A15}" type="pres">
      <dgm:prSet presAssocID="{A52793C5-1A06-4041-A679-0B202FAA89D9}" presName="Accent" presStyleLbl="node1" presStyleIdx="0" presStyleCnt="3"/>
      <dgm:spPr>
        <a:solidFill>
          <a:schemeClr val="accent6"/>
        </a:solidFill>
        <a:ln>
          <a:solidFill>
            <a:schemeClr val="bg1"/>
          </a:solidFill>
        </a:ln>
      </dgm:spPr>
    </dgm:pt>
    <dgm:pt modelId="{13EEE73B-677E-4A08-82DC-8D1201BB73C1}" type="pres">
      <dgm:prSet presAssocID="{A52793C5-1A06-4041-A679-0B202FAA89D9}" presName="ParentBackground3" presStyleCnt="0"/>
      <dgm:spPr/>
    </dgm:pt>
    <dgm:pt modelId="{D3DF29BB-52FF-4973-ABBC-FB8F26F93FB6}" type="pres">
      <dgm:prSet presAssocID="{A52793C5-1A06-4041-A679-0B202FAA89D9}" presName="ParentBackground" presStyleLbl="fgAcc1" presStyleIdx="0" presStyleCnt="3"/>
      <dgm:spPr/>
    </dgm:pt>
    <dgm:pt modelId="{F7B1692C-66A4-4B03-999C-2FE612DF8D63}" type="pres">
      <dgm:prSet presAssocID="{A52793C5-1A06-4041-A679-0B202FAA89D9}" presName="Parent3" presStyleLbl="revTx" presStyleIdx="0" presStyleCnt="0">
        <dgm:presLayoutVars>
          <dgm:chMax val="1"/>
          <dgm:chPref val="1"/>
          <dgm:bulletEnabled val="1"/>
        </dgm:presLayoutVars>
      </dgm:prSet>
      <dgm:spPr/>
    </dgm:pt>
    <dgm:pt modelId="{BAD3C0EB-6CD6-48FA-8EF3-1E769B36FACC}" type="pres">
      <dgm:prSet presAssocID="{D2C8D488-6A86-4A7E-8F42-6D2D49DF213D}" presName="Accent2" presStyleCnt="0"/>
      <dgm:spPr/>
    </dgm:pt>
    <dgm:pt modelId="{403120C3-54F2-43F8-9638-5E418444B9C3}" type="pres">
      <dgm:prSet presAssocID="{D2C8D488-6A86-4A7E-8F42-6D2D49DF213D}" presName="Accent" presStyleLbl="node1" presStyleIdx="1" presStyleCnt="3"/>
      <dgm:spPr>
        <a:solidFill>
          <a:srgbClr val="3647B6"/>
        </a:solidFill>
        <a:ln>
          <a:solidFill>
            <a:schemeClr val="bg1"/>
          </a:solidFill>
        </a:ln>
      </dgm:spPr>
    </dgm:pt>
    <dgm:pt modelId="{B6019CE9-9D44-4F05-A2B4-4EEEE388DE4B}" type="pres">
      <dgm:prSet presAssocID="{D2C8D488-6A86-4A7E-8F42-6D2D49DF213D}" presName="ParentBackground2" presStyleCnt="0"/>
      <dgm:spPr/>
    </dgm:pt>
    <dgm:pt modelId="{84130B78-66E2-48FC-B72C-F11D7A79E980}" type="pres">
      <dgm:prSet presAssocID="{D2C8D488-6A86-4A7E-8F42-6D2D49DF213D}" presName="ParentBackground" presStyleLbl="fgAcc1" presStyleIdx="1" presStyleCnt="3"/>
      <dgm:spPr>
        <a:xfrm>
          <a:off x="4940173" y="808464"/>
          <a:ext cx="1837111" cy="1836916"/>
        </a:xfrm>
        <a:prstGeom prst="ellipse">
          <a:avLst/>
        </a:prstGeom>
      </dgm:spPr>
    </dgm:pt>
    <dgm:pt modelId="{3EED65D7-8DAB-4DF3-B68D-D3FBF832A76E}" type="pres">
      <dgm:prSet presAssocID="{D2C8D488-6A86-4A7E-8F42-6D2D49DF213D}" presName="Parent2" presStyleLbl="revTx" presStyleIdx="0" presStyleCnt="0">
        <dgm:presLayoutVars>
          <dgm:chMax val="1"/>
          <dgm:chPref val="1"/>
          <dgm:bulletEnabled val="1"/>
        </dgm:presLayoutVars>
      </dgm:prSet>
      <dgm:spPr/>
    </dgm:pt>
    <dgm:pt modelId="{EDB56CEA-E76F-44B1-ABA3-9A38DE14843C}" type="pres">
      <dgm:prSet presAssocID="{94872EC9-646F-4811-BA37-55B102FADD34}" presName="Accent1" presStyleCnt="0"/>
      <dgm:spPr/>
    </dgm:pt>
    <dgm:pt modelId="{7BFE1EE4-C413-4005-89BF-2941A93B1E17}" type="pres">
      <dgm:prSet presAssocID="{94872EC9-646F-4811-BA37-55B102FADD34}" presName="Accent" presStyleLbl="node1" presStyleIdx="2" presStyleCnt="3"/>
      <dgm:spPr>
        <a:solidFill>
          <a:schemeClr val="accent2"/>
        </a:solidFill>
        <a:ln>
          <a:solidFill>
            <a:schemeClr val="bg1"/>
          </a:solidFill>
        </a:ln>
      </dgm:spPr>
    </dgm:pt>
    <dgm:pt modelId="{A7472099-08A0-42FB-88F3-86DFBA1E43D3}" type="pres">
      <dgm:prSet presAssocID="{94872EC9-646F-4811-BA37-55B102FADD34}" presName="ParentBackground1" presStyleCnt="0"/>
      <dgm:spPr/>
    </dgm:pt>
    <dgm:pt modelId="{2E68F7D4-8936-4F75-BA32-F41CB72660BE}" type="pres">
      <dgm:prSet presAssocID="{94872EC9-646F-4811-BA37-55B102FADD34}" presName="ParentBackground" presStyleLbl="fgAcc1" presStyleIdx="2" presStyleCnt="3"/>
      <dgm:spPr/>
    </dgm:pt>
    <dgm:pt modelId="{67D7CE3C-B921-43ED-9762-B2F71A140920}" type="pres">
      <dgm:prSet presAssocID="{94872EC9-646F-4811-BA37-55B102FADD34}" presName="Parent1" presStyleLbl="revTx" presStyleIdx="0" presStyleCnt="0">
        <dgm:presLayoutVars>
          <dgm:chMax val="1"/>
          <dgm:chPref val="1"/>
          <dgm:bulletEnabled val="1"/>
        </dgm:presLayoutVars>
      </dgm:prSet>
      <dgm:spPr/>
    </dgm:pt>
  </dgm:ptLst>
  <dgm:cxnLst>
    <dgm:cxn modelId="{0713F046-414A-4948-9180-897C4D799C19}" type="presOf" srcId="{D2C8D488-6A86-4A7E-8F42-6D2D49DF213D}" destId="{84130B78-66E2-48FC-B72C-F11D7A79E980}" srcOrd="0" destOrd="0" presId="urn:microsoft.com/office/officeart/2011/layout/CircleProcess"/>
    <dgm:cxn modelId="{7E9E0486-2CB7-42E8-8C27-BFAA1E55D9B4}" type="presOf" srcId="{94872EC9-646F-4811-BA37-55B102FADD34}" destId="{67D7CE3C-B921-43ED-9762-B2F71A140920}" srcOrd="1" destOrd="0" presId="urn:microsoft.com/office/officeart/2011/layout/CircleProcess"/>
    <dgm:cxn modelId="{19BE968A-FEAF-4E55-BA27-0FC854366812}" type="presOf" srcId="{A52793C5-1A06-4041-A679-0B202FAA89D9}" destId="{D3DF29BB-52FF-4973-ABBC-FB8F26F93FB6}" srcOrd="0" destOrd="0" presId="urn:microsoft.com/office/officeart/2011/layout/CircleProcess"/>
    <dgm:cxn modelId="{64216F8F-F5E0-4D7E-8540-441FC36587CE}" srcId="{D9D26846-D7CE-422B-A9E8-303229C27B7E}" destId="{94872EC9-646F-4811-BA37-55B102FADD34}" srcOrd="0" destOrd="0" parTransId="{565AD3DA-8990-4C51-B2EC-716680A07E82}" sibTransId="{9BEAC39E-74F7-4447-8AF6-97D4820E175B}"/>
    <dgm:cxn modelId="{59BA2B9A-845C-427E-8E52-F52DBE215E5E}" srcId="{D9D26846-D7CE-422B-A9E8-303229C27B7E}" destId="{D2C8D488-6A86-4A7E-8F42-6D2D49DF213D}" srcOrd="1" destOrd="0" parTransId="{ABA6F455-D84C-4E18-806F-7F88EBF19266}" sibTransId="{F795CB89-972A-4297-9A4D-8C15CE6F3C18}"/>
    <dgm:cxn modelId="{B505FC9F-43BF-4D17-BFA3-DA0161085AA3}" type="presOf" srcId="{A52793C5-1A06-4041-A679-0B202FAA89D9}" destId="{F7B1692C-66A4-4B03-999C-2FE612DF8D63}" srcOrd="1" destOrd="0" presId="urn:microsoft.com/office/officeart/2011/layout/CircleProcess"/>
    <dgm:cxn modelId="{019AE7C4-A823-494A-ADBE-94BE4432F938}" type="presOf" srcId="{94872EC9-646F-4811-BA37-55B102FADD34}" destId="{2E68F7D4-8936-4F75-BA32-F41CB72660BE}" srcOrd="0" destOrd="0" presId="urn:microsoft.com/office/officeart/2011/layout/CircleProcess"/>
    <dgm:cxn modelId="{BEB864CA-2990-468A-B5A1-C5508E60326F}" type="presOf" srcId="{D9D26846-D7CE-422B-A9E8-303229C27B7E}" destId="{28F19048-DA99-4626-BB36-9178B845FE20}" srcOrd="0" destOrd="0" presId="urn:microsoft.com/office/officeart/2011/layout/CircleProcess"/>
    <dgm:cxn modelId="{E1DD80DC-E280-4647-913B-EB09904AAFD0}" srcId="{D9D26846-D7CE-422B-A9E8-303229C27B7E}" destId="{A52793C5-1A06-4041-A679-0B202FAA89D9}" srcOrd="2" destOrd="0" parTransId="{930AA6F0-B838-4BDD-968E-57D98D44F52F}" sibTransId="{F0BE2326-A714-4999-87BD-654A7AC4997C}"/>
    <dgm:cxn modelId="{1A4CA7F8-530A-4FFE-BBA1-570B7936BB18}" type="presOf" srcId="{D2C8D488-6A86-4A7E-8F42-6D2D49DF213D}" destId="{3EED65D7-8DAB-4DF3-B68D-D3FBF832A76E}" srcOrd="1" destOrd="0" presId="urn:microsoft.com/office/officeart/2011/layout/CircleProcess"/>
    <dgm:cxn modelId="{0F90324D-4E93-46CE-851F-59A33B0A74F1}" type="presParOf" srcId="{28F19048-DA99-4626-BB36-9178B845FE20}" destId="{F609DFFB-395E-4935-A31C-93FD3EDD13F3}" srcOrd="0" destOrd="0" presId="urn:microsoft.com/office/officeart/2011/layout/CircleProcess"/>
    <dgm:cxn modelId="{2CF41A00-B587-4D28-B540-7E1FF2263743}" type="presParOf" srcId="{F609DFFB-395E-4935-A31C-93FD3EDD13F3}" destId="{0308D4D0-14C7-40E1-9224-D38278DA8A15}" srcOrd="0" destOrd="0" presId="urn:microsoft.com/office/officeart/2011/layout/CircleProcess"/>
    <dgm:cxn modelId="{E2908F5D-AF64-4F61-A31E-0B9B949EEDA6}" type="presParOf" srcId="{28F19048-DA99-4626-BB36-9178B845FE20}" destId="{13EEE73B-677E-4A08-82DC-8D1201BB73C1}" srcOrd="1" destOrd="0" presId="urn:microsoft.com/office/officeart/2011/layout/CircleProcess"/>
    <dgm:cxn modelId="{F452F98D-534F-4BCA-9CAA-EEE1F7632023}" type="presParOf" srcId="{13EEE73B-677E-4A08-82DC-8D1201BB73C1}" destId="{D3DF29BB-52FF-4973-ABBC-FB8F26F93FB6}" srcOrd="0" destOrd="0" presId="urn:microsoft.com/office/officeart/2011/layout/CircleProcess"/>
    <dgm:cxn modelId="{86C64C6F-0FF3-4DDD-A67A-B8C2B4B60CB0}" type="presParOf" srcId="{28F19048-DA99-4626-BB36-9178B845FE20}" destId="{F7B1692C-66A4-4B03-999C-2FE612DF8D63}" srcOrd="2" destOrd="0" presId="urn:microsoft.com/office/officeart/2011/layout/CircleProcess"/>
    <dgm:cxn modelId="{EE09DF99-A0DA-491B-90C5-9D1C38918CF2}" type="presParOf" srcId="{28F19048-DA99-4626-BB36-9178B845FE20}" destId="{BAD3C0EB-6CD6-48FA-8EF3-1E769B36FACC}" srcOrd="3" destOrd="0" presId="urn:microsoft.com/office/officeart/2011/layout/CircleProcess"/>
    <dgm:cxn modelId="{FB7BCE83-CA11-4760-B000-BD4D9F5CCAF8}" type="presParOf" srcId="{BAD3C0EB-6CD6-48FA-8EF3-1E769B36FACC}" destId="{403120C3-54F2-43F8-9638-5E418444B9C3}" srcOrd="0" destOrd="0" presId="urn:microsoft.com/office/officeart/2011/layout/CircleProcess"/>
    <dgm:cxn modelId="{E795C35A-50BA-4244-9CF3-4D5011F70042}" type="presParOf" srcId="{28F19048-DA99-4626-BB36-9178B845FE20}" destId="{B6019CE9-9D44-4F05-A2B4-4EEEE388DE4B}" srcOrd="4" destOrd="0" presId="urn:microsoft.com/office/officeart/2011/layout/CircleProcess"/>
    <dgm:cxn modelId="{74CA044A-5D39-45ED-85EA-D4B6EED3F771}" type="presParOf" srcId="{B6019CE9-9D44-4F05-A2B4-4EEEE388DE4B}" destId="{84130B78-66E2-48FC-B72C-F11D7A79E980}" srcOrd="0" destOrd="0" presId="urn:microsoft.com/office/officeart/2011/layout/CircleProcess"/>
    <dgm:cxn modelId="{BF88FC68-7841-40D5-8FBA-3793F526E87C}" type="presParOf" srcId="{28F19048-DA99-4626-BB36-9178B845FE20}" destId="{3EED65D7-8DAB-4DF3-B68D-D3FBF832A76E}" srcOrd="5" destOrd="0" presId="urn:microsoft.com/office/officeart/2011/layout/CircleProcess"/>
    <dgm:cxn modelId="{8D2820C5-50F9-4F34-8484-B96CCBBA1D8B}" type="presParOf" srcId="{28F19048-DA99-4626-BB36-9178B845FE20}" destId="{EDB56CEA-E76F-44B1-ABA3-9A38DE14843C}" srcOrd="6" destOrd="0" presId="urn:microsoft.com/office/officeart/2011/layout/CircleProcess"/>
    <dgm:cxn modelId="{E3D2185A-7CC2-42FF-A4BE-23C4D39668C9}" type="presParOf" srcId="{EDB56CEA-E76F-44B1-ABA3-9A38DE14843C}" destId="{7BFE1EE4-C413-4005-89BF-2941A93B1E17}" srcOrd="0" destOrd="0" presId="urn:microsoft.com/office/officeart/2011/layout/CircleProcess"/>
    <dgm:cxn modelId="{2040891C-5603-4BA1-ADE5-DDD0B0FCA8A2}" type="presParOf" srcId="{28F19048-DA99-4626-BB36-9178B845FE20}" destId="{A7472099-08A0-42FB-88F3-86DFBA1E43D3}" srcOrd="7" destOrd="0" presId="urn:microsoft.com/office/officeart/2011/layout/CircleProcess"/>
    <dgm:cxn modelId="{ADC2DAF4-71FA-4754-B6F3-A7E7D9D39A86}" type="presParOf" srcId="{A7472099-08A0-42FB-88F3-86DFBA1E43D3}" destId="{2E68F7D4-8936-4F75-BA32-F41CB72660BE}" srcOrd="0" destOrd="0" presId="urn:microsoft.com/office/officeart/2011/layout/CircleProcess"/>
    <dgm:cxn modelId="{1BDE0E0C-2291-4CB3-8609-63BB2243D04E}" type="presParOf" srcId="{28F19048-DA99-4626-BB36-9178B845FE20}" destId="{67D7CE3C-B921-43ED-9762-B2F71A140920}" srcOrd="8"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08D4D0-14C7-40E1-9224-D38278DA8A15}">
      <dsp:nvSpPr>
        <dsp:cNvPr id="0" name=""/>
        <dsp:cNvSpPr/>
      </dsp:nvSpPr>
      <dsp:spPr>
        <a:xfrm>
          <a:off x="6908598" y="742847"/>
          <a:ext cx="1967784" cy="1968149"/>
        </a:xfrm>
        <a:prstGeom prst="ellipse">
          <a:avLst/>
        </a:prstGeom>
        <a:solidFill>
          <a:schemeClr val="accent6"/>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3DF29BB-52FF-4973-ABBC-FB8F26F93FB6}">
      <dsp:nvSpPr>
        <dsp:cNvPr id="0" name=""/>
        <dsp:cNvSpPr/>
      </dsp:nvSpPr>
      <dsp:spPr>
        <a:xfrm>
          <a:off x="6973935" y="808464"/>
          <a:ext cx="1837111" cy="1836916"/>
        </a:xfrm>
        <a:prstGeom prst="ellipse">
          <a:avLst/>
        </a:prstGeom>
        <a:solidFill>
          <a:schemeClr val="accent6">
            <a:lumMod val="40000"/>
            <a:lumOff val="6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r>
            <a:rPr lang="en-US" sz="3100" b="1" kern="1200">
              <a:solidFill>
                <a:schemeClr val="tx1"/>
              </a:solidFill>
              <a:latin typeface="Arial" panose="020B0604020202020204" pitchFamily="34" charset="0"/>
              <a:cs typeface="Arial" panose="020B0604020202020204" pitchFamily="34" charset="0"/>
            </a:rPr>
            <a:t>Post-Onsite</a:t>
          </a:r>
          <a:endParaRPr lang="en-US" sz="3100" kern="1200" dirty="0">
            <a:solidFill>
              <a:schemeClr val="tx1"/>
            </a:solidFill>
            <a:latin typeface="Arial" panose="020B0604020202020204" pitchFamily="34" charset="0"/>
            <a:cs typeface="Arial" panose="020B0604020202020204" pitchFamily="34" charset="0"/>
          </a:endParaRPr>
        </a:p>
      </dsp:txBody>
      <dsp:txXfrm>
        <a:off x="7236562" y="1070930"/>
        <a:ext cx="1311856" cy="1311984"/>
      </dsp:txXfrm>
    </dsp:sp>
    <dsp:sp modelId="{403120C3-54F2-43F8-9638-5E418444B9C3}">
      <dsp:nvSpPr>
        <dsp:cNvPr id="0" name=""/>
        <dsp:cNvSpPr/>
      </dsp:nvSpPr>
      <dsp:spPr>
        <a:xfrm rot="2700000">
          <a:off x="4877206" y="745226"/>
          <a:ext cx="1963045" cy="1963045"/>
        </a:xfrm>
        <a:prstGeom prst="teardrop">
          <a:avLst>
            <a:gd name="adj" fmla="val 100000"/>
          </a:avLst>
        </a:prstGeom>
        <a:solidFill>
          <a:srgbClr val="3647B6"/>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4130B78-66E2-48FC-B72C-F11D7A79E980}">
      <dsp:nvSpPr>
        <dsp:cNvPr id="0" name=""/>
        <dsp:cNvSpPr/>
      </dsp:nvSpPr>
      <dsp:spPr>
        <a:xfrm>
          <a:off x="4940173" y="808464"/>
          <a:ext cx="1837111" cy="1836916"/>
        </a:xfrm>
        <a:prstGeom prst="ellipse">
          <a:avLst/>
        </a:prstGeom>
        <a:solidFill>
          <a:schemeClr val="accent1">
            <a:lumMod val="40000"/>
            <a:lumOff val="6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marL="0" lvl="0" indent="0" algn="ctr" defTabSz="1377950">
            <a:lnSpc>
              <a:spcPct val="100000"/>
            </a:lnSpc>
            <a:spcBef>
              <a:spcPct val="0"/>
            </a:spcBef>
            <a:spcAft>
              <a:spcPct val="35000"/>
            </a:spcAft>
            <a:buNone/>
          </a:pPr>
          <a:r>
            <a:rPr lang="en-US" sz="3100" b="1" kern="1200">
              <a:solidFill>
                <a:prstClr val="black"/>
              </a:solidFill>
              <a:latin typeface="Arial" panose="020B0604020202020204" pitchFamily="34" charset="0"/>
              <a:ea typeface="+mn-ea"/>
              <a:cs typeface="Arial" panose="020B0604020202020204" pitchFamily="34" charset="0"/>
            </a:rPr>
            <a:t>Onsite</a:t>
          </a:r>
          <a:endParaRPr lang="en-US" sz="3100" b="1" kern="1200" dirty="0">
            <a:solidFill>
              <a:prstClr val="black"/>
            </a:solidFill>
            <a:latin typeface="Arial" panose="020B0604020202020204" pitchFamily="34" charset="0"/>
            <a:ea typeface="+mn-ea"/>
            <a:cs typeface="Arial" panose="020B0604020202020204" pitchFamily="34" charset="0"/>
          </a:endParaRPr>
        </a:p>
      </dsp:txBody>
      <dsp:txXfrm>
        <a:off x="5202800" y="1070930"/>
        <a:ext cx="1311856" cy="1311984"/>
      </dsp:txXfrm>
    </dsp:sp>
    <dsp:sp modelId="{7BFE1EE4-C413-4005-89BF-2941A93B1E17}">
      <dsp:nvSpPr>
        <dsp:cNvPr id="0" name=""/>
        <dsp:cNvSpPr/>
      </dsp:nvSpPr>
      <dsp:spPr>
        <a:xfrm rot="2700000">
          <a:off x="2843444" y="745226"/>
          <a:ext cx="1963045" cy="1963045"/>
        </a:xfrm>
        <a:prstGeom prst="teardrop">
          <a:avLst>
            <a:gd name="adj" fmla="val 100000"/>
          </a:avLst>
        </a:prstGeom>
        <a:solidFill>
          <a:schemeClr val="accent2"/>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E68F7D4-8936-4F75-BA32-F41CB72660BE}">
      <dsp:nvSpPr>
        <dsp:cNvPr id="0" name=""/>
        <dsp:cNvSpPr/>
      </dsp:nvSpPr>
      <dsp:spPr>
        <a:xfrm>
          <a:off x="2906411" y="808464"/>
          <a:ext cx="1837111" cy="1836916"/>
        </a:xfrm>
        <a:prstGeom prst="ellipse">
          <a:avLst/>
        </a:prstGeom>
        <a:solidFill>
          <a:schemeClr val="accent2">
            <a:lumMod val="40000"/>
            <a:lumOff val="6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marL="0" lvl="0" indent="0" algn="ctr" defTabSz="1377950">
            <a:lnSpc>
              <a:spcPct val="100000"/>
            </a:lnSpc>
            <a:spcBef>
              <a:spcPct val="0"/>
            </a:spcBef>
            <a:spcAft>
              <a:spcPct val="35000"/>
            </a:spcAft>
            <a:buNone/>
          </a:pPr>
          <a:r>
            <a:rPr lang="en-US" sz="3100" b="1" kern="1200">
              <a:solidFill>
                <a:schemeClr val="tx1"/>
              </a:solidFill>
              <a:latin typeface="Arial" panose="020B0604020202020204" pitchFamily="34" charset="0"/>
              <a:cs typeface="Arial" panose="020B0604020202020204" pitchFamily="34" charset="0"/>
            </a:rPr>
            <a:t>Pre-Onsite</a:t>
          </a:r>
          <a:endParaRPr lang="en-US" sz="3100" b="1" kern="1200" dirty="0">
            <a:solidFill>
              <a:schemeClr val="tx1"/>
            </a:solidFill>
            <a:latin typeface="Arial" panose="020B0604020202020204" pitchFamily="34" charset="0"/>
            <a:cs typeface="Arial" panose="020B0604020202020204" pitchFamily="34" charset="0"/>
          </a:endParaRPr>
        </a:p>
      </dsp:txBody>
      <dsp:txXfrm>
        <a:off x="3169038" y="1070930"/>
        <a:ext cx="1311856" cy="1311984"/>
      </dsp:txXfrm>
    </dsp:sp>
  </dsp:spTree>
</dsp:drawing>
</file>

<file path=ppt/diagrams/layout1.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73AE36A-9849-8734-68B0-2D959C72651B}"/>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80F2755D-0799-B19A-BCBD-8C9E999E64FA}"/>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0211163C-EE2E-7546-90F8-CF22AAE91DD9}" type="datetimeFigureOut">
              <a:rPr lang="en-US" smtClean="0"/>
              <a:t>12/19/2024</a:t>
            </a:fld>
            <a:endParaRPr lang="en-US"/>
          </a:p>
        </p:txBody>
      </p:sp>
      <p:sp>
        <p:nvSpPr>
          <p:cNvPr id="4" name="Footer Placeholder 3">
            <a:extLst>
              <a:ext uri="{FF2B5EF4-FFF2-40B4-BE49-F238E27FC236}">
                <a16:creationId xmlns:a16="http://schemas.microsoft.com/office/drawing/2014/main" id="{F9C1E47C-F85D-AA6B-B568-76BD637D3EB6}"/>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1A28AEA-2389-7F26-5A5D-D8C5E312DFEC}"/>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75190C47-E711-1845-B18B-7A2271B9705D}" type="slidenum">
              <a:rPr lang="en-US" smtClean="0"/>
              <a:t>‹#›</a:t>
            </a:fld>
            <a:endParaRPr lang="en-US"/>
          </a:p>
        </p:txBody>
      </p:sp>
    </p:spTree>
    <p:extLst>
      <p:ext uri="{BB962C8B-B14F-4D97-AF65-F5344CB8AC3E}">
        <p14:creationId xmlns:p14="http://schemas.microsoft.com/office/powerpoint/2010/main" val="6974912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A251491-C050-C142-BE35-A9B9D73644B3}" type="datetimeFigureOut">
              <a:rPr lang="en-US" smtClean="0"/>
              <a:t>12/19/2024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25FC15E-7FD1-034A-9729-2C6FA6821FBB}" type="slidenum">
              <a:rPr lang="en-US" smtClean="0"/>
              <a:t>‹#›</a:t>
            </a:fld>
            <a:endParaRPr lang="en-US"/>
          </a:p>
        </p:txBody>
      </p:sp>
    </p:spTree>
    <p:extLst>
      <p:ext uri="{BB962C8B-B14F-4D97-AF65-F5344CB8AC3E}">
        <p14:creationId xmlns:p14="http://schemas.microsoft.com/office/powerpoint/2010/main" val="406378143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7</a:t>
            </a:fld>
            <a:endParaRPr lang="en-US"/>
          </a:p>
        </p:txBody>
      </p:sp>
    </p:spTree>
    <p:extLst>
      <p:ext uri="{BB962C8B-B14F-4D97-AF65-F5344CB8AC3E}">
        <p14:creationId xmlns:p14="http://schemas.microsoft.com/office/powerpoint/2010/main" val="31755172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16</a:t>
            </a:fld>
            <a:endParaRPr lang="en-US"/>
          </a:p>
        </p:txBody>
      </p:sp>
    </p:spTree>
    <p:extLst>
      <p:ext uri="{BB962C8B-B14F-4D97-AF65-F5344CB8AC3E}">
        <p14:creationId xmlns:p14="http://schemas.microsoft.com/office/powerpoint/2010/main" val="41359494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17</a:t>
            </a:fld>
            <a:endParaRPr lang="en-US"/>
          </a:p>
        </p:txBody>
      </p:sp>
    </p:spTree>
    <p:extLst>
      <p:ext uri="{BB962C8B-B14F-4D97-AF65-F5344CB8AC3E}">
        <p14:creationId xmlns:p14="http://schemas.microsoft.com/office/powerpoint/2010/main" val="8258753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18</a:t>
            </a:fld>
            <a:endParaRPr lang="en-US"/>
          </a:p>
        </p:txBody>
      </p:sp>
    </p:spTree>
    <p:extLst>
      <p:ext uri="{BB962C8B-B14F-4D97-AF65-F5344CB8AC3E}">
        <p14:creationId xmlns:p14="http://schemas.microsoft.com/office/powerpoint/2010/main" val="23268054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19</a:t>
            </a:fld>
            <a:endParaRPr lang="en-US"/>
          </a:p>
        </p:txBody>
      </p:sp>
    </p:spTree>
    <p:extLst>
      <p:ext uri="{BB962C8B-B14F-4D97-AF65-F5344CB8AC3E}">
        <p14:creationId xmlns:p14="http://schemas.microsoft.com/office/powerpoint/2010/main" val="36353446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20</a:t>
            </a:fld>
            <a:endParaRPr lang="en-US"/>
          </a:p>
        </p:txBody>
      </p:sp>
    </p:spTree>
    <p:extLst>
      <p:ext uri="{BB962C8B-B14F-4D97-AF65-F5344CB8AC3E}">
        <p14:creationId xmlns:p14="http://schemas.microsoft.com/office/powerpoint/2010/main" val="15248454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21</a:t>
            </a:fld>
            <a:endParaRPr lang="en-US"/>
          </a:p>
        </p:txBody>
      </p:sp>
    </p:spTree>
    <p:extLst>
      <p:ext uri="{BB962C8B-B14F-4D97-AF65-F5344CB8AC3E}">
        <p14:creationId xmlns:p14="http://schemas.microsoft.com/office/powerpoint/2010/main" val="42484440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22</a:t>
            </a:fld>
            <a:endParaRPr lang="en-US"/>
          </a:p>
        </p:txBody>
      </p:sp>
    </p:spTree>
    <p:extLst>
      <p:ext uri="{BB962C8B-B14F-4D97-AF65-F5344CB8AC3E}">
        <p14:creationId xmlns:p14="http://schemas.microsoft.com/office/powerpoint/2010/main" val="178005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23</a:t>
            </a:fld>
            <a:endParaRPr lang="zh-CN" altLang="en-US"/>
          </a:p>
        </p:txBody>
      </p:sp>
    </p:spTree>
    <p:extLst>
      <p:ext uri="{BB962C8B-B14F-4D97-AF65-F5344CB8AC3E}">
        <p14:creationId xmlns:p14="http://schemas.microsoft.com/office/powerpoint/2010/main" val="33595943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8</a:t>
            </a:fld>
            <a:endParaRPr lang="en-US"/>
          </a:p>
        </p:txBody>
      </p:sp>
    </p:spTree>
    <p:extLst>
      <p:ext uri="{BB962C8B-B14F-4D97-AF65-F5344CB8AC3E}">
        <p14:creationId xmlns:p14="http://schemas.microsoft.com/office/powerpoint/2010/main" val="27440719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9</a:t>
            </a:fld>
            <a:endParaRPr lang="en-US"/>
          </a:p>
        </p:txBody>
      </p:sp>
    </p:spTree>
    <p:extLst>
      <p:ext uri="{BB962C8B-B14F-4D97-AF65-F5344CB8AC3E}">
        <p14:creationId xmlns:p14="http://schemas.microsoft.com/office/powerpoint/2010/main" val="32004108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10</a:t>
            </a:fld>
            <a:endParaRPr lang="en-US"/>
          </a:p>
        </p:txBody>
      </p:sp>
    </p:spTree>
    <p:extLst>
      <p:ext uri="{BB962C8B-B14F-4D97-AF65-F5344CB8AC3E}">
        <p14:creationId xmlns:p14="http://schemas.microsoft.com/office/powerpoint/2010/main" val="40172465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11</a:t>
            </a:fld>
            <a:endParaRPr lang="en-US"/>
          </a:p>
        </p:txBody>
      </p:sp>
    </p:spTree>
    <p:extLst>
      <p:ext uri="{BB962C8B-B14F-4D97-AF65-F5344CB8AC3E}">
        <p14:creationId xmlns:p14="http://schemas.microsoft.com/office/powerpoint/2010/main" val="12723085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12</a:t>
            </a:fld>
            <a:endParaRPr lang="en-US"/>
          </a:p>
        </p:txBody>
      </p:sp>
    </p:spTree>
    <p:extLst>
      <p:ext uri="{BB962C8B-B14F-4D97-AF65-F5344CB8AC3E}">
        <p14:creationId xmlns:p14="http://schemas.microsoft.com/office/powerpoint/2010/main" val="24903877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13</a:t>
            </a:fld>
            <a:endParaRPr lang="en-US"/>
          </a:p>
        </p:txBody>
      </p:sp>
    </p:spTree>
    <p:extLst>
      <p:ext uri="{BB962C8B-B14F-4D97-AF65-F5344CB8AC3E}">
        <p14:creationId xmlns:p14="http://schemas.microsoft.com/office/powerpoint/2010/main" val="23797207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14</a:t>
            </a:fld>
            <a:endParaRPr lang="en-US"/>
          </a:p>
        </p:txBody>
      </p:sp>
    </p:spTree>
    <p:extLst>
      <p:ext uri="{BB962C8B-B14F-4D97-AF65-F5344CB8AC3E}">
        <p14:creationId xmlns:p14="http://schemas.microsoft.com/office/powerpoint/2010/main" val="7801437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15</a:t>
            </a:fld>
            <a:endParaRPr lang="en-US"/>
          </a:p>
        </p:txBody>
      </p:sp>
    </p:spTree>
    <p:extLst>
      <p:ext uri="{BB962C8B-B14F-4D97-AF65-F5344CB8AC3E}">
        <p14:creationId xmlns:p14="http://schemas.microsoft.com/office/powerpoint/2010/main" val="23736930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C7EE377-B8E1-46C6-764E-35B9C88999DC}"/>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itle 1">
            <a:extLst>
              <a:ext uri="{FF2B5EF4-FFF2-40B4-BE49-F238E27FC236}">
                <a16:creationId xmlns:a16="http://schemas.microsoft.com/office/drawing/2014/main" id="{AFA9C25D-EF20-84AD-D14D-2061BB41F0C7}"/>
              </a:ext>
            </a:extLst>
          </p:cNvPr>
          <p:cNvSpPr>
            <a:spLocks noGrp="1"/>
          </p:cNvSpPr>
          <p:nvPr>
            <p:ph type="ctrTitle"/>
          </p:nvPr>
        </p:nvSpPr>
        <p:spPr>
          <a:xfrm>
            <a:off x="505838" y="690351"/>
            <a:ext cx="8631677" cy="1928238"/>
          </a:xfrm>
          <a:prstGeom prst="rect">
            <a:avLst/>
          </a:prstGeom>
        </p:spPr>
        <p:txBody>
          <a:bodyPr anchor="b">
            <a:normAutofit/>
          </a:bodyPr>
          <a:lstStyle>
            <a:lvl1pPr algn="l">
              <a:defRPr sz="6600">
                <a:solidFill>
                  <a:schemeClr val="bg1"/>
                </a:solidFill>
                <a:latin typeface="Arial" panose="020B0604020202020204" pitchFamily="34" charset="0"/>
                <a:ea typeface="Apple Symbols" panose="02000000000000000000" pitchFamily="2" charset="-79"/>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6917F9B5-9E18-407C-4D11-7AC3882D7047}"/>
              </a:ext>
            </a:extLst>
          </p:cNvPr>
          <p:cNvSpPr>
            <a:spLocks noGrp="1"/>
          </p:cNvSpPr>
          <p:nvPr>
            <p:ph type="subTitle" idx="1"/>
          </p:nvPr>
        </p:nvSpPr>
        <p:spPr>
          <a:xfrm>
            <a:off x="505838" y="5466944"/>
            <a:ext cx="6770451" cy="1391055"/>
          </a:xfrm>
        </p:spPr>
        <p:txBody>
          <a:bodyPr>
            <a:normAutofit/>
          </a:bodyPr>
          <a:lstStyle>
            <a:lvl1pPr marL="0" indent="0" algn="l">
              <a:buNone/>
              <a:defRPr sz="2800">
                <a:solidFill>
                  <a:srgbClr val="3647B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381066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ED5A72-E2F7-0E3B-0DDA-8AEE476CFD6C}"/>
              </a:ext>
            </a:extLst>
          </p:cNvPr>
          <p:cNvSpPr>
            <a:spLocks noGrp="1"/>
          </p:cNvSpPr>
          <p:nvPr>
            <p:ph idx="1"/>
          </p:nvPr>
        </p:nvSpPr>
        <p:spPr>
          <a:xfrm>
            <a:off x="838200" y="2086984"/>
            <a:ext cx="10515600" cy="4052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Placeholder 8">
            <a:extLst>
              <a:ext uri="{FF2B5EF4-FFF2-40B4-BE49-F238E27FC236}">
                <a16:creationId xmlns:a16="http://schemas.microsoft.com/office/drawing/2014/main" id="{D8D37926-3C4B-41C8-EFDB-911300C2434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3737870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0924193-02B9-9810-A50A-C323F20B00A2}"/>
              </a:ext>
            </a:extLst>
          </p:cNvPr>
          <p:cNvPicPr>
            <a:picLocks noChangeAspect="1"/>
          </p:cNvPicPr>
          <p:nvPr userDrawn="1"/>
        </p:nvPicPr>
        <p:blipFill>
          <a:blip r:embed="rId2"/>
          <a:stretch>
            <a:fillRect/>
          </a:stretch>
        </p:blipFill>
        <p:spPr>
          <a:xfrm>
            <a:off x="0" y="-16112"/>
            <a:ext cx="12192000" cy="6858000"/>
          </a:xfrm>
          <a:prstGeom prst="rect">
            <a:avLst/>
          </a:prstGeom>
        </p:spPr>
      </p:pic>
      <p:sp>
        <p:nvSpPr>
          <p:cNvPr id="2" name="Title 1">
            <a:extLst>
              <a:ext uri="{FF2B5EF4-FFF2-40B4-BE49-F238E27FC236}">
                <a16:creationId xmlns:a16="http://schemas.microsoft.com/office/drawing/2014/main" id="{FE7A35BE-2442-7C64-032F-EEC3B84E842D}"/>
              </a:ext>
            </a:extLst>
          </p:cNvPr>
          <p:cNvSpPr>
            <a:spLocks noGrp="1"/>
          </p:cNvSpPr>
          <p:nvPr>
            <p:ph type="title"/>
          </p:nvPr>
        </p:nvSpPr>
        <p:spPr>
          <a:xfrm>
            <a:off x="838200" y="730525"/>
            <a:ext cx="10515600" cy="2852737"/>
          </a:xfrm>
          <a:prstGeom prst="rect">
            <a:avLst/>
          </a:prstGeom>
        </p:spPr>
        <p:txBody>
          <a:bodyPr anchor="b"/>
          <a:lstStyle>
            <a:lvl1pPr>
              <a:defRPr sz="6000">
                <a:solidFill>
                  <a:srgbClr val="3647B6"/>
                </a:solidFill>
              </a:defRPr>
            </a:lvl1pPr>
          </a:lstStyle>
          <a:p>
            <a:r>
              <a:rPr lang="en-US"/>
              <a:t>Click to edit Master title style</a:t>
            </a:r>
          </a:p>
        </p:txBody>
      </p:sp>
      <p:sp>
        <p:nvSpPr>
          <p:cNvPr id="3" name="Text Placeholder 2">
            <a:extLst>
              <a:ext uri="{FF2B5EF4-FFF2-40B4-BE49-F238E27FC236}">
                <a16:creationId xmlns:a16="http://schemas.microsoft.com/office/drawing/2014/main" id="{9FD8DA3C-9A4F-10ED-C6D4-40AC09EDE511}"/>
              </a:ext>
            </a:extLst>
          </p:cNvPr>
          <p:cNvSpPr>
            <a:spLocks noGrp="1"/>
          </p:cNvSpPr>
          <p:nvPr>
            <p:ph type="body" idx="1"/>
          </p:nvPr>
        </p:nvSpPr>
        <p:spPr>
          <a:xfrm>
            <a:off x="838200" y="3712387"/>
            <a:ext cx="10515600" cy="1500187"/>
          </a:xfrm>
        </p:spPr>
        <p:txBody>
          <a:bodyPr>
            <a:normAutofit/>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TextBox 4">
            <a:extLst>
              <a:ext uri="{FF2B5EF4-FFF2-40B4-BE49-F238E27FC236}">
                <a16:creationId xmlns:a16="http://schemas.microsoft.com/office/drawing/2014/main" id="{F8A65D87-AFBC-843E-1CA6-0F0D9EB66B62}"/>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500781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55C14D-8924-F22D-FF6C-1CEECDCEA30C}"/>
              </a:ext>
            </a:extLst>
          </p:cNvPr>
          <p:cNvSpPr>
            <a:spLocks noGrp="1"/>
          </p:cNvSpPr>
          <p:nvPr>
            <p:ph sz="half" idx="1"/>
          </p:nvPr>
        </p:nvSpPr>
        <p:spPr>
          <a:xfrm>
            <a:off x="838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748EB7-DF60-9429-B7C4-F17C2FD19504}"/>
              </a:ext>
            </a:extLst>
          </p:cNvPr>
          <p:cNvSpPr>
            <a:spLocks noGrp="1"/>
          </p:cNvSpPr>
          <p:nvPr>
            <p:ph sz="half" idx="2"/>
          </p:nvPr>
        </p:nvSpPr>
        <p:spPr>
          <a:xfrm>
            <a:off x="6172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Placeholder 8">
            <a:extLst>
              <a:ext uri="{FF2B5EF4-FFF2-40B4-BE49-F238E27FC236}">
                <a16:creationId xmlns:a16="http://schemas.microsoft.com/office/drawing/2014/main" id="{09305E6D-E633-8F98-0EDC-7F3C0166DB61}"/>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18988314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C07D04F-CFDA-AB0A-0CB3-633767A38D3D}"/>
              </a:ext>
            </a:extLst>
          </p:cNvPr>
          <p:cNvSpPr>
            <a:spLocks noGrp="1"/>
          </p:cNvSpPr>
          <p:nvPr>
            <p:ph type="body" idx="1"/>
          </p:nvPr>
        </p:nvSpPr>
        <p:spPr>
          <a:xfrm>
            <a:off x="836612" y="2109863"/>
            <a:ext cx="5157787" cy="6759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E417A7-92FA-2590-1532-B39F1253F89A}"/>
              </a:ext>
            </a:extLst>
          </p:cNvPr>
          <p:cNvSpPr>
            <a:spLocks noGrp="1"/>
          </p:cNvSpPr>
          <p:nvPr>
            <p:ph sz="half" idx="2"/>
          </p:nvPr>
        </p:nvSpPr>
        <p:spPr>
          <a:xfrm>
            <a:off x="839788" y="2861535"/>
            <a:ext cx="5157787"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583ECC-3794-AE5F-27B5-A74B4DEC7341}"/>
              </a:ext>
            </a:extLst>
          </p:cNvPr>
          <p:cNvSpPr>
            <a:spLocks noGrp="1"/>
          </p:cNvSpPr>
          <p:nvPr>
            <p:ph type="body" sz="quarter" idx="3"/>
          </p:nvPr>
        </p:nvSpPr>
        <p:spPr>
          <a:xfrm>
            <a:off x="6172200" y="2109863"/>
            <a:ext cx="5183188" cy="6759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4E5DA7-1D14-860C-86DA-E26B78A695EF}"/>
              </a:ext>
            </a:extLst>
          </p:cNvPr>
          <p:cNvSpPr>
            <a:spLocks noGrp="1"/>
          </p:cNvSpPr>
          <p:nvPr>
            <p:ph sz="quarter" idx="4"/>
          </p:nvPr>
        </p:nvSpPr>
        <p:spPr>
          <a:xfrm>
            <a:off x="6172200" y="2861535"/>
            <a:ext cx="5183188"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8">
            <a:extLst>
              <a:ext uri="{FF2B5EF4-FFF2-40B4-BE49-F238E27FC236}">
                <a16:creationId xmlns:a16="http://schemas.microsoft.com/office/drawing/2014/main" id="{AA033EDD-4130-6D25-944B-3C4E62F04A5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15556818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FE5DF1-48AB-E0EB-F43E-6ACA748DB73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A5A7959-19EC-57EE-7E3C-D0AA505DBDFA}"/>
              </a:ext>
            </a:extLst>
          </p:cNvPr>
          <p:cNvSpPr>
            <a:spLocks noGrp="1"/>
          </p:cNvSpPr>
          <p:nvPr>
            <p:ph type="title"/>
          </p:nvPr>
        </p:nvSpPr>
        <p:spPr>
          <a:xfrm>
            <a:off x="838200" y="2882157"/>
            <a:ext cx="10515600" cy="1093686"/>
          </a:xfrm>
          <a:prstGeom prst="rect">
            <a:avLst/>
          </a:prstGeom>
        </p:spPr>
        <p:txBody>
          <a:bodyPr>
            <a:normAutofit/>
          </a:bodyPr>
          <a:lstStyle>
            <a:lvl1pPr>
              <a:defRPr sz="6000">
                <a:solidFill>
                  <a:srgbClr val="3647B6"/>
                </a:solidFill>
              </a:defRPr>
            </a:lvl1pPr>
          </a:lstStyle>
          <a:p>
            <a:r>
              <a:rPr lang="en-US"/>
              <a:t>Click to edit Master title style</a:t>
            </a:r>
          </a:p>
        </p:txBody>
      </p:sp>
      <p:sp>
        <p:nvSpPr>
          <p:cNvPr id="3" name="TextBox 2">
            <a:extLst>
              <a:ext uri="{FF2B5EF4-FFF2-40B4-BE49-F238E27FC236}">
                <a16:creationId xmlns:a16="http://schemas.microsoft.com/office/drawing/2014/main" id="{220BCF7B-22B6-6253-4D64-9AD634D23090}"/>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5017002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EBAB681-AC2C-C77A-18CF-DCFBC5F41761}"/>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extBox 1">
            <a:extLst>
              <a:ext uri="{FF2B5EF4-FFF2-40B4-BE49-F238E27FC236}">
                <a16:creationId xmlns:a16="http://schemas.microsoft.com/office/drawing/2014/main" id="{BF0BC1E5-8CCE-BA2E-FCAF-D803E35C5BB4}"/>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3718681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BFF6852-088F-2460-26AE-643C01A590A3}"/>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itle 1">
            <a:extLst>
              <a:ext uri="{FF2B5EF4-FFF2-40B4-BE49-F238E27FC236}">
                <a16:creationId xmlns:a16="http://schemas.microsoft.com/office/drawing/2014/main" id="{EC0DFDD0-A0F2-83DC-8B7C-F0E0195703D2}"/>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B817D2E1-E1A8-E3A2-FBE0-B7BCE986DF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7E9988-0A31-7185-4BB3-3C4229E09964}"/>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Box 4">
            <a:extLst>
              <a:ext uri="{FF2B5EF4-FFF2-40B4-BE49-F238E27FC236}">
                <a16:creationId xmlns:a16="http://schemas.microsoft.com/office/drawing/2014/main" id="{41D28B3D-8AA7-7411-73DB-702ACCECC36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1684257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5691A5A-4639-4A17-81AE-6B9D409E829A}"/>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3" name="Picture Placeholder 2">
            <a:extLst>
              <a:ext uri="{FF2B5EF4-FFF2-40B4-BE49-F238E27FC236}">
                <a16:creationId xmlns:a16="http://schemas.microsoft.com/office/drawing/2014/main" id="{B047FD8C-2415-7AF2-D9F7-2FD9A5E45B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9" name="Title 1">
            <a:extLst>
              <a:ext uri="{FF2B5EF4-FFF2-40B4-BE49-F238E27FC236}">
                <a16:creationId xmlns:a16="http://schemas.microsoft.com/office/drawing/2014/main" id="{375B6969-06CB-5136-72BE-7F36D6601CE5}"/>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10" name="Text Placeholder 3">
            <a:extLst>
              <a:ext uri="{FF2B5EF4-FFF2-40B4-BE49-F238E27FC236}">
                <a16:creationId xmlns:a16="http://schemas.microsoft.com/office/drawing/2014/main" id="{15190A3B-C978-9A37-3EC2-7DD786CF8935}"/>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TextBox 1">
            <a:extLst>
              <a:ext uri="{FF2B5EF4-FFF2-40B4-BE49-F238E27FC236}">
                <a16:creationId xmlns:a16="http://schemas.microsoft.com/office/drawing/2014/main" id="{3D551DB3-822F-D681-37C0-3180279A107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3157635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A blue and white flag&#10;&#10;Description automatically generated with low confidence">
            <a:extLst>
              <a:ext uri="{FF2B5EF4-FFF2-40B4-BE49-F238E27FC236}">
                <a16:creationId xmlns:a16="http://schemas.microsoft.com/office/drawing/2014/main" id="{04FFFA98-BE84-F3D2-7C54-E616A2B54E57}"/>
              </a:ext>
            </a:extLst>
          </p:cNvPr>
          <p:cNvPicPr>
            <a:picLocks noChangeAspect="1"/>
          </p:cNvPicPr>
          <p:nvPr userDrawn="1"/>
        </p:nvPicPr>
        <p:blipFill>
          <a:blip r:embed="rId11"/>
          <a:stretch>
            <a:fillRect/>
          </a:stretch>
        </p:blipFill>
        <p:spPr>
          <a:xfrm>
            <a:off x="0" y="-1"/>
            <a:ext cx="12192000" cy="6858000"/>
          </a:xfrm>
          <a:prstGeom prst="rect">
            <a:avLst/>
          </a:prstGeom>
        </p:spPr>
      </p:pic>
      <p:sp>
        <p:nvSpPr>
          <p:cNvPr id="3" name="Text Placeholder 2">
            <a:extLst>
              <a:ext uri="{FF2B5EF4-FFF2-40B4-BE49-F238E27FC236}">
                <a16:creationId xmlns:a16="http://schemas.microsoft.com/office/drawing/2014/main" id="{24F07E45-5358-D826-413C-524778517A7F}"/>
              </a:ext>
            </a:extLst>
          </p:cNvPr>
          <p:cNvSpPr>
            <a:spLocks noGrp="1"/>
          </p:cNvSpPr>
          <p:nvPr>
            <p:ph type="body" idx="1"/>
          </p:nvPr>
        </p:nvSpPr>
        <p:spPr>
          <a:xfrm>
            <a:off x="838200" y="2089013"/>
            <a:ext cx="10515600" cy="40879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Placeholder 8">
            <a:extLst>
              <a:ext uri="{FF2B5EF4-FFF2-40B4-BE49-F238E27FC236}">
                <a16:creationId xmlns:a16="http://schemas.microsoft.com/office/drawing/2014/main" id="{4B734709-A90C-544A-96B6-4BCE82CBBBF5}"/>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
        <p:nvSpPr>
          <p:cNvPr id="10" name="TextBox 9">
            <a:extLst>
              <a:ext uri="{FF2B5EF4-FFF2-40B4-BE49-F238E27FC236}">
                <a16:creationId xmlns:a16="http://schemas.microsoft.com/office/drawing/2014/main" id="{6800C52F-DC60-BE86-6751-7E45895AE1B5}"/>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3373831202"/>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Lst>
  <p:hf hdr="0" ftr="0" dt="0"/>
  <p:txStyles>
    <p:titleStyle>
      <a:lvl1pPr algn="l"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B4766-0EE3-8028-2E23-5FACFF09600A}"/>
              </a:ext>
            </a:extLst>
          </p:cNvPr>
          <p:cNvSpPr>
            <a:spLocks noGrp="1"/>
          </p:cNvSpPr>
          <p:nvPr>
            <p:ph type="ctrTitle"/>
          </p:nvPr>
        </p:nvSpPr>
        <p:spPr>
          <a:xfrm>
            <a:off x="505838" y="690351"/>
            <a:ext cx="8631677" cy="2558458"/>
          </a:xfrm>
        </p:spPr>
        <p:txBody>
          <a:bodyPr>
            <a:normAutofit fontScale="90000"/>
          </a:bodyPr>
          <a:lstStyle/>
          <a:p>
            <a:r>
              <a:rPr lang="en-US"/>
              <a:t>Accountability and Assistance Advisory Council Meeting</a:t>
            </a:r>
          </a:p>
        </p:txBody>
      </p:sp>
      <p:sp>
        <p:nvSpPr>
          <p:cNvPr id="3" name="Subtitle 2">
            <a:extLst>
              <a:ext uri="{FF2B5EF4-FFF2-40B4-BE49-F238E27FC236}">
                <a16:creationId xmlns:a16="http://schemas.microsoft.com/office/drawing/2014/main" id="{451FB839-A537-685A-EE8C-AF8C11F1A27D}"/>
              </a:ext>
            </a:extLst>
          </p:cNvPr>
          <p:cNvSpPr>
            <a:spLocks noGrp="1"/>
          </p:cNvSpPr>
          <p:nvPr>
            <p:ph type="subTitle" idx="1"/>
          </p:nvPr>
        </p:nvSpPr>
        <p:spPr/>
        <p:txBody>
          <a:bodyPr vert="horz" lIns="91440" tIns="45720" rIns="91440" bIns="45720" rtlCol="0" anchor="t">
            <a:normAutofit/>
          </a:bodyPr>
          <a:lstStyle/>
          <a:p>
            <a:r>
              <a:rPr lang="en-US" altLang="zh-CN">
                <a:latin typeface="Arial"/>
                <a:ea typeface="等线"/>
                <a:cs typeface="Arial"/>
              </a:rPr>
              <a:t>December 4, 2024</a:t>
            </a:r>
          </a:p>
        </p:txBody>
      </p:sp>
    </p:spTree>
    <p:extLst>
      <p:ext uri="{BB962C8B-B14F-4D97-AF65-F5344CB8AC3E}">
        <p14:creationId xmlns:p14="http://schemas.microsoft.com/office/powerpoint/2010/main" val="22607418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30FCFB6-3478-A2A5-0D17-6929FE37CED3}"/>
              </a:ext>
            </a:extLst>
          </p:cNvPr>
          <p:cNvSpPr>
            <a:spLocks noGrp="1"/>
          </p:cNvSpPr>
          <p:nvPr>
            <p:ph type="title"/>
          </p:nvPr>
        </p:nvSpPr>
        <p:spPr>
          <a:xfrm>
            <a:off x="838200" y="365126"/>
            <a:ext cx="10515600" cy="1042852"/>
          </a:xfrm>
        </p:spPr>
        <p:txBody>
          <a:bodyPr/>
          <a:lstStyle/>
          <a:p>
            <a:r>
              <a:rPr lang="en-US"/>
              <a:t>Reimagining the District Review</a:t>
            </a:r>
          </a:p>
        </p:txBody>
      </p:sp>
      <p:sp>
        <p:nvSpPr>
          <p:cNvPr id="2" name="Content Placeholder 1">
            <a:extLst>
              <a:ext uri="{FF2B5EF4-FFF2-40B4-BE49-F238E27FC236}">
                <a16:creationId xmlns:a16="http://schemas.microsoft.com/office/drawing/2014/main" id="{835A0117-7FEA-143F-53E5-F7ED1579AADD}"/>
              </a:ext>
            </a:extLst>
          </p:cNvPr>
          <p:cNvSpPr>
            <a:spLocks noGrp="1"/>
          </p:cNvSpPr>
          <p:nvPr>
            <p:ph idx="1"/>
          </p:nvPr>
        </p:nvSpPr>
        <p:spPr>
          <a:xfrm>
            <a:off x="838200" y="2086984"/>
            <a:ext cx="10515600" cy="4052559"/>
          </a:xfrm>
        </p:spPr>
        <p:txBody>
          <a:bodyPr>
            <a:normAutofit lnSpcReduction="10000"/>
          </a:bodyPr>
          <a:lstStyle/>
          <a:p>
            <a:pPr marL="0" indent="0">
              <a:buNone/>
            </a:pPr>
            <a:r>
              <a:rPr lang="en-US" sz="2400" b="1"/>
              <a:t>Project Objectives: </a:t>
            </a:r>
          </a:p>
          <a:p>
            <a:pPr marL="0" indent="0">
              <a:lnSpc>
                <a:spcPct val="110000"/>
              </a:lnSpc>
              <a:buNone/>
            </a:pPr>
            <a:r>
              <a:rPr lang="en-US" sz="2400"/>
              <a:t>Using DESE’s Racial Equity Decision-Making Tool (REDT) as our guide, ODRM is exploring updates to the </a:t>
            </a:r>
            <a:r>
              <a:rPr lang="en-US" sz="2400" b="1"/>
              <a:t>district review process </a:t>
            </a:r>
            <a:r>
              <a:rPr lang="en-US" sz="2400"/>
              <a:t>to:</a:t>
            </a:r>
          </a:p>
          <a:p>
            <a:r>
              <a:rPr lang="en-US" sz="2400"/>
              <a:t>Align with the newly-updated </a:t>
            </a:r>
            <a:r>
              <a:rPr lang="en-US" sz="2400" i="1"/>
              <a:t>District Standards and Indicators</a:t>
            </a:r>
          </a:p>
          <a:p>
            <a:r>
              <a:rPr lang="en-US" sz="2400"/>
              <a:t>Increase the quality of information and support districts are provided with through the review process</a:t>
            </a:r>
          </a:p>
          <a:p>
            <a:r>
              <a:rPr lang="en-US" sz="2400"/>
              <a:t>Reduce the burden of preparing for and conducting reviews on districts</a:t>
            </a:r>
          </a:p>
          <a:p>
            <a:r>
              <a:rPr lang="en-US" sz="2400"/>
              <a:t>Increase transparency in and around the district review process</a:t>
            </a:r>
          </a:p>
          <a:p>
            <a:r>
              <a:rPr lang="en-US" sz="2400"/>
              <a:t>Explore opportunities for connecting districts to resources to support continuous improvement</a:t>
            </a:r>
          </a:p>
        </p:txBody>
      </p:sp>
    </p:spTree>
    <p:extLst>
      <p:ext uri="{BB962C8B-B14F-4D97-AF65-F5344CB8AC3E}">
        <p14:creationId xmlns:p14="http://schemas.microsoft.com/office/powerpoint/2010/main" val="7035463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9AE80-DEFE-E784-E20E-D643CE534400}"/>
              </a:ext>
            </a:extLst>
          </p:cNvPr>
          <p:cNvSpPr>
            <a:spLocks noGrp="1"/>
          </p:cNvSpPr>
          <p:nvPr>
            <p:ph type="title"/>
          </p:nvPr>
        </p:nvSpPr>
        <p:spPr>
          <a:xfrm>
            <a:off x="838200" y="730525"/>
            <a:ext cx="10515600" cy="2852737"/>
          </a:xfrm>
        </p:spPr>
        <p:txBody>
          <a:bodyPr/>
          <a:lstStyle/>
          <a:p>
            <a:r>
              <a:rPr lang="en-US"/>
              <a:t>District Reviews At a Glance</a:t>
            </a:r>
          </a:p>
        </p:txBody>
      </p:sp>
    </p:spTree>
    <p:extLst>
      <p:ext uri="{BB962C8B-B14F-4D97-AF65-F5344CB8AC3E}">
        <p14:creationId xmlns:p14="http://schemas.microsoft.com/office/powerpoint/2010/main" val="19068404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776087F-3F78-8E80-6CDF-E42D303F3515}"/>
              </a:ext>
            </a:extLst>
          </p:cNvPr>
          <p:cNvSpPr>
            <a:spLocks noGrp="1"/>
          </p:cNvSpPr>
          <p:nvPr>
            <p:ph type="title"/>
          </p:nvPr>
        </p:nvSpPr>
        <p:spPr>
          <a:xfrm>
            <a:off x="838200" y="365126"/>
            <a:ext cx="10515600" cy="1042852"/>
          </a:xfrm>
        </p:spPr>
        <p:txBody>
          <a:bodyPr/>
          <a:lstStyle/>
          <a:p>
            <a:r>
              <a:rPr lang="en-US"/>
              <a:t>District Reviews</a:t>
            </a:r>
          </a:p>
        </p:txBody>
      </p:sp>
      <p:sp>
        <p:nvSpPr>
          <p:cNvPr id="4" name="Rectangle: Rounded Corners 3">
            <a:extLst>
              <a:ext uri="{FF2B5EF4-FFF2-40B4-BE49-F238E27FC236}">
                <a16:creationId xmlns:a16="http://schemas.microsoft.com/office/drawing/2014/main" id="{F78BD107-95A5-14F5-4A54-8E9EBF80F968}"/>
              </a:ext>
            </a:extLst>
          </p:cNvPr>
          <p:cNvSpPr/>
          <p:nvPr/>
        </p:nvSpPr>
        <p:spPr>
          <a:xfrm>
            <a:off x="1041357" y="2036130"/>
            <a:ext cx="9963150" cy="1272370"/>
          </a:xfrm>
          <a:prstGeom prst="roundRect">
            <a:avLst/>
          </a:prstGeom>
          <a:solidFill>
            <a:srgbClr val="3647B6"/>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algn="ctr">
              <a:lnSpc>
                <a:spcPct val="107000"/>
              </a:lnSpc>
              <a:spcAft>
                <a:spcPts val="800"/>
              </a:spcAft>
            </a:pPr>
            <a:r>
              <a:rPr lang="en-US" sz="1400" b="1" kern="100">
                <a:effectLst/>
                <a:latin typeface="Arial"/>
                <a:ea typeface="Aptos" panose="020B0004020202020204" pitchFamily="34" charset="0"/>
                <a:cs typeface="Arial"/>
              </a:rPr>
              <a:t>Theory of Action</a:t>
            </a:r>
          </a:p>
          <a:p>
            <a:pPr marL="0" marR="0" algn="ctr">
              <a:lnSpc>
                <a:spcPct val="107000"/>
              </a:lnSpc>
              <a:spcAft>
                <a:spcPts val="800"/>
              </a:spcAft>
            </a:pPr>
            <a:r>
              <a:rPr lang="en-US" sz="1400" kern="100">
                <a:effectLst/>
                <a:latin typeface="Arial"/>
                <a:ea typeface="Aptos" panose="020B0004020202020204" pitchFamily="34" charset="0"/>
                <a:cs typeface="Arial"/>
              </a:rPr>
              <a:t>The Office of District Reviews and Monitoring (ODRM) examines district systems, policies, and practices through written reports. These reports provide information and recommendations that promote systemic improvements and advance equitable student outcomes and experiences.</a:t>
            </a:r>
          </a:p>
        </p:txBody>
      </p:sp>
      <p:sp>
        <p:nvSpPr>
          <p:cNvPr id="2" name="Content Placeholder 1">
            <a:extLst>
              <a:ext uri="{FF2B5EF4-FFF2-40B4-BE49-F238E27FC236}">
                <a16:creationId xmlns:a16="http://schemas.microsoft.com/office/drawing/2014/main" id="{6C448225-F5B4-0A9B-18E1-E67ED866A7FF}"/>
              </a:ext>
            </a:extLst>
          </p:cNvPr>
          <p:cNvSpPr>
            <a:spLocks noGrp="1"/>
          </p:cNvSpPr>
          <p:nvPr>
            <p:ph idx="1"/>
          </p:nvPr>
        </p:nvSpPr>
        <p:spPr>
          <a:xfrm>
            <a:off x="765132" y="3420962"/>
            <a:ext cx="10515600" cy="3000417"/>
          </a:xfrm>
        </p:spPr>
        <p:txBody>
          <a:bodyPr>
            <a:normAutofit/>
          </a:bodyPr>
          <a:lstStyle/>
          <a:p>
            <a:r>
              <a:rPr lang="en-US" sz="2400"/>
              <a:t>Identified in state statute (M.G.L. Ch.15 § 55A, Ch.16 § 1K) and regulations</a:t>
            </a:r>
          </a:p>
          <a:p>
            <a:r>
              <a:rPr lang="en-US" sz="2400"/>
              <a:t>ODRM reviews approximately 20 districts each year</a:t>
            </a:r>
          </a:p>
          <a:p>
            <a:r>
              <a:rPr lang="en-US" sz="2400"/>
              <a:t>Since 2021, reviews have been conducted via a partnership between DESE and the American Institutes for Research (AIR)</a:t>
            </a:r>
          </a:p>
          <a:p>
            <a:pPr lvl="1"/>
            <a:r>
              <a:rPr lang="en-US" sz="2000"/>
              <a:t>The review process includes document reviews, onsite visits, focus groups, classroom observations, data triangulation, and report writing/finalization</a:t>
            </a:r>
          </a:p>
        </p:txBody>
      </p:sp>
    </p:spTree>
    <p:extLst>
      <p:ext uri="{BB962C8B-B14F-4D97-AF65-F5344CB8AC3E}">
        <p14:creationId xmlns:p14="http://schemas.microsoft.com/office/powerpoint/2010/main" val="342306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42852"/>
          </a:xfrm>
        </p:spPr>
        <p:txBody>
          <a:bodyPr/>
          <a:lstStyle/>
          <a:p>
            <a:r>
              <a:rPr lang="en-US"/>
              <a:t>The District Review Process Today</a:t>
            </a:r>
          </a:p>
        </p:txBody>
      </p:sp>
      <p:sp>
        <p:nvSpPr>
          <p:cNvPr id="4" name="Oval 3">
            <a:extLst>
              <a:ext uri="{FF2B5EF4-FFF2-40B4-BE49-F238E27FC236}">
                <a16:creationId xmlns:a16="http://schemas.microsoft.com/office/drawing/2014/main" id="{9DAC64D7-0CFD-1036-169A-BC0CBE8548E6}"/>
              </a:ext>
              <a:ext uri="{C183D7F6-B498-43B3-948B-1728B52AA6E4}">
                <adec:decorative xmlns:adec="http://schemas.microsoft.com/office/drawing/2017/decorative" val="1"/>
              </a:ext>
            </a:extLst>
          </p:cNvPr>
          <p:cNvSpPr/>
          <p:nvPr/>
        </p:nvSpPr>
        <p:spPr>
          <a:xfrm>
            <a:off x="3277828" y="2523744"/>
            <a:ext cx="1774613" cy="1792223"/>
          </a:xfrm>
          <a:prstGeom prst="ellipse">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Diagram 2" descr="District review process flow chart">
            <a:extLst>
              <a:ext uri="{FF2B5EF4-FFF2-40B4-BE49-F238E27FC236}">
                <a16:creationId xmlns:a16="http://schemas.microsoft.com/office/drawing/2014/main" id="{BD958E32-5EC8-F4B8-1B62-1EE8619F2AE8}"/>
              </a:ext>
            </a:extLst>
          </p:cNvPr>
          <p:cNvGraphicFramePr/>
          <p:nvPr>
            <p:extLst>
              <p:ext uri="{D42A27DB-BD31-4B8C-83A1-F6EECF244321}">
                <p14:modId xmlns:p14="http://schemas.microsoft.com/office/powerpoint/2010/main" val="1516881927"/>
              </p:ext>
            </p:extLst>
          </p:nvPr>
        </p:nvGraphicFramePr>
        <p:xfrm>
          <a:off x="325066" y="1702250"/>
          <a:ext cx="11313268" cy="34534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a:extLst>
              <a:ext uri="{FF2B5EF4-FFF2-40B4-BE49-F238E27FC236}">
                <a16:creationId xmlns:a16="http://schemas.microsoft.com/office/drawing/2014/main" id="{89807283-C9E7-3D64-4619-6BB504316A55}"/>
              </a:ext>
            </a:extLst>
          </p:cNvPr>
          <p:cNvSpPr/>
          <p:nvPr/>
        </p:nvSpPr>
        <p:spPr>
          <a:xfrm>
            <a:off x="3013329" y="4754118"/>
            <a:ext cx="2039112" cy="557784"/>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Arial" panose="020B0604020202020204" pitchFamily="34" charset="0"/>
                <a:cs typeface="Arial" panose="020B0604020202020204" pitchFamily="34" charset="0"/>
              </a:rPr>
              <a:t>May – Onsite week</a:t>
            </a:r>
          </a:p>
        </p:txBody>
      </p:sp>
      <p:sp>
        <p:nvSpPr>
          <p:cNvPr id="8" name="Rectangle 7">
            <a:extLst>
              <a:ext uri="{FF2B5EF4-FFF2-40B4-BE49-F238E27FC236}">
                <a16:creationId xmlns:a16="http://schemas.microsoft.com/office/drawing/2014/main" id="{A8B7C043-A8FB-BBFD-E794-32CAF4BA050E}"/>
              </a:ext>
            </a:extLst>
          </p:cNvPr>
          <p:cNvSpPr/>
          <p:nvPr/>
        </p:nvSpPr>
        <p:spPr>
          <a:xfrm>
            <a:off x="5176857" y="4754118"/>
            <a:ext cx="2039112" cy="557784"/>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Arial" panose="020B0604020202020204" pitchFamily="34" charset="0"/>
                <a:cs typeface="Arial" panose="020B0604020202020204" pitchFamily="34" charset="0"/>
              </a:rPr>
              <a:t>1 week </a:t>
            </a:r>
          </a:p>
          <a:p>
            <a:pPr algn="ctr"/>
            <a:r>
              <a:rPr lang="en-US" sz="1600" dirty="0">
                <a:solidFill>
                  <a:schemeClr val="tx1"/>
                </a:solidFill>
                <a:latin typeface="Arial" panose="020B0604020202020204" pitchFamily="34" charset="0"/>
                <a:cs typeface="Arial" panose="020B0604020202020204" pitchFamily="34" charset="0"/>
              </a:rPr>
              <a:t>October – April</a:t>
            </a:r>
          </a:p>
        </p:txBody>
      </p:sp>
      <p:sp>
        <p:nvSpPr>
          <p:cNvPr id="9" name="Rectangle 8">
            <a:extLst>
              <a:ext uri="{FF2B5EF4-FFF2-40B4-BE49-F238E27FC236}">
                <a16:creationId xmlns:a16="http://schemas.microsoft.com/office/drawing/2014/main" id="{86CD188C-9F30-B662-3A8D-89A4C110B0C3}"/>
              </a:ext>
            </a:extLst>
          </p:cNvPr>
          <p:cNvSpPr/>
          <p:nvPr/>
        </p:nvSpPr>
        <p:spPr>
          <a:xfrm>
            <a:off x="7340386" y="4754118"/>
            <a:ext cx="2039112" cy="557784"/>
          </a:xfrm>
          <a:prstGeom prst="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Arial" panose="020B0604020202020204" pitchFamily="34" charset="0"/>
                <a:cs typeface="Arial" panose="020B0604020202020204" pitchFamily="34" charset="0"/>
              </a:rPr>
              <a:t>3-5 months after onsite</a:t>
            </a:r>
          </a:p>
        </p:txBody>
      </p:sp>
    </p:spTree>
    <p:extLst>
      <p:ext uri="{BB962C8B-B14F-4D97-AF65-F5344CB8AC3E}">
        <p14:creationId xmlns:p14="http://schemas.microsoft.com/office/powerpoint/2010/main" val="13152355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41377C-9F53-4DD5-9541-E20ACD9DD7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801E86-5D1E-D752-0862-31C2698276C4}"/>
              </a:ext>
            </a:extLst>
          </p:cNvPr>
          <p:cNvSpPr>
            <a:spLocks noGrp="1"/>
          </p:cNvSpPr>
          <p:nvPr>
            <p:ph type="title"/>
          </p:nvPr>
        </p:nvSpPr>
        <p:spPr>
          <a:xfrm>
            <a:off x="838200" y="730525"/>
            <a:ext cx="10515600" cy="2852737"/>
          </a:xfrm>
        </p:spPr>
        <p:txBody>
          <a:bodyPr/>
          <a:lstStyle/>
          <a:p>
            <a:r>
              <a:rPr lang="en-US"/>
              <a:t>District Reviews in Detail</a:t>
            </a:r>
          </a:p>
        </p:txBody>
      </p:sp>
    </p:spTree>
    <p:extLst>
      <p:ext uri="{BB962C8B-B14F-4D97-AF65-F5344CB8AC3E}">
        <p14:creationId xmlns:p14="http://schemas.microsoft.com/office/powerpoint/2010/main" val="18787734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14F02DD-F2A7-4368-CE1A-BCF5F0A0B1CF}"/>
              </a:ext>
            </a:extLst>
          </p:cNvPr>
          <p:cNvSpPr>
            <a:spLocks noGrp="1"/>
          </p:cNvSpPr>
          <p:nvPr>
            <p:ph type="title"/>
          </p:nvPr>
        </p:nvSpPr>
        <p:spPr>
          <a:xfrm>
            <a:off x="838200" y="365126"/>
            <a:ext cx="10515600" cy="1042852"/>
          </a:xfrm>
        </p:spPr>
        <p:txBody>
          <a:bodyPr>
            <a:normAutofit/>
          </a:bodyPr>
          <a:lstStyle/>
          <a:p>
            <a:r>
              <a:rPr lang="en-US"/>
              <a:t>Pre-Onsite</a:t>
            </a:r>
          </a:p>
        </p:txBody>
      </p:sp>
      <p:sp>
        <p:nvSpPr>
          <p:cNvPr id="10" name="Teardrop 9" descr="Orange call-out for pre-onsite">
            <a:extLst>
              <a:ext uri="{FF2B5EF4-FFF2-40B4-BE49-F238E27FC236}">
                <a16:creationId xmlns:a16="http://schemas.microsoft.com/office/drawing/2014/main" id="{D39BE390-558A-2382-1013-C5653572F815}"/>
              </a:ext>
            </a:extLst>
          </p:cNvPr>
          <p:cNvSpPr/>
          <p:nvPr/>
        </p:nvSpPr>
        <p:spPr>
          <a:xfrm rot="2700000">
            <a:off x="371760" y="1834265"/>
            <a:ext cx="1042416" cy="1043183"/>
          </a:xfrm>
          <a:prstGeom prst="teardrop">
            <a:avLst>
              <a:gd name="adj" fmla="val 100000"/>
            </a:avLst>
          </a:prstGeom>
          <a:solidFill>
            <a:schemeClr val="accent2"/>
          </a:solidFill>
          <a:ln>
            <a:solidFill>
              <a:schemeClr val="bg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2" name="Content Placeholder 1">
            <a:extLst>
              <a:ext uri="{FF2B5EF4-FFF2-40B4-BE49-F238E27FC236}">
                <a16:creationId xmlns:a16="http://schemas.microsoft.com/office/drawing/2014/main" id="{FFDF56C2-9B32-0AB3-9075-6B4B548B02C9}"/>
              </a:ext>
            </a:extLst>
          </p:cNvPr>
          <p:cNvSpPr>
            <a:spLocks noGrp="1"/>
          </p:cNvSpPr>
          <p:nvPr>
            <p:ph idx="1"/>
          </p:nvPr>
        </p:nvSpPr>
        <p:spPr>
          <a:xfrm>
            <a:off x="1696824" y="2087563"/>
            <a:ext cx="9656975" cy="4051300"/>
          </a:xfrm>
        </p:spPr>
        <p:txBody>
          <a:bodyPr>
            <a:normAutofit fontScale="92500" lnSpcReduction="10000"/>
          </a:bodyPr>
          <a:lstStyle/>
          <a:p>
            <a:r>
              <a:rPr lang="en-US" sz="2400" b="1"/>
              <a:t>Districts are selected and notified</a:t>
            </a:r>
          </a:p>
          <a:p>
            <a:pPr lvl="1"/>
            <a:r>
              <a:rPr lang="en-US" sz="2000"/>
              <a:t>Districts are selected for a comprehensive or targeted review</a:t>
            </a:r>
          </a:p>
          <a:p>
            <a:pPr lvl="1"/>
            <a:r>
              <a:rPr lang="en-US" sz="2000"/>
              <a:t>Notification letters are sent out in late May</a:t>
            </a:r>
          </a:p>
          <a:p>
            <a:r>
              <a:rPr lang="en-US" sz="2400" b="1"/>
              <a:t>District trainings</a:t>
            </a:r>
          </a:p>
          <a:p>
            <a:pPr lvl="1"/>
            <a:r>
              <a:rPr lang="en-US" sz="2000"/>
              <a:t>Orientation – August, 2 virtual sessions</a:t>
            </a:r>
          </a:p>
          <a:p>
            <a:pPr lvl="1"/>
            <a:r>
              <a:rPr lang="en-US" sz="2000"/>
              <a:t>District Standards and Indicators Training – September, 1 virtual session</a:t>
            </a:r>
          </a:p>
          <a:p>
            <a:r>
              <a:rPr lang="en-US" sz="2400" b="1"/>
              <a:t>Districts complete a self-assessment </a:t>
            </a:r>
          </a:p>
          <a:p>
            <a:pPr lvl="1"/>
            <a:r>
              <a:rPr lang="en-US" sz="2000"/>
              <a:t>Required for targeted districts, optional for comprehensive</a:t>
            </a:r>
          </a:p>
          <a:p>
            <a:r>
              <a:rPr lang="en-US" sz="2400" b="1"/>
              <a:t>Scheduling and Introduction Calls</a:t>
            </a:r>
          </a:p>
          <a:p>
            <a:r>
              <a:rPr lang="en-US" sz="2400" b="1"/>
              <a:t>Document Collection</a:t>
            </a:r>
          </a:p>
          <a:p>
            <a:pPr lvl="1"/>
            <a:r>
              <a:rPr lang="en-US" sz="2000"/>
              <a:t>District liaison and school leaders complete questionnaires</a:t>
            </a:r>
          </a:p>
          <a:p>
            <a:pPr lvl="1"/>
            <a:endParaRPr lang="en-US" sz="2000"/>
          </a:p>
          <a:p>
            <a:pPr lvl="1"/>
            <a:endParaRPr lang="en-US" sz="2000"/>
          </a:p>
        </p:txBody>
      </p:sp>
    </p:spTree>
    <p:extLst>
      <p:ext uri="{BB962C8B-B14F-4D97-AF65-F5344CB8AC3E}">
        <p14:creationId xmlns:p14="http://schemas.microsoft.com/office/powerpoint/2010/main" val="32332342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A3DEF15-3984-3C1D-1782-D30AAA44B134}"/>
              </a:ext>
            </a:extLst>
          </p:cNvPr>
          <p:cNvSpPr>
            <a:spLocks noGrp="1"/>
          </p:cNvSpPr>
          <p:nvPr>
            <p:ph idx="1"/>
          </p:nvPr>
        </p:nvSpPr>
        <p:spPr>
          <a:xfrm>
            <a:off x="1047750" y="2121031"/>
            <a:ext cx="5048250" cy="3451094"/>
          </a:xfrm>
        </p:spPr>
        <p:txBody>
          <a:bodyPr>
            <a:noAutofit/>
          </a:bodyPr>
          <a:lstStyle/>
          <a:p>
            <a:pPr marL="0" indent="0">
              <a:buNone/>
            </a:pPr>
            <a:r>
              <a:rPr lang="en-US" sz="2000" b="1"/>
              <a:t>Current Practice</a:t>
            </a:r>
          </a:p>
          <a:p>
            <a:r>
              <a:rPr lang="en-US" sz="2000"/>
              <a:t>Comprehensive reviews</a:t>
            </a:r>
          </a:p>
          <a:p>
            <a:pPr lvl="1"/>
            <a:r>
              <a:rPr lang="en-US" sz="1800"/>
              <a:t>All standards reviewed</a:t>
            </a:r>
          </a:p>
          <a:p>
            <a:r>
              <a:rPr lang="en-US" sz="2000"/>
              <a:t>Targeted reviews</a:t>
            </a:r>
          </a:p>
          <a:p>
            <a:pPr lvl="1"/>
            <a:r>
              <a:rPr lang="en-US" sz="1800"/>
              <a:t>3 standards reviewed</a:t>
            </a:r>
          </a:p>
          <a:p>
            <a:pPr lvl="1"/>
            <a:r>
              <a:rPr lang="en-US" sz="1800" b="1"/>
              <a:t>Student Centered </a:t>
            </a:r>
            <a:r>
              <a:rPr lang="en-US" sz="1800"/>
              <a:t>(Curriculum and Instruction, Assessment, Student Support) </a:t>
            </a:r>
          </a:p>
          <a:p>
            <a:pPr lvl="1"/>
            <a:r>
              <a:rPr lang="en-US" sz="1800" b="1"/>
              <a:t>Governance Centered </a:t>
            </a:r>
            <a:r>
              <a:rPr lang="en-US" sz="1800"/>
              <a:t>(Leadership and Governance, Human Resources and Professional Development, Financial and Asset Management) </a:t>
            </a:r>
          </a:p>
        </p:txBody>
      </p:sp>
      <p:sp>
        <p:nvSpPr>
          <p:cNvPr id="3" name="Title 2">
            <a:extLst>
              <a:ext uri="{FF2B5EF4-FFF2-40B4-BE49-F238E27FC236}">
                <a16:creationId xmlns:a16="http://schemas.microsoft.com/office/drawing/2014/main" id="{93ECCE2B-306D-FECE-9868-52B2A0233B93}"/>
              </a:ext>
            </a:extLst>
          </p:cNvPr>
          <p:cNvSpPr>
            <a:spLocks noGrp="1"/>
          </p:cNvSpPr>
          <p:nvPr>
            <p:ph type="title"/>
          </p:nvPr>
        </p:nvSpPr>
        <p:spPr/>
        <p:txBody>
          <a:bodyPr/>
          <a:lstStyle/>
          <a:p>
            <a:r>
              <a:rPr lang="en-US"/>
              <a:t>Comprehensive vs. Targeted</a:t>
            </a:r>
          </a:p>
        </p:txBody>
      </p:sp>
      <p:sp>
        <p:nvSpPr>
          <p:cNvPr id="5" name="Rectangle: Rounded Corners 4">
            <a:extLst>
              <a:ext uri="{FF2B5EF4-FFF2-40B4-BE49-F238E27FC236}">
                <a16:creationId xmlns:a16="http://schemas.microsoft.com/office/drawing/2014/main" id="{A0C39E02-2E6D-8C19-11CE-D00458AFDEE3}"/>
              </a:ext>
            </a:extLst>
          </p:cNvPr>
          <p:cNvSpPr/>
          <p:nvPr/>
        </p:nvSpPr>
        <p:spPr>
          <a:xfrm>
            <a:off x="1043940" y="5778631"/>
            <a:ext cx="10104120" cy="860294"/>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Is there a benefit to having two different review types? How do we provide targeted, relevant information while fulfilling our responsibility to conduct comprehensive reviews?</a:t>
            </a:r>
          </a:p>
        </p:txBody>
      </p:sp>
      <p:sp>
        <p:nvSpPr>
          <p:cNvPr id="6" name="Content Placeholder 1">
            <a:extLst>
              <a:ext uri="{FF2B5EF4-FFF2-40B4-BE49-F238E27FC236}">
                <a16:creationId xmlns:a16="http://schemas.microsoft.com/office/drawing/2014/main" id="{1162F9B4-E562-D67F-8475-0CE0EC671886}"/>
              </a:ext>
            </a:extLst>
          </p:cNvPr>
          <p:cNvSpPr txBox="1">
            <a:spLocks/>
          </p:cNvSpPr>
          <p:nvPr/>
        </p:nvSpPr>
        <p:spPr>
          <a:xfrm>
            <a:off x="6096000" y="2026928"/>
            <a:ext cx="5048250" cy="35440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b="1"/>
              <a:t>Potential Changes</a:t>
            </a:r>
          </a:p>
          <a:p>
            <a:r>
              <a:rPr lang="en-US" sz="2000"/>
              <a:t>Develop a clear criteria for selecting districts as comprehensive vs. targeted</a:t>
            </a:r>
          </a:p>
          <a:p>
            <a:r>
              <a:rPr lang="en-US" sz="2000"/>
              <a:t>Select standards for review based on data review and/or self-assessment and collaboration with districts</a:t>
            </a:r>
          </a:p>
          <a:p>
            <a:endParaRPr lang="en-US" sz="2000"/>
          </a:p>
        </p:txBody>
      </p:sp>
    </p:spTree>
    <p:extLst>
      <p:ext uri="{BB962C8B-B14F-4D97-AF65-F5344CB8AC3E}">
        <p14:creationId xmlns:p14="http://schemas.microsoft.com/office/powerpoint/2010/main" val="1578656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5" grpId="0" animBg="1"/>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43777F1-FA47-CF13-61BD-4299EF289528}"/>
              </a:ext>
            </a:extLst>
          </p:cNvPr>
          <p:cNvSpPr>
            <a:spLocks noGrp="1"/>
          </p:cNvSpPr>
          <p:nvPr>
            <p:ph type="title"/>
          </p:nvPr>
        </p:nvSpPr>
        <p:spPr>
          <a:xfrm>
            <a:off x="838200" y="365126"/>
            <a:ext cx="10515600" cy="1042852"/>
          </a:xfrm>
        </p:spPr>
        <p:txBody>
          <a:bodyPr/>
          <a:lstStyle/>
          <a:p>
            <a:r>
              <a:rPr lang="en-US"/>
              <a:t>Pre-Onsite Timeline</a:t>
            </a:r>
          </a:p>
        </p:txBody>
      </p:sp>
      <p:sp>
        <p:nvSpPr>
          <p:cNvPr id="2" name="Content Placeholder 1">
            <a:extLst>
              <a:ext uri="{FF2B5EF4-FFF2-40B4-BE49-F238E27FC236}">
                <a16:creationId xmlns:a16="http://schemas.microsoft.com/office/drawing/2014/main" id="{26C30A36-1F08-6831-0440-5F7821D37305}"/>
              </a:ext>
            </a:extLst>
          </p:cNvPr>
          <p:cNvSpPr>
            <a:spLocks noGrp="1"/>
          </p:cNvSpPr>
          <p:nvPr>
            <p:ph idx="1"/>
          </p:nvPr>
        </p:nvSpPr>
        <p:spPr>
          <a:xfrm>
            <a:off x="838200" y="2086984"/>
            <a:ext cx="10515600" cy="4052559"/>
          </a:xfrm>
        </p:spPr>
        <p:txBody>
          <a:bodyPr>
            <a:normAutofit/>
          </a:bodyPr>
          <a:lstStyle/>
          <a:p>
            <a:pPr marL="0" indent="0">
              <a:buNone/>
            </a:pPr>
            <a:r>
              <a:rPr lang="en-US"/>
              <a:t>Move up timeline for selection, notification, trainings, and scheduling</a:t>
            </a:r>
          </a:p>
        </p:txBody>
      </p:sp>
      <p:graphicFrame>
        <p:nvGraphicFramePr>
          <p:cNvPr id="4" name="Table 3">
            <a:extLst>
              <a:ext uri="{FF2B5EF4-FFF2-40B4-BE49-F238E27FC236}">
                <a16:creationId xmlns:a16="http://schemas.microsoft.com/office/drawing/2014/main" id="{B1F16737-AECF-04AD-A50D-E656BB0FC487}"/>
              </a:ext>
            </a:extLst>
          </p:cNvPr>
          <p:cNvGraphicFramePr>
            <a:graphicFrameLocks noGrp="1"/>
          </p:cNvGraphicFramePr>
          <p:nvPr>
            <p:extLst>
              <p:ext uri="{D42A27DB-BD31-4B8C-83A1-F6EECF244321}">
                <p14:modId xmlns:p14="http://schemas.microsoft.com/office/powerpoint/2010/main" val="392394583"/>
              </p:ext>
            </p:extLst>
          </p:nvPr>
        </p:nvGraphicFramePr>
        <p:xfrm>
          <a:off x="1281112" y="2946459"/>
          <a:ext cx="9629775" cy="2595880"/>
        </p:xfrm>
        <a:graphic>
          <a:graphicData uri="http://schemas.openxmlformats.org/drawingml/2006/table">
            <a:tbl>
              <a:tblPr firstRow="1" bandRow="1">
                <a:tableStyleId>{5C22544A-7EE6-4342-B048-85BDC9FD1C3A}</a:tableStyleId>
              </a:tblPr>
              <a:tblGrid>
                <a:gridCol w="4448175">
                  <a:extLst>
                    <a:ext uri="{9D8B030D-6E8A-4147-A177-3AD203B41FA5}">
                      <a16:colId xmlns:a16="http://schemas.microsoft.com/office/drawing/2014/main" val="3091519178"/>
                    </a:ext>
                  </a:extLst>
                </a:gridCol>
                <a:gridCol w="2695575">
                  <a:extLst>
                    <a:ext uri="{9D8B030D-6E8A-4147-A177-3AD203B41FA5}">
                      <a16:colId xmlns:a16="http://schemas.microsoft.com/office/drawing/2014/main" val="3812150924"/>
                    </a:ext>
                  </a:extLst>
                </a:gridCol>
                <a:gridCol w="2486025">
                  <a:extLst>
                    <a:ext uri="{9D8B030D-6E8A-4147-A177-3AD203B41FA5}">
                      <a16:colId xmlns:a16="http://schemas.microsoft.com/office/drawing/2014/main" val="3990272386"/>
                    </a:ext>
                  </a:extLst>
                </a:gridCol>
              </a:tblGrid>
              <a:tr h="370840">
                <a:tc>
                  <a:txBody>
                    <a:bodyPr/>
                    <a:lstStyle/>
                    <a:p>
                      <a:endParaRPr lang="en-US" sz="160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1600">
                          <a:solidFill>
                            <a:schemeClr val="tx1"/>
                          </a:solidFill>
                          <a:latin typeface="Arial" panose="020B0604020202020204" pitchFamily="34" charset="0"/>
                          <a:cs typeface="Arial" panose="020B0604020202020204" pitchFamily="34" charset="0"/>
                        </a:rPr>
                        <a:t>Current Timeline</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1600">
                          <a:solidFill>
                            <a:schemeClr val="tx1"/>
                          </a:solidFill>
                          <a:latin typeface="Arial" panose="020B0604020202020204" pitchFamily="34" charset="0"/>
                          <a:cs typeface="Arial" panose="020B0604020202020204" pitchFamily="34" charset="0"/>
                        </a:rPr>
                        <a:t>Potential Changes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62140724"/>
                  </a:ext>
                </a:extLst>
              </a:tr>
              <a:tr h="370840">
                <a:tc>
                  <a:txBody>
                    <a:bodyPr/>
                    <a:lstStyle/>
                    <a:p>
                      <a:r>
                        <a:rPr lang="en-US" sz="1600">
                          <a:latin typeface="Arial" panose="020B0604020202020204" pitchFamily="34" charset="0"/>
                          <a:cs typeface="Arial" panose="020B0604020202020204" pitchFamily="34" charset="0"/>
                        </a:rPr>
                        <a:t>Notifications Letters Sent</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US" sz="1600">
                          <a:latin typeface="Arial" panose="020B0604020202020204" pitchFamily="34" charset="0"/>
                          <a:cs typeface="Arial" panose="020B0604020202020204" pitchFamily="34" charset="0"/>
                        </a:rPr>
                        <a:t>May 30</a:t>
                      </a:r>
                      <a:r>
                        <a:rPr lang="en-US" sz="1600" baseline="30000">
                          <a:latin typeface="Arial" panose="020B0604020202020204" pitchFamily="34" charset="0"/>
                          <a:cs typeface="Arial" panose="020B0604020202020204" pitchFamily="34" charset="0"/>
                        </a:rPr>
                        <a:t>th</a:t>
                      </a:r>
                      <a:endParaRPr lang="en-US" sz="1600">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US" sz="1600">
                          <a:latin typeface="Arial" panose="020B0604020202020204" pitchFamily="34" charset="0"/>
                          <a:cs typeface="Arial" panose="020B0604020202020204" pitchFamily="34" charset="0"/>
                        </a:rPr>
                        <a:t>Early Spring</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10955322"/>
                  </a:ext>
                </a:extLst>
              </a:tr>
              <a:tr h="370840">
                <a:tc>
                  <a:txBody>
                    <a:bodyPr/>
                    <a:lstStyle/>
                    <a:p>
                      <a:r>
                        <a:rPr lang="en-US" sz="1600">
                          <a:latin typeface="Arial" panose="020B0604020202020204" pitchFamily="34" charset="0"/>
                          <a:cs typeface="Arial" panose="020B0604020202020204" pitchFamily="34" charset="0"/>
                        </a:rPr>
                        <a:t>District Orientation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a:latin typeface="Arial" panose="020B0604020202020204" pitchFamily="34" charset="0"/>
                          <a:cs typeface="Arial" panose="020B0604020202020204" pitchFamily="34" charset="0"/>
                        </a:rPr>
                        <a:t>August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a:latin typeface="Arial" panose="020B0604020202020204" pitchFamily="34" charset="0"/>
                          <a:cs typeface="Arial" panose="020B0604020202020204" pitchFamily="34" charset="0"/>
                        </a:rPr>
                        <a:t>Late Spring</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07837244"/>
                  </a:ext>
                </a:extLst>
              </a:tr>
              <a:tr h="370840">
                <a:tc>
                  <a:txBody>
                    <a:bodyPr/>
                    <a:lstStyle/>
                    <a:p>
                      <a:r>
                        <a:rPr lang="en-US" sz="1600">
                          <a:latin typeface="Arial" panose="020B0604020202020204" pitchFamily="34" charset="0"/>
                          <a:cs typeface="Arial" panose="020B0604020202020204" pitchFamily="34" charset="0"/>
                        </a:rPr>
                        <a:t>District Standards and Indicators Training</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a:latin typeface="Arial" panose="020B0604020202020204" pitchFamily="34" charset="0"/>
                          <a:cs typeface="Arial" panose="020B0604020202020204" pitchFamily="34" charset="0"/>
                        </a:rPr>
                        <a:t>September</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a:latin typeface="Arial" panose="020B0604020202020204" pitchFamily="34" charset="0"/>
                          <a:cs typeface="Arial" panose="020B0604020202020204" pitchFamily="34" charset="0"/>
                        </a:rPr>
                        <a:t>Late Spring</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18397191"/>
                  </a:ext>
                </a:extLst>
              </a:tr>
              <a:tr h="370840">
                <a:tc>
                  <a:txBody>
                    <a:bodyPr/>
                    <a:lstStyle/>
                    <a:p>
                      <a:r>
                        <a:rPr lang="en-US" sz="1600">
                          <a:latin typeface="Arial" panose="020B0604020202020204" pitchFamily="34" charset="0"/>
                          <a:cs typeface="Arial" panose="020B0604020202020204" pitchFamily="34" charset="0"/>
                        </a:rPr>
                        <a:t>Scheduling</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a:latin typeface="Arial" panose="020B0604020202020204" pitchFamily="34" charset="0"/>
                          <a:cs typeface="Arial" panose="020B0604020202020204" pitchFamily="34" charset="0"/>
                        </a:rPr>
                        <a:t>September</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a:latin typeface="Arial" panose="020B0604020202020204" pitchFamily="34" charset="0"/>
                          <a:cs typeface="Arial" panose="020B0604020202020204" pitchFamily="34" charset="0"/>
                        </a:rPr>
                        <a:t>Early Summer</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50694564"/>
                  </a:ext>
                </a:extLst>
              </a:tr>
              <a:tr h="370840">
                <a:tc>
                  <a:txBody>
                    <a:bodyPr/>
                    <a:lstStyle/>
                    <a:p>
                      <a:r>
                        <a:rPr lang="en-US" sz="1600">
                          <a:latin typeface="Arial" panose="020B0604020202020204" pitchFamily="34" charset="0"/>
                          <a:cs typeface="Arial" panose="020B0604020202020204" pitchFamily="34" charset="0"/>
                        </a:rPr>
                        <a:t>Introduction Calls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a:latin typeface="Arial" panose="020B0604020202020204" pitchFamily="34" charset="0"/>
                          <a:cs typeface="Arial" panose="020B0604020202020204" pitchFamily="34" charset="0"/>
                        </a:rPr>
                        <a:t>Sept - Nov</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a:latin typeface="Arial" panose="020B0604020202020204" pitchFamily="34" charset="0"/>
                          <a:cs typeface="Arial" panose="020B0604020202020204" pitchFamily="34" charset="0"/>
                        </a:rPr>
                        <a:t>Early Summer</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8488822"/>
                  </a:ext>
                </a:extLst>
              </a:tr>
              <a:tr h="370840">
                <a:tc>
                  <a:txBody>
                    <a:bodyPr/>
                    <a:lstStyle/>
                    <a:p>
                      <a:r>
                        <a:rPr lang="en-US" sz="1600">
                          <a:latin typeface="Arial" panose="020B0604020202020204" pitchFamily="34" charset="0"/>
                          <a:cs typeface="Arial" panose="020B0604020202020204" pitchFamily="34" charset="0"/>
                        </a:rPr>
                        <a:t>Document Collection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a:latin typeface="Arial" panose="020B0604020202020204" pitchFamily="34" charset="0"/>
                          <a:cs typeface="Arial" panose="020B0604020202020204" pitchFamily="34" charset="0"/>
                        </a:rPr>
                        <a:t>Sept - onsite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a:latin typeface="Arial" panose="020B0604020202020204" pitchFamily="34" charset="0"/>
                          <a:cs typeface="Arial" panose="020B0604020202020204" pitchFamily="34" charset="0"/>
                        </a:rPr>
                        <a:t>Summer</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31376017"/>
                  </a:ext>
                </a:extLst>
              </a:tr>
            </a:tbl>
          </a:graphicData>
        </a:graphic>
      </p:graphicFrame>
      <p:sp>
        <p:nvSpPr>
          <p:cNvPr id="5" name="Arrow: Right 4">
            <a:extLst>
              <a:ext uri="{FF2B5EF4-FFF2-40B4-BE49-F238E27FC236}">
                <a16:creationId xmlns:a16="http://schemas.microsoft.com/office/drawing/2014/main" id="{5C3DB2A2-047B-5296-8FA0-E72FB1F4480B}"/>
              </a:ext>
              <a:ext uri="{C183D7F6-B498-43B3-948B-1728B52AA6E4}">
                <adec:decorative xmlns:adec="http://schemas.microsoft.com/office/drawing/2017/decorative" val="1"/>
              </a:ext>
            </a:extLst>
          </p:cNvPr>
          <p:cNvSpPr/>
          <p:nvPr/>
        </p:nvSpPr>
        <p:spPr>
          <a:xfrm>
            <a:off x="7234237" y="3432277"/>
            <a:ext cx="978408" cy="171450"/>
          </a:xfrm>
          <a:prstGeom prst="rightArrow">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Right 5">
            <a:extLst>
              <a:ext uri="{FF2B5EF4-FFF2-40B4-BE49-F238E27FC236}">
                <a16:creationId xmlns:a16="http://schemas.microsoft.com/office/drawing/2014/main" id="{A2FF9722-5D02-32B9-0DAC-07C8164F9343}"/>
              </a:ext>
              <a:ext uri="{C183D7F6-B498-43B3-948B-1728B52AA6E4}">
                <adec:decorative xmlns:adec="http://schemas.microsoft.com/office/drawing/2017/decorative" val="1"/>
              </a:ext>
            </a:extLst>
          </p:cNvPr>
          <p:cNvSpPr/>
          <p:nvPr/>
        </p:nvSpPr>
        <p:spPr>
          <a:xfrm>
            <a:off x="7234237" y="3794112"/>
            <a:ext cx="978408" cy="171450"/>
          </a:xfrm>
          <a:prstGeom prst="rightArrow">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Right 6">
            <a:extLst>
              <a:ext uri="{FF2B5EF4-FFF2-40B4-BE49-F238E27FC236}">
                <a16:creationId xmlns:a16="http://schemas.microsoft.com/office/drawing/2014/main" id="{A0C2A57E-6211-64F0-6320-871EC1176D23}"/>
              </a:ext>
              <a:ext uri="{C183D7F6-B498-43B3-948B-1728B52AA6E4}">
                <adec:decorative xmlns:adec="http://schemas.microsoft.com/office/drawing/2017/decorative" val="1"/>
              </a:ext>
            </a:extLst>
          </p:cNvPr>
          <p:cNvSpPr/>
          <p:nvPr/>
        </p:nvSpPr>
        <p:spPr>
          <a:xfrm>
            <a:off x="7234237" y="4157122"/>
            <a:ext cx="978408" cy="171450"/>
          </a:xfrm>
          <a:prstGeom prst="rightArrow">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id="{7BBBDDCC-0358-F0A8-A438-FEC5ECD95618}"/>
              </a:ext>
              <a:ext uri="{C183D7F6-B498-43B3-948B-1728B52AA6E4}">
                <adec:decorative xmlns:adec="http://schemas.microsoft.com/office/drawing/2017/decorative" val="1"/>
              </a:ext>
            </a:extLst>
          </p:cNvPr>
          <p:cNvSpPr/>
          <p:nvPr/>
        </p:nvSpPr>
        <p:spPr>
          <a:xfrm>
            <a:off x="7234237" y="4518957"/>
            <a:ext cx="978408" cy="171450"/>
          </a:xfrm>
          <a:prstGeom prst="rightArrow">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48B5B660-D3B8-ADBE-222A-07D7E06E2B91}"/>
              </a:ext>
              <a:ext uri="{C183D7F6-B498-43B3-948B-1728B52AA6E4}">
                <adec:decorative xmlns:adec="http://schemas.microsoft.com/office/drawing/2017/decorative" val="1"/>
              </a:ext>
            </a:extLst>
          </p:cNvPr>
          <p:cNvSpPr/>
          <p:nvPr/>
        </p:nvSpPr>
        <p:spPr>
          <a:xfrm>
            <a:off x="7234237" y="4879025"/>
            <a:ext cx="978408" cy="171450"/>
          </a:xfrm>
          <a:prstGeom prst="rightArrow">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Right 11">
            <a:extLst>
              <a:ext uri="{FF2B5EF4-FFF2-40B4-BE49-F238E27FC236}">
                <a16:creationId xmlns:a16="http://schemas.microsoft.com/office/drawing/2014/main" id="{906784D2-2E7F-B235-BBEA-49730775CCFD}"/>
              </a:ext>
              <a:ext uri="{C183D7F6-B498-43B3-948B-1728B52AA6E4}">
                <adec:decorative xmlns:adec="http://schemas.microsoft.com/office/drawing/2017/decorative" val="1"/>
              </a:ext>
            </a:extLst>
          </p:cNvPr>
          <p:cNvSpPr/>
          <p:nvPr/>
        </p:nvSpPr>
        <p:spPr>
          <a:xfrm>
            <a:off x="7234237" y="5246618"/>
            <a:ext cx="978408" cy="171450"/>
          </a:xfrm>
          <a:prstGeom prst="rightArrow">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D282DF6-3825-6854-1EBE-07FBE4474A81}"/>
              </a:ext>
            </a:extLst>
          </p:cNvPr>
          <p:cNvSpPr/>
          <p:nvPr/>
        </p:nvSpPr>
        <p:spPr>
          <a:xfrm>
            <a:off x="1043939" y="5824207"/>
            <a:ext cx="10104120" cy="755954"/>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Arial" panose="020B0604020202020204" pitchFamily="34" charset="0"/>
                <a:cs typeface="Arial" panose="020B0604020202020204" pitchFamily="34" charset="0"/>
              </a:rPr>
              <a:t>What are your reactions to the proposed timeline shifts? What challenges do you foresee? What adjustments would you recommend? </a:t>
            </a:r>
          </a:p>
        </p:txBody>
      </p:sp>
    </p:spTree>
    <p:extLst>
      <p:ext uri="{BB962C8B-B14F-4D97-AF65-F5344CB8AC3E}">
        <p14:creationId xmlns:p14="http://schemas.microsoft.com/office/powerpoint/2010/main" val="2180643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35DBBE7-0E2C-45AF-B538-4C105126F608}"/>
              </a:ext>
            </a:extLst>
          </p:cNvPr>
          <p:cNvSpPr>
            <a:spLocks noGrp="1"/>
          </p:cNvSpPr>
          <p:nvPr>
            <p:ph type="title"/>
          </p:nvPr>
        </p:nvSpPr>
        <p:spPr>
          <a:xfrm>
            <a:off x="838200" y="365126"/>
            <a:ext cx="10515600" cy="1042852"/>
          </a:xfrm>
        </p:spPr>
        <p:txBody>
          <a:bodyPr/>
          <a:lstStyle/>
          <a:p>
            <a:r>
              <a:rPr lang="en-US"/>
              <a:t>Onsite</a:t>
            </a:r>
          </a:p>
        </p:txBody>
      </p:sp>
      <p:sp>
        <p:nvSpPr>
          <p:cNvPr id="9" name="Teardrop 8" descr="Blue call-out indicating onsite">
            <a:extLst>
              <a:ext uri="{FF2B5EF4-FFF2-40B4-BE49-F238E27FC236}">
                <a16:creationId xmlns:a16="http://schemas.microsoft.com/office/drawing/2014/main" id="{A415F690-3D8B-4BCE-77D2-BE4B640B0FAE}"/>
              </a:ext>
            </a:extLst>
          </p:cNvPr>
          <p:cNvSpPr/>
          <p:nvPr/>
        </p:nvSpPr>
        <p:spPr>
          <a:xfrm rot="2700000">
            <a:off x="397764" y="1834377"/>
            <a:ext cx="1042416" cy="1042416"/>
          </a:xfrm>
          <a:prstGeom prst="teardrop">
            <a:avLst>
              <a:gd name="adj" fmla="val 100000"/>
            </a:avLst>
          </a:prstGeom>
          <a:solidFill>
            <a:srgbClr val="3647B6"/>
          </a:solidFill>
          <a:ln>
            <a:solidFill>
              <a:schemeClr val="bg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8" name="Content Placeholder 1">
            <a:extLst>
              <a:ext uri="{FF2B5EF4-FFF2-40B4-BE49-F238E27FC236}">
                <a16:creationId xmlns:a16="http://schemas.microsoft.com/office/drawing/2014/main" id="{667D0263-D5E0-2A3D-DE5D-84F76A792CB0}"/>
              </a:ext>
            </a:extLst>
          </p:cNvPr>
          <p:cNvSpPr>
            <a:spLocks noGrp="1"/>
          </p:cNvSpPr>
          <p:nvPr>
            <p:ph idx="1"/>
          </p:nvPr>
        </p:nvSpPr>
        <p:spPr>
          <a:xfrm>
            <a:off x="1656072" y="2188147"/>
            <a:ext cx="9697728" cy="4051300"/>
          </a:xfrm>
        </p:spPr>
        <p:txBody>
          <a:bodyPr>
            <a:normAutofit/>
          </a:bodyPr>
          <a:lstStyle/>
          <a:p>
            <a:r>
              <a:rPr lang="en-US" sz="2400" b="1"/>
              <a:t>Interviews and Focus Groups</a:t>
            </a:r>
          </a:p>
          <a:p>
            <a:pPr lvl="1"/>
            <a:r>
              <a:rPr lang="en-US" sz="2000"/>
              <a:t>Superintendent, instructional leaders, operational leaders</a:t>
            </a:r>
          </a:p>
          <a:p>
            <a:pPr lvl="1"/>
            <a:r>
              <a:rPr lang="en-US" sz="2000"/>
              <a:t>Municipal representatives</a:t>
            </a:r>
          </a:p>
          <a:p>
            <a:pPr lvl="1"/>
            <a:r>
              <a:rPr lang="en-US" sz="2000"/>
              <a:t>School committee members</a:t>
            </a:r>
          </a:p>
          <a:p>
            <a:pPr lvl="1"/>
            <a:r>
              <a:rPr lang="en-US" sz="2000"/>
              <a:t>All school principals</a:t>
            </a:r>
          </a:p>
          <a:p>
            <a:pPr lvl="1"/>
            <a:r>
              <a:rPr lang="en-US" sz="2000"/>
              <a:t>Teachers across each grade band (ES, MS, HS)</a:t>
            </a:r>
          </a:p>
          <a:p>
            <a:pPr lvl="1"/>
            <a:r>
              <a:rPr lang="en-US" sz="2000"/>
              <a:t>Student support professionals (counselors, therapists, other specialists) </a:t>
            </a:r>
          </a:p>
          <a:p>
            <a:pPr lvl="1"/>
            <a:r>
              <a:rPr lang="en-US" sz="2000"/>
              <a:t>Secondary students</a:t>
            </a:r>
          </a:p>
          <a:p>
            <a:r>
              <a:rPr lang="en-US" sz="2400" b="1"/>
              <a:t>Classroom observations in most district schools</a:t>
            </a:r>
          </a:p>
        </p:txBody>
      </p:sp>
    </p:spTree>
    <p:extLst>
      <p:ext uri="{BB962C8B-B14F-4D97-AF65-F5344CB8AC3E}">
        <p14:creationId xmlns:p14="http://schemas.microsoft.com/office/powerpoint/2010/main" val="35163376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4232215-2D9B-1CE7-CE35-E6F95EDBD44F}"/>
              </a:ext>
            </a:extLst>
          </p:cNvPr>
          <p:cNvSpPr>
            <a:spLocks noGrp="1"/>
          </p:cNvSpPr>
          <p:nvPr>
            <p:ph type="title"/>
          </p:nvPr>
        </p:nvSpPr>
        <p:spPr>
          <a:xfrm>
            <a:off x="838200" y="365126"/>
            <a:ext cx="10515600" cy="1042852"/>
          </a:xfrm>
        </p:spPr>
        <p:txBody>
          <a:bodyPr/>
          <a:lstStyle/>
          <a:p>
            <a:r>
              <a:rPr lang="en-US"/>
              <a:t>Onsite Potential Changes</a:t>
            </a:r>
          </a:p>
        </p:txBody>
      </p:sp>
      <p:sp>
        <p:nvSpPr>
          <p:cNvPr id="2" name="Content Placeholder 1">
            <a:extLst>
              <a:ext uri="{FF2B5EF4-FFF2-40B4-BE49-F238E27FC236}">
                <a16:creationId xmlns:a16="http://schemas.microsoft.com/office/drawing/2014/main" id="{1F2A28F8-DC36-5211-A184-23588ADA9121}"/>
              </a:ext>
            </a:extLst>
          </p:cNvPr>
          <p:cNvSpPr>
            <a:spLocks noGrp="1"/>
          </p:cNvSpPr>
          <p:nvPr>
            <p:ph idx="1"/>
          </p:nvPr>
        </p:nvSpPr>
        <p:spPr>
          <a:xfrm>
            <a:off x="838200" y="2086984"/>
            <a:ext cx="10515600" cy="4052559"/>
          </a:xfrm>
        </p:spPr>
        <p:txBody>
          <a:bodyPr/>
          <a:lstStyle/>
          <a:p>
            <a:r>
              <a:rPr lang="en-US"/>
              <a:t>Conducting observations in EECs and/or district-run preschool classrooms</a:t>
            </a:r>
          </a:p>
          <a:p>
            <a:r>
              <a:rPr lang="en-US"/>
              <a:t>Adopting a tool to assess the physical state of school buildings</a:t>
            </a:r>
          </a:p>
          <a:p>
            <a:r>
              <a:rPr lang="en-US"/>
              <a:t>Extending the “onsite” data collection from 1 to 2 weeks</a:t>
            </a:r>
          </a:p>
          <a:p>
            <a:pPr lvl="1"/>
            <a:r>
              <a:rPr lang="en-US"/>
              <a:t>Week 1: district review team in-person in the district</a:t>
            </a:r>
          </a:p>
          <a:p>
            <a:pPr lvl="1"/>
            <a:r>
              <a:rPr lang="en-US"/>
              <a:t>Week 2: virtual follow-up conversations (as needed) as the review team begins to summarize findings</a:t>
            </a:r>
          </a:p>
          <a:p>
            <a:r>
              <a:rPr lang="en-US"/>
              <a:t>Increasing flexibility around virtual focus groups</a:t>
            </a:r>
          </a:p>
          <a:p>
            <a:endParaRPr lang="en-US"/>
          </a:p>
        </p:txBody>
      </p:sp>
      <p:sp>
        <p:nvSpPr>
          <p:cNvPr id="4" name="Rectangle: Rounded Corners 3">
            <a:extLst>
              <a:ext uri="{FF2B5EF4-FFF2-40B4-BE49-F238E27FC236}">
                <a16:creationId xmlns:a16="http://schemas.microsoft.com/office/drawing/2014/main" id="{89122085-BDEE-20D7-7BA0-9D6D89ACFE00}"/>
              </a:ext>
            </a:extLst>
          </p:cNvPr>
          <p:cNvSpPr/>
          <p:nvPr/>
        </p:nvSpPr>
        <p:spPr>
          <a:xfrm>
            <a:off x="1043940" y="5872065"/>
            <a:ext cx="10104120" cy="620809"/>
          </a:xfrm>
          <a:prstGeom prst="roundRect">
            <a:avLst/>
          </a:prstGeom>
          <a:solidFill>
            <a:srgbClr val="3647B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atin typeface="Arial" panose="020B0604020202020204" pitchFamily="34" charset="0"/>
                <a:cs typeface="Arial" panose="020B0604020202020204" pitchFamily="34" charset="0"/>
              </a:rPr>
              <a:t>To what extent should we allow virtual focus groups, rather than in-person? </a:t>
            </a:r>
          </a:p>
        </p:txBody>
      </p:sp>
    </p:spTree>
    <p:extLst>
      <p:ext uri="{BB962C8B-B14F-4D97-AF65-F5344CB8AC3E}">
        <p14:creationId xmlns:p14="http://schemas.microsoft.com/office/powerpoint/2010/main" val="244003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12215C-BFD8-5049-8C86-A7DCAA965350}"/>
              </a:ext>
            </a:extLst>
          </p:cNvPr>
          <p:cNvSpPr>
            <a:spLocks noGrp="1"/>
          </p:cNvSpPr>
          <p:nvPr>
            <p:ph type="title"/>
          </p:nvPr>
        </p:nvSpPr>
        <p:spPr/>
        <p:txBody>
          <a:bodyPr/>
          <a:lstStyle/>
          <a:p>
            <a:r>
              <a:rPr lang="en-US"/>
              <a:t>Agenda</a:t>
            </a:r>
          </a:p>
        </p:txBody>
      </p:sp>
      <p:sp>
        <p:nvSpPr>
          <p:cNvPr id="2" name="Content Placeholder 1">
            <a:extLst>
              <a:ext uri="{FF2B5EF4-FFF2-40B4-BE49-F238E27FC236}">
                <a16:creationId xmlns:a16="http://schemas.microsoft.com/office/drawing/2014/main" id="{75F77C0A-F34B-2B3F-484B-7459BE442120}"/>
              </a:ext>
            </a:extLst>
          </p:cNvPr>
          <p:cNvSpPr>
            <a:spLocks noGrp="1"/>
          </p:cNvSpPr>
          <p:nvPr>
            <p:ph idx="1"/>
          </p:nvPr>
        </p:nvSpPr>
        <p:spPr>
          <a:xfrm>
            <a:off x="838200" y="2151529"/>
            <a:ext cx="10515600" cy="3988014"/>
          </a:xfrm>
        </p:spPr>
        <p:txBody>
          <a:bodyPr/>
          <a:lstStyle/>
          <a:p>
            <a:pPr>
              <a:lnSpc>
                <a:spcPct val="100000"/>
              </a:lnSpc>
            </a:pPr>
            <a:r>
              <a:rPr lang="en-US"/>
              <a:t>Welcome, Introductions, and Review of Norms</a:t>
            </a:r>
          </a:p>
          <a:p>
            <a:pPr>
              <a:lnSpc>
                <a:spcPct val="100000"/>
              </a:lnSpc>
            </a:pPr>
            <a:r>
              <a:rPr lang="en-US"/>
              <a:t>The District Review Process: Current Practice and Opportunities for Improvement</a:t>
            </a:r>
          </a:p>
          <a:p>
            <a:pPr>
              <a:lnSpc>
                <a:spcPct val="100000"/>
              </a:lnSpc>
            </a:pPr>
            <a:r>
              <a:rPr lang="en-US"/>
              <a:t>Next Steps and Closing</a:t>
            </a:r>
          </a:p>
        </p:txBody>
      </p:sp>
    </p:spTree>
    <p:extLst>
      <p:ext uri="{BB962C8B-B14F-4D97-AF65-F5344CB8AC3E}">
        <p14:creationId xmlns:p14="http://schemas.microsoft.com/office/powerpoint/2010/main" val="24179406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1A0893-7FE6-70AA-A8A9-D561BE652E5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3D74AC4-F44D-45D9-85CD-8676D6B4AE7A}"/>
              </a:ext>
            </a:extLst>
          </p:cNvPr>
          <p:cNvSpPr>
            <a:spLocks noGrp="1"/>
          </p:cNvSpPr>
          <p:nvPr>
            <p:ph type="title"/>
          </p:nvPr>
        </p:nvSpPr>
        <p:spPr>
          <a:xfrm>
            <a:off x="838200" y="365126"/>
            <a:ext cx="10515600" cy="1042852"/>
          </a:xfrm>
        </p:spPr>
        <p:txBody>
          <a:bodyPr/>
          <a:lstStyle/>
          <a:p>
            <a:r>
              <a:rPr lang="en-US"/>
              <a:t>Post-Onsite</a:t>
            </a:r>
          </a:p>
        </p:txBody>
      </p:sp>
      <p:sp>
        <p:nvSpPr>
          <p:cNvPr id="7" name="Teardrop 6">
            <a:extLst>
              <a:ext uri="{FF2B5EF4-FFF2-40B4-BE49-F238E27FC236}">
                <a16:creationId xmlns:a16="http://schemas.microsoft.com/office/drawing/2014/main" id="{C4803DE9-4D92-27CA-AC93-E55163916ACB}"/>
              </a:ext>
              <a:ext uri="{C183D7F6-B498-43B3-948B-1728B52AA6E4}">
                <adec:decorative xmlns:adec="http://schemas.microsoft.com/office/drawing/2017/decorative" val="1"/>
              </a:ext>
            </a:extLst>
          </p:cNvPr>
          <p:cNvSpPr/>
          <p:nvPr/>
        </p:nvSpPr>
        <p:spPr>
          <a:xfrm rot="2700000">
            <a:off x="393192" y="1834379"/>
            <a:ext cx="1042416" cy="1042416"/>
          </a:xfrm>
          <a:prstGeom prst="teardrop">
            <a:avLst>
              <a:gd name="adj" fmla="val 100000"/>
            </a:avLst>
          </a:prstGeom>
          <a:solidFill>
            <a:schemeClr val="accent6"/>
          </a:solidFill>
          <a:ln>
            <a:solidFill>
              <a:schemeClr val="bg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8" name="Content Placeholder 1">
            <a:extLst>
              <a:ext uri="{FF2B5EF4-FFF2-40B4-BE49-F238E27FC236}">
                <a16:creationId xmlns:a16="http://schemas.microsoft.com/office/drawing/2014/main" id="{211D1C20-64EC-0209-ADB1-EA30CD5DB2C7}"/>
              </a:ext>
            </a:extLst>
          </p:cNvPr>
          <p:cNvSpPr>
            <a:spLocks noGrp="1"/>
          </p:cNvSpPr>
          <p:nvPr>
            <p:ph idx="1"/>
          </p:nvPr>
        </p:nvSpPr>
        <p:spPr>
          <a:xfrm>
            <a:off x="1791092" y="2087563"/>
            <a:ext cx="9562707" cy="4051300"/>
          </a:xfrm>
        </p:spPr>
        <p:txBody>
          <a:bodyPr>
            <a:normAutofit/>
          </a:bodyPr>
          <a:lstStyle/>
          <a:p>
            <a:r>
              <a:rPr lang="en-US" sz="2400"/>
              <a:t>AIR </a:t>
            </a:r>
            <a:r>
              <a:rPr lang="en-US" sz="2400" b="1"/>
              <a:t>synthesizes all data and triangulates </a:t>
            </a:r>
            <a:r>
              <a:rPr lang="en-US" sz="2400"/>
              <a:t>evidence to determine strengths and areas for growth for each standard</a:t>
            </a:r>
          </a:p>
          <a:p>
            <a:r>
              <a:rPr lang="en-US" sz="2400"/>
              <a:t>AIR writes a </a:t>
            </a:r>
            <a:r>
              <a:rPr lang="en-US" sz="2400" b="1"/>
              <a:t>draft report</a:t>
            </a:r>
            <a:r>
              <a:rPr lang="en-US" sz="2400"/>
              <a:t>, ODRM reads each report and provides feedback to inform a final draft</a:t>
            </a:r>
          </a:p>
          <a:p>
            <a:r>
              <a:rPr lang="en-US" sz="2400"/>
              <a:t>District receives a near-final draft and provides </a:t>
            </a:r>
            <a:r>
              <a:rPr lang="en-US" sz="2400" b="1"/>
              <a:t>factual corrections</a:t>
            </a:r>
          </a:p>
          <a:p>
            <a:r>
              <a:rPr lang="en-US" sz="2400"/>
              <a:t>ODRM applies factual corrections, sends final report to district leadership, and </a:t>
            </a:r>
            <a:r>
              <a:rPr lang="en-US" sz="2400" b="1"/>
              <a:t>publishes the report </a:t>
            </a:r>
            <a:r>
              <a:rPr lang="en-US" sz="2400"/>
              <a:t>on DESE’s website</a:t>
            </a:r>
          </a:p>
          <a:p>
            <a:endParaRPr lang="en-US" sz="2400"/>
          </a:p>
        </p:txBody>
      </p:sp>
    </p:spTree>
    <p:extLst>
      <p:ext uri="{BB962C8B-B14F-4D97-AF65-F5344CB8AC3E}">
        <p14:creationId xmlns:p14="http://schemas.microsoft.com/office/powerpoint/2010/main" val="25744666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476617C-3342-A46C-6CE9-DE9F8EE1FF92}"/>
              </a:ext>
            </a:extLst>
          </p:cNvPr>
          <p:cNvSpPr>
            <a:spLocks noGrp="1"/>
          </p:cNvSpPr>
          <p:nvPr>
            <p:ph type="title"/>
          </p:nvPr>
        </p:nvSpPr>
        <p:spPr>
          <a:xfrm>
            <a:off x="838200" y="365126"/>
            <a:ext cx="10515600" cy="1042852"/>
          </a:xfrm>
        </p:spPr>
        <p:txBody>
          <a:bodyPr/>
          <a:lstStyle/>
          <a:p>
            <a:r>
              <a:rPr lang="en-US"/>
              <a:t>Post-Onsite Potential Changes</a:t>
            </a:r>
          </a:p>
        </p:txBody>
      </p:sp>
      <p:sp>
        <p:nvSpPr>
          <p:cNvPr id="4" name="Rectangle: Rounded Corners 3">
            <a:extLst>
              <a:ext uri="{FF2B5EF4-FFF2-40B4-BE49-F238E27FC236}">
                <a16:creationId xmlns:a16="http://schemas.microsoft.com/office/drawing/2014/main" id="{F9A7B28A-0AC5-58DC-ADA0-E411D249C70F}"/>
              </a:ext>
            </a:extLst>
          </p:cNvPr>
          <p:cNvSpPr/>
          <p:nvPr/>
        </p:nvSpPr>
        <p:spPr>
          <a:xfrm>
            <a:off x="962025" y="1771650"/>
            <a:ext cx="4914900" cy="3533775"/>
          </a:xfrm>
          <a:prstGeom prst="roundRect">
            <a:avLst/>
          </a:prstGeom>
          <a:noFill/>
          <a:ln w="762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sz="2000" b="1">
                <a:solidFill>
                  <a:schemeClr val="tx1"/>
                </a:solidFill>
                <a:latin typeface="Arial" panose="020B0604020202020204" pitchFamily="34" charset="0"/>
                <a:cs typeface="Arial" panose="020B0604020202020204" pitchFamily="34" charset="0"/>
              </a:rPr>
              <a:t>Findings Calls</a:t>
            </a:r>
          </a:p>
          <a:p>
            <a:pPr algn="ctr"/>
            <a:endParaRPr lang="en-US" sz="2000" b="1">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a:solidFill>
                  <a:schemeClr val="tx1"/>
                </a:solidFill>
                <a:latin typeface="Arial" panose="020B0604020202020204" pitchFamily="34" charset="0"/>
                <a:cs typeface="Arial" panose="020B0604020202020204" pitchFamily="34" charset="0"/>
              </a:rPr>
              <a:t>1 meeting with ODRM and the district’s superintendent and/or other district leaders</a:t>
            </a:r>
          </a:p>
          <a:p>
            <a:pPr marL="285750" indent="-285750">
              <a:buFont typeface="Arial" panose="020B0604020202020204" pitchFamily="34" charset="0"/>
              <a:buChar char="•"/>
            </a:pPr>
            <a:r>
              <a:rPr lang="en-US" sz="2000">
                <a:solidFill>
                  <a:schemeClr val="tx1"/>
                </a:solidFill>
                <a:latin typeface="Arial" panose="020B0604020202020204" pitchFamily="34" charset="0"/>
                <a:cs typeface="Arial" panose="020B0604020202020204" pitchFamily="34" charset="0"/>
              </a:rPr>
              <a:t>Takes place around the time of factual corrections</a:t>
            </a:r>
          </a:p>
          <a:p>
            <a:pPr marL="285750" indent="-285750">
              <a:buFont typeface="Arial" panose="020B0604020202020204" pitchFamily="34" charset="0"/>
              <a:buChar char="•"/>
            </a:pPr>
            <a:r>
              <a:rPr lang="en-US" sz="2000">
                <a:solidFill>
                  <a:schemeClr val="tx1"/>
                </a:solidFill>
                <a:latin typeface="Arial" panose="020B0604020202020204" pitchFamily="34" charset="0"/>
                <a:cs typeface="Arial" panose="020B0604020202020204" pitchFamily="34" charset="0"/>
              </a:rPr>
              <a:t>Opportunity to discuss factual corrections (if needed) and connections to relevant resources</a:t>
            </a:r>
          </a:p>
        </p:txBody>
      </p:sp>
      <p:sp>
        <p:nvSpPr>
          <p:cNvPr id="6" name="Rectangle: Rounded Corners 5">
            <a:extLst>
              <a:ext uri="{FF2B5EF4-FFF2-40B4-BE49-F238E27FC236}">
                <a16:creationId xmlns:a16="http://schemas.microsoft.com/office/drawing/2014/main" id="{021EB3D9-E274-8163-E079-8DE90B25AFF9}"/>
              </a:ext>
            </a:extLst>
          </p:cNvPr>
          <p:cNvSpPr/>
          <p:nvPr/>
        </p:nvSpPr>
        <p:spPr>
          <a:xfrm>
            <a:off x="6296026" y="1771650"/>
            <a:ext cx="4914902" cy="3533775"/>
          </a:xfrm>
          <a:prstGeom prst="roundRect">
            <a:avLst/>
          </a:prstGeom>
          <a:noFill/>
          <a:ln w="762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sz="2000" b="1">
                <a:solidFill>
                  <a:schemeClr val="tx1"/>
                </a:solidFill>
                <a:latin typeface="Arial" panose="020B0604020202020204" pitchFamily="34" charset="0"/>
                <a:cs typeface="Arial" panose="020B0604020202020204" pitchFamily="34" charset="0"/>
              </a:rPr>
              <a:t>Resource Connections</a:t>
            </a:r>
          </a:p>
          <a:p>
            <a:pPr marL="342900" indent="-342900">
              <a:buFont typeface="Arial" panose="020B0604020202020204" pitchFamily="34" charset="0"/>
              <a:buChar char="•"/>
            </a:pPr>
            <a:endParaRPr lang="en-US" sz="2000">
              <a:solidFill>
                <a:schemeClr val="tx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a:solidFill>
                  <a:schemeClr val="tx1"/>
                </a:solidFill>
                <a:latin typeface="Arial" panose="020B0604020202020204" pitchFamily="34" charset="0"/>
                <a:cs typeface="Arial" panose="020B0604020202020204" pitchFamily="34" charset="0"/>
              </a:rPr>
              <a:t>Optional opportunity for ODRM to help districts plan for implementation of recommendations issued</a:t>
            </a:r>
          </a:p>
          <a:p>
            <a:pPr marL="342900" indent="-342900">
              <a:buFont typeface="Arial" panose="020B0604020202020204" pitchFamily="34" charset="0"/>
              <a:buChar char="•"/>
            </a:pPr>
            <a:r>
              <a:rPr lang="en-US" sz="2000">
                <a:solidFill>
                  <a:schemeClr val="tx1"/>
                </a:solidFill>
                <a:latin typeface="Arial" panose="020B0604020202020204" pitchFamily="34" charset="0"/>
                <a:cs typeface="Arial" panose="020B0604020202020204" pitchFamily="34" charset="0"/>
              </a:rPr>
              <a:t>ODRM connects districts to documents/toolkits, offices, individuals, and/or programs at DESE</a:t>
            </a:r>
          </a:p>
        </p:txBody>
      </p:sp>
      <p:sp>
        <p:nvSpPr>
          <p:cNvPr id="7" name="Rectangle: Rounded Corners 6">
            <a:extLst>
              <a:ext uri="{FF2B5EF4-FFF2-40B4-BE49-F238E27FC236}">
                <a16:creationId xmlns:a16="http://schemas.microsoft.com/office/drawing/2014/main" id="{3A0EAB73-D371-5823-AC87-C967EF9694B0}"/>
              </a:ext>
            </a:extLst>
          </p:cNvPr>
          <p:cNvSpPr/>
          <p:nvPr/>
        </p:nvSpPr>
        <p:spPr>
          <a:xfrm>
            <a:off x="981074" y="5219701"/>
            <a:ext cx="4914900" cy="1447800"/>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sz="1700">
                <a:solidFill>
                  <a:schemeClr val="tx1"/>
                </a:solidFill>
                <a:latin typeface="Arial" panose="020B0604020202020204" pitchFamily="34" charset="0"/>
                <a:cs typeface="Arial" panose="020B0604020202020204" pitchFamily="34" charset="0"/>
              </a:rPr>
              <a:t>How do we balance the need to share findings with districts with the many constraints on their time? How do we maintain the integrity of findings while collaborating with districts prior to publication? </a:t>
            </a:r>
          </a:p>
        </p:txBody>
      </p:sp>
      <p:sp>
        <p:nvSpPr>
          <p:cNvPr id="8" name="Rectangle: Rounded Corners 7">
            <a:extLst>
              <a:ext uri="{FF2B5EF4-FFF2-40B4-BE49-F238E27FC236}">
                <a16:creationId xmlns:a16="http://schemas.microsoft.com/office/drawing/2014/main" id="{2449CF49-D6F2-A073-B095-1DAC9D36ED84}"/>
              </a:ext>
            </a:extLst>
          </p:cNvPr>
          <p:cNvSpPr/>
          <p:nvPr/>
        </p:nvSpPr>
        <p:spPr>
          <a:xfrm>
            <a:off x="6315076" y="5219701"/>
            <a:ext cx="4914900" cy="1447800"/>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algn="ctr"/>
            <a:r>
              <a:rPr lang="en-US" sz="2000" dirty="0">
                <a:solidFill>
                  <a:schemeClr val="tx1"/>
                </a:solidFill>
                <a:latin typeface="Arial" panose="020B0604020202020204" pitchFamily="34" charset="0"/>
                <a:ea typeface="+mn-lt"/>
                <a:cs typeface="Arial" panose="020B0604020202020204" pitchFamily="34" charset="0"/>
              </a:rPr>
              <a:t>How can ODRM effectively connect districts to support while ensuring alignment with the work of other teams and respecting the roles of each office?</a:t>
            </a:r>
            <a:endParaRPr lang="en-US" sz="2000" dirty="0">
              <a:solidFill>
                <a:schemeClr val="tx1"/>
              </a:solidFill>
              <a:latin typeface="Arial" panose="020B0604020202020204" pitchFamily="34" charset="0"/>
              <a:cs typeface="Arial" panose="020B0604020202020204" pitchFamily="34" charset="0"/>
            </a:endParaRPr>
          </a:p>
          <a:p>
            <a:pPr algn="ctr"/>
            <a:endParaRPr lang="en-US" sz="2000">
              <a:latin typeface="Aptos"/>
              <a:cs typeface="Arial"/>
            </a:endParaRPr>
          </a:p>
        </p:txBody>
      </p:sp>
    </p:spTree>
    <p:extLst>
      <p:ext uri="{BB962C8B-B14F-4D97-AF65-F5344CB8AC3E}">
        <p14:creationId xmlns:p14="http://schemas.microsoft.com/office/powerpoint/2010/main" val="1528739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3D0B356-726E-394D-01F5-4896D0507835}"/>
              </a:ext>
            </a:extLst>
          </p:cNvPr>
          <p:cNvSpPr>
            <a:spLocks noGrp="1"/>
          </p:cNvSpPr>
          <p:nvPr>
            <p:ph type="title"/>
          </p:nvPr>
        </p:nvSpPr>
        <p:spPr>
          <a:xfrm>
            <a:off x="838200" y="365126"/>
            <a:ext cx="10515600" cy="1042852"/>
          </a:xfrm>
        </p:spPr>
        <p:txBody>
          <a:bodyPr/>
          <a:lstStyle/>
          <a:p>
            <a:r>
              <a:rPr lang="en-US"/>
              <a:t>Discussion</a:t>
            </a:r>
          </a:p>
        </p:txBody>
      </p:sp>
      <p:sp>
        <p:nvSpPr>
          <p:cNvPr id="4" name="Rectangle: Rounded Corners 3">
            <a:extLst>
              <a:ext uri="{FF2B5EF4-FFF2-40B4-BE49-F238E27FC236}">
                <a16:creationId xmlns:a16="http://schemas.microsoft.com/office/drawing/2014/main" id="{008D290F-F339-2469-70E5-51CFAD5E24A8}"/>
              </a:ext>
            </a:extLst>
          </p:cNvPr>
          <p:cNvSpPr/>
          <p:nvPr/>
        </p:nvSpPr>
        <p:spPr>
          <a:xfrm>
            <a:off x="1043940" y="2198330"/>
            <a:ext cx="10104120" cy="620809"/>
          </a:xfrm>
          <a:prstGeom prst="roundRect">
            <a:avLst/>
          </a:prstGeom>
          <a:solidFill>
            <a:srgbClr val="3647B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atin typeface="Arial" panose="020B0604020202020204" pitchFamily="34" charset="0"/>
                <a:cs typeface="Arial" panose="020B0604020202020204" pitchFamily="34" charset="0"/>
              </a:rPr>
              <a:t>How should ODRM engage with districts leading up to and following each review?</a:t>
            </a:r>
          </a:p>
        </p:txBody>
      </p:sp>
      <p:sp>
        <p:nvSpPr>
          <p:cNvPr id="2" name="Content Placeholder 1">
            <a:extLst>
              <a:ext uri="{FF2B5EF4-FFF2-40B4-BE49-F238E27FC236}">
                <a16:creationId xmlns:a16="http://schemas.microsoft.com/office/drawing/2014/main" id="{18A3CE8E-192D-BE0D-1B90-BB41BF227942}"/>
              </a:ext>
            </a:extLst>
          </p:cNvPr>
          <p:cNvSpPr>
            <a:spLocks noGrp="1"/>
          </p:cNvSpPr>
          <p:nvPr>
            <p:ph idx="1"/>
          </p:nvPr>
        </p:nvSpPr>
        <p:spPr>
          <a:xfrm>
            <a:off x="838200" y="2906532"/>
            <a:ext cx="10515600" cy="3555919"/>
          </a:xfrm>
        </p:spPr>
        <p:txBody>
          <a:bodyPr>
            <a:normAutofit/>
          </a:bodyPr>
          <a:lstStyle/>
          <a:p>
            <a:r>
              <a:rPr lang="en-US" sz="2400"/>
              <a:t>What did we miss? Are there other changes you would recommend? </a:t>
            </a:r>
          </a:p>
          <a:p>
            <a:r>
              <a:rPr lang="en-US" sz="2400"/>
              <a:t>Do these changes feel aligned with the stated project objectives? How could we better address our stated objectives?</a:t>
            </a:r>
          </a:p>
          <a:p>
            <a:pPr lvl="1"/>
            <a:r>
              <a:rPr lang="en-US" sz="2000"/>
              <a:t>Objectives include: </a:t>
            </a:r>
          </a:p>
          <a:p>
            <a:pPr lvl="2"/>
            <a:r>
              <a:rPr lang="en-US" sz="1800"/>
              <a:t>Alignment to the District Standards and Indicators</a:t>
            </a:r>
          </a:p>
          <a:p>
            <a:pPr lvl="2"/>
            <a:r>
              <a:rPr lang="en-US" sz="1800"/>
              <a:t>Increased quality of information provided</a:t>
            </a:r>
          </a:p>
          <a:p>
            <a:pPr lvl="2"/>
            <a:r>
              <a:rPr lang="en-US" sz="1800"/>
              <a:t>Decreased burden on districts </a:t>
            </a:r>
          </a:p>
          <a:p>
            <a:pPr lvl="2"/>
            <a:r>
              <a:rPr lang="en-US" sz="1800"/>
              <a:t>Increased transparency </a:t>
            </a:r>
          </a:p>
          <a:p>
            <a:pPr lvl="2"/>
            <a:r>
              <a:rPr lang="en-US" sz="1800"/>
              <a:t>System for connecting districts to relevant resources</a:t>
            </a:r>
          </a:p>
        </p:txBody>
      </p:sp>
    </p:spTree>
    <p:extLst>
      <p:ext uri="{BB962C8B-B14F-4D97-AF65-F5344CB8AC3E}">
        <p14:creationId xmlns:p14="http://schemas.microsoft.com/office/powerpoint/2010/main" val="16834069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C1F35-AB49-4235-B09F-5D3DA5EDC030}"/>
              </a:ext>
            </a:extLst>
          </p:cNvPr>
          <p:cNvSpPr>
            <a:spLocks noGrp="1"/>
          </p:cNvSpPr>
          <p:nvPr>
            <p:ph type="title"/>
          </p:nvPr>
        </p:nvSpPr>
        <p:spPr>
          <a:xfrm>
            <a:off x="838200" y="365126"/>
            <a:ext cx="10515600" cy="1042852"/>
          </a:xfrm>
        </p:spPr>
        <p:txBody>
          <a:bodyPr>
            <a:normAutofit/>
          </a:bodyPr>
          <a:lstStyle/>
          <a:p>
            <a:r>
              <a:rPr lang="en-US"/>
              <a:t>Next Steps</a:t>
            </a:r>
          </a:p>
        </p:txBody>
      </p:sp>
      <p:sp>
        <p:nvSpPr>
          <p:cNvPr id="3" name="Content Placeholder 2">
            <a:extLst>
              <a:ext uri="{FF2B5EF4-FFF2-40B4-BE49-F238E27FC236}">
                <a16:creationId xmlns:a16="http://schemas.microsoft.com/office/drawing/2014/main" id="{54DD5B48-982D-54F5-65FF-CFBAA4924213}"/>
              </a:ext>
            </a:extLst>
          </p:cNvPr>
          <p:cNvSpPr>
            <a:spLocks noGrp="1"/>
          </p:cNvSpPr>
          <p:nvPr>
            <p:ph idx="1"/>
          </p:nvPr>
        </p:nvSpPr>
        <p:spPr>
          <a:xfrm>
            <a:off x="838200" y="2086984"/>
            <a:ext cx="10515600" cy="4052559"/>
          </a:xfrm>
        </p:spPr>
        <p:txBody>
          <a:bodyPr/>
          <a:lstStyle/>
          <a:p>
            <a:r>
              <a:rPr lang="en-US"/>
              <a:t>Feedback on the district review process from other stakeholder groups</a:t>
            </a:r>
          </a:p>
          <a:p>
            <a:r>
              <a:rPr lang="en-US"/>
              <a:t>Additional observations and ongoing conversations with DESE’s assistance and other review teams</a:t>
            </a:r>
          </a:p>
          <a:p>
            <a:r>
              <a:rPr lang="en-US"/>
              <a:t>Begin drafting RfR with process changes reflected</a:t>
            </a:r>
          </a:p>
          <a:p>
            <a:endParaRPr lang="en-US"/>
          </a:p>
        </p:txBody>
      </p:sp>
      <p:pic>
        <p:nvPicPr>
          <p:cNvPr id="11" name="Google Shape;194;p30">
            <a:extLst>
              <a:ext uri="{FF2B5EF4-FFF2-40B4-BE49-F238E27FC236}">
                <a16:creationId xmlns:a16="http://schemas.microsoft.com/office/drawing/2014/main" id="{4F2090D0-6E31-49F7-BF6D-0F70BD3CB455}"/>
              </a:ext>
              <a:ext uri="{C183D7F6-B498-43B3-948B-1728B52AA6E4}">
                <adec:decorative xmlns:adec="http://schemas.microsoft.com/office/drawing/2017/decorative" val="1"/>
              </a:ext>
            </a:extLst>
          </p:cNvPr>
          <p:cNvPicPr preferRelativeResize="0"/>
          <p:nvPr/>
        </p:nvPicPr>
        <p:blipFill/>
        <p:spPr>
          <a:xfrm>
            <a:off x="1525588" y="1589"/>
            <a:ext cx="1587" cy="1587"/>
          </a:xfrm>
          <a:prstGeom prst="rect">
            <a:avLst/>
          </a:prstGeom>
          <a:solidFill>
            <a:srgbClr val="FFFFFF"/>
          </a:solidFill>
          <a:ln>
            <a:noFill/>
          </a:ln>
        </p:spPr>
      </p:pic>
    </p:spTree>
    <p:extLst>
      <p:ext uri="{BB962C8B-B14F-4D97-AF65-F5344CB8AC3E}">
        <p14:creationId xmlns:p14="http://schemas.microsoft.com/office/powerpoint/2010/main" val="38150010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FAECB-8DB9-6923-DAF2-C11C93F9DBAA}"/>
              </a:ext>
            </a:extLst>
          </p:cNvPr>
          <p:cNvSpPr>
            <a:spLocks noGrp="1"/>
          </p:cNvSpPr>
          <p:nvPr>
            <p:ph type="title"/>
          </p:nvPr>
        </p:nvSpPr>
        <p:spPr/>
        <p:txBody>
          <a:bodyPr>
            <a:normAutofit/>
          </a:bodyPr>
          <a:lstStyle/>
          <a:p>
            <a:r>
              <a:rPr lang="en-US"/>
              <a:t>Next Steps and Closing</a:t>
            </a:r>
          </a:p>
        </p:txBody>
      </p:sp>
    </p:spTree>
    <p:extLst>
      <p:ext uri="{BB962C8B-B14F-4D97-AF65-F5344CB8AC3E}">
        <p14:creationId xmlns:p14="http://schemas.microsoft.com/office/powerpoint/2010/main" val="34267777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0620FDE-C9D6-48C8-A845-4B8B618EA5E2}"/>
              </a:ext>
            </a:extLst>
          </p:cNvPr>
          <p:cNvSpPr>
            <a:spLocks noGrp="1"/>
          </p:cNvSpPr>
          <p:nvPr>
            <p:ph type="title"/>
          </p:nvPr>
        </p:nvSpPr>
        <p:spPr/>
        <p:txBody>
          <a:bodyPr/>
          <a:lstStyle/>
          <a:p>
            <a:r>
              <a:rPr lang="en-US"/>
              <a:t>Looking Ahead</a:t>
            </a:r>
          </a:p>
        </p:txBody>
      </p:sp>
      <p:sp>
        <p:nvSpPr>
          <p:cNvPr id="3" name="Content Placeholder 2">
            <a:extLst>
              <a:ext uri="{FF2B5EF4-FFF2-40B4-BE49-F238E27FC236}">
                <a16:creationId xmlns:a16="http://schemas.microsoft.com/office/drawing/2014/main" id="{5ED53C76-E796-31A1-7066-3457181D694E}"/>
              </a:ext>
            </a:extLst>
          </p:cNvPr>
          <p:cNvSpPr>
            <a:spLocks noGrp="1"/>
          </p:cNvSpPr>
          <p:nvPr>
            <p:ph idx="1"/>
          </p:nvPr>
        </p:nvSpPr>
        <p:spPr/>
        <p:txBody>
          <a:bodyPr/>
          <a:lstStyle/>
          <a:p>
            <a:r>
              <a:rPr lang="en-US"/>
              <a:t>Upcoming meetings:</a:t>
            </a:r>
          </a:p>
          <a:p>
            <a:pPr lvl="1"/>
            <a:r>
              <a:rPr lang="en-US"/>
              <a:t>February 5</a:t>
            </a:r>
          </a:p>
          <a:p>
            <a:pPr lvl="1"/>
            <a:r>
              <a:rPr lang="en-US"/>
              <a:t>April 2 (in-person)</a:t>
            </a:r>
          </a:p>
          <a:p>
            <a:pPr lvl="1"/>
            <a:r>
              <a:rPr lang="en-US"/>
              <a:t>May 14</a:t>
            </a:r>
          </a:p>
          <a:p>
            <a:pPr lvl="1"/>
            <a:r>
              <a:rPr lang="en-US"/>
              <a:t>June 4</a:t>
            </a:r>
          </a:p>
          <a:p>
            <a:r>
              <a:rPr lang="en-US"/>
              <a:t>Looking for nominations for another Council Co-Chair</a:t>
            </a:r>
          </a:p>
        </p:txBody>
      </p:sp>
    </p:spTree>
    <p:extLst>
      <p:ext uri="{BB962C8B-B14F-4D97-AF65-F5344CB8AC3E}">
        <p14:creationId xmlns:p14="http://schemas.microsoft.com/office/powerpoint/2010/main" val="15291468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1789306-3D9E-47FF-8E33-3FC25833F8D7}"/>
              </a:ext>
            </a:extLst>
          </p:cNvPr>
          <p:cNvSpPr>
            <a:spLocks noGrp="1"/>
          </p:cNvSpPr>
          <p:nvPr>
            <p:ph type="title"/>
          </p:nvPr>
        </p:nvSpPr>
        <p:spPr/>
        <p:txBody>
          <a:bodyPr/>
          <a:lstStyle/>
          <a:p>
            <a:r>
              <a:rPr lang="en-US"/>
              <a:t>Welcome and Introductions</a:t>
            </a:r>
          </a:p>
        </p:txBody>
      </p:sp>
      <p:sp>
        <p:nvSpPr>
          <p:cNvPr id="4" name="Content Placeholder 3">
            <a:extLst>
              <a:ext uri="{FF2B5EF4-FFF2-40B4-BE49-F238E27FC236}">
                <a16:creationId xmlns:a16="http://schemas.microsoft.com/office/drawing/2014/main" id="{3536CB28-822D-4595-83C2-0185C1224DE2}"/>
              </a:ext>
            </a:extLst>
          </p:cNvPr>
          <p:cNvSpPr>
            <a:spLocks noGrp="1"/>
          </p:cNvSpPr>
          <p:nvPr>
            <p:ph idx="1"/>
          </p:nvPr>
        </p:nvSpPr>
        <p:spPr/>
        <p:txBody>
          <a:bodyPr/>
          <a:lstStyle/>
          <a:p>
            <a:r>
              <a:rPr lang="en-US"/>
              <a:t>Introductions:</a:t>
            </a:r>
          </a:p>
          <a:p>
            <a:pPr lvl="1"/>
            <a:r>
              <a:rPr lang="en-US"/>
              <a:t>Council Co-Chairs: Heidi Driscoll &amp; Barish Icin</a:t>
            </a:r>
          </a:p>
          <a:p>
            <a:pPr lvl="1"/>
            <a:r>
              <a:rPr lang="en-US"/>
              <a:t>New member: Jennifer Shorter</a:t>
            </a:r>
          </a:p>
          <a:p>
            <a:pPr lvl="1"/>
            <a:r>
              <a:rPr lang="en-US"/>
              <a:t>BESE Liaison: Dr. Marty West</a:t>
            </a:r>
          </a:p>
          <a:p>
            <a:pPr lvl="1"/>
            <a:r>
              <a:rPr lang="en-US"/>
              <a:t>Returning Council members</a:t>
            </a:r>
          </a:p>
          <a:p>
            <a:pPr lvl="1"/>
            <a:r>
              <a:rPr lang="en-US"/>
              <a:t>DESE staff </a:t>
            </a:r>
          </a:p>
          <a:p>
            <a:pPr lvl="1"/>
            <a:endParaRPr lang="en-US"/>
          </a:p>
          <a:p>
            <a:endParaRPr lang="en-US"/>
          </a:p>
        </p:txBody>
      </p:sp>
    </p:spTree>
    <p:extLst>
      <p:ext uri="{BB962C8B-B14F-4D97-AF65-F5344CB8AC3E}">
        <p14:creationId xmlns:p14="http://schemas.microsoft.com/office/powerpoint/2010/main" val="1010386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71E34FA-666D-4BCD-AF62-50295267C1CB}"/>
              </a:ext>
            </a:extLst>
          </p:cNvPr>
          <p:cNvSpPr>
            <a:spLocks noGrp="1"/>
          </p:cNvSpPr>
          <p:nvPr>
            <p:ph type="title"/>
          </p:nvPr>
        </p:nvSpPr>
        <p:spPr/>
        <p:txBody>
          <a:bodyPr/>
          <a:lstStyle/>
          <a:p>
            <a:r>
              <a:rPr lang="en-US"/>
              <a:t>Discussion Norms and Meeting Protocols</a:t>
            </a:r>
          </a:p>
        </p:txBody>
      </p:sp>
      <p:sp>
        <p:nvSpPr>
          <p:cNvPr id="2" name="Content Placeholder 1">
            <a:extLst>
              <a:ext uri="{FF2B5EF4-FFF2-40B4-BE49-F238E27FC236}">
                <a16:creationId xmlns:a16="http://schemas.microsoft.com/office/drawing/2014/main" id="{7642C6E1-57B4-40FD-A9B6-AC83C8893DA9}"/>
              </a:ext>
            </a:extLst>
          </p:cNvPr>
          <p:cNvSpPr>
            <a:spLocks noGrp="1"/>
          </p:cNvSpPr>
          <p:nvPr>
            <p:ph idx="1"/>
          </p:nvPr>
        </p:nvSpPr>
        <p:spPr>
          <a:xfrm>
            <a:off x="838200" y="2086984"/>
            <a:ext cx="10515600" cy="4279949"/>
          </a:xfrm>
        </p:spPr>
        <p:txBody>
          <a:bodyPr>
            <a:normAutofit fontScale="77500" lnSpcReduction="20000"/>
          </a:bodyPr>
          <a:lstStyle/>
          <a:p>
            <a:r>
              <a:rPr lang="en-US"/>
              <a:t>Promote risk-taking by not assigning specific comments to individual members in meeting summaries &amp; minutes. </a:t>
            </a:r>
          </a:p>
          <a:p>
            <a:r>
              <a:rPr lang="en-US"/>
              <a:t>Maintain respect before, during, &amp; after meetings. </a:t>
            </a:r>
          </a:p>
          <a:p>
            <a:r>
              <a:rPr lang="en-US"/>
              <a:t>Seek clarification &amp; check understanding to avoid mistakenly attributing ideas to an individual or organization represented on the council. </a:t>
            </a:r>
          </a:p>
          <a:p>
            <a:r>
              <a:rPr lang="en-US"/>
              <a:t>Keep improvements in student learning at the core of the discussions. Students should drive the conversation. </a:t>
            </a:r>
          </a:p>
          <a:p>
            <a:r>
              <a:rPr lang="en-US"/>
              <a:t>Stay engaged in the issues. </a:t>
            </a:r>
          </a:p>
          <a:p>
            <a:r>
              <a:rPr lang="en-US"/>
              <a:t>Actively address implicit biases &amp; instill cultural proficiency in discussions. </a:t>
            </a:r>
          </a:p>
          <a:p>
            <a:r>
              <a:rPr lang="en-US"/>
              <a:t>Encourage discussion from all voices of members. Be additive, not repetitive. </a:t>
            </a:r>
          </a:p>
          <a:p>
            <a:r>
              <a:rPr lang="en-US"/>
              <a:t>Let members know if pre-reading or other pre-meeting assignments require more than 30 minutes of preparation time. </a:t>
            </a:r>
          </a:p>
          <a:p>
            <a:r>
              <a:rPr lang="en-US"/>
              <a:t>Make it fun!</a:t>
            </a:r>
          </a:p>
        </p:txBody>
      </p:sp>
    </p:spTree>
    <p:extLst>
      <p:ext uri="{BB962C8B-B14F-4D97-AF65-F5344CB8AC3E}">
        <p14:creationId xmlns:p14="http://schemas.microsoft.com/office/powerpoint/2010/main" val="42432811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5CDA8C-A436-2CDE-548F-F64326340D76}"/>
              </a:ext>
            </a:extLst>
          </p:cNvPr>
          <p:cNvSpPr>
            <a:spLocks noGrp="1"/>
          </p:cNvSpPr>
          <p:nvPr>
            <p:ph type="title"/>
          </p:nvPr>
        </p:nvSpPr>
        <p:spPr/>
        <p:txBody>
          <a:bodyPr/>
          <a:lstStyle/>
          <a:p>
            <a:r>
              <a:rPr lang="en-US"/>
              <a:t>AAAC Charge for SY24-25</a:t>
            </a:r>
          </a:p>
        </p:txBody>
      </p:sp>
      <p:sp>
        <p:nvSpPr>
          <p:cNvPr id="2" name="Content Placeholder 1">
            <a:extLst>
              <a:ext uri="{FF2B5EF4-FFF2-40B4-BE49-F238E27FC236}">
                <a16:creationId xmlns:a16="http://schemas.microsoft.com/office/drawing/2014/main" id="{BFFFCD08-737A-0738-3BE8-25D2A65FB0D4}"/>
              </a:ext>
            </a:extLst>
          </p:cNvPr>
          <p:cNvSpPr>
            <a:spLocks noGrp="1"/>
          </p:cNvSpPr>
          <p:nvPr>
            <p:ph idx="1"/>
          </p:nvPr>
        </p:nvSpPr>
        <p:spPr>
          <a:xfrm>
            <a:off x="838200" y="2086984"/>
            <a:ext cx="10515600" cy="4405890"/>
          </a:xfrm>
        </p:spPr>
        <p:txBody>
          <a:bodyPr>
            <a:normAutofit fontScale="92500" lnSpcReduction="20000"/>
          </a:bodyPr>
          <a:lstStyle/>
          <a:p>
            <a:pPr marL="0" indent="0">
              <a:buNone/>
            </a:pPr>
            <a:r>
              <a:rPr lang="en-US"/>
              <a:t>The School and District Accountability and Assistance Advisory Council (AAAC) advises the Commissioner of Elementary and Secondary Education on matters pertinent to the development of school and district accountability in the Commonwealth. To accomplish that goal, the Council will:</a:t>
            </a:r>
          </a:p>
          <a:p>
            <a:r>
              <a:rPr lang="en-US"/>
              <a:t>Continue to advise the Department and the Board of Elementary and Secondary Education on the implementation of the currently approved district and school accountability and assistance system.</a:t>
            </a:r>
          </a:p>
          <a:p>
            <a:r>
              <a:rPr lang="en-US"/>
              <a:t>Provide input and feedback on potential changes to the district and school accountability system, ensuring that the system produces high-quality, objective, and unbiased information that allows the Department, districts, and schools to partner together to advance the Department’s Educational Vision and Strategic Objectives.</a:t>
            </a:r>
          </a:p>
        </p:txBody>
      </p:sp>
    </p:spTree>
    <p:extLst>
      <p:ext uri="{BB962C8B-B14F-4D97-AF65-F5344CB8AC3E}">
        <p14:creationId xmlns:p14="http://schemas.microsoft.com/office/powerpoint/2010/main" val="26701295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FAECB-8DB9-6923-DAF2-C11C93F9DBAA}"/>
              </a:ext>
            </a:extLst>
          </p:cNvPr>
          <p:cNvSpPr>
            <a:spLocks noGrp="1"/>
          </p:cNvSpPr>
          <p:nvPr>
            <p:ph type="title"/>
          </p:nvPr>
        </p:nvSpPr>
        <p:spPr/>
        <p:txBody>
          <a:bodyPr>
            <a:normAutofit/>
          </a:bodyPr>
          <a:lstStyle/>
          <a:p>
            <a:r>
              <a:rPr lang="en-US"/>
              <a:t>The District Review Process</a:t>
            </a:r>
          </a:p>
        </p:txBody>
      </p:sp>
    </p:spTree>
    <p:extLst>
      <p:ext uri="{BB962C8B-B14F-4D97-AF65-F5344CB8AC3E}">
        <p14:creationId xmlns:p14="http://schemas.microsoft.com/office/powerpoint/2010/main" val="219202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80BE61F-AE57-73E5-586A-0C1B05C24547}"/>
              </a:ext>
            </a:extLst>
          </p:cNvPr>
          <p:cNvSpPr>
            <a:spLocks noGrp="1"/>
          </p:cNvSpPr>
          <p:nvPr>
            <p:ph type="title"/>
          </p:nvPr>
        </p:nvSpPr>
        <p:spPr/>
        <p:txBody>
          <a:bodyPr/>
          <a:lstStyle/>
          <a:p>
            <a:r>
              <a:rPr lang="en-US"/>
              <a:t>Introductions</a:t>
            </a:r>
          </a:p>
        </p:txBody>
      </p:sp>
      <p:sp>
        <p:nvSpPr>
          <p:cNvPr id="2" name="Content Placeholder 1">
            <a:extLst>
              <a:ext uri="{FF2B5EF4-FFF2-40B4-BE49-F238E27FC236}">
                <a16:creationId xmlns:a16="http://schemas.microsoft.com/office/drawing/2014/main" id="{409DD955-7680-A930-11DA-B9841F40CBA4}"/>
              </a:ext>
            </a:extLst>
          </p:cNvPr>
          <p:cNvSpPr>
            <a:spLocks noGrp="1"/>
          </p:cNvSpPr>
          <p:nvPr>
            <p:ph idx="1"/>
          </p:nvPr>
        </p:nvSpPr>
        <p:spPr/>
        <p:txBody>
          <a:bodyPr>
            <a:normAutofit/>
          </a:bodyPr>
          <a:lstStyle/>
          <a:p>
            <a:pPr marL="0" indent="0">
              <a:lnSpc>
                <a:spcPct val="100000"/>
              </a:lnSpc>
              <a:buNone/>
            </a:pPr>
            <a:r>
              <a:rPr lang="en-US" b="1"/>
              <a:t>Office of District Reviews and Monitoring (ODRM) Team</a:t>
            </a:r>
          </a:p>
          <a:p>
            <a:pPr>
              <a:lnSpc>
                <a:spcPct val="100000"/>
              </a:lnSpc>
            </a:pPr>
            <a:r>
              <a:rPr lang="en-US" sz="2800">
                <a:latin typeface="Arial"/>
                <a:cs typeface="Arial"/>
              </a:rPr>
              <a:t>Erica Gonzales, Associate Commissioner of Data and Accountability </a:t>
            </a:r>
            <a:endParaRPr lang="en-US" sz="2800"/>
          </a:p>
          <a:p>
            <a:pPr>
              <a:lnSpc>
                <a:spcPct val="100000"/>
              </a:lnSpc>
            </a:pPr>
            <a:r>
              <a:rPr lang="en-US" sz="2800">
                <a:latin typeface="Arial"/>
                <a:cs typeface="Arial"/>
              </a:rPr>
              <a:t>Robbie Havdala, Director of District and School Accountability</a:t>
            </a:r>
          </a:p>
          <a:p>
            <a:pPr>
              <a:lnSpc>
                <a:spcPct val="100000"/>
              </a:lnSpc>
            </a:pPr>
            <a:r>
              <a:rPr lang="en-US" sz="2800">
                <a:latin typeface="Arial"/>
                <a:cs typeface="Arial"/>
              </a:rPr>
              <a:t>Kevin Daly, Data Analyst </a:t>
            </a:r>
            <a:endParaRPr lang="en-US" sz="2800"/>
          </a:p>
          <a:p>
            <a:pPr>
              <a:lnSpc>
                <a:spcPct val="100000"/>
              </a:lnSpc>
            </a:pPr>
            <a:r>
              <a:rPr lang="en-US" sz="2800">
                <a:latin typeface="Arial"/>
                <a:cs typeface="Arial"/>
              </a:rPr>
              <a:t>Corinne Thomas, District Review Support Specialist</a:t>
            </a:r>
          </a:p>
          <a:p>
            <a:pPr marL="0" indent="0">
              <a:lnSpc>
                <a:spcPct val="100000"/>
              </a:lnSpc>
              <a:buNone/>
            </a:pPr>
            <a:endParaRPr lang="en-US"/>
          </a:p>
        </p:txBody>
      </p:sp>
    </p:spTree>
    <p:extLst>
      <p:ext uri="{BB962C8B-B14F-4D97-AF65-F5344CB8AC3E}">
        <p14:creationId xmlns:p14="http://schemas.microsoft.com/office/powerpoint/2010/main" val="22436163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42852"/>
          </a:xfrm>
        </p:spPr>
        <p:txBody>
          <a:bodyPr/>
          <a:lstStyle/>
          <a:p>
            <a:r>
              <a:rPr lang="en-US"/>
              <a:t>Topics</a:t>
            </a:r>
          </a:p>
        </p:txBody>
      </p:sp>
      <p:sp>
        <p:nvSpPr>
          <p:cNvPr id="3" name="Content Placeholder 2"/>
          <p:cNvSpPr>
            <a:spLocks noGrp="1"/>
          </p:cNvSpPr>
          <p:nvPr>
            <p:ph idx="1"/>
          </p:nvPr>
        </p:nvSpPr>
        <p:spPr>
          <a:xfrm>
            <a:off x="838200" y="2086984"/>
            <a:ext cx="10515600" cy="4052559"/>
          </a:xfrm>
        </p:spPr>
        <p:txBody>
          <a:bodyPr vert="horz" lIns="91440" tIns="45720" rIns="91440" bIns="45720" rtlCol="0" anchor="t">
            <a:noAutofit/>
          </a:bodyPr>
          <a:lstStyle/>
          <a:p>
            <a:r>
              <a:rPr lang="en-US"/>
              <a:t>Reimagining the District Review: Project Objectives</a:t>
            </a:r>
          </a:p>
          <a:p>
            <a:r>
              <a:rPr lang="en-US"/>
              <a:t>District Reviews At a Glance</a:t>
            </a:r>
          </a:p>
          <a:p>
            <a:r>
              <a:rPr lang="en-US"/>
              <a:t>District Reviews In Detail</a:t>
            </a:r>
          </a:p>
          <a:p>
            <a:r>
              <a:rPr lang="en-US"/>
              <a:t>Questions and Discussion</a:t>
            </a:r>
          </a:p>
          <a:p>
            <a:endParaRPr lang="en-US"/>
          </a:p>
          <a:p>
            <a:pPr lvl="1"/>
            <a:endParaRPr lang="en-US"/>
          </a:p>
        </p:txBody>
      </p:sp>
    </p:spTree>
    <p:extLst>
      <p:ext uri="{BB962C8B-B14F-4D97-AF65-F5344CB8AC3E}">
        <p14:creationId xmlns:p14="http://schemas.microsoft.com/office/powerpoint/2010/main" val="39567021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C1F32E6-7401-792D-1724-21FA85052DB4}"/>
              </a:ext>
            </a:extLst>
          </p:cNvPr>
          <p:cNvSpPr>
            <a:spLocks noGrp="1"/>
          </p:cNvSpPr>
          <p:nvPr>
            <p:ph type="title"/>
          </p:nvPr>
        </p:nvSpPr>
        <p:spPr>
          <a:xfrm>
            <a:off x="838200" y="365126"/>
            <a:ext cx="10515600" cy="1042852"/>
          </a:xfrm>
        </p:spPr>
        <p:txBody>
          <a:bodyPr/>
          <a:lstStyle/>
          <a:p>
            <a:r>
              <a:rPr lang="en-US"/>
              <a:t>Opening Discussion</a:t>
            </a:r>
          </a:p>
        </p:txBody>
      </p:sp>
      <p:sp>
        <p:nvSpPr>
          <p:cNvPr id="4" name="Rectangle: Rounded Corners 3">
            <a:extLst>
              <a:ext uri="{FF2B5EF4-FFF2-40B4-BE49-F238E27FC236}">
                <a16:creationId xmlns:a16="http://schemas.microsoft.com/office/drawing/2014/main" id="{216D38C0-12AF-00F5-B599-935FD482ED05}"/>
              </a:ext>
            </a:extLst>
          </p:cNvPr>
          <p:cNvSpPr/>
          <p:nvPr/>
        </p:nvSpPr>
        <p:spPr>
          <a:xfrm>
            <a:off x="1114425" y="2457450"/>
            <a:ext cx="9963150" cy="2937708"/>
          </a:xfrm>
          <a:prstGeom prst="roundRect">
            <a:avLst/>
          </a:prstGeom>
          <a:solidFill>
            <a:srgbClr val="3647B6"/>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indent="0" algn="ctr">
              <a:buNone/>
            </a:pPr>
            <a:r>
              <a:rPr lang="en-US" sz="2800">
                <a:effectLst/>
                <a:latin typeface="Arial" panose="020B0604020202020204" pitchFamily="34" charset="0"/>
                <a:cs typeface="Arial" panose="020B0604020202020204" pitchFamily="34" charset="0"/>
              </a:rPr>
              <a:t>Reflect on your experience participating in any kind of review (NEASC, </a:t>
            </a:r>
            <a:r>
              <a:rPr lang="en-US" sz="2800">
                <a:latin typeface="Arial" panose="020B0604020202020204" pitchFamily="34" charset="0"/>
                <a:cs typeface="Arial" panose="020B0604020202020204" pitchFamily="34" charset="0"/>
              </a:rPr>
              <a:t>T</a:t>
            </a:r>
            <a:r>
              <a:rPr lang="en-US" sz="2800">
                <a:effectLst/>
                <a:latin typeface="Arial" panose="020B0604020202020204" pitchFamily="34" charset="0"/>
                <a:cs typeface="Arial" panose="020B0604020202020204" pitchFamily="34" charset="0"/>
              </a:rPr>
              <a:t>iered/Integrated Focused Monitoring Review, external consultant, district walkthrough, etc.).</a:t>
            </a:r>
          </a:p>
          <a:p>
            <a:pPr algn="ctr"/>
            <a:endParaRPr lang="en-US" sz="2800">
              <a:effectLst/>
              <a:latin typeface="Arial" panose="020B0604020202020204" pitchFamily="34" charset="0"/>
              <a:cs typeface="Arial" panose="020B0604020202020204" pitchFamily="34" charset="0"/>
            </a:endParaRPr>
          </a:p>
          <a:p>
            <a:pPr algn="ctr"/>
            <a:r>
              <a:rPr lang="en-US" sz="2800">
                <a:effectLst/>
                <a:latin typeface="Arial" panose="020B0604020202020204" pitchFamily="34" charset="0"/>
                <a:cs typeface="Arial" panose="020B0604020202020204" pitchFamily="34" charset="0"/>
              </a:rPr>
              <a:t> What were the most effective elements of it? </a:t>
            </a:r>
          </a:p>
          <a:p>
            <a:pPr algn="ctr"/>
            <a:r>
              <a:rPr lang="en-US" sz="2800">
                <a:effectLst/>
                <a:latin typeface="Arial" panose="020B0604020202020204" pitchFamily="34" charset="0"/>
                <a:cs typeface="Arial" panose="020B0604020202020204" pitchFamily="34" charset="0"/>
              </a:rPr>
              <a:t>What would you have changed? </a:t>
            </a:r>
            <a:endParaRPr lang="en-US" sz="4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68305177"/>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SE_Template" id="{8B1FC134-3306-8949-8EE6-54D8D1A68082}" vid="{D023F173-81C9-6C41-B8A8-A9E8365AC24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1084360EEB03544AB4CAC2FBAAFAD77" ma:contentTypeVersion="14" ma:contentTypeDescription="Create a new document." ma:contentTypeScope="" ma:versionID="c55f2335f36a646ff88c13a5fcae2069">
  <xsd:schema xmlns:xsd="http://www.w3.org/2001/XMLSchema" xmlns:xs="http://www.w3.org/2001/XMLSchema" xmlns:p="http://schemas.microsoft.com/office/2006/metadata/properties" xmlns:ns2="5429861b-d0a8-4a2b-aa37-e22066898d50" xmlns:ns3="fdcd57df-05e8-4749-9cc8-5afe3dcd00a5" targetNamespace="http://schemas.microsoft.com/office/2006/metadata/properties" ma:root="true" ma:fieldsID="8cd44f379a544a241782974f7e0c331e" ns2:_="" ns3:_="">
    <xsd:import namespace="5429861b-d0a8-4a2b-aa37-e22066898d50"/>
    <xsd:import namespace="fdcd57df-05e8-4749-9cc8-5afe3dcd00a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429861b-d0a8-4a2b-aa37-e22066898d5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dcd57df-05e8-4749-9cc8-5afe3dcd00a5" elementFormDefault="qualified">
    <xsd:import namespace="http://schemas.microsoft.com/office/2006/documentManagement/types"/>
    <xsd:import namespace="http://schemas.microsoft.com/office/infopath/2007/PartnerControls"/>
    <xsd:element name="SharedWithUsers" ma:index="12"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579585c6-1993-4430-a732-e7d5034e44b4}" ma:internalName="TaxCatchAll" ma:showField="CatchAllData" ma:web="fdcd57df-05e8-4749-9cc8-5afe3dcd00a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fdcd57df-05e8-4749-9cc8-5afe3dcd00a5">
      <UserInfo>
        <DisplayName>Bettencourt, Helene H. (DESE)</DisplayName>
        <AccountId>18</AccountId>
        <AccountType/>
      </UserInfo>
      <UserInfo>
        <DisplayName>Foley, Kinnon (DESE)</DisplayName>
        <AccountId>1477</AccountId>
        <AccountType/>
      </UserInfo>
    </SharedWithUsers>
    <TaxCatchAll xmlns="fdcd57df-05e8-4749-9cc8-5afe3dcd00a5" xsi:nil="true"/>
    <lcf76f155ced4ddcb4097134ff3c332f xmlns="5429861b-d0a8-4a2b-aa37-e22066898d50">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4D4DE15-60E0-4F7C-8D61-A187DAB7CC62}">
  <ds:schemaRefs>
    <ds:schemaRef ds:uri="5429861b-d0a8-4a2b-aa37-e22066898d50"/>
    <ds:schemaRef ds:uri="fdcd57df-05e8-4749-9cc8-5afe3dcd00a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00F4F6BA-9256-4D68-961F-89F22BA60EA2}">
  <ds:schemaRefs>
    <ds:schemaRef ds:uri="http://schemas.microsoft.com/sharepoint/v3/contenttype/forms"/>
  </ds:schemaRefs>
</ds:datastoreItem>
</file>

<file path=customXml/itemProps3.xml><?xml version="1.0" encoding="utf-8"?>
<ds:datastoreItem xmlns:ds="http://schemas.openxmlformats.org/officeDocument/2006/customXml" ds:itemID="{FA434A98-F106-45CE-8E8A-DD686612E616}">
  <ds:schemaRefs>
    <ds:schemaRef ds:uri="http://schemas.microsoft.com/office/2006/metadata/properties"/>
    <ds:schemaRef ds:uri="5429861b-d0a8-4a2b-aa37-e22066898d50"/>
    <ds:schemaRef ds:uri="http://purl.org/dc/dcmitype/"/>
    <ds:schemaRef ds:uri="http://www.w3.org/XML/1998/namespace"/>
    <ds:schemaRef ds:uri="fdcd57df-05e8-4749-9cc8-5afe3dcd00a5"/>
    <ds:schemaRef ds:uri="http://purl.org/dc/terms/"/>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
  <TotalTime>2</TotalTime>
  <Words>1392</Words>
  <Application>Microsoft Office PowerPoint</Application>
  <PresentationFormat>Widescreen</PresentationFormat>
  <Paragraphs>190</Paragraphs>
  <Slides>25</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Aptos</vt:lpstr>
      <vt:lpstr>Arial</vt:lpstr>
      <vt:lpstr>Calibri</vt:lpstr>
      <vt:lpstr>1_Office Theme</vt:lpstr>
      <vt:lpstr>Accountability and Assistance Advisory Council Meeting</vt:lpstr>
      <vt:lpstr>Agenda</vt:lpstr>
      <vt:lpstr>Welcome and Introductions</vt:lpstr>
      <vt:lpstr>Discussion Norms and Meeting Protocols</vt:lpstr>
      <vt:lpstr>AAAC Charge for SY24-25</vt:lpstr>
      <vt:lpstr>The District Review Process</vt:lpstr>
      <vt:lpstr>Introductions</vt:lpstr>
      <vt:lpstr>Topics</vt:lpstr>
      <vt:lpstr>Opening Discussion</vt:lpstr>
      <vt:lpstr>Reimagining the District Review</vt:lpstr>
      <vt:lpstr>District Reviews At a Glance</vt:lpstr>
      <vt:lpstr>District Reviews</vt:lpstr>
      <vt:lpstr>The District Review Process Today</vt:lpstr>
      <vt:lpstr>District Reviews in Detail</vt:lpstr>
      <vt:lpstr>Pre-Onsite</vt:lpstr>
      <vt:lpstr>Comprehensive vs. Targeted</vt:lpstr>
      <vt:lpstr>Pre-Onsite Timeline</vt:lpstr>
      <vt:lpstr>Onsite</vt:lpstr>
      <vt:lpstr>Onsite Potential Changes</vt:lpstr>
      <vt:lpstr>Post-Onsite</vt:lpstr>
      <vt:lpstr>Post-Onsite Potential Changes</vt:lpstr>
      <vt:lpstr>Discussion</vt:lpstr>
      <vt:lpstr>Next Steps</vt:lpstr>
      <vt:lpstr>Next Steps and Closing</vt:lpstr>
      <vt:lpstr>Looking Ahead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AAAC Presentation December 4, 2024</dc:title>
  <dc:creator>DESE</dc:creator>
  <cp:lastModifiedBy>Zou, Dong (EOE)</cp:lastModifiedBy>
  <cp:revision>1</cp:revision>
  <cp:lastPrinted>2023-09-15T12:48:17Z</cp:lastPrinted>
  <dcterms:created xsi:type="dcterms:W3CDTF">2022-10-11T20:32:22Z</dcterms:created>
  <dcterms:modified xsi:type="dcterms:W3CDTF">2024-12-19T21:22:48Z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Dec 19 2024 12:00AM</vt:lpwstr>
  </property>
</Properties>
</file>