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8" r:id="rId4"/>
  </p:sldMasterIdLst>
  <p:notesMasterIdLst>
    <p:notesMasterId r:id="rId33"/>
  </p:notesMasterIdLst>
  <p:handoutMasterIdLst>
    <p:handoutMasterId r:id="rId34"/>
  </p:handoutMasterIdLst>
  <p:sldIdLst>
    <p:sldId id="3394" r:id="rId5"/>
    <p:sldId id="3395" r:id="rId6"/>
    <p:sldId id="3371" r:id="rId7"/>
    <p:sldId id="3401" r:id="rId8"/>
    <p:sldId id="3372" r:id="rId9"/>
    <p:sldId id="3398" r:id="rId10"/>
    <p:sldId id="3368" r:id="rId11"/>
    <p:sldId id="3644" r:id="rId12"/>
    <p:sldId id="5032" r:id="rId13"/>
    <p:sldId id="3664" r:id="rId14"/>
    <p:sldId id="3399" r:id="rId15"/>
    <p:sldId id="3402" r:id="rId16"/>
    <p:sldId id="3405" r:id="rId17"/>
    <p:sldId id="3400" r:id="rId18"/>
    <p:sldId id="685" r:id="rId19"/>
    <p:sldId id="686" r:id="rId20"/>
    <p:sldId id="687" r:id="rId21"/>
    <p:sldId id="696" r:id="rId22"/>
    <p:sldId id="701" r:id="rId23"/>
    <p:sldId id="700" r:id="rId24"/>
    <p:sldId id="694" r:id="rId25"/>
    <p:sldId id="698" r:id="rId26"/>
    <p:sldId id="702" r:id="rId27"/>
    <p:sldId id="697" r:id="rId28"/>
    <p:sldId id="688" r:id="rId29"/>
    <p:sldId id="3403" r:id="rId30"/>
    <p:sldId id="3369" r:id="rId31"/>
    <p:sldId id="3373"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86DC40-34BB-BFD6-A493-2F143969E3F3}" name="Curtin, Robert (DESE)" initials="C(" userId="S::robert.c.curtin@mass.gov::9284700e-ed31-4409-9ea9-d5bf75419e76" providerId="AD"/>
  <p188:author id="{B7B755D8-334E-816C-181F-26A689FC8C5F}" name="Erica Gonzales" initials="EG" userId="Erica Gonzales"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FDE7D9-15D7-41E0-A03F-AC9E47F983D0}" v="22" dt="2025-04-14T15:06:46.5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90" y="7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nzales, Erica (DESE)" userId="427ee677-6162-42a0-9277-244131bf98e5" providerId="ADAL" clId="{8AFDE7D9-15D7-41E0-A03F-AC9E47F983D0}"/>
    <pc:docChg chg="undo redo custSel addSld delSld modSld">
      <pc:chgData name="Gonzales, Erica (DESE)" userId="427ee677-6162-42a0-9277-244131bf98e5" providerId="ADAL" clId="{8AFDE7D9-15D7-41E0-A03F-AC9E47F983D0}" dt="2025-04-14T15:09:32.349" v="3473" actId="13244"/>
      <pc:docMkLst>
        <pc:docMk/>
      </pc:docMkLst>
      <pc:sldChg chg="del">
        <pc:chgData name="Gonzales, Erica (DESE)" userId="427ee677-6162-42a0-9277-244131bf98e5" providerId="ADAL" clId="{8AFDE7D9-15D7-41E0-A03F-AC9E47F983D0}" dt="2025-03-25T15:03:04.789" v="82" actId="47"/>
        <pc:sldMkLst>
          <pc:docMk/>
          <pc:sldMk cId="3815001066" sldId="267"/>
        </pc:sldMkLst>
      </pc:sldChg>
      <pc:sldChg chg="del">
        <pc:chgData name="Gonzales, Erica (DESE)" userId="427ee677-6162-42a0-9277-244131bf98e5" providerId="ADAL" clId="{8AFDE7D9-15D7-41E0-A03F-AC9E47F983D0}" dt="2025-03-25T15:02:56.492" v="67" actId="47"/>
        <pc:sldMkLst>
          <pc:docMk/>
          <pc:sldMk cId="3956702198" sldId="271"/>
        </pc:sldMkLst>
      </pc:sldChg>
      <pc:sldChg chg="del">
        <pc:chgData name="Gonzales, Erica (DESE)" userId="427ee677-6162-42a0-9277-244131bf98e5" providerId="ADAL" clId="{8AFDE7D9-15D7-41E0-A03F-AC9E47F983D0}" dt="2025-03-25T15:03:00.806" v="72" actId="47"/>
        <pc:sldMkLst>
          <pc:docMk/>
          <pc:sldMk cId="1315235512" sldId="273"/>
        </pc:sldMkLst>
      </pc:sldChg>
      <pc:sldChg chg="del">
        <pc:chgData name="Gonzales, Erica (DESE)" userId="427ee677-6162-42a0-9277-244131bf98e5" providerId="ADAL" clId="{8AFDE7D9-15D7-41E0-A03F-AC9E47F983D0}" dt="2025-03-25T15:03:00.151" v="70" actId="47"/>
        <pc:sldMkLst>
          <pc:docMk/>
          <pc:sldMk cId="1906840449" sldId="277"/>
        </pc:sldMkLst>
      </pc:sldChg>
      <pc:sldChg chg="del">
        <pc:chgData name="Gonzales, Erica (DESE)" userId="427ee677-6162-42a0-9277-244131bf98e5" providerId="ADAL" clId="{8AFDE7D9-15D7-41E0-A03F-AC9E47F983D0}" dt="2025-03-25T15:03:02.165" v="74" actId="47"/>
        <pc:sldMkLst>
          <pc:docMk/>
          <pc:sldMk cId="3233234293" sldId="280"/>
        </pc:sldMkLst>
      </pc:sldChg>
      <pc:sldChg chg="del">
        <pc:chgData name="Gonzales, Erica (DESE)" userId="427ee677-6162-42a0-9277-244131bf98e5" providerId="ADAL" clId="{8AFDE7D9-15D7-41E0-A03F-AC9E47F983D0}" dt="2025-03-25T15:03:03.093" v="77" actId="47"/>
        <pc:sldMkLst>
          <pc:docMk/>
          <pc:sldMk cId="3516337695" sldId="282"/>
        </pc:sldMkLst>
      </pc:sldChg>
      <pc:sldChg chg="del">
        <pc:chgData name="Gonzales, Erica (DESE)" userId="427ee677-6162-42a0-9277-244131bf98e5" providerId="ADAL" clId="{8AFDE7D9-15D7-41E0-A03F-AC9E47F983D0}" dt="2025-03-25T15:03:04.167" v="81" actId="47"/>
        <pc:sldMkLst>
          <pc:docMk/>
          <pc:sldMk cId="1683406936" sldId="283"/>
        </pc:sldMkLst>
      </pc:sldChg>
      <pc:sldChg chg="del">
        <pc:chgData name="Gonzales, Erica (DESE)" userId="427ee677-6162-42a0-9277-244131bf98e5" providerId="ADAL" clId="{8AFDE7D9-15D7-41E0-A03F-AC9E47F983D0}" dt="2025-03-25T15:03:03.413" v="79" actId="47"/>
        <pc:sldMkLst>
          <pc:docMk/>
          <pc:sldMk cId="2574466640" sldId="288"/>
        </pc:sldMkLst>
      </pc:sldChg>
      <pc:sldChg chg="del">
        <pc:chgData name="Gonzales, Erica (DESE)" userId="427ee677-6162-42a0-9277-244131bf98e5" providerId="ADAL" clId="{8AFDE7D9-15D7-41E0-A03F-AC9E47F983D0}" dt="2025-03-25T15:03:02.912" v="76" actId="47"/>
        <pc:sldMkLst>
          <pc:docMk/>
          <pc:sldMk cId="2180643655" sldId="289"/>
        </pc:sldMkLst>
      </pc:sldChg>
      <pc:sldChg chg="del">
        <pc:chgData name="Gonzales, Erica (DESE)" userId="427ee677-6162-42a0-9277-244131bf98e5" providerId="ADAL" clId="{8AFDE7D9-15D7-41E0-A03F-AC9E47F983D0}" dt="2025-03-25T15:03:00.478" v="71" actId="47"/>
        <pc:sldMkLst>
          <pc:docMk/>
          <pc:sldMk cId="34230665" sldId="291"/>
        </pc:sldMkLst>
      </pc:sldChg>
      <pc:sldChg chg="del">
        <pc:chgData name="Gonzales, Erica (DESE)" userId="427ee677-6162-42a0-9277-244131bf98e5" providerId="ADAL" clId="{8AFDE7D9-15D7-41E0-A03F-AC9E47F983D0}" dt="2025-03-25T15:02:57.933" v="69" actId="47"/>
        <pc:sldMkLst>
          <pc:docMk/>
          <pc:sldMk cId="703546368" sldId="292"/>
        </pc:sldMkLst>
      </pc:sldChg>
      <pc:sldChg chg="del">
        <pc:chgData name="Gonzales, Erica (DESE)" userId="427ee677-6162-42a0-9277-244131bf98e5" providerId="ADAL" clId="{8AFDE7D9-15D7-41E0-A03F-AC9E47F983D0}" dt="2025-03-25T15:03:03.991" v="80" actId="47"/>
        <pc:sldMkLst>
          <pc:docMk/>
          <pc:sldMk cId="1528739280" sldId="293"/>
        </pc:sldMkLst>
      </pc:sldChg>
      <pc:sldChg chg="del">
        <pc:chgData name="Gonzales, Erica (DESE)" userId="427ee677-6162-42a0-9277-244131bf98e5" providerId="ADAL" clId="{8AFDE7D9-15D7-41E0-A03F-AC9E47F983D0}" dt="2025-03-25T15:03:03.261" v="78" actId="47"/>
        <pc:sldMkLst>
          <pc:docMk/>
          <pc:sldMk cId="244003940" sldId="294"/>
        </pc:sldMkLst>
      </pc:sldChg>
      <pc:sldChg chg="modSp mod">
        <pc:chgData name="Gonzales, Erica (DESE)" userId="427ee677-6162-42a0-9277-244131bf98e5" providerId="ADAL" clId="{8AFDE7D9-15D7-41E0-A03F-AC9E47F983D0}" dt="2025-03-25T15:44:17.257" v="1329" actId="20577"/>
        <pc:sldMkLst>
          <pc:docMk/>
          <pc:sldMk cId="62747063" sldId="685"/>
        </pc:sldMkLst>
        <pc:spChg chg="mod">
          <ac:chgData name="Gonzales, Erica (DESE)" userId="427ee677-6162-42a0-9277-244131bf98e5" providerId="ADAL" clId="{8AFDE7D9-15D7-41E0-A03F-AC9E47F983D0}" dt="2025-03-25T15:44:14.787" v="1327" actId="14100"/>
          <ac:spMkLst>
            <pc:docMk/>
            <pc:sldMk cId="62747063" sldId="685"/>
            <ac:spMk id="2" creationId="{A0CEAE47-2FED-240E-9BE0-DF22D0C30C27}"/>
          </ac:spMkLst>
        </pc:spChg>
        <pc:spChg chg="mod">
          <ac:chgData name="Gonzales, Erica (DESE)" userId="427ee677-6162-42a0-9277-244131bf98e5" providerId="ADAL" clId="{8AFDE7D9-15D7-41E0-A03F-AC9E47F983D0}" dt="2025-03-25T15:44:17.257" v="1329" actId="20577"/>
          <ac:spMkLst>
            <pc:docMk/>
            <pc:sldMk cId="62747063" sldId="685"/>
            <ac:spMk id="3" creationId="{7FEA99A3-2D93-EC18-CF94-0EE85ECB4559}"/>
          </ac:spMkLst>
        </pc:spChg>
      </pc:sldChg>
      <pc:sldChg chg="modSp mod">
        <pc:chgData name="Gonzales, Erica (DESE)" userId="427ee677-6162-42a0-9277-244131bf98e5" providerId="ADAL" clId="{8AFDE7D9-15D7-41E0-A03F-AC9E47F983D0}" dt="2025-03-25T15:48:21.372" v="1420" actId="20577"/>
        <pc:sldMkLst>
          <pc:docMk/>
          <pc:sldMk cId="2604458562" sldId="686"/>
        </pc:sldMkLst>
        <pc:spChg chg="mod">
          <ac:chgData name="Gonzales, Erica (DESE)" userId="427ee677-6162-42a0-9277-244131bf98e5" providerId="ADAL" clId="{8AFDE7D9-15D7-41E0-A03F-AC9E47F983D0}" dt="2025-03-25T15:48:21.372" v="1420" actId="20577"/>
          <ac:spMkLst>
            <pc:docMk/>
            <pc:sldMk cId="2604458562" sldId="686"/>
            <ac:spMk id="2" creationId="{BAED1F3B-99D4-2AE0-C0CB-9D73CF76D772}"/>
          </ac:spMkLst>
        </pc:spChg>
        <pc:spChg chg="mod">
          <ac:chgData name="Gonzales, Erica (DESE)" userId="427ee677-6162-42a0-9277-244131bf98e5" providerId="ADAL" clId="{8AFDE7D9-15D7-41E0-A03F-AC9E47F983D0}" dt="2025-03-25T15:44:37.633" v="1337" actId="6549"/>
          <ac:spMkLst>
            <pc:docMk/>
            <pc:sldMk cId="2604458562" sldId="686"/>
            <ac:spMk id="3" creationId="{8DBCA608-EB74-2EA0-F483-10AB06D4BA04}"/>
          </ac:spMkLst>
        </pc:spChg>
      </pc:sldChg>
      <pc:sldChg chg="modSp mod">
        <pc:chgData name="Gonzales, Erica (DESE)" userId="427ee677-6162-42a0-9277-244131bf98e5" providerId="ADAL" clId="{8AFDE7D9-15D7-41E0-A03F-AC9E47F983D0}" dt="2025-03-25T15:46:54.098" v="1397" actId="404"/>
        <pc:sldMkLst>
          <pc:docMk/>
          <pc:sldMk cId="621854358" sldId="687"/>
        </pc:sldMkLst>
        <pc:spChg chg="mod">
          <ac:chgData name="Gonzales, Erica (DESE)" userId="427ee677-6162-42a0-9277-244131bf98e5" providerId="ADAL" clId="{8AFDE7D9-15D7-41E0-A03F-AC9E47F983D0}" dt="2025-03-25T15:46:54.098" v="1397" actId="404"/>
          <ac:spMkLst>
            <pc:docMk/>
            <pc:sldMk cId="621854358" sldId="687"/>
            <ac:spMk id="2" creationId="{451BAE96-856B-DBDE-62F5-3E91C610A6D4}"/>
          </ac:spMkLst>
        </pc:spChg>
        <pc:spChg chg="mod">
          <ac:chgData name="Gonzales, Erica (DESE)" userId="427ee677-6162-42a0-9277-244131bf98e5" providerId="ADAL" clId="{8AFDE7D9-15D7-41E0-A03F-AC9E47F983D0}" dt="2025-03-25T15:45:07.507" v="1351" actId="21"/>
          <ac:spMkLst>
            <pc:docMk/>
            <pc:sldMk cId="621854358" sldId="687"/>
            <ac:spMk id="3" creationId="{DA9D4825-E0DD-B029-716F-DCC02455585E}"/>
          </ac:spMkLst>
        </pc:spChg>
      </pc:sldChg>
      <pc:sldChg chg="modSp mod">
        <pc:chgData name="Gonzales, Erica (DESE)" userId="427ee677-6162-42a0-9277-244131bf98e5" providerId="ADAL" clId="{8AFDE7D9-15D7-41E0-A03F-AC9E47F983D0}" dt="2025-03-25T15:46:09.198" v="1383" actId="404"/>
        <pc:sldMkLst>
          <pc:docMk/>
          <pc:sldMk cId="976843176" sldId="688"/>
        </pc:sldMkLst>
        <pc:spChg chg="mod">
          <ac:chgData name="Gonzales, Erica (DESE)" userId="427ee677-6162-42a0-9277-244131bf98e5" providerId="ADAL" clId="{8AFDE7D9-15D7-41E0-A03F-AC9E47F983D0}" dt="2025-03-25T15:46:09.198" v="1383" actId="404"/>
          <ac:spMkLst>
            <pc:docMk/>
            <pc:sldMk cId="976843176" sldId="688"/>
            <ac:spMk id="2" creationId="{11549A24-57AD-6C63-7202-3D802AD61B5F}"/>
          </ac:spMkLst>
        </pc:spChg>
        <pc:spChg chg="mod">
          <ac:chgData name="Gonzales, Erica (DESE)" userId="427ee677-6162-42a0-9277-244131bf98e5" providerId="ADAL" clId="{8AFDE7D9-15D7-41E0-A03F-AC9E47F983D0}" dt="2025-03-25T15:45:47.833" v="1367" actId="20577"/>
          <ac:spMkLst>
            <pc:docMk/>
            <pc:sldMk cId="976843176" sldId="688"/>
            <ac:spMk id="3" creationId="{0592CBF4-2690-499D-4BFD-E8A1AA5016B7}"/>
          </ac:spMkLst>
        </pc:spChg>
      </pc:sldChg>
      <pc:sldChg chg="modSp mod">
        <pc:chgData name="Gonzales, Erica (DESE)" userId="427ee677-6162-42a0-9277-244131bf98e5" providerId="ADAL" clId="{8AFDE7D9-15D7-41E0-A03F-AC9E47F983D0}" dt="2025-03-25T15:46:29.237" v="1390" actId="404"/>
        <pc:sldMkLst>
          <pc:docMk/>
          <pc:sldMk cId="498070541" sldId="694"/>
        </pc:sldMkLst>
        <pc:spChg chg="mod">
          <ac:chgData name="Gonzales, Erica (DESE)" userId="427ee677-6162-42a0-9277-244131bf98e5" providerId="ADAL" clId="{8AFDE7D9-15D7-41E0-A03F-AC9E47F983D0}" dt="2025-03-25T15:46:29.237" v="1390" actId="404"/>
          <ac:spMkLst>
            <pc:docMk/>
            <pc:sldMk cId="498070541" sldId="694"/>
            <ac:spMk id="2" creationId="{E7D49D5D-D781-A5BC-DC86-FE8BEFD947E0}"/>
          </ac:spMkLst>
        </pc:spChg>
        <pc:spChg chg="mod">
          <ac:chgData name="Gonzales, Erica (DESE)" userId="427ee677-6162-42a0-9277-244131bf98e5" providerId="ADAL" clId="{8AFDE7D9-15D7-41E0-A03F-AC9E47F983D0}" dt="2025-03-25T15:45:25.064" v="1356"/>
          <ac:spMkLst>
            <pc:docMk/>
            <pc:sldMk cId="498070541" sldId="694"/>
            <ac:spMk id="3" creationId="{76B92049-5050-9AB8-7922-9E3875373464}"/>
          </ac:spMkLst>
        </pc:spChg>
      </pc:sldChg>
      <pc:sldChg chg="addSp delSp modSp mod">
        <pc:chgData name="Gonzales, Erica (DESE)" userId="427ee677-6162-42a0-9277-244131bf98e5" providerId="ADAL" clId="{8AFDE7D9-15D7-41E0-A03F-AC9E47F983D0}" dt="2025-03-25T15:46:47.873" v="1395" actId="404"/>
        <pc:sldMkLst>
          <pc:docMk/>
          <pc:sldMk cId="3593516058" sldId="696"/>
        </pc:sldMkLst>
        <pc:spChg chg="mod">
          <ac:chgData name="Gonzales, Erica (DESE)" userId="427ee677-6162-42a0-9277-244131bf98e5" providerId="ADAL" clId="{8AFDE7D9-15D7-41E0-A03F-AC9E47F983D0}" dt="2025-03-25T15:46:47.873" v="1395" actId="404"/>
          <ac:spMkLst>
            <pc:docMk/>
            <pc:sldMk cId="3593516058" sldId="696"/>
            <ac:spMk id="2" creationId="{9AAB2E82-1365-AB25-01F1-BFA7760D266C}"/>
          </ac:spMkLst>
        </pc:spChg>
        <pc:spChg chg="add mod">
          <ac:chgData name="Gonzales, Erica (DESE)" userId="427ee677-6162-42a0-9277-244131bf98e5" providerId="ADAL" clId="{8AFDE7D9-15D7-41E0-A03F-AC9E47F983D0}" dt="2025-03-25T15:45:10.580" v="1353" actId="27636"/>
          <ac:spMkLst>
            <pc:docMk/>
            <pc:sldMk cId="3593516058" sldId="696"/>
            <ac:spMk id="6" creationId="{8DFE5201-5B2A-1407-8129-89FF61D49BB1}"/>
          </ac:spMkLst>
        </pc:spChg>
      </pc:sldChg>
      <pc:sldChg chg="modSp mod">
        <pc:chgData name="Gonzales, Erica (DESE)" userId="427ee677-6162-42a0-9277-244131bf98e5" providerId="ADAL" clId="{8AFDE7D9-15D7-41E0-A03F-AC9E47F983D0}" dt="2025-03-25T15:46:13.094" v="1384" actId="404"/>
        <pc:sldMkLst>
          <pc:docMk/>
          <pc:sldMk cId="2479294574" sldId="697"/>
        </pc:sldMkLst>
        <pc:spChg chg="mod">
          <ac:chgData name="Gonzales, Erica (DESE)" userId="427ee677-6162-42a0-9277-244131bf98e5" providerId="ADAL" clId="{8AFDE7D9-15D7-41E0-A03F-AC9E47F983D0}" dt="2025-03-25T15:46:03.228" v="1382" actId="20577"/>
          <ac:spMkLst>
            <pc:docMk/>
            <pc:sldMk cId="2479294574" sldId="697"/>
            <ac:spMk id="3" creationId="{09D22F79-5717-A7F2-CEAE-89D813E22171}"/>
          </ac:spMkLst>
        </pc:spChg>
        <pc:spChg chg="mod">
          <ac:chgData name="Gonzales, Erica (DESE)" userId="427ee677-6162-42a0-9277-244131bf98e5" providerId="ADAL" clId="{8AFDE7D9-15D7-41E0-A03F-AC9E47F983D0}" dt="2025-03-25T15:46:13.094" v="1384" actId="404"/>
          <ac:spMkLst>
            <pc:docMk/>
            <pc:sldMk cId="2479294574" sldId="697"/>
            <ac:spMk id="5" creationId="{46C32168-695D-B27D-0488-BD47DB5DD13E}"/>
          </ac:spMkLst>
        </pc:spChg>
      </pc:sldChg>
      <pc:sldChg chg="modSp mod">
        <pc:chgData name="Gonzales, Erica (DESE)" userId="427ee677-6162-42a0-9277-244131bf98e5" providerId="ADAL" clId="{8AFDE7D9-15D7-41E0-A03F-AC9E47F983D0}" dt="2025-03-25T15:48:41.952" v="1423" actId="1076"/>
        <pc:sldMkLst>
          <pc:docMk/>
          <pc:sldMk cId="2208191522" sldId="698"/>
        </pc:sldMkLst>
        <pc:spChg chg="mod">
          <ac:chgData name="Gonzales, Erica (DESE)" userId="427ee677-6162-42a0-9277-244131bf98e5" providerId="ADAL" clId="{8AFDE7D9-15D7-41E0-A03F-AC9E47F983D0}" dt="2025-03-25T15:48:41.952" v="1423" actId="1076"/>
          <ac:spMkLst>
            <pc:docMk/>
            <pc:sldMk cId="2208191522" sldId="698"/>
            <ac:spMk id="2" creationId="{3A5B80D7-A0E5-8BB4-ACFA-E951DE3D4DC4}"/>
          </ac:spMkLst>
        </pc:spChg>
        <pc:spChg chg="mod">
          <ac:chgData name="Gonzales, Erica (DESE)" userId="427ee677-6162-42a0-9277-244131bf98e5" providerId="ADAL" clId="{8AFDE7D9-15D7-41E0-A03F-AC9E47F983D0}" dt="2025-03-25T15:45:28.836" v="1357"/>
          <ac:spMkLst>
            <pc:docMk/>
            <pc:sldMk cId="2208191522" sldId="698"/>
            <ac:spMk id="3" creationId="{E72CDAD1-7E3D-6A57-5105-BD32309A5F68}"/>
          </ac:spMkLst>
        </pc:spChg>
      </pc:sldChg>
      <pc:sldChg chg="modSp mod">
        <pc:chgData name="Gonzales, Erica (DESE)" userId="427ee677-6162-42a0-9277-244131bf98e5" providerId="ADAL" clId="{8AFDE7D9-15D7-41E0-A03F-AC9E47F983D0}" dt="2025-03-25T15:49:25.927" v="1434" actId="108"/>
        <pc:sldMkLst>
          <pc:docMk/>
          <pc:sldMk cId="4121892441" sldId="700"/>
        </pc:sldMkLst>
        <pc:spChg chg="mod">
          <ac:chgData name="Gonzales, Erica (DESE)" userId="427ee677-6162-42a0-9277-244131bf98e5" providerId="ADAL" clId="{8AFDE7D9-15D7-41E0-A03F-AC9E47F983D0}" dt="2025-03-25T15:49:25.927" v="1434" actId="108"/>
          <ac:spMkLst>
            <pc:docMk/>
            <pc:sldMk cId="4121892441" sldId="700"/>
            <ac:spMk id="2" creationId="{40F33845-B543-7E22-E513-2489768A0202}"/>
          </ac:spMkLst>
        </pc:spChg>
        <pc:spChg chg="mod">
          <ac:chgData name="Gonzales, Erica (DESE)" userId="427ee677-6162-42a0-9277-244131bf98e5" providerId="ADAL" clId="{8AFDE7D9-15D7-41E0-A03F-AC9E47F983D0}" dt="2025-03-25T15:45:21.294" v="1355"/>
          <ac:spMkLst>
            <pc:docMk/>
            <pc:sldMk cId="4121892441" sldId="700"/>
            <ac:spMk id="3" creationId="{7BA6964C-74C9-A660-5647-A3662EC1095B}"/>
          </ac:spMkLst>
        </pc:spChg>
      </pc:sldChg>
      <pc:sldChg chg="modSp mod">
        <pc:chgData name="Gonzales, Erica (DESE)" userId="427ee677-6162-42a0-9277-244131bf98e5" providerId="ADAL" clId="{8AFDE7D9-15D7-41E0-A03F-AC9E47F983D0}" dt="2025-03-25T15:48:14.692" v="1416" actId="108"/>
        <pc:sldMkLst>
          <pc:docMk/>
          <pc:sldMk cId="2171738119" sldId="701"/>
        </pc:sldMkLst>
        <pc:spChg chg="mod">
          <ac:chgData name="Gonzales, Erica (DESE)" userId="427ee677-6162-42a0-9277-244131bf98e5" providerId="ADAL" clId="{8AFDE7D9-15D7-41E0-A03F-AC9E47F983D0}" dt="2025-03-25T15:48:14.692" v="1416" actId="108"/>
          <ac:spMkLst>
            <pc:docMk/>
            <pc:sldMk cId="2171738119" sldId="701"/>
            <ac:spMk id="2" creationId="{82B06B81-DEFF-B096-D5CB-6C667C61E25F}"/>
          </ac:spMkLst>
        </pc:spChg>
        <pc:spChg chg="mod">
          <ac:chgData name="Gonzales, Erica (DESE)" userId="427ee677-6162-42a0-9277-244131bf98e5" providerId="ADAL" clId="{8AFDE7D9-15D7-41E0-A03F-AC9E47F983D0}" dt="2025-03-25T15:45:16.430" v="1354"/>
          <ac:spMkLst>
            <pc:docMk/>
            <pc:sldMk cId="2171738119" sldId="701"/>
            <ac:spMk id="3" creationId="{38498E1D-98DF-C7DD-16D6-B401E0446300}"/>
          </ac:spMkLst>
        </pc:spChg>
      </pc:sldChg>
      <pc:sldChg chg="modSp mod">
        <pc:chgData name="Gonzales, Erica (DESE)" userId="427ee677-6162-42a0-9277-244131bf98e5" providerId="ADAL" clId="{8AFDE7D9-15D7-41E0-A03F-AC9E47F983D0}" dt="2025-03-25T15:46:16.526" v="1386" actId="27636"/>
        <pc:sldMkLst>
          <pc:docMk/>
          <pc:sldMk cId="130131571" sldId="702"/>
        </pc:sldMkLst>
        <pc:spChg chg="mod">
          <ac:chgData name="Gonzales, Erica (DESE)" userId="427ee677-6162-42a0-9277-244131bf98e5" providerId="ADAL" clId="{8AFDE7D9-15D7-41E0-A03F-AC9E47F983D0}" dt="2025-03-25T15:46:16.526" v="1386" actId="27636"/>
          <ac:spMkLst>
            <pc:docMk/>
            <pc:sldMk cId="130131571" sldId="702"/>
            <ac:spMk id="2" creationId="{68F271AF-D097-52AA-705B-59D2AF4C5F44}"/>
          </ac:spMkLst>
        </pc:spChg>
        <pc:spChg chg="mod">
          <ac:chgData name="Gonzales, Erica (DESE)" userId="427ee677-6162-42a0-9277-244131bf98e5" providerId="ADAL" clId="{8AFDE7D9-15D7-41E0-A03F-AC9E47F983D0}" dt="2025-03-25T15:45:36.107" v="1363" actId="20577"/>
          <ac:spMkLst>
            <pc:docMk/>
            <pc:sldMk cId="130131571" sldId="702"/>
            <ac:spMk id="3" creationId="{5FF3DA50-9CB5-DBBD-9D2C-4AA850B034FF}"/>
          </ac:spMkLst>
        </pc:spChg>
      </pc:sldChg>
      <pc:sldChg chg="modSp mod">
        <pc:chgData name="Gonzales, Erica (DESE)" userId="427ee677-6162-42a0-9277-244131bf98e5" providerId="ADAL" clId="{8AFDE7D9-15D7-41E0-A03F-AC9E47F983D0}" dt="2025-03-25T15:04:50.002" v="107" actId="1076"/>
        <pc:sldMkLst>
          <pc:docMk/>
          <pc:sldMk cId="21920278" sldId="3368"/>
        </pc:sldMkLst>
        <pc:spChg chg="mod">
          <ac:chgData name="Gonzales, Erica (DESE)" userId="427ee677-6162-42a0-9277-244131bf98e5" providerId="ADAL" clId="{8AFDE7D9-15D7-41E0-A03F-AC9E47F983D0}" dt="2025-03-25T15:04:50.002" v="107" actId="1076"/>
          <ac:spMkLst>
            <pc:docMk/>
            <pc:sldMk cId="21920278" sldId="3368"/>
            <ac:spMk id="2" creationId="{FF5FAECB-8DB9-6923-DAF2-C11C93F9DBAA}"/>
          </ac:spMkLst>
        </pc:spChg>
      </pc:sldChg>
      <pc:sldChg chg="modSp mod">
        <pc:chgData name="Gonzales, Erica (DESE)" userId="427ee677-6162-42a0-9277-244131bf98e5" providerId="ADAL" clId="{8AFDE7D9-15D7-41E0-A03F-AC9E47F983D0}" dt="2025-03-25T15:05:02.507" v="112" actId="1076"/>
        <pc:sldMkLst>
          <pc:docMk/>
          <pc:sldMk cId="3426777716" sldId="3369"/>
        </pc:sldMkLst>
        <pc:spChg chg="mod">
          <ac:chgData name="Gonzales, Erica (DESE)" userId="427ee677-6162-42a0-9277-244131bf98e5" providerId="ADAL" clId="{8AFDE7D9-15D7-41E0-A03F-AC9E47F983D0}" dt="2025-03-25T15:05:02.507" v="112" actId="1076"/>
          <ac:spMkLst>
            <pc:docMk/>
            <pc:sldMk cId="3426777716" sldId="3369"/>
            <ac:spMk id="2" creationId="{FF5FAECB-8DB9-6923-DAF2-C11C93F9DBAA}"/>
          </ac:spMkLst>
        </pc:spChg>
      </pc:sldChg>
      <pc:sldChg chg="modSp mod">
        <pc:chgData name="Gonzales, Erica (DESE)" userId="427ee677-6162-42a0-9277-244131bf98e5" providerId="ADAL" clId="{8AFDE7D9-15D7-41E0-A03F-AC9E47F983D0}" dt="2025-03-25T15:09:13.085" v="146" actId="404"/>
        <pc:sldMkLst>
          <pc:docMk/>
          <pc:sldMk cId="101038636" sldId="3371"/>
        </pc:sldMkLst>
        <pc:spChg chg="mod">
          <ac:chgData name="Gonzales, Erica (DESE)" userId="427ee677-6162-42a0-9277-244131bf98e5" providerId="ADAL" clId="{8AFDE7D9-15D7-41E0-A03F-AC9E47F983D0}" dt="2025-03-25T15:09:13.085" v="146" actId="404"/>
          <ac:spMkLst>
            <pc:docMk/>
            <pc:sldMk cId="101038636" sldId="3371"/>
            <ac:spMk id="4" creationId="{3536CB28-822D-4595-83C2-0185C1224DE2}"/>
          </ac:spMkLst>
        </pc:spChg>
      </pc:sldChg>
      <pc:sldChg chg="modSp mod">
        <pc:chgData name="Gonzales, Erica (DESE)" userId="427ee677-6162-42a0-9277-244131bf98e5" providerId="ADAL" clId="{8AFDE7D9-15D7-41E0-A03F-AC9E47F983D0}" dt="2025-03-25T15:07:48.129" v="141" actId="27636"/>
        <pc:sldMkLst>
          <pc:docMk/>
          <pc:sldMk cId="4243281165" sldId="3372"/>
        </pc:sldMkLst>
        <pc:spChg chg="mod">
          <ac:chgData name="Gonzales, Erica (DESE)" userId="427ee677-6162-42a0-9277-244131bf98e5" providerId="ADAL" clId="{8AFDE7D9-15D7-41E0-A03F-AC9E47F983D0}" dt="2025-03-25T15:07:48.129" v="141" actId="27636"/>
          <ac:spMkLst>
            <pc:docMk/>
            <pc:sldMk cId="4243281165" sldId="3372"/>
            <ac:spMk id="2" creationId="{7642C6E1-57B4-40FD-A9B6-AC83C8893DA9}"/>
          </ac:spMkLst>
        </pc:spChg>
      </pc:sldChg>
      <pc:sldChg chg="modSp mod">
        <pc:chgData name="Gonzales, Erica (DESE)" userId="427ee677-6162-42a0-9277-244131bf98e5" providerId="ADAL" clId="{8AFDE7D9-15D7-41E0-A03F-AC9E47F983D0}" dt="2025-03-25T15:05:47.382" v="120" actId="6549"/>
        <pc:sldMkLst>
          <pc:docMk/>
          <pc:sldMk cId="1529146862" sldId="3373"/>
        </pc:sldMkLst>
        <pc:spChg chg="mod">
          <ac:chgData name="Gonzales, Erica (DESE)" userId="427ee677-6162-42a0-9277-244131bf98e5" providerId="ADAL" clId="{8AFDE7D9-15D7-41E0-A03F-AC9E47F983D0}" dt="2025-03-25T15:05:47.382" v="120" actId="6549"/>
          <ac:spMkLst>
            <pc:docMk/>
            <pc:sldMk cId="1529146862" sldId="3373"/>
            <ac:spMk id="3" creationId="{5ED53C76-E796-31A1-7066-3457181D694E}"/>
          </ac:spMkLst>
        </pc:spChg>
      </pc:sldChg>
      <pc:sldChg chg="modSp mod">
        <pc:chgData name="Gonzales, Erica (DESE)" userId="427ee677-6162-42a0-9277-244131bf98e5" providerId="ADAL" clId="{8AFDE7D9-15D7-41E0-A03F-AC9E47F983D0}" dt="2025-03-25T15:05:13.697" v="117" actId="14100"/>
        <pc:sldMkLst>
          <pc:docMk/>
          <pc:sldMk cId="2260741806" sldId="3394"/>
        </pc:sldMkLst>
        <pc:spChg chg="mod">
          <ac:chgData name="Gonzales, Erica (DESE)" userId="427ee677-6162-42a0-9277-244131bf98e5" providerId="ADAL" clId="{8AFDE7D9-15D7-41E0-A03F-AC9E47F983D0}" dt="2025-03-25T15:05:13.697" v="117" actId="14100"/>
          <ac:spMkLst>
            <pc:docMk/>
            <pc:sldMk cId="2260741806" sldId="3394"/>
            <ac:spMk id="2" creationId="{014B4766-0EE3-8028-2E23-5FACFF09600A}"/>
          </ac:spMkLst>
        </pc:spChg>
        <pc:spChg chg="mod">
          <ac:chgData name="Gonzales, Erica (DESE)" userId="427ee677-6162-42a0-9277-244131bf98e5" providerId="ADAL" clId="{8AFDE7D9-15D7-41E0-A03F-AC9E47F983D0}" dt="2025-03-25T15:00:50.324" v="12" actId="20577"/>
          <ac:spMkLst>
            <pc:docMk/>
            <pc:sldMk cId="2260741806" sldId="3394"/>
            <ac:spMk id="3" creationId="{451FB839-A537-685A-EE8C-AF8C11F1A27D}"/>
          </ac:spMkLst>
        </pc:spChg>
      </pc:sldChg>
      <pc:sldChg chg="addSp delSp modSp mod chgLayout">
        <pc:chgData name="Gonzales, Erica (DESE)" userId="427ee677-6162-42a0-9277-244131bf98e5" providerId="ADAL" clId="{8AFDE7D9-15D7-41E0-A03F-AC9E47F983D0}" dt="2025-04-14T15:07:15.613" v="3457"/>
        <pc:sldMkLst>
          <pc:docMk/>
          <pc:sldMk cId="2417940680" sldId="3395"/>
        </pc:sldMkLst>
        <pc:spChg chg="mod ord">
          <ac:chgData name="Gonzales, Erica (DESE)" userId="427ee677-6162-42a0-9277-244131bf98e5" providerId="ADAL" clId="{8AFDE7D9-15D7-41E0-A03F-AC9E47F983D0}" dt="2025-03-25T15:01:46.180" v="20" actId="404"/>
          <ac:spMkLst>
            <pc:docMk/>
            <pc:sldMk cId="2417940680" sldId="3395"/>
            <ac:spMk id="2" creationId="{75F77C0A-F34B-2B3F-484B-7459BE442120}"/>
          </ac:spMkLst>
        </pc:spChg>
        <pc:spChg chg="mod ord">
          <ac:chgData name="Gonzales, Erica (DESE)" userId="427ee677-6162-42a0-9277-244131bf98e5" providerId="ADAL" clId="{8AFDE7D9-15D7-41E0-A03F-AC9E47F983D0}" dt="2025-04-14T15:07:15.613" v="3457"/>
          <ac:spMkLst>
            <pc:docMk/>
            <pc:sldMk cId="2417940680" sldId="3395"/>
            <ac:spMk id="3" creationId="{3C12215C-BFD8-5049-8C86-A7DCAA965350}"/>
          </ac:spMkLst>
        </pc:spChg>
      </pc:sldChg>
      <pc:sldChg chg="modSp mod">
        <pc:chgData name="Gonzales, Erica (DESE)" userId="427ee677-6162-42a0-9277-244131bf98e5" providerId="ADAL" clId="{8AFDE7D9-15D7-41E0-A03F-AC9E47F983D0}" dt="2025-03-25T15:08:10.476" v="145" actId="255"/>
        <pc:sldMkLst>
          <pc:docMk/>
          <pc:sldMk cId="2670129540" sldId="3398"/>
        </pc:sldMkLst>
        <pc:spChg chg="mod">
          <ac:chgData name="Gonzales, Erica (DESE)" userId="427ee677-6162-42a0-9277-244131bf98e5" providerId="ADAL" clId="{8AFDE7D9-15D7-41E0-A03F-AC9E47F983D0}" dt="2025-03-25T15:08:10.476" v="145" actId="255"/>
          <ac:spMkLst>
            <pc:docMk/>
            <pc:sldMk cId="2670129540" sldId="3398"/>
            <ac:spMk id="2" creationId="{BFFFCD08-737A-0738-3BE8-25D2A65FB0D4}"/>
          </ac:spMkLst>
        </pc:spChg>
      </pc:sldChg>
      <pc:sldChg chg="addSp delSp modSp add mod chgLayout">
        <pc:chgData name="Gonzales, Erica (DESE)" userId="427ee677-6162-42a0-9277-244131bf98e5" providerId="ADAL" clId="{8AFDE7D9-15D7-41E0-A03F-AC9E47F983D0}" dt="2025-03-25T15:04:34.332" v="104" actId="1076"/>
        <pc:sldMkLst>
          <pc:docMk/>
          <pc:sldMk cId="1292700392" sldId="3399"/>
        </pc:sldMkLst>
        <pc:spChg chg="mod ord">
          <ac:chgData name="Gonzales, Erica (DESE)" userId="427ee677-6162-42a0-9277-244131bf98e5" providerId="ADAL" clId="{8AFDE7D9-15D7-41E0-A03F-AC9E47F983D0}" dt="2025-03-25T15:04:34.332" v="104" actId="1076"/>
          <ac:spMkLst>
            <pc:docMk/>
            <pc:sldMk cId="1292700392" sldId="3399"/>
            <ac:spMk id="2" creationId="{7A20474F-AFB5-D073-4BEB-E2582A48D1AE}"/>
          </ac:spMkLst>
        </pc:spChg>
      </pc:sldChg>
      <pc:sldChg chg="addSp delSp modSp new mod chgLayout">
        <pc:chgData name="Gonzales, Erica (DESE)" userId="427ee677-6162-42a0-9277-244131bf98e5" providerId="ADAL" clId="{8AFDE7D9-15D7-41E0-A03F-AC9E47F983D0}" dt="2025-03-25T15:04:22.803" v="101" actId="14100"/>
        <pc:sldMkLst>
          <pc:docMk/>
          <pc:sldMk cId="1585759820" sldId="3400"/>
        </pc:sldMkLst>
        <pc:spChg chg="mod ord">
          <ac:chgData name="Gonzales, Erica (DESE)" userId="427ee677-6162-42a0-9277-244131bf98e5" providerId="ADAL" clId="{8AFDE7D9-15D7-41E0-A03F-AC9E47F983D0}" dt="2025-03-25T15:04:22.803" v="101" actId="14100"/>
          <ac:spMkLst>
            <pc:docMk/>
            <pc:sldMk cId="1585759820" sldId="3400"/>
            <ac:spMk id="2" creationId="{009F402A-1057-E197-73E7-0C88CC578236}"/>
          </ac:spMkLst>
        </pc:spChg>
      </pc:sldChg>
      <pc:sldChg chg="modSp mod">
        <pc:chgData name="Gonzales, Erica (DESE)" userId="427ee677-6162-42a0-9277-244131bf98e5" providerId="ADAL" clId="{8AFDE7D9-15D7-41E0-A03F-AC9E47F983D0}" dt="2025-03-25T15:09:20.526" v="148" actId="403"/>
        <pc:sldMkLst>
          <pc:docMk/>
          <pc:sldMk cId="2036095601" sldId="3401"/>
        </pc:sldMkLst>
        <pc:spChg chg="mod">
          <ac:chgData name="Gonzales, Erica (DESE)" userId="427ee677-6162-42a0-9277-244131bf98e5" providerId="ADAL" clId="{8AFDE7D9-15D7-41E0-A03F-AC9E47F983D0}" dt="2025-03-25T15:09:20.526" v="148" actId="403"/>
          <ac:spMkLst>
            <pc:docMk/>
            <pc:sldMk cId="2036095601" sldId="3401"/>
            <ac:spMk id="2" creationId="{5D1A208B-7345-3B92-5390-21468657F6EE}"/>
          </ac:spMkLst>
        </pc:spChg>
      </pc:sldChg>
      <pc:sldChg chg="addSp delSp modSp new mod modClrScheme modAnim chgLayout">
        <pc:chgData name="Gonzales, Erica (DESE)" userId="427ee677-6162-42a0-9277-244131bf98e5" providerId="ADAL" clId="{8AFDE7D9-15D7-41E0-A03F-AC9E47F983D0}" dt="2025-04-14T15:09:22.015" v="3472" actId="13244"/>
        <pc:sldMkLst>
          <pc:docMk/>
          <pc:sldMk cId="2614409476" sldId="3402"/>
        </pc:sldMkLst>
        <pc:spChg chg="add mod ord">
          <ac:chgData name="Gonzales, Erica (DESE)" userId="427ee677-6162-42a0-9277-244131bf98e5" providerId="ADAL" clId="{8AFDE7D9-15D7-41E0-A03F-AC9E47F983D0}" dt="2025-04-14T15:09:22.015" v="3472" actId="13244"/>
          <ac:spMkLst>
            <pc:docMk/>
            <pc:sldMk cId="2614409476" sldId="3402"/>
            <ac:spMk id="4" creationId="{E0AAE268-CBE7-0336-C712-62B4C9A5DF8A}"/>
          </ac:spMkLst>
        </pc:spChg>
        <pc:spChg chg="add mod ord">
          <ac:chgData name="Gonzales, Erica (DESE)" userId="427ee677-6162-42a0-9277-244131bf98e5" providerId="ADAL" clId="{8AFDE7D9-15D7-41E0-A03F-AC9E47F983D0}" dt="2025-03-25T15:35:31.990" v="1199" actId="122"/>
          <ac:spMkLst>
            <pc:docMk/>
            <pc:sldMk cId="2614409476" sldId="3402"/>
            <ac:spMk id="5" creationId="{CB08A25B-92E2-B66D-72D2-DF92FF17B244}"/>
          </ac:spMkLst>
        </pc:spChg>
        <pc:graphicFrameChg chg="add mod modGraphic">
          <ac:chgData name="Gonzales, Erica (DESE)" userId="427ee677-6162-42a0-9277-244131bf98e5" providerId="ADAL" clId="{8AFDE7D9-15D7-41E0-A03F-AC9E47F983D0}" dt="2025-04-14T15:06:18.037" v="3452" actId="962"/>
          <ac:graphicFrameMkLst>
            <pc:docMk/>
            <pc:sldMk cId="2614409476" sldId="3402"/>
            <ac:graphicFrameMk id="8" creationId="{37AA75BF-9A22-8ACA-05FC-E588E5016609}"/>
          </ac:graphicFrameMkLst>
        </pc:graphicFrameChg>
      </pc:sldChg>
      <pc:sldChg chg="modSp new mod">
        <pc:chgData name="Gonzales, Erica (DESE)" userId="427ee677-6162-42a0-9277-244131bf98e5" providerId="ADAL" clId="{8AFDE7D9-15D7-41E0-A03F-AC9E47F983D0}" dt="2025-03-25T15:57:38.256" v="2034" actId="14100"/>
        <pc:sldMkLst>
          <pc:docMk/>
          <pc:sldMk cId="2991939185" sldId="3403"/>
        </pc:sldMkLst>
        <pc:spChg chg="mod">
          <ac:chgData name="Gonzales, Erica (DESE)" userId="427ee677-6162-42a0-9277-244131bf98e5" providerId="ADAL" clId="{8AFDE7D9-15D7-41E0-A03F-AC9E47F983D0}" dt="2025-03-25T15:57:38.256" v="2034" actId="14100"/>
          <ac:spMkLst>
            <pc:docMk/>
            <pc:sldMk cId="2991939185" sldId="3403"/>
            <ac:spMk id="2" creationId="{640DD4FD-C75C-6684-544E-63AB5F06437E}"/>
          </ac:spMkLst>
        </pc:spChg>
        <pc:spChg chg="mod">
          <ac:chgData name="Gonzales, Erica (DESE)" userId="427ee677-6162-42a0-9277-244131bf98e5" providerId="ADAL" clId="{8AFDE7D9-15D7-41E0-A03F-AC9E47F983D0}" dt="2025-03-25T15:51:08.601" v="1445" actId="20577"/>
          <ac:spMkLst>
            <pc:docMk/>
            <pc:sldMk cId="2991939185" sldId="3403"/>
            <ac:spMk id="3" creationId="{EBFB8A09-F08B-C975-F616-F6397611E13C}"/>
          </ac:spMkLst>
        </pc:spChg>
      </pc:sldChg>
      <pc:sldChg chg="addSp delSp modSp new del mod chgLayout">
        <pc:chgData name="Gonzales, Erica (DESE)" userId="427ee677-6162-42a0-9277-244131bf98e5" providerId="ADAL" clId="{8AFDE7D9-15D7-41E0-A03F-AC9E47F983D0}" dt="2025-03-25T17:07:57.798" v="2872" actId="47"/>
        <pc:sldMkLst>
          <pc:docMk/>
          <pc:sldMk cId="1931061415" sldId="3404"/>
        </pc:sldMkLst>
      </pc:sldChg>
      <pc:sldChg chg="addSp delSp modSp new mod">
        <pc:chgData name="Gonzales, Erica (DESE)" userId="427ee677-6162-42a0-9277-244131bf98e5" providerId="ADAL" clId="{8AFDE7D9-15D7-41E0-A03F-AC9E47F983D0}" dt="2025-04-14T15:09:32.349" v="3473" actId="13244"/>
        <pc:sldMkLst>
          <pc:docMk/>
          <pc:sldMk cId="2891967766" sldId="3405"/>
        </pc:sldMkLst>
        <pc:spChg chg="mod ord">
          <ac:chgData name="Gonzales, Erica (DESE)" userId="427ee677-6162-42a0-9277-244131bf98e5" providerId="ADAL" clId="{8AFDE7D9-15D7-41E0-A03F-AC9E47F983D0}" dt="2025-04-14T15:09:32.349" v="3473" actId="13244"/>
          <ac:spMkLst>
            <pc:docMk/>
            <pc:sldMk cId="2891967766" sldId="3405"/>
            <ac:spMk id="3" creationId="{B86D776E-5901-C8EC-9AED-006642B72E52}"/>
          </ac:spMkLst>
        </pc:spChg>
        <pc:spChg chg="add mod">
          <ac:chgData name="Gonzales, Erica (DESE)" userId="427ee677-6162-42a0-9277-244131bf98e5" providerId="ADAL" clId="{8AFDE7D9-15D7-41E0-A03F-AC9E47F983D0}" dt="2025-03-25T17:47:15.794" v="3407" actId="1076"/>
          <ac:spMkLst>
            <pc:docMk/>
            <pc:sldMk cId="2891967766" sldId="3405"/>
            <ac:spMk id="5" creationId="{0477BD17-4302-2542-3C02-4EBE862BEC54}"/>
          </ac:spMkLst>
        </pc:spChg>
        <pc:spChg chg="add mod">
          <ac:chgData name="Gonzales, Erica (DESE)" userId="427ee677-6162-42a0-9277-244131bf98e5" providerId="ADAL" clId="{8AFDE7D9-15D7-41E0-A03F-AC9E47F983D0}" dt="2025-03-25T17:47:39.170" v="3409" actId="404"/>
          <ac:spMkLst>
            <pc:docMk/>
            <pc:sldMk cId="2891967766" sldId="3405"/>
            <ac:spMk id="7" creationId="{1DA622D1-5CE0-1D81-7A82-C7B2ED74D789}"/>
          </ac:spMkLst>
        </pc:spChg>
        <pc:graphicFrameChg chg="add mod modGraphic">
          <ac:chgData name="Gonzales, Erica (DESE)" userId="427ee677-6162-42a0-9277-244131bf98e5" providerId="ADAL" clId="{8AFDE7D9-15D7-41E0-A03F-AC9E47F983D0}" dt="2025-04-14T15:06:46.511" v="3454" actId="962"/>
          <ac:graphicFrameMkLst>
            <pc:docMk/>
            <pc:sldMk cId="2891967766" sldId="3405"/>
            <ac:graphicFrameMk id="4" creationId="{53A26339-3345-3ADC-D4F2-5573DB037F4E}"/>
          </ac:graphicFrameMkLst>
        </pc:graphicFrameChg>
      </pc:sldChg>
      <pc:sldChg chg="del">
        <pc:chgData name="Gonzales, Erica (DESE)" userId="427ee677-6162-42a0-9277-244131bf98e5" providerId="ADAL" clId="{8AFDE7D9-15D7-41E0-A03F-AC9E47F983D0}" dt="2025-03-25T15:02:55.951" v="66" actId="47"/>
        <pc:sldMkLst>
          <pc:docMk/>
          <pc:sldMk cId="2243616384" sldId="3421"/>
        </pc:sldMkLst>
      </pc:sldChg>
      <pc:sldChg chg="del">
        <pc:chgData name="Gonzales, Erica (DESE)" userId="427ee677-6162-42a0-9277-244131bf98e5" providerId="ADAL" clId="{8AFDE7D9-15D7-41E0-A03F-AC9E47F983D0}" dt="2025-03-25T15:03:01.602" v="73" actId="47"/>
        <pc:sldMkLst>
          <pc:docMk/>
          <pc:sldMk cId="1878773416" sldId="3422"/>
        </pc:sldMkLst>
      </pc:sldChg>
      <pc:sldChg chg="del">
        <pc:chgData name="Gonzales, Erica (DESE)" userId="427ee677-6162-42a0-9277-244131bf98e5" providerId="ADAL" clId="{8AFDE7D9-15D7-41E0-A03F-AC9E47F983D0}" dt="2025-03-25T15:02:57.500" v="68" actId="47"/>
        <pc:sldMkLst>
          <pc:docMk/>
          <pc:sldMk cId="3268305177" sldId="3423"/>
        </pc:sldMkLst>
      </pc:sldChg>
      <pc:sldChg chg="del">
        <pc:chgData name="Gonzales, Erica (DESE)" userId="427ee677-6162-42a0-9277-244131bf98e5" providerId="ADAL" clId="{8AFDE7D9-15D7-41E0-A03F-AC9E47F983D0}" dt="2025-03-25T15:03:02.674" v="75" actId="47"/>
        <pc:sldMkLst>
          <pc:docMk/>
          <pc:sldMk cId="1578656523" sldId="3424"/>
        </pc:sldMkLst>
      </pc:sldChg>
      <pc:sldChg chg="modSp mod">
        <pc:chgData name="Gonzales, Erica (DESE)" userId="427ee677-6162-42a0-9277-244131bf98e5" providerId="ADAL" clId="{8AFDE7D9-15D7-41E0-A03F-AC9E47F983D0}" dt="2025-04-14T15:08:27.742" v="3469" actId="962"/>
        <pc:sldMkLst>
          <pc:docMk/>
          <pc:sldMk cId="2177084188" sldId="3644"/>
        </pc:sldMkLst>
        <pc:spChg chg="mod ord">
          <ac:chgData name="Gonzales, Erica (DESE)" userId="427ee677-6162-42a0-9277-244131bf98e5" providerId="ADAL" clId="{8AFDE7D9-15D7-41E0-A03F-AC9E47F983D0}" dt="2025-04-14T15:08:07.614" v="3460" actId="13244"/>
          <ac:spMkLst>
            <pc:docMk/>
            <pc:sldMk cId="2177084188" sldId="3644"/>
            <ac:spMk id="2" creationId="{CC8CAF90-B485-36DB-9F23-8BA2C5DD8847}"/>
          </ac:spMkLst>
        </pc:spChg>
        <pc:spChg chg="ord">
          <ac:chgData name="Gonzales, Erica (DESE)" userId="427ee677-6162-42a0-9277-244131bf98e5" providerId="ADAL" clId="{8AFDE7D9-15D7-41E0-A03F-AC9E47F983D0}" dt="2025-04-14T15:07:57.056" v="3459" actId="13244"/>
          <ac:spMkLst>
            <pc:docMk/>
            <pc:sldMk cId="2177084188" sldId="3644"/>
            <ac:spMk id="6" creationId="{B89BB3BD-12D2-B4CE-3140-AE629EBB05C7}"/>
          </ac:spMkLst>
        </pc:spChg>
        <pc:spChg chg="mod ord">
          <ac:chgData name="Gonzales, Erica (DESE)" userId="427ee677-6162-42a0-9277-244131bf98e5" providerId="ADAL" clId="{8AFDE7D9-15D7-41E0-A03F-AC9E47F983D0}" dt="2025-04-14T15:08:27.742" v="3469" actId="962"/>
          <ac:spMkLst>
            <pc:docMk/>
            <pc:sldMk cId="2177084188" sldId="3644"/>
            <ac:spMk id="18" creationId="{058A14AF-9FB5-4CC7-BA35-E8E85D3EDF0E}"/>
          </ac:spMkLst>
        </pc:spChg>
        <pc:spChg chg="ord">
          <ac:chgData name="Gonzales, Erica (DESE)" userId="427ee677-6162-42a0-9277-244131bf98e5" providerId="ADAL" clId="{8AFDE7D9-15D7-41E0-A03F-AC9E47F983D0}" dt="2025-04-14T15:08:20.982" v="3465" actId="13244"/>
          <ac:spMkLst>
            <pc:docMk/>
            <pc:sldMk cId="2177084188" sldId="3644"/>
            <ac:spMk id="19" creationId="{3A9A4357-BD1D-4622-A4FE-766E6AB8DE84}"/>
          </ac:spMkLst>
        </pc:spChg>
        <pc:spChg chg="ord">
          <ac:chgData name="Gonzales, Erica (DESE)" userId="427ee677-6162-42a0-9277-244131bf98e5" providerId="ADAL" clId="{8AFDE7D9-15D7-41E0-A03F-AC9E47F983D0}" dt="2025-04-14T15:08:20.545" v="3464" actId="13244"/>
          <ac:spMkLst>
            <pc:docMk/>
            <pc:sldMk cId="2177084188" sldId="3644"/>
            <ac:spMk id="20" creationId="{E659831F-0D9A-4C63-9EBB-8435B85A440F}"/>
          </ac:spMkLst>
        </pc:spChg>
        <pc:picChg chg="mod">
          <ac:chgData name="Gonzales, Erica (DESE)" userId="427ee677-6162-42a0-9277-244131bf98e5" providerId="ADAL" clId="{8AFDE7D9-15D7-41E0-A03F-AC9E47F983D0}" dt="2025-04-14T15:03:54.172" v="3432" actId="962"/>
          <ac:picMkLst>
            <pc:docMk/>
            <pc:sldMk cId="2177084188" sldId="3644"/>
            <ac:picMk id="4" creationId="{263C8C38-7A09-9E68-D25A-7BD035497640}"/>
          </ac:picMkLst>
        </pc:picChg>
      </pc:sldChg>
      <pc:sldChg chg="modSp mod">
        <pc:chgData name="Gonzales, Erica (DESE)" userId="427ee677-6162-42a0-9277-244131bf98e5" providerId="ADAL" clId="{8AFDE7D9-15D7-41E0-A03F-AC9E47F983D0}" dt="2025-04-14T15:03:02.622" v="3430" actId="962"/>
        <pc:sldMkLst>
          <pc:docMk/>
          <pc:sldMk cId="2154422234" sldId="3664"/>
        </pc:sldMkLst>
        <pc:spChg chg="mod">
          <ac:chgData name="Gonzales, Erica (DESE)" userId="427ee677-6162-42a0-9277-244131bf98e5" providerId="ADAL" clId="{8AFDE7D9-15D7-41E0-A03F-AC9E47F983D0}" dt="2025-04-14T15:03:02.612" v="3428" actId="962"/>
          <ac:spMkLst>
            <pc:docMk/>
            <pc:sldMk cId="2154422234" sldId="3664"/>
            <ac:spMk id="16" creationId="{14EFA869-36B1-A138-289A-3C6319F53B5F}"/>
          </ac:spMkLst>
        </pc:spChg>
        <pc:spChg chg="mod">
          <ac:chgData name="Gonzales, Erica (DESE)" userId="427ee677-6162-42a0-9277-244131bf98e5" providerId="ADAL" clId="{8AFDE7D9-15D7-41E0-A03F-AC9E47F983D0}" dt="2025-04-14T15:03:02.617" v="3429" actId="962"/>
          <ac:spMkLst>
            <pc:docMk/>
            <pc:sldMk cId="2154422234" sldId="3664"/>
            <ac:spMk id="19" creationId="{CFE230A4-4EBE-1CEC-A02E-EFE721A5057A}"/>
          </ac:spMkLst>
        </pc:spChg>
        <pc:spChg chg="mod">
          <ac:chgData name="Gonzales, Erica (DESE)" userId="427ee677-6162-42a0-9277-244131bf98e5" providerId="ADAL" clId="{8AFDE7D9-15D7-41E0-A03F-AC9E47F983D0}" dt="2025-04-14T15:03:02.622" v="3430" actId="962"/>
          <ac:spMkLst>
            <pc:docMk/>
            <pc:sldMk cId="2154422234" sldId="3664"/>
            <ac:spMk id="22" creationId="{89F12A1B-C60C-01CD-3675-8797508F5BCD}"/>
          </ac:spMkLst>
        </pc:spChg>
      </pc:sldChg>
      <pc:sldChg chg="delSp modSp mod">
        <pc:chgData name="Gonzales, Erica (DESE)" userId="427ee677-6162-42a0-9277-244131bf98e5" providerId="ADAL" clId="{8AFDE7D9-15D7-41E0-A03F-AC9E47F983D0}" dt="2025-04-14T15:08:51.628" v="3471" actId="478"/>
        <pc:sldMkLst>
          <pc:docMk/>
          <pc:sldMk cId="2232318523" sldId="5032"/>
        </pc:sldMkLst>
        <pc:spChg chg="del">
          <ac:chgData name="Gonzales, Erica (DESE)" userId="427ee677-6162-42a0-9277-244131bf98e5" providerId="ADAL" clId="{8AFDE7D9-15D7-41E0-A03F-AC9E47F983D0}" dt="2025-04-14T15:08:51.628" v="3471" actId="478"/>
          <ac:spMkLst>
            <pc:docMk/>
            <pc:sldMk cId="2232318523" sldId="5032"/>
            <ac:spMk id="2" creationId="{CC8CAF90-B485-36DB-9F23-8BA2C5DD8847}"/>
          </ac:spMkLst>
        </pc:spChg>
        <pc:spChg chg="ord">
          <ac:chgData name="Gonzales, Erica (DESE)" userId="427ee677-6162-42a0-9277-244131bf98e5" providerId="ADAL" clId="{8AFDE7D9-15D7-41E0-A03F-AC9E47F983D0}" dt="2025-04-14T15:08:44.287" v="3470" actId="13244"/>
          <ac:spMkLst>
            <pc:docMk/>
            <pc:sldMk cId="2232318523" sldId="5032"/>
            <ac:spMk id="6" creationId="{B89BB3BD-12D2-B4CE-3140-AE629EBB05C7}"/>
          </ac:spMkLst>
        </pc:spChg>
        <pc:picChg chg="mod">
          <ac:chgData name="Gonzales, Erica (DESE)" userId="427ee677-6162-42a0-9277-244131bf98e5" providerId="ADAL" clId="{8AFDE7D9-15D7-41E0-A03F-AC9E47F983D0}" dt="2025-04-14T15:04:04.283" v="3434" actId="962"/>
          <ac:picMkLst>
            <pc:docMk/>
            <pc:sldMk cId="2232318523" sldId="5032"/>
            <ac:picMk id="8" creationId="{F4FCA171-16F4-1E56-C194-5C0D61CBB84C}"/>
          </ac:picMkLst>
        </pc:picChg>
      </pc:sldChg>
      <pc:sldChg chg="addSp delSp modSp add del mod delDesignElem chgLayout">
        <pc:chgData name="Gonzales, Erica (DESE)" userId="427ee677-6162-42a0-9277-244131bf98e5" providerId="ADAL" clId="{8AFDE7D9-15D7-41E0-A03F-AC9E47F983D0}" dt="2025-04-01T13:53:20.085" v="3426" actId="47"/>
        <pc:sldMkLst>
          <pc:docMk/>
          <pc:sldMk cId="3321576558" sldId="5033"/>
        </pc:sldMkLst>
      </pc:sldChg>
    </pc:docChg>
  </pc:docChgLst>
  <pc:docChgLst>
    <pc:chgData name="Curry, Charmie R. (DESE)" userId="S::charmie.r.curry@mass.gov::b816a030-df0c-4397-92c3-107b0e33ede4" providerId="AD" clId="Web-{C5D42A28-2A1E-701E-1DA4-34E8D4D5C365}"/>
    <pc:docChg chg="addSld modSld">
      <pc:chgData name="Curry, Charmie R. (DESE)" userId="S::charmie.r.curry@mass.gov::b816a030-df0c-4397-92c3-107b0e33ede4" providerId="AD" clId="Web-{C5D42A28-2A1E-701E-1DA4-34E8D4D5C365}" dt="2025-03-31T01:44:46.631" v="98" actId="20577"/>
      <pc:docMkLst>
        <pc:docMk/>
      </pc:docMkLst>
      <pc:sldChg chg="addSp delSp modSp add mod setBg">
        <pc:chgData name="Curry, Charmie R. (DESE)" userId="S::charmie.r.curry@mass.gov::b816a030-df0c-4397-92c3-107b0e33ede4" providerId="AD" clId="Web-{C5D42A28-2A1E-701E-1DA4-34E8D4D5C365}" dt="2025-03-31T01:05:05.923" v="54" actId="20577"/>
        <pc:sldMkLst>
          <pc:docMk/>
          <pc:sldMk cId="2177084188" sldId="3644"/>
        </pc:sldMkLst>
        <pc:spChg chg="mod ord">
          <ac:chgData name="Curry, Charmie R. (DESE)" userId="S::charmie.r.curry@mass.gov::b816a030-df0c-4397-92c3-107b0e33ede4" providerId="AD" clId="Web-{C5D42A28-2A1E-701E-1DA4-34E8D4D5C365}" dt="2025-03-31T01:00:48.748" v="43"/>
          <ac:spMkLst>
            <pc:docMk/>
            <pc:sldMk cId="2177084188" sldId="3644"/>
            <ac:spMk id="2" creationId="{CC8CAF90-B485-36DB-9F23-8BA2C5DD8847}"/>
          </ac:spMkLst>
        </pc:spChg>
        <pc:spChg chg="mod">
          <ac:chgData name="Curry, Charmie R. (DESE)" userId="S::charmie.r.curry@mass.gov::b816a030-df0c-4397-92c3-107b0e33ede4" providerId="AD" clId="Web-{C5D42A28-2A1E-701E-1DA4-34E8D4D5C365}" dt="2025-03-31T01:05:05.923" v="54" actId="20577"/>
          <ac:spMkLst>
            <pc:docMk/>
            <pc:sldMk cId="2177084188" sldId="3644"/>
            <ac:spMk id="3" creationId="{64F9DDC5-34E1-3B99-680E-ED23E579D4E7}"/>
          </ac:spMkLst>
        </pc:spChg>
        <pc:spChg chg="mod">
          <ac:chgData name="Curry, Charmie R. (DESE)" userId="S::charmie.r.curry@mass.gov::b816a030-df0c-4397-92c3-107b0e33ede4" providerId="AD" clId="Web-{C5D42A28-2A1E-701E-1DA4-34E8D4D5C365}" dt="2025-03-31T01:01:20.218" v="50" actId="1076"/>
          <ac:spMkLst>
            <pc:docMk/>
            <pc:sldMk cId="2177084188" sldId="3644"/>
            <ac:spMk id="6" creationId="{B89BB3BD-12D2-B4CE-3140-AE629EBB05C7}"/>
          </ac:spMkLst>
        </pc:spChg>
        <pc:spChg chg="add">
          <ac:chgData name="Curry, Charmie R. (DESE)" userId="S::charmie.r.curry@mass.gov::b816a030-df0c-4397-92c3-107b0e33ede4" providerId="AD" clId="Web-{C5D42A28-2A1E-701E-1DA4-34E8D4D5C365}" dt="2025-03-31T01:00:48.748" v="43"/>
          <ac:spMkLst>
            <pc:docMk/>
            <pc:sldMk cId="2177084188" sldId="3644"/>
            <ac:spMk id="17" creationId="{E6995CE5-F890-4ABA-82A2-26507CE8D2A3}"/>
          </ac:spMkLst>
        </pc:spChg>
        <pc:spChg chg="add">
          <ac:chgData name="Curry, Charmie R. (DESE)" userId="S::charmie.r.curry@mass.gov::b816a030-df0c-4397-92c3-107b0e33ede4" providerId="AD" clId="Web-{C5D42A28-2A1E-701E-1DA4-34E8D4D5C365}" dt="2025-03-31T01:00:48.748" v="43"/>
          <ac:spMkLst>
            <pc:docMk/>
            <pc:sldMk cId="2177084188" sldId="3644"/>
            <ac:spMk id="18" creationId="{058A14AF-9FB5-4CC7-BA35-E8E85D3EDF0E}"/>
          </ac:spMkLst>
        </pc:spChg>
        <pc:spChg chg="add">
          <ac:chgData name="Curry, Charmie R. (DESE)" userId="S::charmie.r.curry@mass.gov::b816a030-df0c-4397-92c3-107b0e33ede4" providerId="AD" clId="Web-{C5D42A28-2A1E-701E-1DA4-34E8D4D5C365}" dt="2025-03-31T01:00:48.748" v="43"/>
          <ac:spMkLst>
            <pc:docMk/>
            <pc:sldMk cId="2177084188" sldId="3644"/>
            <ac:spMk id="19" creationId="{3A9A4357-BD1D-4622-A4FE-766E6AB8DE84}"/>
          </ac:spMkLst>
        </pc:spChg>
        <pc:spChg chg="add">
          <ac:chgData name="Curry, Charmie R. (DESE)" userId="S::charmie.r.curry@mass.gov::b816a030-df0c-4397-92c3-107b0e33ede4" providerId="AD" clId="Web-{C5D42A28-2A1E-701E-1DA4-34E8D4D5C365}" dt="2025-03-31T01:00:48.748" v="43"/>
          <ac:spMkLst>
            <pc:docMk/>
            <pc:sldMk cId="2177084188" sldId="3644"/>
            <ac:spMk id="20" creationId="{E659831F-0D9A-4C63-9EBB-8435B85A440F}"/>
          </ac:spMkLst>
        </pc:spChg>
        <pc:picChg chg="add mod ord">
          <ac:chgData name="Curry, Charmie R. (DESE)" userId="S::charmie.r.curry@mass.gov::b816a030-df0c-4397-92c3-107b0e33ede4" providerId="AD" clId="Web-{C5D42A28-2A1E-701E-1DA4-34E8D4D5C365}" dt="2025-03-31T01:03:08.656" v="51" actId="14100"/>
          <ac:picMkLst>
            <pc:docMk/>
            <pc:sldMk cId="2177084188" sldId="3644"/>
            <ac:picMk id="4" creationId="{263C8C38-7A09-9E68-D25A-7BD035497640}"/>
          </ac:picMkLst>
        </pc:picChg>
      </pc:sldChg>
      <pc:sldChg chg="modSp add">
        <pc:chgData name="Curry, Charmie R. (DESE)" userId="S::charmie.r.curry@mass.gov::b816a030-df0c-4397-92c3-107b0e33ede4" providerId="AD" clId="Web-{C5D42A28-2A1E-701E-1DA4-34E8D4D5C365}" dt="2025-03-31T01:44:46.631" v="98" actId="20577"/>
        <pc:sldMkLst>
          <pc:docMk/>
          <pc:sldMk cId="2154422234" sldId="3664"/>
        </pc:sldMkLst>
        <pc:spChg chg="mod">
          <ac:chgData name="Curry, Charmie R. (DESE)" userId="S::charmie.r.curry@mass.gov::b816a030-df0c-4397-92c3-107b0e33ede4" providerId="AD" clId="Web-{C5D42A28-2A1E-701E-1DA4-34E8D4D5C365}" dt="2025-03-31T01:44:46.631" v="98" actId="20577"/>
          <ac:spMkLst>
            <pc:docMk/>
            <pc:sldMk cId="2154422234" sldId="3664"/>
            <ac:spMk id="18" creationId="{81E8EF38-511D-4FAD-6008-C3DB6F47422D}"/>
          </ac:spMkLst>
        </pc:spChg>
        <pc:spChg chg="mod">
          <ac:chgData name="Curry, Charmie R. (DESE)" userId="S::charmie.r.curry@mass.gov::b816a030-df0c-4397-92c3-107b0e33ede4" providerId="AD" clId="Web-{C5D42A28-2A1E-701E-1DA4-34E8D4D5C365}" dt="2025-03-31T01:44:39.834" v="97" actId="20577"/>
          <ac:spMkLst>
            <pc:docMk/>
            <pc:sldMk cId="2154422234" sldId="3664"/>
            <ac:spMk id="20" creationId="{4890320B-D6AF-622A-2EAB-A27C1D93D9C0}"/>
          </ac:spMkLst>
        </pc:spChg>
        <pc:spChg chg="mod">
          <ac:chgData name="Curry, Charmie R. (DESE)" userId="S::charmie.r.curry@mass.gov::b816a030-df0c-4397-92c3-107b0e33ede4" providerId="AD" clId="Web-{C5D42A28-2A1E-701E-1DA4-34E8D4D5C365}" dt="2025-03-31T01:44:32.115" v="96" actId="20577"/>
          <ac:spMkLst>
            <pc:docMk/>
            <pc:sldMk cId="2154422234" sldId="3664"/>
            <ac:spMk id="23" creationId="{8A764DF1-6BC9-59B8-56BE-AE81DCD70572}"/>
          </ac:spMkLst>
        </pc:spChg>
      </pc:sldChg>
      <pc:sldChg chg="addSp delSp modSp add">
        <pc:chgData name="Curry, Charmie R. (DESE)" userId="S::charmie.r.curry@mass.gov::b816a030-df0c-4397-92c3-107b0e33ede4" providerId="AD" clId="Web-{C5D42A28-2A1E-701E-1DA4-34E8D4D5C365}" dt="2025-03-31T01:44:12.053" v="95" actId="1076"/>
        <pc:sldMkLst>
          <pc:docMk/>
          <pc:sldMk cId="2232318523" sldId="5032"/>
        </pc:sldMkLst>
        <pc:spChg chg="mod">
          <ac:chgData name="Curry, Charmie R. (DESE)" userId="S::charmie.r.curry@mass.gov::b816a030-df0c-4397-92c3-107b0e33ede4" providerId="AD" clId="Web-{C5D42A28-2A1E-701E-1DA4-34E8D4D5C365}" dt="2025-03-31T01:05:42.658" v="74" actId="20577"/>
          <ac:spMkLst>
            <pc:docMk/>
            <pc:sldMk cId="2232318523" sldId="5032"/>
            <ac:spMk id="6" creationId="{B89BB3BD-12D2-B4CE-3140-AE629EBB05C7}"/>
          </ac:spMkLst>
        </pc:spChg>
        <pc:spChg chg="mod">
          <ac:chgData name="Curry, Charmie R. (DESE)" userId="S::charmie.r.curry@mass.gov::b816a030-df0c-4397-92c3-107b0e33ede4" providerId="AD" clId="Web-{C5D42A28-2A1E-701E-1DA4-34E8D4D5C365}" dt="2025-03-31T01:44:04.459" v="94" actId="1076"/>
          <ac:spMkLst>
            <pc:docMk/>
            <pc:sldMk cId="2232318523" sldId="5032"/>
            <ac:spMk id="7" creationId="{18C54178-13D1-5FF4-8F73-660E62E0613D}"/>
          </ac:spMkLst>
        </pc:spChg>
        <pc:picChg chg="add mod">
          <ac:chgData name="Curry, Charmie R. (DESE)" userId="S::charmie.r.curry@mass.gov::b816a030-df0c-4397-92c3-107b0e33ede4" providerId="AD" clId="Web-{C5D42A28-2A1E-701E-1DA4-34E8D4D5C365}" dt="2025-03-31T01:44:12.053" v="95" actId="1076"/>
          <ac:picMkLst>
            <pc:docMk/>
            <pc:sldMk cId="2232318523" sldId="5032"/>
            <ac:picMk id="8" creationId="{F4FCA171-16F4-1E56-C194-5C0D61CBB84C}"/>
          </ac:picMkLst>
        </pc:picChg>
      </pc:sldChg>
    </pc:docChg>
  </pc:docChgLst>
</pc:chgInfo>
</file>

<file path=ppt/diagrams/_rels/data2.xml.rels><?xml version="1.0" encoding="UTF-8" standalone="yes"?>
<Relationships xmlns="http://schemas.openxmlformats.org/package/2006/relationships"><Relationship Id="rId1" Type="http://schemas.openxmlformats.org/officeDocument/2006/relationships/hyperlink" Target="https://www.doe.mass.edu/accountability/lists-tools/accountability-review-report.pdf"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doe.mass.edu/accountability/lists-tools/accountability-review-report.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06C6FE-2B69-4524-B3D2-5F0560D954E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4EE0CB7-0220-4707-83B0-F67FBE66C526}">
      <dgm:prSet phldrT="[Text]" custT="1"/>
      <dgm:spPr>
        <a:effectLst>
          <a:outerShdw blurRad="50800" dist="38100" dir="2700000" algn="tl" rotWithShape="0">
            <a:prstClr val="black">
              <a:alpha val="40000"/>
            </a:prstClr>
          </a:outerShdw>
        </a:effectLst>
      </dgm:spPr>
      <dgm:t>
        <a:bodyPr/>
        <a:lstStyle/>
        <a:p>
          <a:r>
            <a:rPr lang="en-US" sz="1800" dirty="0">
              <a:latin typeface="Arial" panose="020B0604020202020204" pitchFamily="34" charset="0"/>
              <a:cs typeface="Arial" panose="020B0604020202020204" pitchFamily="34" charset="0"/>
            </a:rPr>
            <a:t>No additional years of data included</a:t>
          </a:r>
        </a:p>
      </dgm:t>
      <dgm:extLst>
        <a:ext uri="{E40237B7-FDA0-4F09-8148-C483321AD2D9}">
          <dgm14:cNvPr xmlns:dgm14="http://schemas.microsoft.com/office/drawing/2010/diagram" id="0" name="" descr="Notes about 2025 accountability reporting: &#10;No additional years of data included&#10;No changes to indicators or weightings&#10;No changes to participation requirements&#10;New CD law does not affect the graduation rate data included in 2025 accountability results&#10;Same timeframe for reporting&#10;"/>
        </a:ext>
      </dgm:extLst>
    </dgm:pt>
    <dgm:pt modelId="{95066FF0-65A1-4660-A4A9-5EF2B48F11C3}" type="parTrans" cxnId="{9F815093-F337-48C8-8817-9307E86BD0A4}">
      <dgm:prSet/>
      <dgm:spPr/>
      <dgm:t>
        <a:bodyPr/>
        <a:lstStyle/>
        <a:p>
          <a:endParaRPr lang="en-US" sz="1400">
            <a:latin typeface="Arial" panose="020B0604020202020204" pitchFamily="34" charset="0"/>
            <a:cs typeface="Arial" panose="020B0604020202020204" pitchFamily="34" charset="0"/>
          </a:endParaRPr>
        </a:p>
      </dgm:t>
    </dgm:pt>
    <dgm:pt modelId="{0506A67B-626B-4955-AEC9-C9BFA0ADD4AD}" type="sibTrans" cxnId="{9F815093-F337-48C8-8817-9307E86BD0A4}">
      <dgm:prSet/>
      <dgm:spPr/>
      <dgm:t>
        <a:bodyPr/>
        <a:lstStyle/>
        <a:p>
          <a:endParaRPr lang="en-US" sz="1400">
            <a:latin typeface="Arial" panose="020B0604020202020204" pitchFamily="34" charset="0"/>
            <a:cs typeface="Arial" panose="020B0604020202020204" pitchFamily="34" charset="0"/>
          </a:endParaRPr>
        </a:p>
      </dgm:t>
    </dgm:pt>
    <dgm:pt modelId="{6014B703-00A2-420B-A19A-EDA023BBA96B}">
      <dgm:prSet phldrT="[Text]" custT="1"/>
      <dgm:spPr>
        <a:effectLst>
          <a:outerShdw blurRad="50800" dist="38100" dir="2700000" algn="tl" rotWithShape="0">
            <a:prstClr val="black">
              <a:alpha val="40000"/>
            </a:prstClr>
          </a:outerShdw>
        </a:effectLst>
      </dgm:spPr>
      <dgm:t>
        <a:bodyPr/>
        <a:lstStyle/>
        <a:p>
          <a:r>
            <a:rPr lang="en-US" sz="1300" dirty="0">
              <a:latin typeface="Arial" panose="020B0604020202020204" pitchFamily="34" charset="0"/>
              <a:cs typeface="Arial" panose="020B0604020202020204" pitchFamily="34" charset="0"/>
            </a:rPr>
            <a:t>Results based on 3 years of data (2023, 2024, 2025)</a:t>
          </a:r>
        </a:p>
      </dgm:t>
    </dgm:pt>
    <dgm:pt modelId="{88C11A5E-0464-438B-BDD5-FBC6191830E5}" type="parTrans" cxnId="{CC6EB5E0-3A93-4BD4-832D-79AAD6CD00DB}">
      <dgm:prSet/>
      <dgm:spPr/>
      <dgm:t>
        <a:bodyPr/>
        <a:lstStyle/>
        <a:p>
          <a:endParaRPr lang="en-US" sz="1400">
            <a:latin typeface="Arial" panose="020B0604020202020204" pitchFamily="34" charset="0"/>
            <a:cs typeface="Arial" panose="020B0604020202020204" pitchFamily="34" charset="0"/>
          </a:endParaRPr>
        </a:p>
      </dgm:t>
    </dgm:pt>
    <dgm:pt modelId="{C2B5DB52-5557-48A6-9313-69359F95E89C}" type="sibTrans" cxnId="{CC6EB5E0-3A93-4BD4-832D-79AAD6CD00DB}">
      <dgm:prSet/>
      <dgm:spPr/>
      <dgm:t>
        <a:bodyPr/>
        <a:lstStyle/>
        <a:p>
          <a:endParaRPr lang="en-US" sz="1400">
            <a:latin typeface="Arial" panose="020B0604020202020204" pitchFamily="34" charset="0"/>
            <a:cs typeface="Arial" panose="020B0604020202020204" pitchFamily="34" charset="0"/>
          </a:endParaRPr>
        </a:p>
      </dgm:t>
    </dgm:pt>
    <dgm:pt modelId="{2C2D3FDD-F45C-41CA-8247-7AACBD470C81}">
      <dgm:prSet phldrT="[Text]" custT="1"/>
      <dgm:spPr>
        <a:effectLst>
          <a:outerShdw blurRad="50800" dist="38100" dir="2700000" algn="tl" rotWithShape="0">
            <a:prstClr val="black">
              <a:alpha val="40000"/>
            </a:prstClr>
          </a:outerShdw>
        </a:effectLst>
      </dgm:spPr>
      <dgm:t>
        <a:bodyPr/>
        <a:lstStyle/>
        <a:p>
          <a:r>
            <a:rPr lang="en-US" sz="1800" dirty="0">
              <a:latin typeface="Arial" panose="020B0604020202020204" pitchFamily="34" charset="0"/>
              <a:cs typeface="Arial" panose="020B0604020202020204" pitchFamily="34" charset="0"/>
            </a:rPr>
            <a:t>No changes to indicators or weightings</a:t>
          </a:r>
        </a:p>
      </dgm:t>
      <dgm:extLst>
        <a:ext uri="{E40237B7-FDA0-4F09-8148-C483321AD2D9}">
          <dgm14:cNvPr xmlns:dgm14="http://schemas.microsoft.com/office/drawing/2010/diagram" id="0" name="" descr="Notes about 2025 accountability reporting: &#10;No additional years of data included&#10;No changes to indicators or weightings&#10;No changes to participation requirements&#10;New CD law does not affect the graduation rate data included in 2025 accountability results&#10;Same timeframe for reporting&#10;"/>
        </a:ext>
      </dgm:extLst>
    </dgm:pt>
    <dgm:pt modelId="{F6CE79D4-3F0B-4408-B876-0C9262297F66}" type="parTrans" cxnId="{81708754-C9B3-4759-8960-4B7448448068}">
      <dgm:prSet/>
      <dgm:spPr/>
      <dgm:t>
        <a:bodyPr/>
        <a:lstStyle/>
        <a:p>
          <a:endParaRPr lang="en-US" sz="1400">
            <a:latin typeface="Arial" panose="020B0604020202020204" pitchFamily="34" charset="0"/>
            <a:cs typeface="Arial" panose="020B0604020202020204" pitchFamily="34" charset="0"/>
          </a:endParaRPr>
        </a:p>
      </dgm:t>
    </dgm:pt>
    <dgm:pt modelId="{9F5AF4B8-AAE3-4B72-B3C2-4E9BBE0D748A}" type="sibTrans" cxnId="{81708754-C9B3-4759-8960-4B7448448068}">
      <dgm:prSet/>
      <dgm:spPr/>
      <dgm:t>
        <a:bodyPr/>
        <a:lstStyle/>
        <a:p>
          <a:endParaRPr lang="en-US" sz="1400">
            <a:latin typeface="Arial" panose="020B0604020202020204" pitchFamily="34" charset="0"/>
            <a:cs typeface="Arial" panose="020B0604020202020204" pitchFamily="34" charset="0"/>
          </a:endParaRPr>
        </a:p>
      </dgm:t>
    </dgm:pt>
    <dgm:pt modelId="{F0DED292-C984-44AC-AE18-DE7DA8B97021}">
      <dgm:prSet phldrT="[Text]" custT="1"/>
      <dgm:spPr>
        <a:effectLst>
          <a:outerShdw blurRad="50800" dist="38100" dir="2700000" algn="tl" rotWithShape="0">
            <a:prstClr val="black">
              <a:alpha val="40000"/>
            </a:prstClr>
          </a:outerShdw>
        </a:effectLst>
      </dgm:spPr>
      <dgm:t>
        <a:bodyPr/>
        <a:lstStyle/>
        <a:p>
          <a:r>
            <a:rPr lang="en-US" sz="1300">
              <a:latin typeface="Arial" panose="020B0604020202020204" pitchFamily="34" charset="0"/>
              <a:cs typeface="Arial" panose="020B0604020202020204" pitchFamily="34" charset="0"/>
            </a:rPr>
            <a:t>Grade 8 Civics MCAS results </a:t>
          </a:r>
          <a:r>
            <a:rPr lang="en-US" sz="1300" b="1">
              <a:latin typeface="Arial" panose="020B0604020202020204" pitchFamily="34" charset="0"/>
              <a:cs typeface="Arial" panose="020B0604020202020204" pitchFamily="34" charset="0"/>
            </a:rPr>
            <a:t>not</a:t>
          </a:r>
          <a:r>
            <a:rPr lang="en-US" sz="1300">
              <a:latin typeface="Arial" panose="020B0604020202020204" pitchFamily="34" charset="0"/>
              <a:cs typeface="Arial" panose="020B0604020202020204" pitchFamily="34" charset="0"/>
            </a:rPr>
            <a:t> included</a:t>
          </a:r>
        </a:p>
      </dgm:t>
    </dgm:pt>
    <dgm:pt modelId="{34B2DB2C-A3D9-47FE-AA2E-5E78BDBA433C}" type="parTrans" cxnId="{C2F0C0AD-B238-47C5-9D6B-B5931F9ABCC2}">
      <dgm:prSet/>
      <dgm:spPr/>
      <dgm:t>
        <a:bodyPr/>
        <a:lstStyle/>
        <a:p>
          <a:endParaRPr lang="en-US" sz="1400">
            <a:latin typeface="Arial" panose="020B0604020202020204" pitchFamily="34" charset="0"/>
            <a:cs typeface="Arial" panose="020B0604020202020204" pitchFamily="34" charset="0"/>
          </a:endParaRPr>
        </a:p>
      </dgm:t>
    </dgm:pt>
    <dgm:pt modelId="{3447DF1E-3140-40B9-891E-1AFF2B845792}" type="sibTrans" cxnId="{C2F0C0AD-B238-47C5-9D6B-B5931F9ABCC2}">
      <dgm:prSet/>
      <dgm:spPr/>
      <dgm:t>
        <a:bodyPr/>
        <a:lstStyle/>
        <a:p>
          <a:endParaRPr lang="en-US" sz="1400">
            <a:latin typeface="Arial" panose="020B0604020202020204" pitchFamily="34" charset="0"/>
            <a:cs typeface="Arial" panose="020B0604020202020204" pitchFamily="34" charset="0"/>
          </a:endParaRPr>
        </a:p>
      </dgm:t>
    </dgm:pt>
    <dgm:pt modelId="{ED4C603E-B889-4FEA-AE32-BA4790E926E9}">
      <dgm:prSet phldrT="[Text]" custT="1"/>
      <dgm:spPr>
        <a:effectLst>
          <a:outerShdw blurRad="50800" dist="38100" dir="2700000" algn="tl" rotWithShape="0">
            <a:prstClr val="black">
              <a:alpha val="40000"/>
            </a:prstClr>
          </a:outerShdw>
        </a:effectLst>
      </dgm:spPr>
      <dgm:t>
        <a:bodyPr/>
        <a:lstStyle/>
        <a:p>
          <a:r>
            <a:rPr lang="en-US" sz="1800" dirty="0">
              <a:latin typeface="Arial" panose="020B0604020202020204" pitchFamily="34" charset="0"/>
              <a:cs typeface="Arial" panose="020B0604020202020204" pitchFamily="34" charset="0"/>
            </a:rPr>
            <a:t>No changes to participation rate requirements</a:t>
          </a:r>
        </a:p>
      </dgm:t>
      <dgm:extLst>
        <a:ext uri="{E40237B7-FDA0-4F09-8148-C483321AD2D9}">
          <dgm14:cNvPr xmlns:dgm14="http://schemas.microsoft.com/office/drawing/2010/diagram" id="0" name="" descr="Notes about 2025 accountability reporting: &#10;No additional years of data included&#10;No changes to indicators or weightings&#10;No changes to participation requirements&#10;New CD law does not affect the graduation rate data included in 2025 accountability results&#10;Same timeframe for reporting&#10;"/>
        </a:ext>
      </dgm:extLst>
    </dgm:pt>
    <dgm:pt modelId="{475D6F7F-02F2-48B3-817A-794419E3F7A5}" type="parTrans" cxnId="{3A6CD2B2-BFC6-4DE5-8509-6934B033B637}">
      <dgm:prSet/>
      <dgm:spPr/>
      <dgm:t>
        <a:bodyPr/>
        <a:lstStyle/>
        <a:p>
          <a:endParaRPr lang="en-US" sz="1400">
            <a:latin typeface="Arial" panose="020B0604020202020204" pitchFamily="34" charset="0"/>
            <a:cs typeface="Arial" panose="020B0604020202020204" pitchFamily="34" charset="0"/>
          </a:endParaRPr>
        </a:p>
      </dgm:t>
    </dgm:pt>
    <dgm:pt modelId="{9059B687-D0B0-421A-99D1-F23FC35F16A0}" type="sibTrans" cxnId="{3A6CD2B2-BFC6-4DE5-8509-6934B033B637}">
      <dgm:prSet/>
      <dgm:spPr/>
      <dgm:t>
        <a:bodyPr/>
        <a:lstStyle/>
        <a:p>
          <a:endParaRPr lang="en-US" sz="1400">
            <a:latin typeface="Arial" panose="020B0604020202020204" pitchFamily="34" charset="0"/>
            <a:cs typeface="Arial" panose="020B0604020202020204" pitchFamily="34" charset="0"/>
          </a:endParaRPr>
        </a:p>
      </dgm:t>
    </dgm:pt>
    <dgm:pt modelId="{44B445F5-C145-44F5-9461-977D321DD437}">
      <dgm:prSet phldrT="[Text]" custT="1"/>
      <dgm:spPr>
        <a:effectLst>
          <a:outerShdw blurRad="50800" dist="38100" dir="2700000" algn="tl" rotWithShape="0">
            <a:prstClr val="black">
              <a:alpha val="40000"/>
            </a:prstClr>
          </a:outerShdw>
        </a:effectLst>
      </dgm:spPr>
      <dgm:t>
        <a:bodyPr/>
        <a:lstStyle/>
        <a:p>
          <a:r>
            <a:rPr lang="en-US" sz="1300" dirty="0">
              <a:latin typeface="Arial" panose="020B0604020202020204" pitchFamily="34" charset="0"/>
              <a:cs typeface="Arial" panose="020B0604020202020204" pitchFamily="34" charset="0"/>
            </a:rPr>
            <a:t>Districts and schools are expected to maintain rates of 95% or higher</a:t>
          </a:r>
        </a:p>
      </dgm:t>
    </dgm:pt>
    <dgm:pt modelId="{87F53D54-8EC8-47F0-8462-31A135005FFD}" type="parTrans" cxnId="{73872EE4-E6D6-483A-A8E6-C8D8C6A4C29F}">
      <dgm:prSet/>
      <dgm:spPr/>
      <dgm:t>
        <a:bodyPr/>
        <a:lstStyle/>
        <a:p>
          <a:endParaRPr lang="en-US" sz="1600"/>
        </a:p>
      </dgm:t>
    </dgm:pt>
    <dgm:pt modelId="{65CBB02A-0C27-4A38-9E32-37D416E9A535}" type="sibTrans" cxnId="{73872EE4-E6D6-483A-A8E6-C8D8C6A4C29F}">
      <dgm:prSet/>
      <dgm:spPr/>
      <dgm:t>
        <a:bodyPr/>
        <a:lstStyle/>
        <a:p>
          <a:endParaRPr lang="en-US" sz="1600"/>
        </a:p>
      </dgm:t>
    </dgm:pt>
    <dgm:pt modelId="{65A62ACD-11E3-4088-AD01-E1E86E1F1B28}">
      <dgm:prSet phldrT="[Text]" custT="1"/>
      <dgm:spPr>
        <a:effectLst>
          <a:outerShdw blurRad="50800" dist="38100" dir="2700000" algn="tl" rotWithShape="0">
            <a:prstClr val="black">
              <a:alpha val="40000"/>
            </a:prstClr>
          </a:outerShdw>
        </a:effectLst>
      </dgm:spPr>
      <dgm:t>
        <a:bodyPr/>
        <a:lstStyle/>
        <a:p>
          <a:r>
            <a:rPr lang="en-US" sz="1300" dirty="0">
              <a:latin typeface="Arial" panose="020B0604020202020204" pitchFamily="34" charset="0"/>
              <a:cs typeface="Arial" panose="020B0604020202020204" pitchFamily="34" charset="0"/>
            </a:rPr>
            <a:t>Chronic absenteeism rates reflect missing 10% or more of the school year</a:t>
          </a:r>
        </a:p>
      </dgm:t>
    </dgm:pt>
    <dgm:pt modelId="{A233DD1E-BB60-4762-92FB-4824777B282C}" type="parTrans" cxnId="{2EF16B81-D6DE-4B2F-9422-94F710C65ACD}">
      <dgm:prSet/>
      <dgm:spPr/>
      <dgm:t>
        <a:bodyPr/>
        <a:lstStyle/>
        <a:p>
          <a:endParaRPr lang="en-US" sz="1600"/>
        </a:p>
      </dgm:t>
    </dgm:pt>
    <dgm:pt modelId="{E576321A-519D-429C-AB5C-7CCF5DD6DEC8}" type="sibTrans" cxnId="{2EF16B81-D6DE-4B2F-9422-94F710C65ACD}">
      <dgm:prSet/>
      <dgm:spPr/>
      <dgm:t>
        <a:bodyPr/>
        <a:lstStyle/>
        <a:p>
          <a:endParaRPr lang="en-US" sz="1600"/>
        </a:p>
      </dgm:t>
    </dgm:pt>
    <dgm:pt modelId="{DC91CCA5-41E3-4318-A0A9-26A7EF2540A0}">
      <dgm:prSet phldrT="[Text]" custT="1"/>
      <dgm:spPr>
        <a:effectLst>
          <a:outerShdw blurRad="50800" dist="38100" dir="2700000" algn="tl" rotWithShape="0">
            <a:prstClr val="black">
              <a:alpha val="40000"/>
            </a:prstClr>
          </a:outerShdw>
        </a:effectLst>
      </dgm:spPr>
      <dgm:t>
        <a:bodyPr/>
        <a:lstStyle/>
        <a:p>
          <a:r>
            <a:rPr lang="en-US" sz="1800" dirty="0">
              <a:latin typeface="Arial" panose="020B0604020202020204" pitchFamily="34" charset="0"/>
              <a:cs typeface="Arial" panose="020B0604020202020204" pitchFamily="34" charset="0"/>
            </a:rPr>
            <a:t>New Competency Determination (CD) law does not affect graduation rates used in 2025 results </a:t>
          </a:r>
        </a:p>
      </dgm:t>
      <dgm:extLst>
        <a:ext uri="{E40237B7-FDA0-4F09-8148-C483321AD2D9}">
          <dgm14:cNvPr xmlns:dgm14="http://schemas.microsoft.com/office/drawing/2010/diagram" id="0" name="" descr="Notes about 2025 accountability reporting: &#10;No additional years of data included&#10;No changes to indicators or weightings&#10;No changes to participation requirements&#10;New CD law does not affect the graduation rate data included in 2025 accountability results&#10;Same timeframe for reporting&#10;"/>
        </a:ext>
      </dgm:extLst>
    </dgm:pt>
    <dgm:pt modelId="{2224ECEB-E3B3-4F11-AD34-8117A68C0EBB}" type="parTrans" cxnId="{57D36967-6E34-43C6-ADA7-96D71DF74DE8}">
      <dgm:prSet/>
      <dgm:spPr/>
      <dgm:t>
        <a:bodyPr/>
        <a:lstStyle/>
        <a:p>
          <a:endParaRPr lang="en-US" sz="1600"/>
        </a:p>
      </dgm:t>
    </dgm:pt>
    <dgm:pt modelId="{95DF4F2F-F78F-4639-AE6F-834C4AE467B1}" type="sibTrans" cxnId="{57D36967-6E34-43C6-ADA7-96D71DF74DE8}">
      <dgm:prSet/>
      <dgm:spPr/>
      <dgm:t>
        <a:bodyPr/>
        <a:lstStyle/>
        <a:p>
          <a:endParaRPr lang="en-US" sz="1600"/>
        </a:p>
      </dgm:t>
    </dgm:pt>
    <dgm:pt modelId="{42FE1D1A-32D2-450D-8530-5CDD9880E351}">
      <dgm:prSet phldrT="[Text]" custT="1"/>
      <dgm:spPr>
        <a:effectLst>
          <a:outerShdw blurRad="50800" dist="38100" dir="2700000" algn="tl" rotWithShape="0">
            <a:prstClr val="black">
              <a:alpha val="40000"/>
            </a:prstClr>
          </a:outerShdw>
        </a:effectLst>
      </dgm:spPr>
      <dgm:t>
        <a:bodyPr/>
        <a:lstStyle/>
        <a:p>
          <a:r>
            <a:rPr lang="en-US" sz="1300">
              <a:latin typeface="Arial" panose="020B0604020202020204" pitchFamily="34" charset="0"/>
              <a:cs typeface="Arial" panose="020B0604020202020204" pitchFamily="34" charset="0"/>
            </a:rPr>
            <a:t>System uses the 2024 four-year and 2023 five-year rates</a:t>
          </a:r>
        </a:p>
      </dgm:t>
    </dgm:pt>
    <dgm:pt modelId="{BFE44739-0C3D-4C41-BFFF-5372DDAD902C}" type="parTrans" cxnId="{448F03F9-45C3-4608-B2E9-C580602F20E7}">
      <dgm:prSet/>
      <dgm:spPr/>
      <dgm:t>
        <a:bodyPr/>
        <a:lstStyle/>
        <a:p>
          <a:endParaRPr lang="en-US" sz="1600"/>
        </a:p>
      </dgm:t>
    </dgm:pt>
    <dgm:pt modelId="{2282E9DC-9F03-4F01-A5F8-C27EB893C1B6}" type="sibTrans" cxnId="{448F03F9-45C3-4608-B2E9-C580602F20E7}">
      <dgm:prSet/>
      <dgm:spPr/>
      <dgm:t>
        <a:bodyPr/>
        <a:lstStyle/>
        <a:p>
          <a:endParaRPr lang="en-US" sz="1600"/>
        </a:p>
      </dgm:t>
    </dgm:pt>
    <dgm:pt modelId="{1C65A9EC-0AF6-4C3B-9C5A-F0B1CF36F797}">
      <dgm:prSet phldrT="[Text]" custT="1"/>
      <dgm:spPr>
        <a:effectLst>
          <a:outerShdw blurRad="50800" dist="38100" dir="2700000" algn="tl" rotWithShape="0">
            <a:prstClr val="black">
              <a:alpha val="40000"/>
            </a:prstClr>
          </a:outerShdw>
        </a:effectLst>
      </dgm:spPr>
      <dgm:t>
        <a:bodyPr/>
        <a:lstStyle/>
        <a:p>
          <a:r>
            <a:rPr lang="en-US" sz="1300">
              <a:latin typeface="Arial" panose="020B0604020202020204" pitchFamily="34" charset="0"/>
              <a:cs typeface="Arial" panose="020B0604020202020204" pitchFamily="34" charset="0"/>
            </a:rPr>
            <a:t>Same weighting of years (15%, 25%, 60%)</a:t>
          </a:r>
        </a:p>
      </dgm:t>
    </dgm:pt>
    <dgm:pt modelId="{9BE77B9F-BA22-4D80-9485-D0D12E6E8323}" type="parTrans" cxnId="{D7D6CAD2-E17E-4F78-B3EF-63E8079F9F45}">
      <dgm:prSet/>
      <dgm:spPr/>
      <dgm:t>
        <a:bodyPr/>
        <a:lstStyle/>
        <a:p>
          <a:endParaRPr lang="en-US" sz="2000"/>
        </a:p>
      </dgm:t>
    </dgm:pt>
    <dgm:pt modelId="{D3D36A1B-2134-4EB4-B8E4-6F421040DF01}" type="sibTrans" cxnId="{D7D6CAD2-E17E-4F78-B3EF-63E8079F9F45}">
      <dgm:prSet/>
      <dgm:spPr/>
      <dgm:t>
        <a:bodyPr/>
        <a:lstStyle/>
        <a:p>
          <a:endParaRPr lang="en-US" sz="2000"/>
        </a:p>
      </dgm:t>
    </dgm:pt>
    <dgm:pt modelId="{6C36C980-59E4-4A45-9621-B9773CFD7ED4}">
      <dgm:prSet phldrT="[Text]" custT="1"/>
      <dgm:spPr>
        <a:effectLst>
          <a:outerShdw blurRad="50800" dist="38100" dir="2700000" algn="tl" rotWithShape="0">
            <a:prstClr val="black">
              <a:alpha val="40000"/>
            </a:prstClr>
          </a:outerShdw>
        </a:effectLst>
      </dgm:spPr>
      <dgm:t>
        <a:bodyPr/>
        <a:lstStyle/>
        <a:p>
          <a:r>
            <a:rPr lang="en-US" sz="1800">
              <a:latin typeface="Arial" panose="020B0604020202020204" pitchFamily="34" charset="0"/>
              <a:cs typeface="Arial" panose="020B0604020202020204" pitchFamily="34" charset="0"/>
            </a:rPr>
            <a:t>Same general timeframe for reporting</a:t>
          </a:r>
        </a:p>
      </dgm:t>
      <dgm:extLst>
        <a:ext uri="{E40237B7-FDA0-4F09-8148-C483321AD2D9}">
          <dgm14:cNvPr xmlns:dgm14="http://schemas.microsoft.com/office/drawing/2010/diagram" id="0" name="" descr="Notes about 2025 accountability reporting: &#10;No additional years of data included&#10;No changes to indicators or weightings&#10;No changes to participation requirements&#10;New CD law does not affect the graduation rate data included in 2025 accountability results&#10;Same timeframe for reporting&#10;"/>
        </a:ext>
      </dgm:extLst>
    </dgm:pt>
    <dgm:pt modelId="{A4CF31C1-EFD9-4F2C-88C4-B422571DA792}" type="parTrans" cxnId="{055C0065-7D5D-4BD1-810B-4BAE111E0DE8}">
      <dgm:prSet/>
      <dgm:spPr/>
      <dgm:t>
        <a:bodyPr/>
        <a:lstStyle/>
        <a:p>
          <a:endParaRPr lang="en-US"/>
        </a:p>
      </dgm:t>
    </dgm:pt>
    <dgm:pt modelId="{D4A535D5-C439-4ED9-A5F1-09B3A722D884}" type="sibTrans" cxnId="{055C0065-7D5D-4BD1-810B-4BAE111E0DE8}">
      <dgm:prSet/>
      <dgm:spPr/>
      <dgm:t>
        <a:bodyPr/>
        <a:lstStyle/>
        <a:p>
          <a:endParaRPr lang="en-US"/>
        </a:p>
      </dgm:t>
    </dgm:pt>
    <dgm:pt modelId="{E0685C92-40A4-4A06-8A33-5496A4E0E78A}">
      <dgm:prSet custT="1"/>
      <dgm:spPr>
        <a:effectLst>
          <a:outerShdw blurRad="50800" dist="38100" dir="2700000" algn="tl" rotWithShape="0">
            <a:prstClr val="black">
              <a:alpha val="40000"/>
            </a:prstClr>
          </a:outerShdw>
        </a:effectLst>
      </dgm:spPr>
      <dgm:t>
        <a:bodyPr/>
        <a:lstStyle/>
        <a:p>
          <a:r>
            <a:rPr lang="en-US" sz="1300" dirty="0">
              <a:latin typeface="Arial" panose="020B0604020202020204" pitchFamily="34" charset="0"/>
              <a:cs typeface="Arial" panose="020B0604020202020204" pitchFamily="34" charset="0"/>
            </a:rPr>
            <a:t>Results available in late summer/fall</a:t>
          </a:r>
        </a:p>
      </dgm:t>
    </dgm:pt>
    <dgm:pt modelId="{A2156950-D573-48E9-BE3A-2E27F973BC07}" type="parTrans" cxnId="{D36A31DB-1B26-43E9-B071-59D4A41B73D2}">
      <dgm:prSet/>
      <dgm:spPr/>
      <dgm:t>
        <a:bodyPr/>
        <a:lstStyle/>
        <a:p>
          <a:endParaRPr lang="en-US"/>
        </a:p>
      </dgm:t>
    </dgm:pt>
    <dgm:pt modelId="{3BA892C0-1888-4BB8-B3D7-B0EDAD5C0E6B}" type="sibTrans" cxnId="{D36A31DB-1B26-43E9-B071-59D4A41B73D2}">
      <dgm:prSet/>
      <dgm:spPr/>
      <dgm:t>
        <a:bodyPr/>
        <a:lstStyle/>
        <a:p>
          <a:endParaRPr lang="en-US"/>
        </a:p>
      </dgm:t>
    </dgm:pt>
    <dgm:pt modelId="{4F5005C0-3F7C-4749-B9A2-3F772B9132FB}" type="pres">
      <dgm:prSet presAssocID="{B506C6FE-2B69-4524-B3D2-5F0560D954ED}" presName="diagram" presStyleCnt="0">
        <dgm:presLayoutVars>
          <dgm:dir/>
          <dgm:resizeHandles val="exact"/>
        </dgm:presLayoutVars>
      </dgm:prSet>
      <dgm:spPr/>
    </dgm:pt>
    <dgm:pt modelId="{6BF807BF-5774-471A-8410-93525A25DE84}" type="pres">
      <dgm:prSet presAssocID="{94EE0CB7-0220-4707-83B0-F67FBE66C526}" presName="node" presStyleLbl="node1" presStyleIdx="0" presStyleCnt="5" custScaleX="118689" custScaleY="110000">
        <dgm:presLayoutVars>
          <dgm:bulletEnabled val="1"/>
        </dgm:presLayoutVars>
      </dgm:prSet>
      <dgm:spPr>
        <a:prstGeom prst="roundRect">
          <a:avLst/>
        </a:prstGeom>
      </dgm:spPr>
    </dgm:pt>
    <dgm:pt modelId="{43410FD8-6980-4E2D-B910-47B5A13FDC70}" type="pres">
      <dgm:prSet presAssocID="{0506A67B-626B-4955-AEC9-C9BFA0ADD4AD}" presName="sibTrans" presStyleCnt="0"/>
      <dgm:spPr/>
    </dgm:pt>
    <dgm:pt modelId="{2A5CC6F6-5243-43F8-9494-B3A404BBFBD6}" type="pres">
      <dgm:prSet presAssocID="{2C2D3FDD-F45C-41CA-8247-7AACBD470C81}" presName="node" presStyleLbl="node1" presStyleIdx="1" presStyleCnt="5" custScaleX="118689" custScaleY="110000">
        <dgm:presLayoutVars>
          <dgm:bulletEnabled val="1"/>
        </dgm:presLayoutVars>
      </dgm:prSet>
      <dgm:spPr>
        <a:prstGeom prst="roundRect">
          <a:avLst/>
        </a:prstGeom>
      </dgm:spPr>
    </dgm:pt>
    <dgm:pt modelId="{5597A297-6176-44F5-B33F-030C24C7F39C}" type="pres">
      <dgm:prSet presAssocID="{9F5AF4B8-AAE3-4B72-B3C2-4E9BBE0D748A}" presName="sibTrans" presStyleCnt="0"/>
      <dgm:spPr/>
    </dgm:pt>
    <dgm:pt modelId="{1A93846B-EA9A-41F7-890C-160FB6D8373B}" type="pres">
      <dgm:prSet presAssocID="{ED4C603E-B889-4FEA-AE32-BA4790E926E9}" presName="node" presStyleLbl="node1" presStyleIdx="2" presStyleCnt="5" custScaleX="118689" custScaleY="110000">
        <dgm:presLayoutVars>
          <dgm:bulletEnabled val="1"/>
        </dgm:presLayoutVars>
      </dgm:prSet>
      <dgm:spPr>
        <a:prstGeom prst="roundRect">
          <a:avLst/>
        </a:prstGeom>
      </dgm:spPr>
    </dgm:pt>
    <dgm:pt modelId="{A0A3B71F-7355-44FB-91C7-18055DCA3120}" type="pres">
      <dgm:prSet presAssocID="{9059B687-D0B0-421A-99D1-F23FC35F16A0}" presName="sibTrans" presStyleCnt="0"/>
      <dgm:spPr/>
    </dgm:pt>
    <dgm:pt modelId="{FEA572A0-689F-4AA5-A990-099AF68EEE0B}" type="pres">
      <dgm:prSet presAssocID="{DC91CCA5-41E3-4318-A0A9-26A7EF2540A0}" presName="node" presStyleLbl="node1" presStyleIdx="3" presStyleCnt="5" custScaleX="118689" custScaleY="110000">
        <dgm:presLayoutVars>
          <dgm:bulletEnabled val="1"/>
        </dgm:presLayoutVars>
      </dgm:prSet>
      <dgm:spPr>
        <a:prstGeom prst="roundRect">
          <a:avLst/>
        </a:prstGeom>
      </dgm:spPr>
    </dgm:pt>
    <dgm:pt modelId="{10F6FABD-5BD7-42C1-ADB7-3FE1E74E6122}" type="pres">
      <dgm:prSet presAssocID="{95DF4F2F-F78F-4639-AE6F-834C4AE467B1}" presName="sibTrans" presStyleCnt="0"/>
      <dgm:spPr/>
    </dgm:pt>
    <dgm:pt modelId="{4E94098F-2DAA-4A2E-A6A6-03B1505C9CC2}" type="pres">
      <dgm:prSet presAssocID="{6C36C980-59E4-4A45-9621-B9773CFD7ED4}" presName="node" presStyleLbl="node1" presStyleIdx="4" presStyleCnt="5" custScaleX="110000" custScaleY="110000">
        <dgm:presLayoutVars>
          <dgm:bulletEnabled val="1"/>
        </dgm:presLayoutVars>
      </dgm:prSet>
      <dgm:spPr>
        <a:prstGeom prst="roundRect">
          <a:avLst/>
        </a:prstGeom>
      </dgm:spPr>
    </dgm:pt>
  </dgm:ptLst>
  <dgm:cxnLst>
    <dgm:cxn modelId="{C44CF90A-D9A3-4A01-93CD-88F86C9F1054}" type="presOf" srcId="{44B445F5-C145-44F5-9461-977D321DD437}" destId="{1A93846B-EA9A-41F7-890C-160FB6D8373B}" srcOrd="0" destOrd="1" presId="urn:microsoft.com/office/officeart/2005/8/layout/default"/>
    <dgm:cxn modelId="{1B9B7B12-2607-4596-9188-12B4EEC6E210}" type="presOf" srcId="{6C36C980-59E4-4A45-9621-B9773CFD7ED4}" destId="{4E94098F-2DAA-4A2E-A6A6-03B1505C9CC2}" srcOrd="0" destOrd="0" presId="urn:microsoft.com/office/officeart/2005/8/layout/default"/>
    <dgm:cxn modelId="{36042220-061B-466F-BC77-8D3D903999FC}" type="presOf" srcId="{F0DED292-C984-44AC-AE18-DE7DA8B97021}" destId="{2A5CC6F6-5243-43F8-9494-B3A404BBFBD6}" srcOrd="0" destOrd="1" presId="urn:microsoft.com/office/officeart/2005/8/layout/default"/>
    <dgm:cxn modelId="{6FCCE927-6754-4860-843B-875E2C2508BE}" type="presOf" srcId="{DC91CCA5-41E3-4318-A0A9-26A7EF2540A0}" destId="{FEA572A0-689F-4AA5-A990-099AF68EEE0B}" srcOrd="0" destOrd="0" presId="urn:microsoft.com/office/officeart/2005/8/layout/default"/>
    <dgm:cxn modelId="{9FF6E52C-5D3E-4A01-A4E7-2E35C0EEC296}" type="presOf" srcId="{42FE1D1A-32D2-450D-8530-5CDD9880E351}" destId="{FEA572A0-689F-4AA5-A990-099AF68EEE0B}" srcOrd="0" destOrd="1" presId="urn:microsoft.com/office/officeart/2005/8/layout/default"/>
    <dgm:cxn modelId="{CB404F38-315F-4EC8-92A6-508692821F88}" type="presOf" srcId="{65A62ACD-11E3-4088-AD01-E1E86E1F1B28}" destId="{2A5CC6F6-5243-43F8-9494-B3A404BBFBD6}" srcOrd="0" destOrd="2" presId="urn:microsoft.com/office/officeart/2005/8/layout/default"/>
    <dgm:cxn modelId="{B5966D44-568E-40FB-B1A5-911BBB0E2B01}" type="presOf" srcId="{1C65A9EC-0AF6-4C3B-9C5A-F0B1CF36F797}" destId="{6BF807BF-5774-471A-8410-93525A25DE84}" srcOrd="0" destOrd="2" presId="urn:microsoft.com/office/officeart/2005/8/layout/default"/>
    <dgm:cxn modelId="{055C0065-7D5D-4BD1-810B-4BAE111E0DE8}" srcId="{B506C6FE-2B69-4524-B3D2-5F0560D954ED}" destId="{6C36C980-59E4-4A45-9621-B9773CFD7ED4}" srcOrd="4" destOrd="0" parTransId="{A4CF31C1-EFD9-4F2C-88C4-B422571DA792}" sibTransId="{D4A535D5-C439-4ED9-A5F1-09B3A722D884}"/>
    <dgm:cxn modelId="{57D36967-6E34-43C6-ADA7-96D71DF74DE8}" srcId="{B506C6FE-2B69-4524-B3D2-5F0560D954ED}" destId="{DC91CCA5-41E3-4318-A0A9-26A7EF2540A0}" srcOrd="3" destOrd="0" parTransId="{2224ECEB-E3B3-4F11-AD34-8117A68C0EBB}" sibTransId="{95DF4F2F-F78F-4639-AE6F-834C4AE467B1}"/>
    <dgm:cxn modelId="{81708754-C9B3-4759-8960-4B7448448068}" srcId="{B506C6FE-2B69-4524-B3D2-5F0560D954ED}" destId="{2C2D3FDD-F45C-41CA-8247-7AACBD470C81}" srcOrd="1" destOrd="0" parTransId="{F6CE79D4-3F0B-4408-B876-0C9262297F66}" sibTransId="{9F5AF4B8-AAE3-4B72-B3C2-4E9BBE0D748A}"/>
    <dgm:cxn modelId="{2EF16B81-D6DE-4B2F-9422-94F710C65ACD}" srcId="{2C2D3FDD-F45C-41CA-8247-7AACBD470C81}" destId="{65A62ACD-11E3-4088-AD01-E1E86E1F1B28}" srcOrd="1" destOrd="0" parTransId="{A233DD1E-BB60-4762-92FB-4824777B282C}" sibTransId="{E576321A-519D-429C-AB5C-7CCF5DD6DEC8}"/>
    <dgm:cxn modelId="{9F815093-F337-48C8-8817-9307E86BD0A4}" srcId="{B506C6FE-2B69-4524-B3D2-5F0560D954ED}" destId="{94EE0CB7-0220-4707-83B0-F67FBE66C526}" srcOrd="0" destOrd="0" parTransId="{95066FF0-65A1-4660-A4A9-5EF2B48F11C3}" sibTransId="{0506A67B-626B-4955-AEC9-C9BFA0ADD4AD}"/>
    <dgm:cxn modelId="{6A55C794-5096-4256-8E15-86E3589567B0}" type="presOf" srcId="{94EE0CB7-0220-4707-83B0-F67FBE66C526}" destId="{6BF807BF-5774-471A-8410-93525A25DE84}" srcOrd="0" destOrd="0" presId="urn:microsoft.com/office/officeart/2005/8/layout/default"/>
    <dgm:cxn modelId="{ABCCF9AA-686D-4F56-AF13-763B2F15188C}" type="presOf" srcId="{6014B703-00A2-420B-A19A-EDA023BBA96B}" destId="{6BF807BF-5774-471A-8410-93525A25DE84}" srcOrd="0" destOrd="1" presId="urn:microsoft.com/office/officeart/2005/8/layout/default"/>
    <dgm:cxn modelId="{C2F0C0AD-B238-47C5-9D6B-B5931F9ABCC2}" srcId="{2C2D3FDD-F45C-41CA-8247-7AACBD470C81}" destId="{F0DED292-C984-44AC-AE18-DE7DA8B97021}" srcOrd="0" destOrd="0" parTransId="{34B2DB2C-A3D9-47FE-AA2E-5E78BDBA433C}" sibTransId="{3447DF1E-3140-40B9-891E-1AFF2B845792}"/>
    <dgm:cxn modelId="{3A6CD2B2-BFC6-4DE5-8509-6934B033B637}" srcId="{B506C6FE-2B69-4524-B3D2-5F0560D954ED}" destId="{ED4C603E-B889-4FEA-AE32-BA4790E926E9}" srcOrd="2" destOrd="0" parTransId="{475D6F7F-02F2-48B3-817A-794419E3F7A5}" sibTransId="{9059B687-D0B0-421A-99D1-F23FC35F16A0}"/>
    <dgm:cxn modelId="{ED37E7BC-8B5D-4C41-BED4-C77418F933F5}" type="presOf" srcId="{E0685C92-40A4-4A06-8A33-5496A4E0E78A}" destId="{4E94098F-2DAA-4A2E-A6A6-03B1505C9CC2}" srcOrd="0" destOrd="1" presId="urn:microsoft.com/office/officeart/2005/8/layout/default"/>
    <dgm:cxn modelId="{A64470C0-9D0B-4EF2-9798-AB28D6972186}" type="presOf" srcId="{B506C6FE-2B69-4524-B3D2-5F0560D954ED}" destId="{4F5005C0-3F7C-4749-B9A2-3F772B9132FB}" srcOrd="0" destOrd="0" presId="urn:microsoft.com/office/officeart/2005/8/layout/default"/>
    <dgm:cxn modelId="{D7D6CAD2-E17E-4F78-B3EF-63E8079F9F45}" srcId="{94EE0CB7-0220-4707-83B0-F67FBE66C526}" destId="{1C65A9EC-0AF6-4C3B-9C5A-F0B1CF36F797}" srcOrd="1" destOrd="0" parTransId="{9BE77B9F-BA22-4D80-9485-D0D12E6E8323}" sibTransId="{D3D36A1B-2134-4EB4-B8E4-6F421040DF01}"/>
    <dgm:cxn modelId="{D36A31DB-1B26-43E9-B071-59D4A41B73D2}" srcId="{6C36C980-59E4-4A45-9621-B9773CFD7ED4}" destId="{E0685C92-40A4-4A06-8A33-5496A4E0E78A}" srcOrd="0" destOrd="0" parTransId="{A2156950-D573-48E9-BE3A-2E27F973BC07}" sibTransId="{3BA892C0-1888-4BB8-B3D7-B0EDAD5C0E6B}"/>
    <dgm:cxn modelId="{CC6EB5E0-3A93-4BD4-832D-79AAD6CD00DB}" srcId="{94EE0CB7-0220-4707-83B0-F67FBE66C526}" destId="{6014B703-00A2-420B-A19A-EDA023BBA96B}" srcOrd="0" destOrd="0" parTransId="{88C11A5E-0464-438B-BDD5-FBC6191830E5}" sibTransId="{C2B5DB52-5557-48A6-9313-69359F95E89C}"/>
    <dgm:cxn modelId="{73872EE4-E6D6-483A-A8E6-C8D8C6A4C29F}" srcId="{ED4C603E-B889-4FEA-AE32-BA4790E926E9}" destId="{44B445F5-C145-44F5-9461-977D321DD437}" srcOrd="0" destOrd="0" parTransId="{87F53D54-8EC8-47F0-8462-31A135005FFD}" sibTransId="{65CBB02A-0C27-4A38-9E32-37D416E9A535}"/>
    <dgm:cxn modelId="{51DC60EE-2B87-4909-BDD0-119682901F4F}" type="presOf" srcId="{ED4C603E-B889-4FEA-AE32-BA4790E926E9}" destId="{1A93846B-EA9A-41F7-890C-160FB6D8373B}" srcOrd="0" destOrd="0" presId="urn:microsoft.com/office/officeart/2005/8/layout/default"/>
    <dgm:cxn modelId="{448F03F9-45C3-4608-B2E9-C580602F20E7}" srcId="{DC91CCA5-41E3-4318-A0A9-26A7EF2540A0}" destId="{42FE1D1A-32D2-450D-8530-5CDD9880E351}" srcOrd="0" destOrd="0" parTransId="{BFE44739-0C3D-4C41-BFFF-5372DDAD902C}" sibTransId="{2282E9DC-9F03-4F01-A5F8-C27EB893C1B6}"/>
    <dgm:cxn modelId="{1E40C2F9-A13F-4329-8E00-1D1FD5F56089}" type="presOf" srcId="{2C2D3FDD-F45C-41CA-8247-7AACBD470C81}" destId="{2A5CC6F6-5243-43F8-9494-B3A404BBFBD6}" srcOrd="0" destOrd="0" presId="urn:microsoft.com/office/officeart/2005/8/layout/default"/>
    <dgm:cxn modelId="{BC8109FA-39BA-489C-9BD1-CE4E260E9C0A}" type="presParOf" srcId="{4F5005C0-3F7C-4749-B9A2-3F772B9132FB}" destId="{6BF807BF-5774-471A-8410-93525A25DE84}" srcOrd="0" destOrd="0" presId="urn:microsoft.com/office/officeart/2005/8/layout/default"/>
    <dgm:cxn modelId="{E0F93495-5F38-46FD-BAFB-D9D12974D3C1}" type="presParOf" srcId="{4F5005C0-3F7C-4749-B9A2-3F772B9132FB}" destId="{43410FD8-6980-4E2D-B910-47B5A13FDC70}" srcOrd="1" destOrd="0" presId="urn:microsoft.com/office/officeart/2005/8/layout/default"/>
    <dgm:cxn modelId="{C2B73F11-D209-4595-91A2-90E0C2F2D654}" type="presParOf" srcId="{4F5005C0-3F7C-4749-B9A2-3F772B9132FB}" destId="{2A5CC6F6-5243-43F8-9494-B3A404BBFBD6}" srcOrd="2" destOrd="0" presId="urn:microsoft.com/office/officeart/2005/8/layout/default"/>
    <dgm:cxn modelId="{13A2DB47-A46F-45EF-A47E-09008FD0C92C}" type="presParOf" srcId="{4F5005C0-3F7C-4749-B9A2-3F772B9132FB}" destId="{5597A297-6176-44F5-B33F-030C24C7F39C}" srcOrd="3" destOrd="0" presId="urn:microsoft.com/office/officeart/2005/8/layout/default"/>
    <dgm:cxn modelId="{B932BCCF-70C4-4131-911E-5AF1E63EB278}" type="presParOf" srcId="{4F5005C0-3F7C-4749-B9A2-3F772B9132FB}" destId="{1A93846B-EA9A-41F7-890C-160FB6D8373B}" srcOrd="4" destOrd="0" presId="urn:microsoft.com/office/officeart/2005/8/layout/default"/>
    <dgm:cxn modelId="{2EE399D1-46F2-48CA-999F-F9616ECA50C1}" type="presParOf" srcId="{4F5005C0-3F7C-4749-B9A2-3F772B9132FB}" destId="{A0A3B71F-7355-44FB-91C7-18055DCA3120}" srcOrd="5" destOrd="0" presId="urn:microsoft.com/office/officeart/2005/8/layout/default"/>
    <dgm:cxn modelId="{B981A392-99AF-4353-8DF3-F2936E63F945}" type="presParOf" srcId="{4F5005C0-3F7C-4749-B9A2-3F772B9132FB}" destId="{FEA572A0-689F-4AA5-A990-099AF68EEE0B}" srcOrd="6" destOrd="0" presId="urn:microsoft.com/office/officeart/2005/8/layout/default"/>
    <dgm:cxn modelId="{65FD2A36-6976-45B9-87F0-2FA6C69CC8D7}" type="presParOf" srcId="{4F5005C0-3F7C-4749-B9A2-3F772B9132FB}" destId="{10F6FABD-5BD7-42C1-ADB7-3FE1E74E6122}" srcOrd="7" destOrd="0" presId="urn:microsoft.com/office/officeart/2005/8/layout/default"/>
    <dgm:cxn modelId="{B622406B-175A-4012-BD3A-86D8AFF2F2D0}" type="presParOf" srcId="{4F5005C0-3F7C-4749-B9A2-3F772B9132FB}" destId="{4E94098F-2DAA-4A2E-A6A6-03B1505C9CC2}"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57FC77-4A00-4A37-9125-5D18C8CF237B}"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en-US"/>
        </a:p>
      </dgm:t>
    </dgm:pt>
    <dgm:pt modelId="{F299A8C4-4275-4B0E-865F-E286BC452E31}">
      <dgm:prSet phldrT="[Text]"/>
      <dgm:spPr>
        <a:solidFill>
          <a:schemeClr val="accent2">
            <a:lumMod val="20000"/>
            <a:lumOff val="80000"/>
          </a:schemeClr>
        </a:solidFill>
        <a:effectLst>
          <a:outerShdw blurRad="50800" dist="38100" dir="2700000" algn="tl" rotWithShape="0">
            <a:prstClr val="black">
              <a:alpha val="40000"/>
            </a:prstClr>
          </a:outerShdw>
        </a:effectLst>
      </dgm:spPr>
      <dgm:t>
        <a:bodyPr/>
        <a:lstStyle/>
        <a:p>
          <a:pPr>
            <a:buNone/>
          </a:pPr>
          <a:r>
            <a:rPr lang="en-US" b="1">
              <a:latin typeface="Arial" panose="020B0604020202020204" pitchFamily="34" charset="0"/>
              <a:cs typeface="Arial" panose="020B0604020202020204" pitchFamily="34" charset="0"/>
            </a:rPr>
            <a:t>September 2024</a:t>
          </a:r>
        </a:p>
      </dgm:t>
    </dgm:pt>
    <dgm:pt modelId="{40F3B433-B6FC-4E04-BADC-50CAC6875B5A}" type="parTrans" cxnId="{E1C6E8D6-772A-4723-802A-A5161753F91F}">
      <dgm:prSet/>
      <dgm:spPr/>
      <dgm:t>
        <a:bodyPr/>
        <a:lstStyle/>
        <a:p>
          <a:endParaRPr lang="en-US">
            <a:latin typeface="Arial" panose="020B0604020202020204" pitchFamily="34" charset="0"/>
            <a:cs typeface="Arial" panose="020B0604020202020204" pitchFamily="34" charset="0"/>
          </a:endParaRPr>
        </a:p>
      </dgm:t>
    </dgm:pt>
    <dgm:pt modelId="{4416DCFF-83AF-4AA1-AA58-C6D03B397DBD}" type="sibTrans" cxnId="{E1C6E8D6-772A-4723-802A-A5161753F91F}">
      <dgm:prSet/>
      <dgm:spPr/>
      <dgm:t>
        <a:bodyPr/>
        <a:lstStyle/>
        <a:p>
          <a:endParaRPr lang="en-US">
            <a:latin typeface="Arial" panose="020B0604020202020204" pitchFamily="34" charset="0"/>
            <a:cs typeface="Arial" panose="020B0604020202020204" pitchFamily="34" charset="0"/>
          </a:endParaRPr>
        </a:p>
      </dgm:t>
    </dgm:pt>
    <dgm:pt modelId="{8598032A-01AA-4AE5-820F-3750303165A5}">
      <dgm:prSet phldrT="[Text]"/>
      <dgm:spPr>
        <a:solidFill>
          <a:schemeClr val="accent2">
            <a:lumMod val="20000"/>
            <a:lumOff val="80000"/>
          </a:schemeClr>
        </a:solidFill>
        <a:effectLst>
          <a:outerShdw blurRad="50800" dist="38100" dir="2700000" algn="tl" rotWithShape="0">
            <a:prstClr val="black">
              <a:alpha val="40000"/>
            </a:prstClr>
          </a:outerShdw>
        </a:effectLst>
      </dgm:spPr>
      <dgm:t>
        <a:bodyPr/>
        <a:lstStyle/>
        <a:p>
          <a:pPr>
            <a:buFont typeface="Arial" panose="020B0604020202020204" pitchFamily="34" charset="0"/>
            <a:buChar char="•"/>
          </a:pPr>
          <a:r>
            <a:rPr lang="en-US">
              <a:latin typeface="Arial" panose="020B0604020202020204" pitchFamily="34" charset="0"/>
              <a:cs typeface="Arial" panose="020B0604020202020204" pitchFamily="34" charset="0"/>
              <a:hlinkClick xmlns:r="http://schemas.openxmlformats.org/officeDocument/2006/relationships" r:id="rId1"/>
            </a:rPr>
            <a:t>Accountability System Review Advisory Committee Report </a:t>
          </a:r>
          <a:r>
            <a:rPr lang="en-US">
              <a:latin typeface="Arial" panose="020B0604020202020204" pitchFamily="34" charset="0"/>
              <a:cs typeface="Arial" panose="020B0604020202020204" pitchFamily="34" charset="0"/>
            </a:rPr>
            <a:t>released, including recommendations for potential changes to the accountability system</a:t>
          </a:r>
        </a:p>
      </dgm:t>
    </dgm:pt>
    <dgm:pt modelId="{7E87DCCE-17A8-4504-874E-86CA491D404A}" type="parTrans" cxnId="{8E3BC448-A186-4E06-971A-7D0A735A9E5B}">
      <dgm:prSet/>
      <dgm:spPr/>
      <dgm:t>
        <a:bodyPr/>
        <a:lstStyle/>
        <a:p>
          <a:endParaRPr lang="en-US">
            <a:latin typeface="Arial" panose="020B0604020202020204" pitchFamily="34" charset="0"/>
            <a:cs typeface="Arial" panose="020B0604020202020204" pitchFamily="34" charset="0"/>
          </a:endParaRPr>
        </a:p>
      </dgm:t>
    </dgm:pt>
    <dgm:pt modelId="{92931866-AAC8-4EF8-96A8-4E03FFB70555}" type="sibTrans" cxnId="{8E3BC448-A186-4E06-971A-7D0A735A9E5B}">
      <dgm:prSet/>
      <dgm:spPr/>
      <dgm:t>
        <a:bodyPr/>
        <a:lstStyle/>
        <a:p>
          <a:endParaRPr lang="en-US">
            <a:latin typeface="Arial" panose="020B0604020202020204" pitchFamily="34" charset="0"/>
            <a:cs typeface="Arial" panose="020B0604020202020204" pitchFamily="34" charset="0"/>
          </a:endParaRPr>
        </a:p>
      </dgm:t>
    </dgm:pt>
    <dgm:pt modelId="{1D425BB7-FD57-4AC5-A07C-9B7295FF2DF5}">
      <dgm:prSet/>
      <dgm:spPr>
        <a:solidFill>
          <a:schemeClr val="accent2">
            <a:lumMod val="20000"/>
            <a:lumOff val="80000"/>
          </a:schemeClr>
        </a:solidFill>
        <a:ln w="57150">
          <a:solidFill>
            <a:schemeClr val="accent2"/>
          </a:solidFill>
        </a:ln>
        <a:effectLst>
          <a:outerShdw blurRad="50800" dist="38100" dir="2700000" algn="tl" rotWithShape="0">
            <a:prstClr val="black">
              <a:alpha val="40000"/>
            </a:prstClr>
          </a:outerShdw>
        </a:effectLst>
      </dgm:spPr>
      <dgm:t>
        <a:bodyPr/>
        <a:lstStyle/>
        <a:p>
          <a:r>
            <a:rPr lang="en-US" b="1">
              <a:latin typeface="Arial" panose="020B0604020202020204" pitchFamily="34" charset="0"/>
              <a:cs typeface="Arial" panose="020B0604020202020204" pitchFamily="34" charset="0"/>
            </a:rPr>
            <a:t>Winter – Summer 2025</a:t>
          </a:r>
        </a:p>
      </dgm:t>
    </dgm:pt>
    <dgm:pt modelId="{A419E24F-B71F-468E-AA42-BFACF9345C92}" type="parTrans" cxnId="{9D191FA7-E79F-43D4-BD4A-D16D11286F3C}">
      <dgm:prSet/>
      <dgm:spPr/>
      <dgm:t>
        <a:bodyPr/>
        <a:lstStyle/>
        <a:p>
          <a:endParaRPr lang="en-US">
            <a:latin typeface="Arial" panose="020B0604020202020204" pitchFamily="34" charset="0"/>
            <a:cs typeface="Arial" panose="020B0604020202020204" pitchFamily="34" charset="0"/>
          </a:endParaRPr>
        </a:p>
      </dgm:t>
    </dgm:pt>
    <dgm:pt modelId="{AFA01312-CB93-4739-840A-F0DFFD201946}" type="sibTrans" cxnId="{9D191FA7-E79F-43D4-BD4A-D16D11286F3C}">
      <dgm:prSet/>
      <dgm:spPr/>
      <dgm:t>
        <a:bodyPr/>
        <a:lstStyle/>
        <a:p>
          <a:endParaRPr lang="en-US">
            <a:latin typeface="Arial" panose="020B0604020202020204" pitchFamily="34" charset="0"/>
            <a:cs typeface="Arial" panose="020B0604020202020204" pitchFamily="34" charset="0"/>
          </a:endParaRPr>
        </a:p>
      </dgm:t>
    </dgm:pt>
    <dgm:pt modelId="{EE496F17-D40A-4537-B1FF-E6558791EFD5}">
      <dgm:prSet/>
      <dgm:spPr>
        <a:solidFill>
          <a:schemeClr val="accent2">
            <a:lumMod val="20000"/>
            <a:lumOff val="80000"/>
          </a:schemeClr>
        </a:solidFill>
        <a:ln w="57150">
          <a:solidFill>
            <a:schemeClr val="accent2"/>
          </a:solidFill>
        </a:ln>
        <a:effectLst>
          <a:outerShdw blurRad="50800" dist="38100" dir="2700000" algn="tl" rotWithShape="0">
            <a:prstClr val="black">
              <a:alpha val="40000"/>
            </a:prstClr>
          </a:outerShdw>
        </a:effectLst>
      </dgm:spPr>
      <dgm:t>
        <a:bodyPr/>
        <a:lstStyle/>
        <a:p>
          <a:r>
            <a:rPr lang="en-US">
              <a:latin typeface="Arial" panose="020B0604020202020204" pitchFamily="34" charset="0"/>
              <a:cs typeface="Arial" panose="020B0604020202020204" pitchFamily="34" charset="0"/>
            </a:rPr>
            <a:t>Internal discussions with DESE staff </a:t>
          </a:r>
        </a:p>
      </dgm:t>
    </dgm:pt>
    <dgm:pt modelId="{4F55E44B-A28A-4359-AA19-A352AA38AFB5}" type="parTrans" cxnId="{F6341D76-FF51-44C8-B393-87000912170E}">
      <dgm:prSet/>
      <dgm:spPr/>
      <dgm:t>
        <a:bodyPr/>
        <a:lstStyle/>
        <a:p>
          <a:endParaRPr lang="en-US">
            <a:latin typeface="Arial" panose="020B0604020202020204" pitchFamily="34" charset="0"/>
            <a:cs typeface="Arial" panose="020B0604020202020204" pitchFamily="34" charset="0"/>
          </a:endParaRPr>
        </a:p>
      </dgm:t>
    </dgm:pt>
    <dgm:pt modelId="{8C86B173-3A01-4386-B186-8A325A58326C}" type="sibTrans" cxnId="{F6341D76-FF51-44C8-B393-87000912170E}">
      <dgm:prSet/>
      <dgm:spPr/>
      <dgm:t>
        <a:bodyPr/>
        <a:lstStyle/>
        <a:p>
          <a:endParaRPr lang="en-US">
            <a:latin typeface="Arial" panose="020B0604020202020204" pitchFamily="34" charset="0"/>
            <a:cs typeface="Arial" panose="020B0604020202020204" pitchFamily="34" charset="0"/>
          </a:endParaRPr>
        </a:p>
      </dgm:t>
    </dgm:pt>
    <dgm:pt modelId="{217ED31A-D535-4EA0-BEF3-602C29F3C9F0}">
      <dgm:prSet/>
      <dgm:spPr>
        <a:solidFill>
          <a:schemeClr val="accent2">
            <a:lumMod val="20000"/>
            <a:lumOff val="80000"/>
          </a:schemeClr>
        </a:solidFill>
        <a:effectLst>
          <a:outerShdw blurRad="50800" dist="38100" dir="2700000" algn="tl" rotWithShape="0">
            <a:prstClr val="black">
              <a:alpha val="40000"/>
            </a:prstClr>
          </a:outerShdw>
        </a:effectLst>
      </dgm:spPr>
      <dgm:t>
        <a:bodyPr/>
        <a:lstStyle/>
        <a:p>
          <a:r>
            <a:rPr lang="en-US" b="1">
              <a:latin typeface="Arial" panose="020B0604020202020204" pitchFamily="34" charset="0"/>
              <a:cs typeface="Arial" panose="020B0604020202020204" pitchFamily="34" charset="0"/>
            </a:rPr>
            <a:t>Late Fall 2025</a:t>
          </a:r>
        </a:p>
      </dgm:t>
    </dgm:pt>
    <dgm:pt modelId="{91183E28-BC22-48F1-B424-AF7F1583F9B5}" type="parTrans" cxnId="{846F625E-12C9-4B55-B4C6-88524949B9E6}">
      <dgm:prSet/>
      <dgm:spPr/>
      <dgm:t>
        <a:bodyPr/>
        <a:lstStyle/>
        <a:p>
          <a:endParaRPr lang="en-US">
            <a:latin typeface="Arial" panose="020B0604020202020204" pitchFamily="34" charset="0"/>
            <a:cs typeface="Arial" panose="020B0604020202020204" pitchFamily="34" charset="0"/>
          </a:endParaRPr>
        </a:p>
      </dgm:t>
    </dgm:pt>
    <dgm:pt modelId="{A2B76DE2-FA31-49BD-918C-BE9CE9B2455D}" type="sibTrans" cxnId="{846F625E-12C9-4B55-B4C6-88524949B9E6}">
      <dgm:prSet/>
      <dgm:spPr/>
      <dgm:t>
        <a:bodyPr/>
        <a:lstStyle/>
        <a:p>
          <a:endParaRPr lang="en-US">
            <a:latin typeface="Arial" panose="020B0604020202020204" pitchFamily="34" charset="0"/>
            <a:cs typeface="Arial" panose="020B0604020202020204" pitchFamily="34" charset="0"/>
          </a:endParaRPr>
        </a:p>
      </dgm:t>
    </dgm:pt>
    <dgm:pt modelId="{5F372575-6543-45F2-BF48-2FFF0C8FB538}">
      <dgm:prSet/>
      <dgm:spPr>
        <a:solidFill>
          <a:schemeClr val="accent2">
            <a:lumMod val="20000"/>
            <a:lumOff val="80000"/>
          </a:schemeClr>
        </a:solidFill>
        <a:effectLst>
          <a:outerShdw blurRad="50800" dist="38100" dir="2700000" algn="tl" rotWithShape="0">
            <a:prstClr val="black">
              <a:alpha val="40000"/>
            </a:prstClr>
          </a:outerShdw>
        </a:effectLst>
      </dgm:spPr>
      <dgm:t>
        <a:bodyPr/>
        <a:lstStyle/>
        <a:p>
          <a:r>
            <a:rPr lang="en-US">
              <a:latin typeface="Arial" panose="020B0604020202020204" pitchFamily="34" charset="0"/>
              <a:cs typeface="Arial" panose="020B0604020202020204" pitchFamily="34" charset="0"/>
            </a:rPr>
            <a:t>Stakeholder engagement (including advisory councils)</a:t>
          </a:r>
        </a:p>
      </dgm:t>
    </dgm:pt>
    <dgm:pt modelId="{771283B2-F4F2-432F-9E2E-236966AC16E4}" type="parTrans" cxnId="{9031B993-7D11-4A0C-AF48-219B6672FED4}">
      <dgm:prSet/>
      <dgm:spPr/>
      <dgm:t>
        <a:bodyPr/>
        <a:lstStyle/>
        <a:p>
          <a:endParaRPr lang="en-US">
            <a:latin typeface="Arial" panose="020B0604020202020204" pitchFamily="34" charset="0"/>
            <a:cs typeface="Arial" panose="020B0604020202020204" pitchFamily="34" charset="0"/>
          </a:endParaRPr>
        </a:p>
      </dgm:t>
    </dgm:pt>
    <dgm:pt modelId="{BF98B506-C971-43DF-BAE2-10CE56019BF2}" type="sibTrans" cxnId="{9031B993-7D11-4A0C-AF48-219B6672FED4}">
      <dgm:prSet/>
      <dgm:spPr/>
      <dgm:t>
        <a:bodyPr/>
        <a:lstStyle/>
        <a:p>
          <a:endParaRPr lang="en-US">
            <a:latin typeface="Arial" panose="020B0604020202020204" pitchFamily="34" charset="0"/>
            <a:cs typeface="Arial" panose="020B0604020202020204" pitchFamily="34" charset="0"/>
          </a:endParaRPr>
        </a:p>
      </dgm:t>
    </dgm:pt>
    <dgm:pt modelId="{EF393C33-9178-4896-80B5-EC623BEB799E}">
      <dgm:prSet/>
      <dgm:spPr>
        <a:solidFill>
          <a:schemeClr val="accent2">
            <a:lumMod val="20000"/>
            <a:lumOff val="80000"/>
          </a:schemeClr>
        </a:solidFill>
        <a:effectLst>
          <a:outerShdw blurRad="50800" dist="38100" dir="2700000" algn="tl" rotWithShape="0">
            <a:prstClr val="black">
              <a:alpha val="40000"/>
            </a:prstClr>
          </a:outerShdw>
        </a:effectLst>
      </dgm:spPr>
      <dgm:t>
        <a:bodyPr/>
        <a:lstStyle/>
        <a:p>
          <a:r>
            <a:rPr lang="en-US" b="1">
              <a:latin typeface="Arial" panose="020B0604020202020204" pitchFamily="34" charset="0"/>
              <a:cs typeface="Arial" panose="020B0604020202020204" pitchFamily="34" charset="0"/>
            </a:rPr>
            <a:t>Winter – </a:t>
          </a:r>
          <a:br>
            <a:rPr lang="en-US" b="1">
              <a:latin typeface="Arial" panose="020B0604020202020204" pitchFamily="34" charset="0"/>
              <a:cs typeface="Arial" panose="020B0604020202020204" pitchFamily="34" charset="0"/>
            </a:rPr>
          </a:br>
          <a:r>
            <a:rPr lang="en-US" b="1">
              <a:latin typeface="Arial" panose="020B0604020202020204" pitchFamily="34" charset="0"/>
              <a:cs typeface="Arial" panose="020B0604020202020204" pitchFamily="34" charset="0"/>
            </a:rPr>
            <a:t>Spring 2026</a:t>
          </a:r>
        </a:p>
      </dgm:t>
    </dgm:pt>
    <dgm:pt modelId="{4DDD6683-3181-406F-8C35-ECA7F64DA4DB}" type="parTrans" cxnId="{33F05008-4BFC-4C0B-BAED-2319060F327B}">
      <dgm:prSet/>
      <dgm:spPr/>
      <dgm:t>
        <a:bodyPr/>
        <a:lstStyle/>
        <a:p>
          <a:endParaRPr lang="en-US">
            <a:latin typeface="Arial" panose="020B0604020202020204" pitchFamily="34" charset="0"/>
            <a:cs typeface="Arial" panose="020B0604020202020204" pitchFamily="34" charset="0"/>
          </a:endParaRPr>
        </a:p>
      </dgm:t>
    </dgm:pt>
    <dgm:pt modelId="{F8C061E8-CC13-41E1-A430-CB64951982BE}" type="sibTrans" cxnId="{33F05008-4BFC-4C0B-BAED-2319060F327B}">
      <dgm:prSet/>
      <dgm:spPr/>
      <dgm:t>
        <a:bodyPr/>
        <a:lstStyle/>
        <a:p>
          <a:endParaRPr lang="en-US">
            <a:latin typeface="Arial" panose="020B0604020202020204" pitchFamily="34" charset="0"/>
            <a:cs typeface="Arial" panose="020B0604020202020204" pitchFamily="34" charset="0"/>
          </a:endParaRPr>
        </a:p>
      </dgm:t>
    </dgm:pt>
    <dgm:pt modelId="{6C4537AC-C840-40E4-B826-463713D2BC9B}">
      <dgm:prSet/>
      <dgm:spPr>
        <a:solidFill>
          <a:schemeClr val="accent2">
            <a:lumMod val="20000"/>
            <a:lumOff val="80000"/>
          </a:schemeClr>
        </a:solidFill>
        <a:effectLst>
          <a:outerShdw blurRad="50800" dist="38100" dir="2700000" algn="tl" rotWithShape="0">
            <a:prstClr val="black">
              <a:alpha val="40000"/>
            </a:prstClr>
          </a:outerShdw>
        </a:effectLst>
      </dgm:spPr>
      <dgm:t>
        <a:bodyPr/>
        <a:lstStyle/>
        <a:p>
          <a:r>
            <a:rPr lang="en-US">
              <a:latin typeface="Arial" panose="020B0604020202020204" pitchFamily="34" charset="0"/>
              <a:cs typeface="Arial" panose="020B0604020202020204" pitchFamily="34" charset="0"/>
            </a:rPr>
            <a:t>BESE discussions</a:t>
          </a:r>
        </a:p>
      </dgm:t>
    </dgm:pt>
    <dgm:pt modelId="{B738E335-C00A-4FEB-8178-1721733C4426}" type="parTrans" cxnId="{84735735-82DA-4F92-AF49-1764C0C43BF3}">
      <dgm:prSet/>
      <dgm:spPr/>
      <dgm:t>
        <a:bodyPr/>
        <a:lstStyle/>
        <a:p>
          <a:endParaRPr lang="en-US">
            <a:latin typeface="Arial" panose="020B0604020202020204" pitchFamily="34" charset="0"/>
            <a:cs typeface="Arial" panose="020B0604020202020204" pitchFamily="34" charset="0"/>
          </a:endParaRPr>
        </a:p>
      </dgm:t>
    </dgm:pt>
    <dgm:pt modelId="{414D4733-B476-41C9-9E29-425DE501A58B}" type="sibTrans" cxnId="{84735735-82DA-4F92-AF49-1764C0C43BF3}">
      <dgm:prSet/>
      <dgm:spPr/>
      <dgm:t>
        <a:bodyPr/>
        <a:lstStyle/>
        <a:p>
          <a:endParaRPr lang="en-US">
            <a:latin typeface="Arial" panose="020B0604020202020204" pitchFamily="34" charset="0"/>
            <a:cs typeface="Arial" panose="020B0604020202020204" pitchFamily="34" charset="0"/>
          </a:endParaRPr>
        </a:p>
      </dgm:t>
    </dgm:pt>
    <dgm:pt modelId="{20B92D54-12BE-47C9-A5C7-C85A6A640C44}">
      <dgm:prSet/>
      <dgm:spPr>
        <a:solidFill>
          <a:schemeClr val="accent2">
            <a:lumMod val="20000"/>
            <a:lumOff val="80000"/>
          </a:schemeClr>
        </a:solidFill>
        <a:effectLst>
          <a:outerShdw blurRad="50800" dist="38100" dir="2700000" algn="tl" rotWithShape="0">
            <a:prstClr val="black">
              <a:alpha val="40000"/>
            </a:prstClr>
          </a:outerShdw>
        </a:effectLst>
      </dgm:spPr>
      <dgm:t>
        <a:bodyPr/>
        <a:lstStyle/>
        <a:p>
          <a:r>
            <a:rPr lang="en-US">
              <a:latin typeface="Arial" panose="020B0604020202020204" pitchFamily="34" charset="0"/>
              <a:cs typeface="Arial" panose="020B0604020202020204" pitchFamily="34" charset="0"/>
            </a:rPr>
            <a:t>Public comment on proposed changes</a:t>
          </a:r>
        </a:p>
      </dgm:t>
    </dgm:pt>
    <dgm:pt modelId="{5E33D1CB-80AD-4EF0-912E-A4BBC6BF2807}" type="parTrans" cxnId="{1AB5806A-4FB8-4406-8953-4E026B0965EF}">
      <dgm:prSet/>
      <dgm:spPr/>
      <dgm:t>
        <a:bodyPr/>
        <a:lstStyle/>
        <a:p>
          <a:endParaRPr lang="en-US">
            <a:latin typeface="Arial" panose="020B0604020202020204" pitchFamily="34" charset="0"/>
            <a:cs typeface="Arial" panose="020B0604020202020204" pitchFamily="34" charset="0"/>
          </a:endParaRPr>
        </a:p>
      </dgm:t>
    </dgm:pt>
    <dgm:pt modelId="{FD8A6D36-9CBD-43D6-9696-7D26B1E77FFB}" type="sibTrans" cxnId="{1AB5806A-4FB8-4406-8953-4E026B0965EF}">
      <dgm:prSet/>
      <dgm:spPr/>
      <dgm:t>
        <a:bodyPr/>
        <a:lstStyle/>
        <a:p>
          <a:endParaRPr lang="en-US">
            <a:latin typeface="Arial" panose="020B0604020202020204" pitchFamily="34" charset="0"/>
            <a:cs typeface="Arial" panose="020B0604020202020204" pitchFamily="34" charset="0"/>
          </a:endParaRPr>
        </a:p>
      </dgm:t>
    </dgm:pt>
    <dgm:pt modelId="{D359F9E1-03C3-429D-B569-6ADC5B842307}">
      <dgm:prSet/>
      <dgm:spPr>
        <a:solidFill>
          <a:schemeClr val="accent2">
            <a:lumMod val="20000"/>
            <a:lumOff val="80000"/>
          </a:schemeClr>
        </a:solidFill>
        <a:effectLst>
          <a:outerShdw blurRad="50800" dist="38100" dir="2700000" algn="tl" rotWithShape="0">
            <a:prstClr val="black">
              <a:alpha val="40000"/>
            </a:prstClr>
          </a:outerShdw>
        </a:effectLst>
      </dgm:spPr>
      <dgm:t>
        <a:bodyPr/>
        <a:lstStyle/>
        <a:p>
          <a:r>
            <a:rPr lang="en-US">
              <a:latin typeface="Arial" panose="020B0604020202020204" pitchFamily="34" charset="0"/>
              <a:cs typeface="Arial" panose="020B0604020202020204" pitchFamily="34" charset="0"/>
            </a:rPr>
            <a:t>System approval (state and federal)</a:t>
          </a:r>
        </a:p>
      </dgm:t>
    </dgm:pt>
    <dgm:pt modelId="{EDEAC08E-A4CB-4681-8D04-B20BA34443AF}" type="parTrans" cxnId="{451D0680-3C59-44AD-991C-71A97B5D9FFC}">
      <dgm:prSet/>
      <dgm:spPr/>
      <dgm:t>
        <a:bodyPr/>
        <a:lstStyle/>
        <a:p>
          <a:endParaRPr lang="en-US">
            <a:latin typeface="Arial" panose="020B0604020202020204" pitchFamily="34" charset="0"/>
            <a:cs typeface="Arial" panose="020B0604020202020204" pitchFamily="34" charset="0"/>
          </a:endParaRPr>
        </a:p>
      </dgm:t>
    </dgm:pt>
    <dgm:pt modelId="{60EF8343-CB63-465F-B7EA-84A27951EB62}" type="sibTrans" cxnId="{451D0680-3C59-44AD-991C-71A97B5D9FFC}">
      <dgm:prSet/>
      <dgm:spPr/>
      <dgm:t>
        <a:bodyPr/>
        <a:lstStyle/>
        <a:p>
          <a:endParaRPr lang="en-US">
            <a:latin typeface="Arial" panose="020B0604020202020204" pitchFamily="34" charset="0"/>
            <a:cs typeface="Arial" panose="020B0604020202020204" pitchFamily="34" charset="0"/>
          </a:endParaRPr>
        </a:p>
      </dgm:t>
    </dgm:pt>
    <dgm:pt modelId="{547DB547-C0CE-4DD1-BE8C-2B9B1DE3E067}">
      <dgm:prSet/>
      <dgm:spPr>
        <a:solidFill>
          <a:schemeClr val="accent2">
            <a:lumMod val="20000"/>
            <a:lumOff val="80000"/>
          </a:schemeClr>
        </a:solidFill>
        <a:effectLst>
          <a:outerShdw blurRad="50800" dist="38100" dir="2700000" algn="tl" rotWithShape="0">
            <a:prstClr val="black">
              <a:alpha val="40000"/>
            </a:prstClr>
          </a:outerShdw>
        </a:effectLst>
      </dgm:spPr>
      <dgm:t>
        <a:bodyPr/>
        <a:lstStyle/>
        <a:p>
          <a:r>
            <a:rPr lang="en-US" b="1">
              <a:latin typeface="Arial" panose="020B0604020202020204" pitchFamily="34" charset="0"/>
              <a:cs typeface="Arial" panose="020B0604020202020204" pitchFamily="34" charset="0"/>
            </a:rPr>
            <a:t>Fall 2027</a:t>
          </a:r>
        </a:p>
      </dgm:t>
    </dgm:pt>
    <dgm:pt modelId="{5C796484-832B-4DE8-9CC1-2EC7DA25CDD0}" type="parTrans" cxnId="{8511B725-1C9E-40CB-9699-41AF74477017}">
      <dgm:prSet/>
      <dgm:spPr/>
      <dgm:t>
        <a:bodyPr/>
        <a:lstStyle/>
        <a:p>
          <a:endParaRPr lang="en-US">
            <a:latin typeface="Arial" panose="020B0604020202020204" pitchFamily="34" charset="0"/>
            <a:cs typeface="Arial" panose="020B0604020202020204" pitchFamily="34" charset="0"/>
          </a:endParaRPr>
        </a:p>
      </dgm:t>
    </dgm:pt>
    <dgm:pt modelId="{A719C369-97F2-4288-92A4-15DF6274F4E4}" type="sibTrans" cxnId="{8511B725-1C9E-40CB-9699-41AF74477017}">
      <dgm:prSet/>
      <dgm:spPr/>
      <dgm:t>
        <a:bodyPr/>
        <a:lstStyle/>
        <a:p>
          <a:endParaRPr lang="en-US">
            <a:latin typeface="Arial" panose="020B0604020202020204" pitchFamily="34" charset="0"/>
            <a:cs typeface="Arial" panose="020B0604020202020204" pitchFamily="34" charset="0"/>
          </a:endParaRPr>
        </a:p>
      </dgm:t>
    </dgm:pt>
    <dgm:pt modelId="{3309BF3F-9871-4649-829D-05D99B55607A}">
      <dgm:prSet/>
      <dgm:spPr>
        <a:solidFill>
          <a:schemeClr val="accent2">
            <a:lumMod val="20000"/>
            <a:lumOff val="80000"/>
          </a:schemeClr>
        </a:solidFill>
        <a:effectLst>
          <a:outerShdw blurRad="50800" dist="38100" dir="2700000" algn="tl" rotWithShape="0">
            <a:prstClr val="black">
              <a:alpha val="40000"/>
            </a:prstClr>
          </a:outerShdw>
        </a:effectLst>
      </dgm:spPr>
      <dgm:t>
        <a:bodyPr/>
        <a:lstStyle/>
        <a:p>
          <a:r>
            <a:rPr lang="en-US">
              <a:latin typeface="Arial" panose="020B0604020202020204" pitchFamily="34" charset="0"/>
              <a:cs typeface="Arial" panose="020B0604020202020204" pitchFamily="34" charset="0"/>
            </a:rPr>
            <a:t>System implementation (results reported)</a:t>
          </a:r>
        </a:p>
      </dgm:t>
    </dgm:pt>
    <dgm:pt modelId="{2313DE0C-475B-403D-ADF3-40E778BCEE15}" type="parTrans" cxnId="{4D8D29C4-5799-46C1-897E-AE64D02D99D1}">
      <dgm:prSet/>
      <dgm:spPr/>
      <dgm:t>
        <a:bodyPr/>
        <a:lstStyle/>
        <a:p>
          <a:endParaRPr lang="en-US">
            <a:latin typeface="Arial" panose="020B0604020202020204" pitchFamily="34" charset="0"/>
            <a:cs typeface="Arial" panose="020B0604020202020204" pitchFamily="34" charset="0"/>
          </a:endParaRPr>
        </a:p>
      </dgm:t>
    </dgm:pt>
    <dgm:pt modelId="{CC1E757C-0A82-445B-BEAC-1EA796448A05}" type="sibTrans" cxnId="{4D8D29C4-5799-46C1-897E-AE64D02D99D1}">
      <dgm:prSet/>
      <dgm:spPr/>
      <dgm:t>
        <a:bodyPr/>
        <a:lstStyle/>
        <a:p>
          <a:endParaRPr lang="en-US">
            <a:latin typeface="Arial" panose="020B0604020202020204" pitchFamily="34" charset="0"/>
            <a:cs typeface="Arial" panose="020B0604020202020204" pitchFamily="34" charset="0"/>
          </a:endParaRPr>
        </a:p>
      </dgm:t>
    </dgm:pt>
    <dgm:pt modelId="{80AEF21F-3DB3-424D-A5F8-3D71B9610416}">
      <dgm:prSet/>
      <dgm:spPr>
        <a:noFill/>
        <a:ln>
          <a:noFill/>
        </a:ln>
      </dgm:spPr>
      <dgm:t>
        <a:bodyPr/>
        <a:lstStyle/>
        <a:p>
          <a:endParaRPr lang="en-US">
            <a:latin typeface="Arial" panose="020B0604020202020204" pitchFamily="34" charset="0"/>
            <a:cs typeface="Arial" panose="020B0604020202020204" pitchFamily="34" charset="0"/>
          </a:endParaRPr>
        </a:p>
      </dgm:t>
    </dgm:pt>
    <dgm:pt modelId="{E5CC3D30-8780-4D4F-BC12-9D68C0BD4510}" type="parTrans" cxnId="{77F85378-B51E-471D-84C2-DC95FE5C92DE}">
      <dgm:prSet/>
      <dgm:spPr/>
      <dgm:t>
        <a:bodyPr/>
        <a:lstStyle/>
        <a:p>
          <a:endParaRPr lang="en-US">
            <a:latin typeface="Arial" panose="020B0604020202020204" pitchFamily="34" charset="0"/>
            <a:cs typeface="Arial" panose="020B0604020202020204" pitchFamily="34" charset="0"/>
          </a:endParaRPr>
        </a:p>
      </dgm:t>
    </dgm:pt>
    <dgm:pt modelId="{169E8A9F-DFC3-4107-B9DC-AB6F84C54180}" type="sibTrans" cxnId="{77F85378-B51E-471D-84C2-DC95FE5C92DE}">
      <dgm:prSet/>
      <dgm:spPr/>
      <dgm:t>
        <a:bodyPr/>
        <a:lstStyle/>
        <a:p>
          <a:endParaRPr lang="en-US">
            <a:latin typeface="Arial" panose="020B0604020202020204" pitchFamily="34" charset="0"/>
            <a:cs typeface="Arial" panose="020B0604020202020204" pitchFamily="34" charset="0"/>
          </a:endParaRPr>
        </a:p>
      </dgm:t>
    </dgm:pt>
    <dgm:pt modelId="{6CC5883A-C052-4E33-BB4E-697A5AB51601}">
      <dgm:prSet/>
      <dgm:spPr>
        <a:solidFill>
          <a:schemeClr val="accent2">
            <a:lumMod val="20000"/>
            <a:lumOff val="80000"/>
          </a:schemeClr>
        </a:solidFill>
        <a:effectLst>
          <a:outerShdw blurRad="50800" dist="38100" dir="2700000" algn="tl" rotWithShape="0">
            <a:prstClr val="black">
              <a:alpha val="40000"/>
            </a:prstClr>
          </a:outerShdw>
        </a:effectLst>
      </dgm:spPr>
      <dgm:t>
        <a:bodyPr/>
        <a:lstStyle/>
        <a:p>
          <a:r>
            <a:rPr lang="en-US">
              <a:latin typeface="Arial" panose="020B0604020202020204" pitchFamily="34" charset="0"/>
              <a:cs typeface="Arial" panose="020B0604020202020204" pitchFamily="34" charset="0"/>
            </a:rPr>
            <a:t>BESE discussions</a:t>
          </a:r>
        </a:p>
      </dgm:t>
    </dgm:pt>
    <dgm:pt modelId="{A663849E-9771-461A-A9B7-E52A3A1FDDDC}" type="parTrans" cxnId="{AE1EF098-B57F-4460-8C83-936882EADBAB}">
      <dgm:prSet/>
      <dgm:spPr/>
      <dgm:t>
        <a:bodyPr/>
        <a:lstStyle/>
        <a:p>
          <a:endParaRPr lang="en-US"/>
        </a:p>
      </dgm:t>
    </dgm:pt>
    <dgm:pt modelId="{2C0CD60B-D3BC-480A-8A02-420B72190857}" type="sibTrans" cxnId="{AE1EF098-B57F-4460-8C83-936882EADBAB}">
      <dgm:prSet/>
      <dgm:spPr/>
      <dgm:t>
        <a:bodyPr/>
        <a:lstStyle/>
        <a:p>
          <a:endParaRPr lang="en-US"/>
        </a:p>
      </dgm:t>
    </dgm:pt>
    <dgm:pt modelId="{2E77AC23-FBC0-4151-9B48-B2141BED28D3}" type="pres">
      <dgm:prSet presAssocID="{1257FC77-4A00-4A37-9125-5D18C8CF237B}" presName="CompostProcess" presStyleCnt="0">
        <dgm:presLayoutVars>
          <dgm:dir/>
          <dgm:resizeHandles val="exact"/>
        </dgm:presLayoutVars>
      </dgm:prSet>
      <dgm:spPr/>
    </dgm:pt>
    <dgm:pt modelId="{9753CC4B-C74A-4073-BB5E-BF9EBB99AC0C}" type="pres">
      <dgm:prSet presAssocID="{1257FC77-4A00-4A37-9125-5D18C8CF237B}" presName="arrow" presStyleLbl="bgShp" presStyleIdx="0" presStyleCnt="1"/>
      <dgm:spPr/>
    </dgm:pt>
    <dgm:pt modelId="{606ED431-BCF7-422A-80E3-4F07F2A61581}" type="pres">
      <dgm:prSet presAssocID="{1257FC77-4A00-4A37-9125-5D18C8CF237B}" presName="linearProcess" presStyleCnt="0"/>
      <dgm:spPr/>
    </dgm:pt>
    <dgm:pt modelId="{58F1325C-0985-47D1-99D2-EAC91A1BC0A3}" type="pres">
      <dgm:prSet presAssocID="{F299A8C4-4275-4B0E-865F-E286BC452E31}" presName="textNode" presStyleLbl="node1" presStyleIdx="0" presStyleCnt="6">
        <dgm:presLayoutVars>
          <dgm:bulletEnabled val="1"/>
        </dgm:presLayoutVars>
      </dgm:prSet>
      <dgm:spPr/>
    </dgm:pt>
    <dgm:pt modelId="{072D1FEC-912F-4A3B-99ED-6F8E1F701876}" type="pres">
      <dgm:prSet presAssocID="{4416DCFF-83AF-4AA1-AA58-C6D03B397DBD}" presName="sibTrans" presStyleCnt="0"/>
      <dgm:spPr/>
    </dgm:pt>
    <dgm:pt modelId="{A3B78460-915D-4DE8-918B-AA4C854F93B2}" type="pres">
      <dgm:prSet presAssocID="{1D425BB7-FD57-4AC5-A07C-9B7295FF2DF5}" presName="textNode" presStyleLbl="node1" presStyleIdx="1" presStyleCnt="6">
        <dgm:presLayoutVars>
          <dgm:bulletEnabled val="1"/>
        </dgm:presLayoutVars>
      </dgm:prSet>
      <dgm:spPr/>
    </dgm:pt>
    <dgm:pt modelId="{3E16E1CF-1F89-4E7C-A577-61AC697C71EB}" type="pres">
      <dgm:prSet presAssocID="{AFA01312-CB93-4739-840A-F0DFFD201946}" presName="sibTrans" presStyleCnt="0"/>
      <dgm:spPr/>
    </dgm:pt>
    <dgm:pt modelId="{112E82E8-8232-49B2-966A-F24A89992524}" type="pres">
      <dgm:prSet presAssocID="{217ED31A-D535-4EA0-BEF3-602C29F3C9F0}" presName="textNode" presStyleLbl="node1" presStyleIdx="2" presStyleCnt="6">
        <dgm:presLayoutVars>
          <dgm:bulletEnabled val="1"/>
        </dgm:presLayoutVars>
      </dgm:prSet>
      <dgm:spPr/>
    </dgm:pt>
    <dgm:pt modelId="{E3108400-2486-4135-B3FC-A0E3F8946FB9}" type="pres">
      <dgm:prSet presAssocID="{A2B76DE2-FA31-49BD-918C-BE9CE9B2455D}" presName="sibTrans" presStyleCnt="0"/>
      <dgm:spPr/>
    </dgm:pt>
    <dgm:pt modelId="{8D8B9C58-422E-4CEE-B3C2-95A828A6AE9C}" type="pres">
      <dgm:prSet presAssocID="{EF393C33-9178-4896-80B5-EC623BEB799E}" presName="textNode" presStyleLbl="node1" presStyleIdx="3" presStyleCnt="6">
        <dgm:presLayoutVars>
          <dgm:bulletEnabled val="1"/>
        </dgm:presLayoutVars>
      </dgm:prSet>
      <dgm:spPr/>
    </dgm:pt>
    <dgm:pt modelId="{308BC21B-D8E5-4244-945A-931BD6D63885}" type="pres">
      <dgm:prSet presAssocID="{F8C061E8-CC13-41E1-A430-CB64951982BE}" presName="sibTrans" presStyleCnt="0"/>
      <dgm:spPr/>
    </dgm:pt>
    <dgm:pt modelId="{87BD1795-06C2-4B9D-AC4F-E22F00645918}" type="pres">
      <dgm:prSet presAssocID="{80AEF21F-3DB3-424D-A5F8-3D71B9610416}" presName="textNode" presStyleLbl="node1" presStyleIdx="4" presStyleCnt="6">
        <dgm:presLayoutVars>
          <dgm:bulletEnabled val="1"/>
        </dgm:presLayoutVars>
      </dgm:prSet>
      <dgm:spPr/>
    </dgm:pt>
    <dgm:pt modelId="{E6E4F776-8978-4059-BF6B-8B768149981B}" type="pres">
      <dgm:prSet presAssocID="{169E8A9F-DFC3-4107-B9DC-AB6F84C54180}" presName="sibTrans" presStyleCnt="0"/>
      <dgm:spPr/>
    </dgm:pt>
    <dgm:pt modelId="{252C1F91-FB34-4675-AD04-EBB3A616DAF3}" type="pres">
      <dgm:prSet presAssocID="{547DB547-C0CE-4DD1-BE8C-2B9B1DE3E067}" presName="textNode" presStyleLbl="node1" presStyleIdx="5" presStyleCnt="6">
        <dgm:presLayoutVars>
          <dgm:bulletEnabled val="1"/>
        </dgm:presLayoutVars>
      </dgm:prSet>
      <dgm:spPr/>
    </dgm:pt>
  </dgm:ptLst>
  <dgm:cxnLst>
    <dgm:cxn modelId="{33F05008-4BFC-4C0B-BAED-2319060F327B}" srcId="{1257FC77-4A00-4A37-9125-5D18C8CF237B}" destId="{EF393C33-9178-4896-80B5-EC623BEB799E}" srcOrd="3" destOrd="0" parTransId="{4DDD6683-3181-406F-8C35-ECA7F64DA4DB}" sibTransId="{F8C061E8-CC13-41E1-A430-CB64951982BE}"/>
    <dgm:cxn modelId="{891A8610-E0BD-4D24-85F2-663A8041320B}" type="presOf" srcId="{20B92D54-12BE-47C9-A5C7-C85A6A640C44}" destId="{8D8B9C58-422E-4CEE-B3C2-95A828A6AE9C}" srcOrd="0" destOrd="2" presId="urn:microsoft.com/office/officeart/2005/8/layout/hProcess9"/>
    <dgm:cxn modelId="{8511B725-1C9E-40CB-9699-41AF74477017}" srcId="{1257FC77-4A00-4A37-9125-5D18C8CF237B}" destId="{547DB547-C0CE-4DD1-BE8C-2B9B1DE3E067}" srcOrd="5" destOrd="0" parTransId="{5C796484-832B-4DE8-9CC1-2EC7DA25CDD0}" sibTransId="{A719C369-97F2-4288-92A4-15DF6274F4E4}"/>
    <dgm:cxn modelId="{84735735-82DA-4F92-AF49-1764C0C43BF3}" srcId="{EF393C33-9178-4896-80B5-EC623BEB799E}" destId="{6C4537AC-C840-40E4-B826-463713D2BC9B}" srcOrd="0" destOrd="0" parTransId="{B738E335-C00A-4FEB-8178-1721733C4426}" sibTransId="{414D4733-B476-41C9-9E29-425DE501A58B}"/>
    <dgm:cxn modelId="{846F625E-12C9-4B55-B4C6-88524949B9E6}" srcId="{1257FC77-4A00-4A37-9125-5D18C8CF237B}" destId="{217ED31A-D535-4EA0-BEF3-602C29F3C9F0}" srcOrd="2" destOrd="0" parTransId="{91183E28-BC22-48F1-B424-AF7F1583F9B5}" sibTransId="{A2B76DE2-FA31-49BD-918C-BE9CE9B2455D}"/>
    <dgm:cxn modelId="{9E5E8B5F-FBAA-461C-99B0-A60288A9E82B}" type="presOf" srcId="{80AEF21F-3DB3-424D-A5F8-3D71B9610416}" destId="{87BD1795-06C2-4B9D-AC4F-E22F00645918}" srcOrd="0" destOrd="0" presId="urn:microsoft.com/office/officeart/2005/8/layout/hProcess9"/>
    <dgm:cxn modelId="{AB668842-2FF6-4E72-B6ED-075DE2E6B56A}" type="presOf" srcId="{3309BF3F-9871-4649-829D-05D99B55607A}" destId="{252C1F91-FB34-4675-AD04-EBB3A616DAF3}" srcOrd="0" destOrd="1" presId="urn:microsoft.com/office/officeart/2005/8/layout/hProcess9"/>
    <dgm:cxn modelId="{742A4A44-C717-4765-A1FE-CD27A2A8CF08}" type="presOf" srcId="{6CC5883A-C052-4E33-BB4E-697A5AB51601}" destId="{112E82E8-8232-49B2-966A-F24A89992524}" srcOrd="0" destOrd="1" presId="urn:microsoft.com/office/officeart/2005/8/layout/hProcess9"/>
    <dgm:cxn modelId="{8E3BC448-A186-4E06-971A-7D0A735A9E5B}" srcId="{F299A8C4-4275-4B0E-865F-E286BC452E31}" destId="{8598032A-01AA-4AE5-820F-3750303165A5}" srcOrd="0" destOrd="0" parTransId="{7E87DCCE-17A8-4504-874E-86CA491D404A}" sibTransId="{92931866-AAC8-4EF8-96A8-4E03FFB70555}"/>
    <dgm:cxn modelId="{1AB5806A-4FB8-4406-8953-4E026B0965EF}" srcId="{EF393C33-9178-4896-80B5-EC623BEB799E}" destId="{20B92D54-12BE-47C9-A5C7-C85A6A640C44}" srcOrd="1" destOrd="0" parTransId="{5E33D1CB-80AD-4EF0-912E-A4BBC6BF2807}" sibTransId="{FD8A6D36-9CBD-43D6-9696-7D26B1E77FFB}"/>
    <dgm:cxn modelId="{B41A2D4C-6A00-46E4-86F6-9F3726D67459}" type="presOf" srcId="{EE496F17-D40A-4537-B1FF-E6558791EFD5}" destId="{A3B78460-915D-4DE8-918B-AA4C854F93B2}" srcOrd="0" destOrd="1" presId="urn:microsoft.com/office/officeart/2005/8/layout/hProcess9"/>
    <dgm:cxn modelId="{F6341D76-FF51-44C8-B393-87000912170E}" srcId="{1D425BB7-FD57-4AC5-A07C-9B7295FF2DF5}" destId="{EE496F17-D40A-4537-B1FF-E6558791EFD5}" srcOrd="0" destOrd="0" parTransId="{4F55E44B-A28A-4359-AA19-A352AA38AFB5}" sibTransId="{8C86B173-3A01-4386-B186-8A325A58326C}"/>
    <dgm:cxn modelId="{77F85378-B51E-471D-84C2-DC95FE5C92DE}" srcId="{1257FC77-4A00-4A37-9125-5D18C8CF237B}" destId="{80AEF21F-3DB3-424D-A5F8-3D71B9610416}" srcOrd="4" destOrd="0" parTransId="{E5CC3D30-8780-4D4F-BC12-9D68C0BD4510}" sibTransId="{169E8A9F-DFC3-4107-B9DC-AB6F84C54180}"/>
    <dgm:cxn modelId="{30ECC17B-65AF-4052-8120-B2A07828DBAA}" type="presOf" srcId="{217ED31A-D535-4EA0-BEF3-602C29F3C9F0}" destId="{112E82E8-8232-49B2-966A-F24A89992524}" srcOrd="0" destOrd="0" presId="urn:microsoft.com/office/officeart/2005/8/layout/hProcess9"/>
    <dgm:cxn modelId="{451D0680-3C59-44AD-991C-71A97B5D9FFC}" srcId="{EF393C33-9178-4896-80B5-EC623BEB799E}" destId="{D359F9E1-03C3-429D-B569-6ADC5B842307}" srcOrd="2" destOrd="0" parTransId="{EDEAC08E-A4CB-4681-8D04-B20BA34443AF}" sibTransId="{60EF8343-CB63-465F-B7EA-84A27951EB62}"/>
    <dgm:cxn modelId="{9031B993-7D11-4A0C-AF48-219B6672FED4}" srcId="{217ED31A-D535-4EA0-BEF3-602C29F3C9F0}" destId="{5F372575-6543-45F2-BF48-2FFF0C8FB538}" srcOrd="1" destOrd="0" parTransId="{771283B2-F4F2-432F-9E2E-236966AC16E4}" sibTransId="{BF98B506-C971-43DF-BAE2-10CE56019BF2}"/>
    <dgm:cxn modelId="{AE1EF098-B57F-4460-8C83-936882EADBAB}" srcId="{217ED31A-D535-4EA0-BEF3-602C29F3C9F0}" destId="{6CC5883A-C052-4E33-BB4E-697A5AB51601}" srcOrd="0" destOrd="0" parTransId="{A663849E-9771-461A-A9B7-E52A3A1FDDDC}" sibTransId="{2C0CD60B-D3BC-480A-8A02-420B72190857}"/>
    <dgm:cxn modelId="{F85754A2-D55B-45D3-8CFF-AE1B54B880CF}" type="presOf" srcId="{1D425BB7-FD57-4AC5-A07C-9B7295FF2DF5}" destId="{A3B78460-915D-4DE8-918B-AA4C854F93B2}" srcOrd="0" destOrd="0" presId="urn:microsoft.com/office/officeart/2005/8/layout/hProcess9"/>
    <dgm:cxn modelId="{95EF81A4-5C2E-4D89-A325-62A15DB221F0}" type="presOf" srcId="{6C4537AC-C840-40E4-B826-463713D2BC9B}" destId="{8D8B9C58-422E-4CEE-B3C2-95A828A6AE9C}" srcOrd="0" destOrd="1" presId="urn:microsoft.com/office/officeart/2005/8/layout/hProcess9"/>
    <dgm:cxn modelId="{9D191FA7-E79F-43D4-BD4A-D16D11286F3C}" srcId="{1257FC77-4A00-4A37-9125-5D18C8CF237B}" destId="{1D425BB7-FD57-4AC5-A07C-9B7295FF2DF5}" srcOrd="1" destOrd="0" parTransId="{A419E24F-B71F-468E-AA42-BFACF9345C92}" sibTransId="{AFA01312-CB93-4739-840A-F0DFFD201946}"/>
    <dgm:cxn modelId="{DEC5C7AC-FB6C-41AB-B112-8B3927E83ECD}" type="presOf" srcId="{8598032A-01AA-4AE5-820F-3750303165A5}" destId="{58F1325C-0985-47D1-99D2-EAC91A1BC0A3}" srcOrd="0" destOrd="1" presId="urn:microsoft.com/office/officeart/2005/8/layout/hProcess9"/>
    <dgm:cxn modelId="{5E6AA6B0-FE6F-4C33-AED4-BC301C66E5F9}" type="presOf" srcId="{1257FC77-4A00-4A37-9125-5D18C8CF237B}" destId="{2E77AC23-FBC0-4151-9B48-B2141BED28D3}" srcOrd="0" destOrd="0" presId="urn:microsoft.com/office/officeart/2005/8/layout/hProcess9"/>
    <dgm:cxn modelId="{4D8D29C4-5799-46C1-897E-AE64D02D99D1}" srcId="{547DB547-C0CE-4DD1-BE8C-2B9B1DE3E067}" destId="{3309BF3F-9871-4649-829D-05D99B55607A}" srcOrd="0" destOrd="0" parTransId="{2313DE0C-475B-403D-ADF3-40E778BCEE15}" sibTransId="{CC1E757C-0A82-445B-BEAC-1EA796448A05}"/>
    <dgm:cxn modelId="{1B0A7BCD-7420-406D-ABE8-B5E88F373D4E}" type="presOf" srcId="{5F372575-6543-45F2-BF48-2FFF0C8FB538}" destId="{112E82E8-8232-49B2-966A-F24A89992524}" srcOrd="0" destOrd="2" presId="urn:microsoft.com/office/officeart/2005/8/layout/hProcess9"/>
    <dgm:cxn modelId="{26C802D4-5878-4D45-9309-F1E5409C118B}" type="presOf" srcId="{EF393C33-9178-4896-80B5-EC623BEB799E}" destId="{8D8B9C58-422E-4CEE-B3C2-95A828A6AE9C}" srcOrd="0" destOrd="0" presId="urn:microsoft.com/office/officeart/2005/8/layout/hProcess9"/>
    <dgm:cxn modelId="{E1C6E8D6-772A-4723-802A-A5161753F91F}" srcId="{1257FC77-4A00-4A37-9125-5D18C8CF237B}" destId="{F299A8C4-4275-4B0E-865F-E286BC452E31}" srcOrd="0" destOrd="0" parTransId="{40F3B433-B6FC-4E04-BADC-50CAC6875B5A}" sibTransId="{4416DCFF-83AF-4AA1-AA58-C6D03B397DBD}"/>
    <dgm:cxn modelId="{C38C3ADA-7C6D-4737-8D09-0C551FCFE4A8}" type="presOf" srcId="{D359F9E1-03C3-429D-B569-6ADC5B842307}" destId="{8D8B9C58-422E-4CEE-B3C2-95A828A6AE9C}" srcOrd="0" destOrd="3" presId="urn:microsoft.com/office/officeart/2005/8/layout/hProcess9"/>
    <dgm:cxn modelId="{97D800DE-D703-41E5-96EA-E6B227D4B7EB}" type="presOf" srcId="{547DB547-C0CE-4DD1-BE8C-2B9B1DE3E067}" destId="{252C1F91-FB34-4675-AD04-EBB3A616DAF3}" srcOrd="0" destOrd="0" presId="urn:microsoft.com/office/officeart/2005/8/layout/hProcess9"/>
    <dgm:cxn modelId="{F9EC11E6-4C21-475A-B579-F92137237D07}" type="presOf" srcId="{F299A8C4-4275-4B0E-865F-E286BC452E31}" destId="{58F1325C-0985-47D1-99D2-EAC91A1BC0A3}" srcOrd="0" destOrd="0" presId="urn:microsoft.com/office/officeart/2005/8/layout/hProcess9"/>
    <dgm:cxn modelId="{468A467C-D721-4A87-A47F-CD590A6781EE}" type="presParOf" srcId="{2E77AC23-FBC0-4151-9B48-B2141BED28D3}" destId="{9753CC4B-C74A-4073-BB5E-BF9EBB99AC0C}" srcOrd="0" destOrd="0" presId="urn:microsoft.com/office/officeart/2005/8/layout/hProcess9"/>
    <dgm:cxn modelId="{E29BE00B-C5C4-4E98-A0A6-FF874DB19157}" type="presParOf" srcId="{2E77AC23-FBC0-4151-9B48-B2141BED28D3}" destId="{606ED431-BCF7-422A-80E3-4F07F2A61581}" srcOrd="1" destOrd="0" presId="urn:microsoft.com/office/officeart/2005/8/layout/hProcess9"/>
    <dgm:cxn modelId="{78A9E6B1-48E0-47FE-9C49-B64D1AB7618A}" type="presParOf" srcId="{606ED431-BCF7-422A-80E3-4F07F2A61581}" destId="{58F1325C-0985-47D1-99D2-EAC91A1BC0A3}" srcOrd="0" destOrd="0" presId="urn:microsoft.com/office/officeart/2005/8/layout/hProcess9"/>
    <dgm:cxn modelId="{507C64CA-5633-4A84-9FB7-91A6F1D689A3}" type="presParOf" srcId="{606ED431-BCF7-422A-80E3-4F07F2A61581}" destId="{072D1FEC-912F-4A3B-99ED-6F8E1F701876}" srcOrd="1" destOrd="0" presId="urn:microsoft.com/office/officeart/2005/8/layout/hProcess9"/>
    <dgm:cxn modelId="{CCF2167A-7AD7-495C-9F4A-4987C3356D35}" type="presParOf" srcId="{606ED431-BCF7-422A-80E3-4F07F2A61581}" destId="{A3B78460-915D-4DE8-918B-AA4C854F93B2}" srcOrd="2" destOrd="0" presId="urn:microsoft.com/office/officeart/2005/8/layout/hProcess9"/>
    <dgm:cxn modelId="{BC88FA15-2164-44C5-87B1-6BFD3B3E375D}" type="presParOf" srcId="{606ED431-BCF7-422A-80E3-4F07F2A61581}" destId="{3E16E1CF-1F89-4E7C-A577-61AC697C71EB}" srcOrd="3" destOrd="0" presId="urn:microsoft.com/office/officeart/2005/8/layout/hProcess9"/>
    <dgm:cxn modelId="{9A97DB6B-3E57-4EA2-A726-3D15318097C4}" type="presParOf" srcId="{606ED431-BCF7-422A-80E3-4F07F2A61581}" destId="{112E82E8-8232-49B2-966A-F24A89992524}" srcOrd="4" destOrd="0" presId="urn:microsoft.com/office/officeart/2005/8/layout/hProcess9"/>
    <dgm:cxn modelId="{F2E15774-87C0-4729-9C2D-C27FB8328077}" type="presParOf" srcId="{606ED431-BCF7-422A-80E3-4F07F2A61581}" destId="{E3108400-2486-4135-B3FC-A0E3F8946FB9}" srcOrd="5" destOrd="0" presId="urn:microsoft.com/office/officeart/2005/8/layout/hProcess9"/>
    <dgm:cxn modelId="{365EDCCE-307E-40E4-86CE-FADD10414634}" type="presParOf" srcId="{606ED431-BCF7-422A-80E3-4F07F2A61581}" destId="{8D8B9C58-422E-4CEE-B3C2-95A828A6AE9C}" srcOrd="6" destOrd="0" presId="urn:microsoft.com/office/officeart/2005/8/layout/hProcess9"/>
    <dgm:cxn modelId="{AECAE704-E365-43B3-A914-18243FA9609A}" type="presParOf" srcId="{606ED431-BCF7-422A-80E3-4F07F2A61581}" destId="{308BC21B-D8E5-4244-945A-931BD6D63885}" srcOrd="7" destOrd="0" presId="urn:microsoft.com/office/officeart/2005/8/layout/hProcess9"/>
    <dgm:cxn modelId="{36EFDE7E-A100-445B-9952-857F8975074E}" type="presParOf" srcId="{606ED431-BCF7-422A-80E3-4F07F2A61581}" destId="{87BD1795-06C2-4B9D-AC4F-E22F00645918}" srcOrd="8" destOrd="0" presId="urn:microsoft.com/office/officeart/2005/8/layout/hProcess9"/>
    <dgm:cxn modelId="{D701EBA0-ED8E-4D58-AC8B-15EDEC190FB3}" type="presParOf" srcId="{606ED431-BCF7-422A-80E3-4F07F2A61581}" destId="{E6E4F776-8978-4059-BF6B-8B768149981B}" srcOrd="9" destOrd="0" presId="urn:microsoft.com/office/officeart/2005/8/layout/hProcess9"/>
    <dgm:cxn modelId="{EB45CD6F-FBD6-4E1A-8736-F81E29CF64B1}" type="presParOf" srcId="{606ED431-BCF7-422A-80E3-4F07F2A61581}" destId="{252C1F91-FB34-4675-AD04-EBB3A616DAF3}"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807BF-5774-471A-8410-93525A25DE84}">
      <dsp:nvSpPr>
        <dsp:cNvPr id="0" name=""/>
        <dsp:cNvSpPr/>
      </dsp:nvSpPr>
      <dsp:spPr>
        <a:xfrm>
          <a:off x="1529199" y="220700"/>
          <a:ext cx="3017291" cy="1677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No additional years of data included</a:t>
          </a:r>
        </a:p>
        <a:p>
          <a:pPr marL="114300" lvl="1" indent="-114300" algn="l" defTabSz="577850">
            <a:lnSpc>
              <a:spcPct val="90000"/>
            </a:lnSpc>
            <a:spcBef>
              <a:spcPct val="0"/>
            </a:spcBef>
            <a:spcAft>
              <a:spcPct val="15000"/>
            </a:spcAft>
            <a:buChar char="•"/>
          </a:pPr>
          <a:r>
            <a:rPr lang="en-US" sz="1300" kern="1200" dirty="0">
              <a:latin typeface="Arial" panose="020B0604020202020204" pitchFamily="34" charset="0"/>
              <a:cs typeface="Arial" panose="020B0604020202020204" pitchFamily="34" charset="0"/>
            </a:rPr>
            <a:t>Results based on 3 years of data (2023, 2024, 2025)</a:t>
          </a:r>
        </a:p>
        <a:p>
          <a:pPr marL="114300" lvl="1" indent="-114300" algn="l" defTabSz="577850">
            <a:lnSpc>
              <a:spcPct val="90000"/>
            </a:lnSpc>
            <a:spcBef>
              <a:spcPct val="0"/>
            </a:spcBef>
            <a:spcAft>
              <a:spcPct val="15000"/>
            </a:spcAft>
            <a:buChar char="•"/>
          </a:pPr>
          <a:r>
            <a:rPr lang="en-US" sz="1300" kern="1200">
              <a:latin typeface="Arial" panose="020B0604020202020204" pitchFamily="34" charset="0"/>
              <a:cs typeface="Arial" panose="020B0604020202020204" pitchFamily="34" charset="0"/>
            </a:rPr>
            <a:t>Same weighting of years (15%, 25%, 60%)</a:t>
          </a:r>
        </a:p>
      </dsp:txBody>
      <dsp:txXfrm>
        <a:off x="1611104" y="302605"/>
        <a:ext cx="2853481" cy="1514030"/>
      </dsp:txXfrm>
    </dsp:sp>
    <dsp:sp modelId="{2A5CC6F6-5243-43F8-9494-B3A404BBFBD6}">
      <dsp:nvSpPr>
        <dsp:cNvPr id="0" name=""/>
        <dsp:cNvSpPr/>
      </dsp:nvSpPr>
      <dsp:spPr>
        <a:xfrm>
          <a:off x="4800709" y="220700"/>
          <a:ext cx="3017291" cy="1677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No changes to indicators or weightings</a:t>
          </a:r>
        </a:p>
        <a:p>
          <a:pPr marL="114300" lvl="1" indent="-114300" algn="l" defTabSz="577850">
            <a:lnSpc>
              <a:spcPct val="90000"/>
            </a:lnSpc>
            <a:spcBef>
              <a:spcPct val="0"/>
            </a:spcBef>
            <a:spcAft>
              <a:spcPct val="15000"/>
            </a:spcAft>
            <a:buChar char="•"/>
          </a:pPr>
          <a:r>
            <a:rPr lang="en-US" sz="1300" kern="1200">
              <a:latin typeface="Arial" panose="020B0604020202020204" pitchFamily="34" charset="0"/>
              <a:cs typeface="Arial" panose="020B0604020202020204" pitchFamily="34" charset="0"/>
            </a:rPr>
            <a:t>Grade 8 Civics MCAS results </a:t>
          </a:r>
          <a:r>
            <a:rPr lang="en-US" sz="1300" b="1" kern="1200">
              <a:latin typeface="Arial" panose="020B0604020202020204" pitchFamily="34" charset="0"/>
              <a:cs typeface="Arial" panose="020B0604020202020204" pitchFamily="34" charset="0"/>
            </a:rPr>
            <a:t>not</a:t>
          </a:r>
          <a:r>
            <a:rPr lang="en-US" sz="1300" kern="1200">
              <a:latin typeface="Arial" panose="020B0604020202020204" pitchFamily="34" charset="0"/>
              <a:cs typeface="Arial" panose="020B0604020202020204" pitchFamily="34" charset="0"/>
            </a:rPr>
            <a:t> included</a:t>
          </a:r>
        </a:p>
        <a:p>
          <a:pPr marL="114300" lvl="1" indent="-114300" algn="l" defTabSz="577850">
            <a:lnSpc>
              <a:spcPct val="90000"/>
            </a:lnSpc>
            <a:spcBef>
              <a:spcPct val="0"/>
            </a:spcBef>
            <a:spcAft>
              <a:spcPct val="15000"/>
            </a:spcAft>
            <a:buChar char="•"/>
          </a:pPr>
          <a:r>
            <a:rPr lang="en-US" sz="1300" kern="1200" dirty="0">
              <a:latin typeface="Arial" panose="020B0604020202020204" pitchFamily="34" charset="0"/>
              <a:cs typeface="Arial" panose="020B0604020202020204" pitchFamily="34" charset="0"/>
            </a:rPr>
            <a:t>Chronic absenteeism rates reflect missing 10% or more of the school year</a:t>
          </a:r>
        </a:p>
      </dsp:txBody>
      <dsp:txXfrm>
        <a:off x="4882614" y="302605"/>
        <a:ext cx="2853481" cy="1514030"/>
      </dsp:txXfrm>
    </dsp:sp>
    <dsp:sp modelId="{1A93846B-EA9A-41F7-890C-160FB6D8373B}">
      <dsp:nvSpPr>
        <dsp:cNvPr id="0" name=""/>
        <dsp:cNvSpPr/>
      </dsp:nvSpPr>
      <dsp:spPr>
        <a:xfrm>
          <a:off x="3889" y="2152759"/>
          <a:ext cx="3017291" cy="1677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No changes to participation rate requirements</a:t>
          </a:r>
        </a:p>
        <a:p>
          <a:pPr marL="114300" lvl="1" indent="-114300" algn="l" defTabSz="577850">
            <a:lnSpc>
              <a:spcPct val="90000"/>
            </a:lnSpc>
            <a:spcBef>
              <a:spcPct val="0"/>
            </a:spcBef>
            <a:spcAft>
              <a:spcPct val="15000"/>
            </a:spcAft>
            <a:buChar char="•"/>
          </a:pPr>
          <a:r>
            <a:rPr lang="en-US" sz="1300" kern="1200" dirty="0">
              <a:latin typeface="Arial" panose="020B0604020202020204" pitchFamily="34" charset="0"/>
              <a:cs typeface="Arial" panose="020B0604020202020204" pitchFamily="34" charset="0"/>
            </a:rPr>
            <a:t>Districts and schools are expected to maintain rates of 95% or higher</a:t>
          </a:r>
        </a:p>
      </dsp:txBody>
      <dsp:txXfrm>
        <a:off x="85794" y="2234664"/>
        <a:ext cx="2853481" cy="1514030"/>
      </dsp:txXfrm>
    </dsp:sp>
    <dsp:sp modelId="{FEA572A0-689F-4AA5-A990-099AF68EEE0B}">
      <dsp:nvSpPr>
        <dsp:cNvPr id="0" name=""/>
        <dsp:cNvSpPr/>
      </dsp:nvSpPr>
      <dsp:spPr>
        <a:xfrm>
          <a:off x="3275399" y="2152759"/>
          <a:ext cx="3017291" cy="1677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New Competency Determination (CD) law does not affect graduation rates used in 2025 results </a:t>
          </a:r>
        </a:p>
        <a:p>
          <a:pPr marL="114300" lvl="1" indent="-114300" algn="l" defTabSz="577850">
            <a:lnSpc>
              <a:spcPct val="90000"/>
            </a:lnSpc>
            <a:spcBef>
              <a:spcPct val="0"/>
            </a:spcBef>
            <a:spcAft>
              <a:spcPct val="15000"/>
            </a:spcAft>
            <a:buChar char="•"/>
          </a:pPr>
          <a:r>
            <a:rPr lang="en-US" sz="1300" kern="1200">
              <a:latin typeface="Arial" panose="020B0604020202020204" pitchFamily="34" charset="0"/>
              <a:cs typeface="Arial" panose="020B0604020202020204" pitchFamily="34" charset="0"/>
            </a:rPr>
            <a:t>System uses the 2024 four-year and 2023 five-year rates</a:t>
          </a:r>
        </a:p>
      </dsp:txBody>
      <dsp:txXfrm>
        <a:off x="3357304" y="2234664"/>
        <a:ext cx="2853481" cy="1514030"/>
      </dsp:txXfrm>
    </dsp:sp>
    <dsp:sp modelId="{4E94098F-2DAA-4A2E-A6A6-03B1505C9CC2}">
      <dsp:nvSpPr>
        <dsp:cNvPr id="0" name=""/>
        <dsp:cNvSpPr/>
      </dsp:nvSpPr>
      <dsp:spPr>
        <a:xfrm>
          <a:off x="6546909" y="2152759"/>
          <a:ext cx="2796401" cy="1677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Same general timeframe for reporting</a:t>
          </a:r>
        </a:p>
        <a:p>
          <a:pPr marL="114300" lvl="1" indent="-114300" algn="l" defTabSz="577850">
            <a:lnSpc>
              <a:spcPct val="90000"/>
            </a:lnSpc>
            <a:spcBef>
              <a:spcPct val="0"/>
            </a:spcBef>
            <a:spcAft>
              <a:spcPct val="15000"/>
            </a:spcAft>
            <a:buChar char="•"/>
          </a:pPr>
          <a:r>
            <a:rPr lang="en-US" sz="1300" kern="1200" dirty="0">
              <a:latin typeface="Arial" panose="020B0604020202020204" pitchFamily="34" charset="0"/>
              <a:cs typeface="Arial" panose="020B0604020202020204" pitchFamily="34" charset="0"/>
            </a:rPr>
            <a:t>Results available in late summer/fall</a:t>
          </a:r>
        </a:p>
      </dsp:txBody>
      <dsp:txXfrm>
        <a:off x="6628814" y="2234664"/>
        <a:ext cx="2632591" cy="15140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3CC4B-C74A-4073-BB5E-BF9EBB99AC0C}">
      <dsp:nvSpPr>
        <dsp:cNvPr id="0" name=""/>
        <dsp:cNvSpPr/>
      </dsp:nvSpPr>
      <dsp:spPr>
        <a:xfrm>
          <a:off x="900731" y="0"/>
          <a:ext cx="10208285" cy="410066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58F1325C-0985-47D1-99D2-EAC91A1BC0A3}">
      <dsp:nvSpPr>
        <dsp:cNvPr id="0" name=""/>
        <dsp:cNvSpPr/>
      </dsp:nvSpPr>
      <dsp:spPr>
        <a:xfrm>
          <a:off x="3298" y="1230198"/>
          <a:ext cx="1920504" cy="1640264"/>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a:latin typeface="Arial" panose="020B0604020202020204" pitchFamily="34" charset="0"/>
              <a:cs typeface="Arial" panose="020B0604020202020204" pitchFamily="34" charset="0"/>
            </a:rPr>
            <a:t>September 2024</a:t>
          </a:r>
        </a:p>
        <a:p>
          <a:pPr marL="57150" lvl="1" indent="-57150" algn="l" defTabSz="488950">
            <a:lnSpc>
              <a:spcPct val="90000"/>
            </a:lnSpc>
            <a:spcBef>
              <a:spcPct val="0"/>
            </a:spcBef>
            <a:spcAft>
              <a:spcPct val="15000"/>
            </a:spcAft>
            <a:buFont typeface="Arial" panose="020B0604020202020204" pitchFamily="34" charset="0"/>
            <a:buChar char="•"/>
          </a:pPr>
          <a:r>
            <a:rPr lang="en-US" sz="1100" kern="1200">
              <a:latin typeface="Arial" panose="020B0604020202020204" pitchFamily="34" charset="0"/>
              <a:cs typeface="Arial" panose="020B0604020202020204" pitchFamily="34" charset="0"/>
              <a:hlinkClick xmlns:r="http://schemas.openxmlformats.org/officeDocument/2006/relationships" r:id="rId1"/>
            </a:rPr>
            <a:t>Accountability System Review Advisory Committee Report </a:t>
          </a:r>
          <a:r>
            <a:rPr lang="en-US" sz="1100" kern="1200">
              <a:latin typeface="Arial" panose="020B0604020202020204" pitchFamily="34" charset="0"/>
              <a:cs typeface="Arial" panose="020B0604020202020204" pitchFamily="34" charset="0"/>
            </a:rPr>
            <a:t>released, including recommendations for potential changes to the accountability system</a:t>
          </a:r>
        </a:p>
      </dsp:txBody>
      <dsp:txXfrm>
        <a:off x="83369" y="1310269"/>
        <a:ext cx="1760362" cy="1480122"/>
      </dsp:txXfrm>
    </dsp:sp>
    <dsp:sp modelId="{A3B78460-915D-4DE8-918B-AA4C854F93B2}">
      <dsp:nvSpPr>
        <dsp:cNvPr id="0" name=""/>
        <dsp:cNvSpPr/>
      </dsp:nvSpPr>
      <dsp:spPr>
        <a:xfrm>
          <a:off x="2019827" y="1230198"/>
          <a:ext cx="1920504" cy="1640264"/>
        </a:xfrm>
        <a:prstGeom prst="roundRect">
          <a:avLst/>
        </a:prstGeom>
        <a:solidFill>
          <a:schemeClr val="accent2">
            <a:lumMod val="20000"/>
            <a:lumOff val="80000"/>
          </a:schemeClr>
        </a:solidFill>
        <a:ln w="57150">
          <a:solidFill>
            <a:schemeClr val="accent2"/>
          </a:solid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a:latin typeface="Arial" panose="020B0604020202020204" pitchFamily="34" charset="0"/>
              <a:cs typeface="Arial" panose="020B0604020202020204" pitchFamily="34" charset="0"/>
            </a:rPr>
            <a:t>Winter – Summer 2025</a:t>
          </a:r>
        </a:p>
        <a:p>
          <a:pPr marL="57150" lvl="1" indent="-57150" algn="l" defTabSz="488950">
            <a:lnSpc>
              <a:spcPct val="90000"/>
            </a:lnSpc>
            <a:spcBef>
              <a:spcPct val="0"/>
            </a:spcBef>
            <a:spcAft>
              <a:spcPct val="15000"/>
            </a:spcAft>
            <a:buChar char="•"/>
          </a:pPr>
          <a:r>
            <a:rPr lang="en-US" sz="1100" kern="1200">
              <a:latin typeface="Arial" panose="020B0604020202020204" pitchFamily="34" charset="0"/>
              <a:cs typeface="Arial" panose="020B0604020202020204" pitchFamily="34" charset="0"/>
            </a:rPr>
            <a:t>Internal discussions with DESE staff </a:t>
          </a:r>
        </a:p>
      </dsp:txBody>
      <dsp:txXfrm>
        <a:off x="2099898" y="1310269"/>
        <a:ext cx="1760362" cy="1480122"/>
      </dsp:txXfrm>
    </dsp:sp>
    <dsp:sp modelId="{112E82E8-8232-49B2-966A-F24A89992524}">
      <dsp:nvSpPr>
        <dsp:cNvPr id="0" name=""/>
        <dsp:cNvSpPr/>
      </dsp:nvSpPr>
      <dsp:spPr>
        <a:xfrm>
          <a:off x="4036357" y="1230198"/>
          <a:ext cx="1920504" cy="1640264"/>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a:latin typeface="Arial" panose="020B0604020202020204" pitchFamily="34" charset="0"/>
              <a:cs typeface="Arial" panose="020B0604020202020204" pitchFamily="34" charset="0"/>
            </a:rPr>
            <a:t>Late Fall 2025</a:t>
          </a:r>
        </a:p>
        <a:p>
          <a:pPr marL="57150" lvl="1" indent="-57150" algn="l" defTabSz="488950">
            <a:lnSpc>
              <a:spcPct val="90000"/>
            </a:lnSpc>
            <a:spcBef>
              <a:spcPct val="0"/>
            </a:spcBef>
            <a:spcAft>
              <a:spcPct val="15000"/>
            </a:spcAft>
            <a:buChar char="•"/>
          </a:pPr>
          <a:r>
            <a:rPr lang="en-US" sz="1100" kern="1200">
              <a:latin typeface="Arial" panose="020B0604020202020204" pitchFamily="34" charset="0"/>
              <a:cs typeface="Arial" panose="020B0604020202020204" pitchFamily="34" charset="0"/>
            </a:rPr>
            <a:t>BESE discussions</a:t>
          </a:r>
        </a:p>
        <a:p>
          <a:pPr marL="57150" lvl="1" indent="-57150" algn="l" defTabSz="488950">
            <a:lnSpc>
              <a:spcPct val="90000"/>
            </a:lnSpc>
            <a:spcBef>
              <a:spcPct val="0"/>
            </a:spcBef>
            <a:spcAft>
              <a:spcPct val="15000"/>
            </a:spcAft>
            <a:buChar char="•"/>
          </a:pPr>
          <a:r>
            <a:rPr lang="en-US" sz="1100" kern="1200">
              <a:latin typeface="Arial" panose="020B0604020202020204" pitchFamily="34" charset="0"/>
              <a:cs typeface="Arial" panose="020B0604020202020204" pitchFamily="34" charset="0"/>
            </a:rPr>
            <a:t>Stakeholder engagement (including advisory councils)</a:t>
          </a:r>
        </a:p>
      </dsp:txBody>
      <dsp:txXfrm>
        <a:off x="4116428" y="1310269"/>
        <a:ext cx="1760362" cy="1480122"/>
      </dsp:txXfrm>
    </dsp:sp>
    <dsp:sp modelId="{8D8B9C58-422E-4CEE-B3C2-95A828A6AE9C}">
      <dsp:nvSpPr>
        <dsp:cNvPr id="0" name=""/>
        <dsp:cNvSpPr/>
      </dsp:nvSpPr>
      <dsp:spPr>
        <a:xfrm>
          <a:off x="6052886" y="1230198"/>
          <a:ext cx="1920504" cy="1640264"/>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a:latin typeface="Arial" panose="020B0604020202020204" pitchFamily="34" charset="0"/>
              <a:cs typeface="Arial" panose="020B0604020202020204" pitchFamily="34" charset="0"/>
            </a:rPr>
            <a:t>Winter – </a:t>
          </a:r>
          <a:br>
            <a:rPr lang="en-US" sz="1400" b="1" kern="1200">
              <a:latin typeface="Arial" panose="020B0604020202020204" pitchFamily="34" charset="0"/>
              <a:cs typeface="Arial" panose="020B0604020202020204" pitchFamily="34" charset="0"/>
            </a:rPr>
          </a:br>
          <a:r>
            <a:rPr lang="en-US" sz="1400" b="1" kern="1200">
              <a:latin typeface="Arial" panose="020B0604020202020204" pitchFamily="34" charset="0"/>
              <a:cs typeface="Arial" panose="020B0604020202020204" pitchFamily="34" charset="0"/>
            </a:rPr>
            <a:t>Spring 2026</a:t>
          </a:r>
        </a:p>
        <a:p>
          <a:pPr marL="57150" lvl="1" indent="-57150" algn="l" defTabSz="488950">
            <a:lnSpc>
              <a:spcPct val="90000"/>
            </a:lnSpc>
            <a:spcBef>
              <a:spcPct val="0"/>
            </a:spcBef>
            <a:spcAft>
              <a:spcPct val="15000"/>
            </a:spcAft>
            <a:buChar char="•"/>
          </a:pPr>
          <a:r>
            <a:rPr lang="en-US" sz="1100" kern="1200">
              <a:latin typeface="Arial" panose="020B0604020202020204" pitchFamily="34" charset="0"/>
              <a:cs typeface="Arial" panose="020B0604020202020204" pitchFamily="34" charset="0"/>
            </a:rPr>
            <a:t>BESE discussions</a:t>
          </a:r>
        </a:p>
        <a:p>
          <a:pPr marL="57150" lvl="1" indent="-57150" algn="l" defTabSz="488950">
            <a:lnSpc>
              <a:spcPct val="90000"/>
            </a:lnSpc>
            <a:spcBef>
              <a:spcPct val="0"/>
            </a:spcBef>
            <a:spcAft>
              <a:spcPct val="15000"/>
            </a:spcAft>
            <a:buChar char="•"/>
          </a:pPr>
          <a:r>
            <a:rPr lang="en-US" sz="1100" kern="1200">
              <a:latin typeface="Arial" panose="020B0604020202020204" pitchFamily="34" charset="0"/>
              <a:cs typeface="Arial" panose="020B0604020202020204" pitchFamily="34" charset="0"/>
            </a:rPr>
            <a:t>Public comment on proposed changes</a:t>
          </a:r>
        </a:p>
        <a:p>
          <a:pPr marL="57150" lvl="1" indent="-57150" algn="l" defTabSz="488950">
            <a:lnSpc>
              <a:spcPct val="90000"/>
            </a:lnSpc>
            <a:spcBef>
              <a:spcPct val="0"/>
            </a:spcBef>
            <a:spcAft>
              <a:spcPct val="15000"/>
            </a:spcAft>
            <a:buChar char="•"/>
          </a:pPr>
          <a:r>
            <a:rPr lang="en-US" sz="1100" kern="1200">
              <a:latin typeface="Arial" panose="020B0604020202020204" pitchFamily="34" charset="0"/>
              <a:cs typeface="Arial" panose="020B0604020202020204" pitchFamily="34" charset="0"/>
            </a:rPr>
            <a:t>System approval (state and federal)</a:t>
          </a:r>
        </a:p>
      </dsp:txBody>
      <dsp:txXfrm>
        <a:off x="6132957" y="1310269"/>
        <a:ext cx="1760362" cy="1480122"/>
      </dsp:txXfrm>
    </dsp:sp>
    <dsp:sp modelId="{87BD1795-06C2-4B9D-AC4F-E22F00645918}">
      <dsp:nvSpPr>
        <dsp:cNvPr id="0" name=""/>
        <dsp:cNvSpPr/>
      </dsp:nvSpPr>
      <dsp:spPr>
        <a:xfrm>
          <a:off x="8069415" y="1230198"/>
          <a:ext cx="1920504" cy="1640264"/>
        </a:xfrm>
        <a:prstGeom prst="roundRect">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dsp:txBody>
      <dsp:txXfrm>
        <a:off x="8149486" y="1310269"/>
        <a:ext cx="1760362" cy="1480122"/>
      </dsp:txXfrm>
    </dsp:sp>
    <dsp:sp modelId="{252C1F91-FB34-4675-AD04-EBB3A616DAF3}">
      <dsp:nvSpPr>
        <dsp:cNvPr id="0" name=""/>
        <dsp:cNvSpPr/>
      </dsp:nvSpPr>
      <dsp:spPr>
        <a:xfrm>
          <a:off x="10085945" y="1230198"/>
          <a:ext cx="1920504" cy="1640264"/>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a:latin typeface="Arial" panose="020B0604020202020204" pitchFamily="34" charset="0"/>
              <a:cs typeface="Arial" panose="020B0604020202020204" pitchFamily="34" charset="0"/>
            </a:rPr>
            <a:t>Fall 2027</a:t>
          </a:r>
        </a:p>
        <a:p>
          <a:pPr marL="57150" lvl="1" indent="-57150" algn="l" defTabSz="488950">
            <a:lnSpc>
              <a:spcPct val="90000"/>
            </a:lnSpc>
            <a:spcBef>
              <a:spcPct val="0"/>
            </a:spcBef>
            <a:spcAft>
              <a:spcPct val="15000"/>
            </a:spcAft>
            <a:buChar char="•"/>
          </a:pPr>
          <a:r>
            <a:rPr lang="en-US" sz="1100" kern="1200">
              <a:latin typeface="Arial" panose="020B0604020202020204" pitchFamily="34" charset="0"/>
              <a:cs typeface="Arial" panose="020B0604020202020204" pitchFamily="34" charset="0"/>
            </a:rPr>
            <a:t>System implementation (results reported)</a:t>
          </a:r>
        </a:p>
      </dsp:txBody>
      <dsp:txXfrm>
        <a:off x="10166016" y="1310269"/>
        <a:ext cx="1760362" cy="14801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211163C-EE2E-7546-90F8-CF22AAE91DD9}" type="datetimeFigureOut">
              <a:rPr lang="en-US" smtClean="0"/>
              <a:t>4/15/2025</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A251491-C050-C142-BE35-A9B9D73644B3}" type="datetimeFigureOut">
              <a:rPr lang="en-US" smtClean="0"/>
              <a:t>4/15/2025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Educational Vision - </a:t>
            </a:r>
          </a:p>
          <a:p>
            <a:r>
              <a:rPr lang="en-US" b="1"/>
              <a:t>SOA</a:t>
            </a:r>
            <a:r>
              <a:rPr lang="en-US"/>
              <a:t> – all districts have a 3-year gap-closing plan and are expected to spend funds in alignment with those priorities – SOME districts also have additional priorities for EBP grant (e.g. Gateway)</a:t>
            </a:r>
          </a:p>
          <a:p>
            <a:endParaRPr lang="en-US"/>
          </a:p>
          <a:p>
            <a:r>
              <a:rPr lang="en-US" b="1"/>
              <a:t>Accountability Targets </a:t>
            </a:r>
            <a:r>
              <a:rPr lang="en-US"/>
              <a:t>– </a:t>
            </a:r>
          </a:p>
          <a:p>
            <a:pPr marL="171450" indent="-171450">
              <a:buFontTx/>
              <a:buChar char="-"/>
            </a:pPr>
            <a:r>
              <a:rPr lang="en-US"/>
              <a:t>More info coming later in March </a:t>
            </a:r>
          </a:p>
          <a:p>
            <a:pPr marL="171450" indent="-171450">
              <a:buFontTx/>
              <a:buChar char="-"/>
            </a:pPr>
            <a:r>
              <a:rPr lang="en-US"/>
              <a:t>We know districts will have lots of questions</a:t>
            </a:r>
          </a:p>
          <a:p>
            <a:r>
              <a:rPr lang="en-US" i="1"/>
              <a:t>- Don’t let it become a detour…  if the priorities are informed by data and grounded in standards, then we already know we are doing the right work.</a:t>
            </a:r>
          </a:p>
          <a:p>
            <a:endParaRPr lang="en-US"/>
          </a:p>
          <a:p>
            <a:r>
              <a:rPr lang="en-US" b="1"/>
              <a:t>Analysis</a:t>
            </a:r>
            <a:r>
              <a:rPr lang="en-US"/>
              <a:t>: We should not be allowing priorities to be developed without ensuring districts dig into student input and student work</a:t>
            </a:r>
          </a:p>
          <a:p>
            <a:endParaRPr lang="en-US"/>
          </a:p>
          <a:p>
            <a:r>
              <a:rPr lang="en-US" b="1"/>
              <a:t>Feedback</a:t>
            </a:r>
            <a:r>
              <a:rPr lang="en-US"/>
              <a:t>: should be ongoing. We will determine specifics for summer review later (</a:t>
            </a:r>
            <a:r>
              <a:rPr lang="en-US" err="1"/>
              <a:t>eg</a:t>
            </a:r>
            <a:r>
              <a:rPr lang="en-US"/>
              <a:t> calibration on criteria and quality)</a:t>
            </a:r>
          </a:p>
        </p:txBody>
      </p:sp>
      <p:sp>
        <p:nvSpPr>
          <p:cNvPr id="4" name="Slide Number Placeholder 3"/>
          <p:cNvSpPr>
            <a:spLocks noGrp="1"/>
          </p:cNvSpPr>
          <p:nvPr>
            <p:ph type="sldNum" sz="quarter" idx="5"/>
          </p:nvPr>
        </p:nvSpPr>
        <p:spPr/>
        <p:txBody>
          <a:bodyPr/>
          <a:lstStyle/>
          <a:p>
            <a:fld id="{D023A333-F5C2-44F4-9929-6B4DFD2F8C9A}" type="slidenum">
              <a:rPr lang="en-US" smtClean="0"/>
              <a:t>8</a:t>
            </a:fld>
            <a:endParaRPr lang="en-US"/>
          </a:p>
        </p:txBody>
      </p:sp>
    </p:spTree>
    <p:extLst>
      <p:ext uri="{BB962C8B-B14F-4D97-AF65-F5344CB8AC3E}">
        <p14:creationId xmlns:p14="http://schemas.microsoft.com/office/powerpoint/2010/main" val="4236364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125DF-F8E9-1133-8349-F4C359E99D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8F517B-A8ED-477B-4A17-DA6CA3D6CA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7C8BA7-6C7A-AFBF-CF7D-7F883EF6F242}"/>
              </a:ext>
            </a:extLst>
          </p:cNvPr>
          <p:cNvSpPr>
            <a:spLocks noGrp="1"/>
          </p:cNvSpPr>
          <p:nvPr>
            <p:ph type="body" idx="1"/>
          </p:nvPr>
        </p:nvSpPr>
        <p:spPr/>
        <p:txBody>
          <a:bodyPr/>
          <a:lstStyle/>
          <a:p>
            <a:pPr marL="0" indent="0">
              <a:buFont typeface="Arial"/>
              <a:buNone/>
            </a:pPr>
            <a:endParaRPr lang="en-US">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C1763CE2-6557-E2F4-0B7A-9CA20722CC2E}"/>
              </a:ext>
            </a:extLst>
          </p:cNvPr>
          <p:cNvSpPr>
            <a:spLocks noGrp="1"/>
          </p:cNvSpPr>
          <p:nvPr>
            <p:ph type="sldNum" sz="quarter" idx="5"/>
          </p:nvPr>
        </p:nvSpPr>
        <p:spPr/>
        <p:txBody>
          <a:bodyPr/>
          <a:lstStyle/>
          <a:p>
            <a:fld id="{825FC15E-7FD1-034A-9729-2C6FA6821FBB}" type="slidenum">
              <a:rPr lang="en-US" smtClean="0"/>
              <a:t>22</a:t>
            </a:fld>
            <a:endParaRPr lang="en-US"/>
          </a:p>
        </p:txBody>
      </p:sp>
    </p:spTree>
    <p:extLst>
      <p:ext uri="{BB962C8B-B14F-4D97-AF65-F5344CB8AC3E}">
        <p14:creationId xmlns:p14="http://schemas.microsoft.com/office/powerpoint/2010/main" val="2719539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a:ea typeface="Calibri"/>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23</a:t>
            </a:fld>
            <a:endParaRPr lang="en-US"/>
          </a:p>
        </p:txBody>
      </p:sp>
    </p:spTree>
    <p:extLst>
      <p:ext uri="{BB962C8B-B14F-4D97-AF65-F5344CB8AC3E}">
        <p14:creationId xmlns:p14="http://schemas.microsoft.com/office/powerpoint/2010/main" val="4211068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7C37A-6DCA-FA25-9F03-5B70597C54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FA162B-E011-E9B5-FD9C-7401B45DB3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D990DD-3779-DF91-81EE-B37C8313BBB8}"/>
              </a:ext>
            </a:extLst>
          </p:cNvPr>
          <p:cNvSpPr>
            <a:spLocks noGrp="1"/>
          </p:cNvSpPr>
          <p:nvPr>
            <p:ph type="body" idx="1"/>
          </p:nvPr>
        </p:nvSpPr>
        <p:spPr/>
        <p:txBody>
          <a:bodyPr/>
          <a:lstStyle/>
          <a:p>
            <a:pPr marL="0" indent="0">
              <a:buFont typeface="Arial"/>
              <a:buNone/>
            </a:pPr>
            <a:endParaRPr lang="en-US">
              <a:ea typeface="Calibri"/>
              <a:cs typeface="Calibri"/>
            </a:endParaRPr>
          </a:p>
        </p:txBody>
      </p:sp>
      <p:sp>
        <p:nvSpPr>
          <p:cNvPr id="4" name="Slide Number Placeholder 3">
            <a:extLst>
              <a:ext uri="{FF2B5EF4-FFF2-40B4-BE49-F238E27FC236}">
                <a16:creationId xmlns:a16="http://schemas.microsoft.com/office/drawing/2014/main" id="{E4DE651A-8C2D-47C9-D985-159A13DB042E}"/>
              </a:ext>
            </a:extLst>
          </p:cNvPr>
          <p:cNvSpPr>
            <a:spLocks noGrp="1"/>
          </p:cNvSpPr>
          <p:nvPr>
            <p:ph type="sldNum" sz="quarter" idx="5"/>
          </p:nvPr>
        </p:nvSpPr>
        <p:spPr/>
        <p:txBody>
          <a:bodyPr/>
          <a:lstStyle/>
          <a:p>
            <a:fld id="{825FC15E-7FD1-034A-9729-2C6FA6821FBB}" type="slidenum">
              <a:rPr lang="en-US" smtClean="0"/>
              <a:t>24</a:t>
            </a:fld>
            <a:endParaRPr lang="en-US"/>
          </a:p>
        </p:txBody>
      </p:sp>
    </p:spTree>
    <p:extLst>
      <p:ext uri="{BB962C8B-B14F-4D97-AF65-F5344CB8AC3E}">
        <p14:creationId xmlns:p14="http://schemas.microsoft.com/office/powerpoint/2010/main" val="3324617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SOA</a:t>
            </a:r>
            <a:r>
              <a:rPr lang="en-US"/>
              <a:t> – all districts have a 3-year gap-closing plan and are expected to spend funds in alignment with those priorities – SOME districts also have additional priorities for EBP grant (e.g. Gateway)</a:t>
            </a:r>
          </a:p>
          <a:p>
            <a:endParaRPr lang="en-US"/>
          </a:p>
          <a:p>
            <a:r>
              <a:rPr lang="en-US" b="1"/>
              <a:t>Accountability Targets </a:t>
            </a:r>
            <a:r>
              <a:rPr lang="en-US"/>
              <a:t>– More info coming later in March -- We know districts will have lots of questions-- </a:t>
            </a:r>
            <a:r>
              <a:rPr lang="en-US" i="1"/>
              <a:t>Don’t let it become a detour…  if the priorities are informed by data and grounded in standards, then we already know we are doing the right work.</a:t>
            </a:r>
          </a:p>
          <a:p>
            <a:endParaRPr lang="en-US"/>
          </a:p>
          <a:p>
            <a:r>
              <a:rPr lang="en-US" b="1"/>
              <a:t>Analysis</a:t>
            </a:r>
            <a:r>
              <a:rPr lang="en-US"/>
              <a:t>: We should not be allowing priorities to be developed without ensuring districts dig into student input and student work</a:t>
            </a:r>
          </a:p>
          <a:p>
            <a:r>
              <a:rPr lang="en-US" b="1"/>
              <a:t>Feedback</a:t>
            </a:r>
            <a:r>
              <a:rPr lang="en-US"/>
              <a:t>: should be ongoing. We will determine specifics for summer review later (</a:t>
            </a:r>
            <a:r>
              <a:rPr lang="en-US" err="1"/>
              <a:t>eg</a:t>
            </a:r>
            <a:r>
              <a:rPr lang="en-US"/>
              <a:t> calibration on criteria and quality)</a:t>
            </a:r>
          </a:p>
          <a:p>
            <a:pPr marL="0" marR="0" lvl="0" indent="0">
              <a:lnSpc>
                <a:spcPct val="107000"/>
              </a:lnSpc>
              <a:spcBef>
                <a:spcPts val="0"/>
              </a:spcBef>
              <a:spcAft>
                <a:spcPts val="800"/>
              </a:spcAft>
              <a:buFont typeface="Times New Roman" panose="02020603050405020304" pitchFamily="18" charset="0"/>
              <a:buNone/>
              <a:tabLst>
                <a:tab pos="457200" algn="l"/>
              </a:tabLst>
            </a:pPr>
            <a:endParaRPr lang="en-US" sz="1200">
              <a:effectLst/>
              <a:latin typeface="+mn-lt"/>
              <a:ea typeface="+mn-ea"/>
              <a:cs typeface="+mn-cs"/>
            </a:endParaRPr>
          </a:p>
          <a:p>
            <a:pPr marL="0" marR="0" lvl="0" indent="0">
              <a:lnSpc>
                <a:spcPct val="107000"/>
              </a:lnSpc>
              <a:spcBef>
                <a:spcPts val="0"/>
              </a:spcBef>
              <a:spcAft>
                <a:spcPts val="800"/>
              </a:spcAft>
              <a:buFont typeface="Times New Roman" panose="02020603050405020304" pitchFamily="18" charset="0"/>
              <a:buNone/>
              <a:tabLst>
                <a:tab pos="457200" algn="l"/>
              </a:tabLst>
            </a:pPr>
            <a:r>
              <a:rPr lang="en-US" sz="1200">
                <a:effectLst/>
                <a:latin typeface="+mn-lt"/>
                <a:ea typeface="+mn-ea"/>
                <a:cs typeface="+mn-cs"/>
              </a:rPr>
              <a:t>T</a:t>
            </a:r>
            <a:r>
              <a:rPr lang="en-US" sz="1100">
                <a:effectLst/>
                <a:latin typeface="Calibri" panose="020F0502020204030204" pitchFamily="34" charset="0"/>
                <a:ea typeface="Calibri" panose="020F0502020204030204" pitchFamily="34" charset="0"/>
                <a:cs typeface="Arial" panose="020B0604020202020204" pitchFamily="34" charset="0"/>
              </a:rPr>
              <a:t>wo goals between now and June:</a:t>
            </a:r>
          </a:p>
          <a:p>
            <a:pPr marL="742950" marR="0" lvl="1" indent="-285750">
              <a:lnSpc>
                <a:spcPct val="107000"/>
              </a:lnSpc>
              <a:spcBef>
                <a:spcPts val="0"/>
              </a:spcBef>
              <a:spcAft>
                <a:spcPts val="800"/>
              </a:spcAft>
              <a:buFont typeface="Times New Roman" panose="02020603050405020304" pitchFamily="18" charset="0"/>
              <a:buChar char="-"/>
              <a:tabLst>
                <a:tab pos="914400" algn="l"/>
              </a:tabLst>
            </a:pPr>
            <a:r>
              <a:rPr lang="en-US" sz="1100">
                <a:effectLst/>
                <a:latin typeface="Calibri" panose="020F0502020204030204" pitchFamily="34" charset="0"/>
                <a:ea typeface="Calibri" panose="020F0502020204030204" pitchFamily="34" charset="0"/>
                <a:cs typeface="Arial" panose="020B0604020202020204" pitchFamily="34" charset="0"/>
              </a:rPr>
              <a:t>Help districts meet this year’s goals</a:t>
            </a:r>
          </a:p>
          <a:p>
            <a:pPr marL="742950" marR="0" lvl="1" indent="-285750">
              <a:lnSpc>
                <a:spcPct val="107000"/>
              </a:lnSpc>
              <a:spcBef>
                <a:spcPts val="0"/>
              </a:spcBef>
              <a:spcAft>
                <a:spcPts val="800"/>
              </a:spcAft>
              <a:buFont typeface="Times New Roman" panose="02020603050405020304" pitchFamily="18" charset="0"/>
              <a:buChar char="-"/>
              <a:tabLst>
                <a:tab pos="914400" algn="l"/>
              </a:tabLst>
            </a:pPr>
            <a:r>
              <a:rPr lang="en-US" sz="1100">
                <a:effectLst/>
                <a:latin typeface="Calibri" panose="020F0502020204030204" pitchFamily="34" charset="0"/>
                <a:ea typeface="Calibri" panose="020F0502020204030204" pitchFamily="34" charset="0"/>
                <a:cs typeface="Arial" panose="020B0604020202020204" pitchFamily="34" charset="0"/>
              </a:rPr>
              <a:t>Help districts prepare for next year -- This year’s mid-course corrections inform next year’s work</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23A333-F5C2-44F4-9929-6B4DFD2F8C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6364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23A333-F5C2-44F4-9929-6B4DFD2F8C9A}" type="slidenum">
              <a:rPr lang="en-US" smtClean="0"/>
              <a:t>10</a:t>
            </a:fld>
            <a:endParaRPr lang="en-US"/>
          </a:p>
        </p:txBody>
      </p:sp>
    </p:spTree>
    <p:extLst>
      <p:ext uri="{BB962C8B-B14F-4D97-AF65-F5344CB8AC3E}">
        <p14:creationId xmlns:p14="http://schemas.microsoft.com/office/powerpoint/2010/main" val="1268839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15</a:t>
            </a:fld>
            <a:endParaRPr lang="en-US"/>
          </a:p>
        </p:txBody>
      </p:sp>
    </p:spTree>
    <p:extLst>
      <p:ext uri="{BB962C8B-B14F-4D97-AF65-F5344CB8AC3E}">
        <p14:creationId xmlns:p14="http://schemas.microsoft.com/office/powerpoint/2010/main" val="1128585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17</a:t>
            </a:fld>
            <a:endParaRPr lang="en-US"/>
          </a:p>
        </p:txBody>
      </p:sp>
    </p:spTree>
    <p:extLst>
      <p:ext uri="{BB962C8B-B14F-4D97-AF65-F5344CB8AC3E}">
        <p14:creationId xmlns:p14="http://schemas.microsoft.com/office/powerpoint/2010/main" val="491277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C62E3-8CA6-4897-32CE-E9CF746195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69E970-32C3-C1AA-68D1-30424FF74C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D3742C-9A7F-E683-AED7-735A8CBC608F}"/>
              </a:ext>
            </a:extLst>
          </p:cNvPr>
          <p:cNvSpPr>
            <a:spLocks noGrp="1"/>
          </p:cNvSpPr>
          <p:nvPr>
            <p:ph type="body" idx="1"/>
          </p:nvPr>
        </p:nvSpPr>
        <p:spPr/>
        <p:txBody>
          <a:bodyPr/>
          <a:lstStyle/>
          <a:p>
            <a:pPr marL="228600" indent="-228600">
              <a:buAutoNum type="arabicPeriod"/>
            </a:pPr>
            <a:endParaRPr lang="en-US">
              <a:ea typeface="Calibri"/>
              <a:cs typeface="Calibri"/>
            </a:endParaRPr>
          </a:p>
        </p:txBody>
      </p:sp>
      <p:sp>
        <p:nvSpPr>
          <p:cNvPr id="4" name="Slide Number Placeholder 3">
            <a:extLst>
              <a:ext uri="{FF2B5EF4-FFF2-40B4-BE49-F238E27FC236}">
                <a16:creationId xmlns:a16="http://schemas.microsoft.com/office/drawing/2014/main" id="{07411914-93C7-BB3D-6C22-ECC790E32C59}"/>
              </a:ext>
            </a:extLst>
          </p:cNvPr>
          <p:cNvSpPr>
            <a:spLocks noGrp="1"/>
          </p:cNvSpPr>
          <p:nvPr>
            <p:ph type="sldNum" sz="quarter" idx="5"/>
          </p:nvPr>
        </p:nvSpPr>
        <p:spPr/>
        <p:txBody>
          <a:bodyPr/>
          <a:lstStyle/>
          <a:p>
            <a:fld id="{825FC15E-7FD1-034A-9729-2C6FA6821FBB}" type="slidenum">
              <a:rPr lang="en-US" smtClean="0"/>
              <a:t>18</a:t>
            </a:fld>
            <a:endParaRPr lang="en-US"/>
          </a:p>
        </p:txBody>
      </p:sp>
    </p:spTree>
    <p:extLst>
      <p:ext uri="{BB962C8B-B14F-4D97-AF65-F5344CB8AC3E}">
        <p14:creationId xmlns:p14="http://schemas.microsoft.com/office/powerpoint/2010/main" val="3261383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522CA-6C62-6A3C-9790-89BDA28ABC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C9912E-3735-1131-FFCF-0850CA7477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2BB52C-00B4-3CF5-C472-CB79E8889614}"/>
              </a:ext>
            </a:extLst>
          </p:cNvPr>
          <p:cNvSpPr>
            <a:spLocks noGrp="1"/>
          </p:cNvSpPr>
          <p:nvPr>
            <p:ph type="body" idx="1"/>
          </p:nvPr>
        </p:nvSpPr>
        <p:spPr/>
        <p:txBody>
          <a:bodyPr/>
          <a:lstStyle/>
          <a:p>
            <a:pPr marL="0" indent="0">
              <a:buFont typeface="Arial"/>
              <a:buNone/>
            </a:pPr>
            <a:endParaRPr lang="en-US">
              <a:ea typeface="Calibri"/>
              <a:cs typeface="Calibri"/>
            </a:endParaRPr>
          </a:p>
        </p:txBody>
      </p:sp>
      <p:sp>
        <p:nvSpPr>
          <p:cNvPr id="4" name="Slide Number Placeholder 3">
            <a:extLst>
              <a:ext uri="{FF2B5EF4-FFF2-40B4-BE49-F238E27FC236}">
                <a16:creationId xmlns:a16="http://schemas.microsoft.com/office/drawing/2014/main" id="{9E372932-2E83-5849-FBA6-3DA9AB38A755}"/>
              </a:ext>
            </a:extLst>
          </p:cNvPr>
          <p:cNvSpPr>
            <a:spLocks noGrp="1"/>
          </p:cNvSpPr>
          <p:nvPr>
            <p:ph type="sldNum" sz="quarter" idx="5"/>
          </p:nvPr>
        </p:nvSpPr>
        <p:spPr/>
        <p:txBody>
          <a:bodyPr/>
          <a:lstStyle/>
          <a:p>
            <a:fld id="{825FC15E-7FD1-034A-9729-2C6FA6821FBB}" type="slidenum">
              <a:rPr lang="en-US" smtClean="0"/>
              <a:t>19</a:t>
            </a:fld>
            <a:endParaRPr lang="en-US"/>
          </a:p>
        </p:txBody>
      </p:sp>
    </p:spTree>
    <p:extLst>
      <p:ext uri="{BB962C8B-B14F-4D97-AF65-F5344CB8AC3E}">
        <p14:creationId xmlns:p14="http://schemas.microsoft.com/office/powerpoint/2010/main" val="2403795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ABB94-E3D3-FF2D-1D27-860695CDA7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C7B200-1C6A-0DD3-CD62-F7F182CAD7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8DCC8C-3A18-5DB8-B664-CDBA7C181948}"/>
              </a:ext>
            </a:extLst>
          </p:cNvPr>
          <p:cNvSpPr>
            <a:spLocks noGrp="1"/>
          </p:cNvSpPr>
          <p:nvPr>
            <p:ph type="body" idx="1"/>
          </p:nvPr>
        </p:nvSpPr>
        <p:spPr/>
        <p:txBody>
          <a:bodyPr/>
          <a:lstStyle/>
          <a:p>
            <a:pPr marL="0" indent="0">
              <a:lnSpc>
                <a:spcPct val="90000"/>
              </a:lnSpc>
              <a:spcBef>
                <a:spcPts val="1000"/>
              </a:spcBef>
              <a:buFont typeface="Arial"/>
              <a:buNone/>
            </a:pPr>
            <a:endParaRPr lang="en-US">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4CDF66FE-F9EF-2943-0DE9-6D0CA2D2D8AC}"/>
              </a:ext>
            </a:extLst>
          </p:cNvPr>
          <p:cNvSpPr>
            <a:spLocks noGrp="1"/>
          </p:cNvSpPr>
          <p:nvPr>
            <p:ph type="sldNum" sz="quarter" idx="5"/>
          </p:nvPr>
        </p:nvSpPr>
        <p:spPr/>
        <p:txBody>
          <a:bodyPr/>
          <a:lstStyle/>
          <a:p>
            <a:fld id="{825FC15E-7FD1-034A-9729-2C6FA6821FBB}" type="slidenum">
              <a:rPr lang="en-US" smtClean="0"/>
              <a:t>20</a:t>
            </a:fld>
            <a:endParaRPr lang="en-US"/>
          </a:p>
        </p:txBody>
      </p:sp>
    </p:spTree>
    <p:extLst>
      <p:ext uri="{BB962C8B-B14F-4D97-AF65-F5344CB8AC3E}">
        <p14:creationId xmlns:p14="http://schemas.microsoft.com/office/powerpoint/2010/main" val="721898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21</a:t>
            </a:fld>
            <a:endParaRPr lang="en-US"/>
          </a:p>
        </p:txBody>
      </p:sp>
    </p:spTree>
    <p:extLst>
      <p:ext uri="{BB962C8B-B14F-4D97-AF65-F5344CB8AC3E}">
        <p14:creationId xmlns:p14="http://schemas.microsoft.com/office/powerpoint/2010/main" val="1607181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81066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373787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500781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898831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555681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501700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371868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168425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157635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1"/>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37383120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Competency.Determination@mass.gov" TargetMode="External"/><Relationship Id="rId2" Type="http://schemas.openxmlformats.org/officeDocument/2006/relationships/hyperlink" Target="https://www.doe.mass.edu/bese/regs-comments/default.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doe.mass.edu/commissioner/vision/" TargetMode="External"/><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doe.mass.edu/accountability/district-review/district-standards-indicators.docx" TargetMode="External"/><Relationship Id="rId5" Type="http://schemas.openxmlformats.org/officeDocument/2006/relationships/hyperlink" Target="https://www.doe.mass.edu/accountability/lists-tools/default.html" TargetMode="External"/><Relationship Id="rId4" Type="http://schemas.openxmlformats.org/officeDocument/2006/relationships/hyperlink" Target="https://www.doe.mass.edu/so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505838" y="1197204"/>
            <a:ext cx="8631677" cy="2366127"/>
          </a:xfrm>
        </p:spPr>
        <p:txBody>
          <a:bodyPr>
            <a:normAutofit/>
          </a:bodyPr>
          <a:lstStyle/>
          <a:p>
            <a:r>
              <a:rPr lang="en-US" sz="5400"/>
              <a:t>Accountability and Assistance Advisory Council Meeting</a:t>
            </a: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p:txBody>
          <a:bodyPr vert="horz" lIns="91440" tIns="45720" rIns="91440" bIns="45720" rtlCol="0" anchor="t">
            <a:normAutofit/>
          </a:bodyPr>
          <a:lstStyle/>
          <a:p>
            <a:r>
              <a:rPr lang="en-US" altLang="zh-CN">
                <a:latin typeface="Arial"/>
                <a:ea typeface="等线"/>
                <a:cs typeface="Arial"/>
              </a:rPr>
              <a:t>April 2, 2025</a:t>
            </a:r>
          </a:p>
        </p:txBody>
      </p:sp>
    </p:spTree>
    <p:extLst>
      <p:ext uri="{BB962C8B-B14F-4D97-AF65-F5344CB8AC3E}">
        <p14:creationId xmlns:p14="http://schemas.microsoft.com/office/powerpoint/2010/main" val="2260741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9BB3BD-12D2-B4CE-3140-AE629EBB05C7}"/>
              </a:ext>
            </a:extLst>
          </p:cNvPr>
          <p:cNvSpPr>
            <a:spLocks noGrp="1"/>
          </p:cNvSpPr>
          <p:nvPr>
            <p:ph type="title"/>
          </p:nvPr>
        </p:nvSpPr>
        <p:spPr>
          <a:xfrm>
            <a:off x="633412" y="507717"/>
            <a:ext cx="13658850" cy="1042852"/>
          </a:xfrm>
        </p:spPr>
        <p:txBody>
          <a:bodyPr>
            <a:normAutofit/>
          </a:bodyPr>
          <a:lstStyle/>
          <a:p>
            <a:r>
              <a:rPr lang="en-US"/>
              <a:t>Cycle of Continuous Improvement </a:t>
            </a:r>
          </a:p>
        </p:txBody>
      </p:sp>
      <p:sp>
        <p:nvSpPr>
          <p:cNvPr id="16" name="Rectangle: Rounded Corners 15">
            <a:extLst>
              <a:ext uri="{FF2B5EF4-FFF2-40B4-BE49-F238E27FC236}">
                <a16:creationId xmlns:a16="http://schemas.microsoft.com/office/drawing/2014/main" id="{14EFA869-36B1-A138-289A-3C6319F53B5F}"/>
              </a:ext>
              <a:ext uri="{C183D7F6-B498-43B3-948B-1728B52AA6E4}">
                <adec:decorative xmlns:adec="http://schemas.microsoft.com/office/drawing/2017/decorative" val="1"/>
              </a:ext>
            </a:extLst>
          </p:cNvPr>
          <p:cNvSpPr/>
          <p:nvPr/>
        </p:nvSpPr>
        <p:spPr>
          <a:xfrm>
            <a:off x="190073" y="1881625"/>
            <a:ext cx="2887038" cy="1376737"/>
          </a:xfrm>
          <a:prstGeom prst="roundRect">
            <a:avLst/>
          </a:prstGeom>
          <a:noFill/>
          <a:ln w="476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3C7ED7E-D061-FDE8-1677-F8BBEF8F0027}"/>
              </a:ext>
            </a:extLst>
          </p:cNvPr>
          <p:cNvSpPr txBox="1"/>
          <p:nvPr/>
        </p:nvSpPr>
        <p:spPr>
          <a:xfrm>
            <a:off x="1316806" y="2100289"/>
            <a:ext cx="1585643" cy="830997"/>
          </a:xfrm>
          <a:prstGeom prst="rect">
            <a:avLst/>
          </a:prstGeom>
          <a:noFill/>
        </p:spPr>
        <p:txBody>
          <a:bodyPr wrap="square" rtlCol="0">
            <a:spAutoFit/>
          </a:bodyPr>
          <a:lstStyle/>
          <a:p>
            <a:pPr algn="ctr"/>
            <a:r>
              <a:rPr lang="en-US" sz="2400" b="1">
                <a:latin typeface="Calibri" panose="020F0502020204030204" pitchFamily="34" charset="0"/>
                <a:cs typeface="Calibri" panose="020F0502020204030204" pitchFamily="34" charset="0"/>
              </a:rPr>
              <a:t>#1</a:t>
            </a:r>
          </a:p>
          <a:p>
            <a:pPr algn="ctr"/>
            <a:r>
              <a:rPr lang="en-US" sz="2400" b="1">
                <a:latin typeface="Arial" panose="020B0604020202020204" pitchFamily="34" charset="0"/>
                <a:cs typeface="Arial" panose="020B0604020202020204" pitchFamily="34" charset="0"/>
              </a:rPr>
              <a:t>Prioritize</a:t>
            </a:r>
            <a:r>
              <a:rPr lang="en-US" sz="2400" b="1">
                <a:latin typeface="Calibri" panose="020F0502020204030204" pitchFamily="34" charset="0"/>
                <a:cs typeface="Calibri" panose="020F0502020204030204" pitchFamily="34" charset="0"/>
              </a:rPr>
              <a:t> </a:t>
            </a:r>
          </a:p>
        </p:txBody>
      </p:sp>
      <p:sp>
        <p:nvSpPr>
          <p:cNvPr id="18" name="Rectangle: Rounded Corners 17">
            <a:extLst>
              <a:ext uri="{FF2B5EF4-FFF2-40B4-BE49-F238E27FC236}">
                <a16:creationId xmlns:a16="http://schemas.microsoft.com/office/drawing/2014/main" id="{81E8EF38-511D-4FAD-6008-C3DB6F47422D}"/>
              </a:ext>
            </a:extLst>
          </p:cNvPr>
          <p:cNvSpPr/>
          <p:nvPr/>
        </p:nvSpPr>
        <p:spPr>
          <a:xfrm>
            <a:off x="3185398" y="1881625"/>
            <a:ext cx="7637978" cy="1376737"/>
          </a:xfrm>
          <a:prstGeom prst="roundRect">
            <a:avLst/>
          </a:prstGeom>
          <a:solidFill>
            <a:srgbClr val="92D050">
              <a:alpha val="39000"/>
            </a:srgbClr>
          </a:solidFill>
          <a:ln w="476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lvl="1" indent="-342900">
              <a:buFont typeface="Arial" panose="020B0604020202020204" pitchFamily="34" charset="0"/>
              <a:buChar char="•"/>
            </a:pPr>
            <a:r>
              <a:rPr lang="en-US" sz="1600">
                <a:solidFill>
                  <a:srgbClr val="002060"/>
                </a:solidFill>
                <a:latin typeface="Arial"/>
                <a:cs typeface="Arial"/>
              </a:rPr>
              <a:t>In the spring, districts </a:t>
            </a:r>
            <a:r>
              <a:rPr lang="en-US" sz="1600" b="0" i="0">
                <a:solidFill>
                  <a:srgbClr val="002060"/>
                </a:solidFill>
                <a:effectLst/>
                <a:latin typeface="Arial"/>
                <a:cs typeface="Arial"/>
              </a:rPr>
              <a:t>identify an instructional priority, anchored in culturally and linguistically responsive, grade appropriate instruction</a:t>
            </a:r>
            <a:endParaRPr lang="en-US" sz="1600" b="0" i="0">
              <a:solidFill>
                <a:srgbClr val="212529"/>
              </a:solidFill>
              <a:effectLst/>
              <a:latin typeface="Arial"/>
              <a:cs typeface="Arial"/>
            </a:endParaRPr>
          </a:p>
        </p:txBody>
      </p:sp>
      <p:sp>
        <p:nvSpPr>
          <p:cNvPr id="19" name="Rectangle: Rounded Corners 18">
            <a:extLst>
              <a:ext uri="{FF2B5EF4-FFF2-40B4-BE49-F238E27FC236}">
                <a16:creationId xmlns:a16="http://schemas.microsoft.com/office/drawing/2014/main" id="{CFE230A4-4EBE-1CEC-A02E-EFE721A5057A}"/>
              </a:ext>
              <a:ext uri="{C183D7F6-B498-43B3-948B-1728B52AA6E4}">
                <adec:decorative xmlns:adec="http://schemas.microsoft.com/office/drawing/2017/decorative" val="1"/>
              </a:ext>
            </a:extLst>
          </p:cNvPr>
          <p:cNvSpPr/>
          <p:nvPr/>
        </p:nvSpPr>
        <p:spPr>
          <a:xfrm>
            <a:off x="177116" y="3489530"/>
            <a:ext cx="2887038" cy="1525111"/>
          </a:xfrm>
          <a:prstGeom prst="roundRect">
            <a:avLst/>
          </a:prstGeom>
          <a:noFill/>
          <a:ln w="476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4890320B-D6AF-622A-2EAB-A27C1D93D9C0}"/>
              </a:ext>
            </a:extLst>
          </p:cNvPr>
          <p:cNvSpPr/>
          <p:nvPr/>
        </p:nvSpPr>
        <p:spPr>
          <a:xfrm>
            <a:off x="3214510" y="3429000"/>
            <a:ext cx="7637978" cy="1642066"/>
          </a:xfrm>
          <a:prstGeom prst="roundRect">
            <a:avLst/>
          </a:prstGeom>
          <a:solidFill>
            <a:schemeClr val="accent2">
              <a:lumMod val="20000"/>
              <a:lumOff val="80000"/>
            </a:schemeClr>
          </a:solidFill>
          <a:ln w="476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buFont typeface="Arial" panose="020B0604020202020204" pitchFamily="34" charset="0"/>
              <a:buChar char="•"/>
            </a:pPr>
            <a:r>
              <a:rPr lang="en-US" sz="1600">
                <a:solidFill>
                  <a:srgbClr val="002060"/>
                </a:solidFill>
                <a:latin typeface="Arial"/>
                <a:cs typeface="Arial"/>
              </a:rPr>
              <a:t>District develops a plan, based on the District Instructional Prioritization Plan guidance that outlines roles, key actions, and benchmarks to achieve the priority</a:t>
            </a:r>
          </a:p>
          <a:p>
            <a:pPr marL="342900" indent="-342900">
              <a:buFont typeface="Arial" panose="020B0604020202020204" pitchFamily="34" charset="0"/>
              <a:buChar char="•"/>
            </a:pPr>
            <a:r>
              <a:rPr lang="en-US" sz="1600">
                <a:solidFill>
                  <a:srgbClr val="002060"/>
                </a:solidFill>
                <a:latin typeface="Arial"/>
                <a:cs typeface="Arial"/>
              </a:rPr>
              <a:t>Plan is differentiated for schools that require assistance</a:t>
            </a:r>
          </a:p>
          <a:p>
            <a:pPr marL="342900" indent="-342900">
              <a:buFont typeface="Arial" panose="020B0604020202020204" pitchFamily="34" charset="0"/>
              <a:buChar char="•"/>
            </a:pPr>
            <a:r>
              <a:rPr lang="en-US" sz="1600">
                <a:solidFill>
                  <a:srgbClr val="002060"/>
                </a:solidFill>
                <a:latin typeface="Arial"/>
                <a:cs typeface="Arial"/>
              </a:rPr>
              <a:t>Plan includes supporting instructional systems and structures and  skillful implementation of high-quality instructional materials.</a:t>
            </a:r>
          </a:p>
        </p:txBody>
      </p:sp>
      <p:sp>
        <p:nvSpPr>
          <p:cNvPr id="21" name="TextBox 20">
            <a:extLst>
              <a:ext uri="{FF2B5EF4-FFF2-40B4-BE49-F238E27FC236}">
                <a16:creationId xmlns:a16="http://schemas.microsoft.com/office/drawing/2014/main" id="{05E9ECC1-EA78-9D73-EE0D-490E4062815C}"/>
              </a:ext>
            </a:extLst>
          </p:cNvPr>
          <p:cNvSpPr txBox="1"/>
          <p:nvPr/>
        </p:nvSpPr>
        <p:spPr>
          <a:xfrm>
            <a:off x="1132664" y="3656155"/>
            <a:ext cx="2035995" cy="1200329"/>
          </a:xfrm>
          <a:prstGeom prst="rect">
            <a:avLst/>
          </a:prstGeom>
          <a:noFill/>
        </p:spPr>
        <p:txBody>
          <a:bodyPr wrap="square" rtlCol="0">
            <a:spAutoFit/>
          </a:bodyPr>
          <a:lstStyle/>
          <a:p>
            <a:pPr algn="ctr"/>
            <a:r>
              <a:rPr lang="en-US" sz="2400" b="1">
                <a:latin typeface="Arial" panose="020B0604020202020204" pitchFamily="34" charset="0"/>
                <a:cs typeface="Arial" panose="020B0604020202020204" pitchFamily="34" charset="0"/>
              </a:rPr>
              <a:t>#2</a:t>
            </a:r>
          </a:p>
          <a:p>
            <a:pPr algn="ctr"/>
            <a:r>
              <a:rPr lang="en-US" sz="2400" b="1">
                <a:latin typeface="Arial" panose="020B0604020202020204" pitchFamily="34" charset="0"/>
                <a:cs typeface="Arial" panose="020B0604020202020204" pitchFamily="34" charset="0"/>
              </a:rPr>
              <a:t>Create </a:t>
            </a:r>
          </a:p>
          <a:p>
            <a:pPr algn="ctr"/>
            <a:r>
              <a:rPr lang="en-US" sz="2400" b="1">
                <a:latin typeface="Arial" panose="020B0604020202020204" pitchFamily="34" charset="0"/>
                <a:cs typeface="Arial" panose="020B0604020202020204" pitchFamily="34" charset="0"/>
              </a:rPr>
              <a:t>a Plan</a:t>
            </a:r>
          </a:p>
        </p:txBody>
      </p:sp>
      <p:sp>
        <p:nvSpPr>
          <p:cNvPr id="22" name="Rectangle: Rounded Corners 21">
            <a:extLst>
              <a:ext uri="{FF2B5EF4-FFF2-40B4-BE49-F238E27FC236}">
                <a16:creationId xmlns:a16="http://schemas.microsoft.com/office/drawing/2014/main" id="{89F12A1B-C60C-01CD-3675-8797508F5BCD}"/>
              </a:ext>
              <a:ext uri="{C183D7F6-B498-43B3-948B-1728B52AA6E4}">
                <adec:decorative xmlns:adec="http://schemas.microsoft.com/office/drawing/2017/decorative" val="1"/>
              </a:ext>
            </a:extLst>
          </p:cNvPr>
          <p:cNvSpPr/>
          <p:nvPr/>
        </p:nvSpPr>
        <p:spPr>
          <a:xfrm>
            <a:off x="190073" y="5244712"/>
            <a:ext cx="2887038" cy="1376737"/>
          </a:xfrm>
          <a:prstGeom prst="roundRect">
            <a:avLst/>
          </a:prstGeom>
          <a:noFill/>
          <a:ln w="4762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8A764DF1-6BC9-59B8-56BE-AE81DCD70572}"/>
              </a:ext>
            </a:extLst>
          </p:cNvPr>
          <p:cNvSpPr/>
          <p:nvPr/>
        </p:nvSpPr>
        <p:spPr>
          <a:xfrm>
            <a:off x="3233348" y="5245810"/>
            <a:ext cx="7637978" cy="1376737"/>
          </a:xfrm>
          <a:prstGeom prst="roundRect">
            <a:avLst/>
          </a:prstGeom>
          <a:solidFill>
            <a:schemeClr val="accent4">
              <a:lumMod val="20000"/>
              <a:lumOff val="80000"/>
            </a:schemeClr>
          </a:solidFill>
          <a:ln w="476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buFont typeface="Arial" panose="020B0604020202020204" pitchFamily="34" charset="0"/>
              <a:buChar char="•"/>
            </a:pPr>
            <a:r>
              <a:rPr lang="en-US" sz="1600">
                <a:solidFill>
                  <a:schemeClr val="tx2"/>
                </a:solidFill>
                <a:latin typeface="Arial"/>
                <a:cs typeface="Arial"/>
              </a:rPr>
              <a:t>Track implementation of the selected strategies and supports</a:t>
            </a:r>
          </a:p>
          <a:p>
            <a:pPr marL="342900" indent="-342900">
              <a:buFont typeface="Arial" panose="020B0604020202020204" pitchFamily="34" charset="0"/>
              <a:buChar char="•"/>
            </a:pPr>
            <a:r>
              <a:rPr lang="en-US" sz="1600">
                <a:solidFill>
                  <a:schemeClr val="tx2"/>
                </a:solidFill>
                <a:latin typeface="Arial"/>
                <a:cs typeface="Arial"/>
              </a:rPr>
              <a:t>Monitor changes in adult practice and student learning outcomes </a:t>
            </a:r>
          </a:p>
          <a:p>
            <a:pPr marL="342900" indent="-342900">
              <a:buFont typeface="Arial" panose="020B0604020202020204" pitchFamily="34" charset="0"/>
              <a:buChar char="•"/>
            </a:pPr>
            <a:r>
              <a:rPr lang="en-US" sz="1600">
                <a:solidFill>
                  <a:schemeClr val="tx2"/>
                </a:solidFill>
                <a:latin typeface="Arial"/>
                <a:cs typeface="Arial"/>
              </a:rPr>
              <a:t>Troubleshoot challenges and adjust the plan as needed</a:t>
            </a:r>
          </a:p>
        </p:txBody>
      </p:sp>
      <p:sp>
        <p:nvSpPr>
          <p:cNvPr id="24" name="TextBox 23">
            <a:extLst>
              <a:ext uri="{FF2B5EF4-FFF2-40B4-BE49-F238E27FC236}">
                <a16:creationId xmlns:a16="http://schemas.microsoft.com/office/drawing/2014/main" id="{8E752FFC-D35D-53F5-B2F7-E4FE5DCEEE4B}"/>
              </a:ext>
            </a:extLst>
          </p:cNvPr>
          <p:cNvSpPr txBox="1"/>
          <p:nvPr/>
        </p:nvSpPr>
        <p:spPr>
          <a:xfrm>
            <a:off x="1380162" y="5319132"/>
            <a:ext cx="1585643" cy="1200329"/>
          </a:xfrm>
          <a:prstGeom prst="rect">
            <a:avLst/>
          </a:prstGeom>
          <a:noFill/>
        </p:spPr>
        <p:txBody>
          <a:bodyPr wrap="square" rtlCol="0">
            <a:spAutoFit/>
          </a:bodyPr>
          <a:lstStyle/>
          <a:p>
            <a:pPr algn="ctr"/>
            <a:r>
              <a:rPr lang="en-US" sz="2400" b="1">
                <a:latin typeface="Arial" panose="020B0604020202020204" pitchFamily="34" charset="0"/>
                <a:cs typeface="Arial" panose="020B0604020202020204" pitchFamily="34" charset="0"/>
              </a:rPr>
              <a:t>#3</a:t>
            </a:r>
          </a:p>
          <a:p>
            <a:pPr algn="ctr"/>
            <a:r>
              <a:rPr lang="en-US" sz="2400" b="1">
                <a:latin typeface="Arial" panose="020B0604020202020204" pitchFamily="34" charset="0"/>
                <a:cs typeface="Arial" panose="020B0604020202020204" pitchFamily="34" charset="0"/>
              </a:rPr>
              <a:t>Track Progress</a:t>
            </a:r>
          </a:p>
        </p:txBody>
      </p:sp>
      <p:pic>
        <p:nvPicPr>
          <p:cNvPr id="12" name="Graphic 11" descr="Priorities with solid fill">
            <a:extLst>
              <a:ext uri="{FF2B5EF4-FFF2-40B4-BE49-F238E27FC236}">
                <a16:creationId xmlns:a16="http://schemas.microsoft.com/office/drawing/2014/main" id="{2F636988-77FE-822E-08CE-81E14A560C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5762" y="2048580"/>
            <a:ext cx="914400" cy="914400"/>
          </a:xfrm>
          <a:prstGeom prst="rect">
            <a:avLst/>
          </a:prstGeom>
        </p:spPr>
      </p:pic>
      <p:pic>
        <p:nvPicPr>
          <p:cNvPr id="13" name="Graphic 12" descr="Right pointing backhand index with solid fill">
            <a:extLst>
              <a:ext uri="{FF2B5EF4-FFF2-40B4-BE49-F238E27FC236}">
                <a16:creationId xmlns:a16="http://schemas.microsoft.com/office/drawing/2014/main" id="{1777771F-1032-5D90-6400-D109D7E6AE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5762" y="3890339"/>
            <a:ext cx="914400" cy="914400"/>
          </a:xfrm>
          <a:prstGeom prst="rect">
            <a:avLst/>
          </a:prstGeom>
        </p:spPr>
      </p:pic>
      <p:pic>
        <p:nvPicPr>
          <p:cNvPr id="14" name="Graphic 13" descr="Circles with arrows outline">
            <a:extLst>
              <a:ext uri="{FF2B5EF4-FFF2-40B4-BE49-F238E27FC236}">
                <a16:creationId xmlns:a16="http://schemas.microsoft.com/office/drawing/2014/main" id="{B60C7A98-CE8A-9884-90F1-3BC1A12B45E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9939" y="5476978"/>
            <a:ext cx="914400" cy="914400"/>
          </a:xfrm>
          <a:prstGeom prst="rect">
            <a:avLst/>
          </a:prstGeom>
        </p:spPr>
      </p:pic>
    </p:spTree>
    <p:extLst>
      <p:ext uri="{BB962C8B-B14F-4D97-AF65-F5344CB8AC3E}">
        <p14:creationId xmlns:p14="http://schemas.microsoft.com/office/powerpoint/2010/main" val="2154422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66C47-1DE7-DCC9-091D-A199925C02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20474F-AFB5-D073-4BEB-E2582A48D1AE}"/>
              </a:ext>
            </a:extLst>
          </p:cNvPr>
          <p:cNvSpPr>
            <a:spLocks noGrp="1"/>
          </p:cNvSpPr>
          <p:nvPr>
            <p:ph type="title"/>
          </p:nvPr>
        </p:nvSpPr>
        <p:spPr>
          <a:xfrm>
            <a:off x="838200" y="3004392"/>
            <a:ext cx="10515600" cy="849215"/>
          </a:xfrm>
        </p:spPr>
        <p:txBody>
          <a:bodyPr>
            <a:noAutofit/>
          </a:bodyPr>
          <a:lstStyle/>
          <a:p>
            <a:r>
              <a:rPr lang="en-US" sz="4400"/>
              <a:t>2025 Accountability Reporting</a:t>
            </a:r>
          </a:p>
        </p:txBody>
      </p:sp>
    </p:spTree>
    <p:extLst>
      <p:ext uri="{BB962C8B-B14F-4D97-AF65-F5344CB8AC3E}">
        <p14:creationId xmlns:p14="http://schemas.microsoft.com/office/powerpoint/2010/main" val="1292700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AAE268-CBE7-0336-C712-62B4C9A5DF8A}"/>
              </a:ext>
            </a:extLst>
          </p:cNvPr>
          <p:cNvSpPr>
            <a:spLocks noGrp="1"/>
          </p:cNvSpPr>
          <p:nvPr>
            <p:ph type="title"/>
          </p:nvPr>
        </p:nvSpPr>
        <p:spPr>
          <a:xfrm>
            <a:off x="838200" y="365126"/>
            <a:ext cx="10515600" cy="1042852"/>
          </a:xfrm>
        </p:spPr>
        <p:txBody>
          <a:bodyPr/>
          <a:lstStyle/>
          <a:p>
            <a:r>
              <a:rPr lang="en-US"/>
              <a:t>Plans for 2025 Reporting</a:t>
            </a:r>
          </a:p>
        </p:txBody>
      </p:sp>
      <p:sp>
        <p:nvSpPr>
          <p:cNvPr id="5" name="Content Placeholder 4">
            <a:extLst>
              <a:ext uri="{FF2B5EF4-FFF2-40B4-BE49-F238E27FC236}">
                <a16:creationId xmlns:a16="http://schemas.microsoft.com/office/drawing/2014/main" id="{CB08A25B-92E2-B66D-72D2-DF92FF17B244}"/>
              </a:ext>
            </a:extLst>
          </p:cNvPr>
          <p:cNvSpPr>
            <a:spLocks noGrp="1"/>
          </p:cNvSpPr>
          <p:nvPr>
            <p:ph idx="1"/>
          </p:nvPr>
        </p:nvSpPr>
        <p:spPr>
          <a:xfrm>
            <a:off x="838200" y="2086984"/>
            <a:ext cx="10515600" cy="4052559"/>
          </a:xfrm>
        </p:spPr>
        <p:txBody>
          <a:bodyPr>
            <a:normAutofit/>
          </a:bodyPr>
          <a:lstStyle/>
          <a:p>
            <a:pPr marL="0" indent="0" algn="ctr">
              <a:buNone/>
            </a:pPr>
            <a:r>
              <a:rPr lang="en-US" sz="2400" dirty="0"/>
              <a:t>2025 accountability reporting will remain unchanged from 2024:</a:t>
            </a:r>
          </a:p>
        </p:txBody>
      </p:sp>
      <p:graphicFrame>
        <p:nvGraphicFramePr>
          <p:cNvPr id="8" name="Diagram 7" descr="2025 accountability reporting will remain unchanged from 2024.">
            <a:extLst>
              <a:ext uri="{FF2B5EF4-FFF2-40B4-BE49-F238E27FC236}">
                <a16:creationId xmlns:a16="http://schemas.microsoft.com/office/drawing/2014/main" id="{37AA75BF-9A22-8ACA-05FC-E588E5016609}"/>
              </a:ext>
            </a:extLst>
          </p:cNvPr>
          <p:cNvGraphicFramePr/>
          <p:nvPr>
            <p:extLst>
              <p:ext uri="{D42A27DB-BD31-4B8C-83A1-F6EECF244321}">
                <p14:modId xmlns:p14="http://schemas.microsoft.com/office/powerpoint/2010/main" val="2268035275"/>
              </p:ext>
            </p:extLst>
          </p:nvPr>
        </p:nvGraphicFramePr>
        <p:xfrm>
          <a:off x="1422400" y="2622877"/>
          <a:ext cx="93472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440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6BF807BF-5774-471A-8410-93525A25DE84}"/>
                                            </p:graphicEl>
                                          </p:spTgt>
                                        </p:tgtEl>
                                        <p:attrNameLst>
                                          <p:attrName>style.visibility</p:attrName>
                                        </p:attrNameLst>
                                      </p:cBhvr>
                                      <p:to>
                                        <p:strVal val="visible"/>
                                      </p:to>
                                    </p:set>
                                    <p:animEffect transition="in" filter="fade">
                                      <p:cBhvr>
                                        <p:cTn id="7" dur="1000"/>
                                        <p:tgtEl>
                                          <p:spTgt spid="8">
                                            <p:graphicEl>
                                              <a:dgm id="{6BF807BF-5774-471A-8410-93525A25DE8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2A5CC6F6-5243-43F8-9494-B3A404BBFBD6}"/>
                                            </p:graphicEl>
                                          </p:spTgt>
                                        </p:tgtEl>
                                        <p:attrNameLst>
                                          <p:attrName>style.visibility</p:attrName>
                                        </p:attrNameLst>
                                      </p:cBhvr>
                                      <p:to>
                                        <p:strVal val="visible"/>
                                      </p:to>
                                    </p:set>
                                    <p:animEffect transition="in" filter="fade">
                                      <p:cBhvr>
                                        <p:cTn id="12" dur="1000"/>
                                        <p:tgtEl>
                                          <p:spTgt spid="8">
                                            <p:graphicEl>
                                              <a:dgm id="{2A5CC6F6-5243-43F8-9494-B3A404BBFBD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1A93846B-EA9A-41F7-890C-160FB6D8373B}"/>
                                            </p:graphicEl>
                                          </p:spTgt>
                                        </p:tgtEl>
                                        <p:attrNameLst>
                                          <p:attrName>style.visibility</p:attrName>
                                        </p:attrNameLst>
                                      </p:cBhvr>
                                      <p:to>
                                        <p:strVal val="visible"/>
                                      </p:to>
                                    </p:set>
                                    <p:animEffect transition="in" filter="fade">
                                      <p:cBhvr>
                                        <p:cTn id="17" dur="1000"/>
                                        <p:tgtEl>
                                          <p:spTgt spid="8">
                                            <p:graphicEl>
                                              <a:dgm id="{1A93846B-EA9A-41F7-890C-160FB6D8373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FEA572A0-689F-4AA5-A990-099AF68EEE0B}"/>
                                            </p:graphicEl>
                                          </p:spTgt>
                                        </p:tgtEl>
                                        <p:attrNameLst>
                                          <p:attrName>style.visibility</p:attrName>
                                        </p:attrNameLst>
                                      </p:cBhvr>
                                      <p:to>
                                        <p:strVal val="visible"/>
                                      </p:to>
                                    </p:set>
                                    <p:animEffect transition="in" filter="fade">
                                      <p:cBhvr>
                                        <p:cTn id="22" dur="1000"/>
                                        <p:tgtEl>
                                          <p:spTgt spid="8">
                                            <p:graphicEl>
                                              <a:dgm id="{FEA572A0-689F-4AA5-A990-099AF68EEE0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dgm id="{4E94098F-2DAA-4A2E-A6A6-03B1505C9CC2}"/>
                                            </p:graphicEl>
                                          </p:spTgt>
                                        </p:tgtEl>
                                        <p:attrNameLst>
                                          <p:attrName>style.visibility</p:attrName>
                                        </p:attrNameLst>
                                      </p:cBhvr>
                                      <p:to>
                                        <p:strVal val="visible"/>
                                      </p:to>
                                    </p:set>
                                    <p:animEffect transition="in" filter="fade">
                                      <p:cBhvr>
                                        <p:cTn id="27" dur="1000"/>
                                        <p:tgtEl>
                                          <p:spTgt spid="8">
                                            <p:graphicEl>
                                              <a:dgm id="{4E94098F-2DAA-4A2E-A6A6-03B1505C9CC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6D776E-5901-C8EC-9AED-006642B72E52}"/>
              </a:ext>
            </a:extLst>
          </p:cNvPr>
          <p:cNvSpPr>
            <a:spLocks noGrp="1"/>
          </p:cNvSpPr>
          <p:nvPr>
            <p:ph type="title"/>
          </p:nvPr>
        </p:nvSpPr>
        <p:spPr/>
        <p:txBody>
          <a:bodyPr/>
          <a:lstStyle/>
          <a:p>
            <a:r>
              <a:rPr lang="en-US"/>
              <a:t>Accountability System Review</a:t>
            </a:r>
          </a:p>
        </p:txBody>
      </p:sp>
      <p:graphicFrame>
        <p:nvGraphicFramePr>
          <p:cNvPr id="4" name="Content Placeholder 3" descr="Timeline for accountability system review/redeisgn work. Work is ongoing and will extending into SY2026-27.">
            <a:extLst>
              <a:ext uri="{FF2B5EF4-FFF2-40B4-BE49-F238E27FC236}">
                <a16:creationId xmlns:a16="http://schemas.microsoft.com/office/drawing/2014/main" id="{53A26339-3345-3ADC-D4F2-5573DB037F4E}"/>
              </a:ext>
            </a:extLst>
          </p:cNvPr>
          <p:cNvGraphicFramePr>
            <a:graphicFrameLocks noGrp="1"/>
          </p:cNvGraphicFramePr>
          <p:nvPr>
            <p:ph idx="1"/>
            <p:extLst>
              <p:ext uri="{D42A27DB-BD31-4B8C-83A1-F6EECF244321}">
                <p14:modId xmlns:p14="http://schemas.microsoft.com/office/powerpoint/2010/main" val="4230217357"/>
              </p:ext>
            </p:extLst>
          </p:nvPr>
        </p:nvGraphicFramePr>
        <p:xfrm>
          <a:off x="91126" y="1857079"/>
          <a:ext cx="12009748" cy="4100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Right 4">
            <a:extLst>
              <a:ext uri="{FF2B5EF4-FFF2-40B4-BE49-F238E27FC236}">
                <a16:creationId xmlns:a16="http://schemas.microsoft.com/office/drawing/2014/main" id="{0477BD17-4302-2542-3C02-4EBE862BEC54}"/>
              </a:ext>
            </a:extLst>
          </p:cNvPr>
          <p:cNvSpPr/>
          <p:nvPr/>
        </p:nvSpPr>
        <p:spPr>
          <a:xfrm>
            <a:off x="8144757" y="3497343"/>
            <a:ext cx="1960777" cy="820132"/>
          </a:xfrm>
          <a:prstGeom prst="rightArrow">
            <a:avLst/>
          </a:prstGeom>
          <a:pattFill prst="pct10">
            <a:fgClr>
              <a:schemeClr val="accent1">
                <a:lumMod val="75000"/>
              </a:schemeClr>
            </a:fgClr>
            <a:bgClr>
              <a:schemeClr val="bg1"/>
            </a:bgClr>
          </a:patt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p:spPr>
        <p:txBody>
          <a:bodyPr spcFirstLastPara="0" vert="horz" wrap="square" lIns="60960" tIns="60960" rIns="60960" bIns="60960" numCol="1" spcCol="1270" anchor="ctr" anchorCtr="0">
            <a:noAutofit/>
          </a:bodyPr>
          <a:lstStyle/>
          <a:p>
            <a:pPr algn="ctr"/>
            <a:r>
              <a:rPr lang="en-US" sz="1100" b="1">
                <a:latin typeface="Arial" panose="020B0604020202020204" pitchFamily="34" charset="0"/>
                <a:cs typeface="Arial" panose="020B0604020202020204" pitchFamily="34" charset="0"/>
              </a:rPr>
              <a:t>Operationalizing System</a:t>
            </a:r>
          </a:p>
        </p:txBody>
      </p:sp>
      <p:sp>
        <p:nvSpPr>
          <p:cNvPr id="7" name="TextBox 6">
            <a:extLst>
              <a:ext uri="{FF2B5EF4-FFF2-40B4-BE49-F238E27FC236}">
                <a16:creationId xmlns:a16="http://schemas.microsoft.com/office/drawing/2014/main" id="{1DA622D1-5CE0-1D81-7A82-C7B2ED74D789}"/>
              </a:ext>
            </a:extLst>
          </p:cNvPr>
          <p:cNvSpPr txBox="1"/>
          <p:nvPr/>
        </p:nvSpPr>
        <p:spPr>
          <a:xfrm>
            <a:off x="185394" y="4920792"/>
            <a:ext cx="2055043" cy="261610"/>
          </a:xfrm>
          <a:prstGeom prst="rect">
            <a:avLst/>
          </a:prstGeom>
          <a:noFill/>
        </p:spPr>
        <p:txBody>
          <a:bodyPr wrap="square" rtlCol="0">
            <a:spAutoFit/>
          </a:bodyPr>
          <a:lstStyle/>
          <a:p>
            <a:r>
              <a:rPr lang="en-US" sz="1100">
                <a:latin typeface="Arial" panose="020B0604020202020204" pitchFamily="34" charset="0"/>
                <a:cs typeface="Arial" panose="020B0604020202020204" pitchFamily="34" charset="0"/>
              </a:rPr>
              <a:t>* Tentative timeline</a:t>
            </a:r>
          </a:p>
        </p:txBody>
      </p:sp>
    </p:spTree>
    <p:extLst>
      <p:ext uri="{BB962C8B-B14F-4D97-AF65-F5344CB8AC3E}">
        <p14:creationId xmlns:p14="http://schemas.microsoft.com/office/powerpoint/2010/main" val="2891967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F402A-1057-E197-73E7-0C88CC578236}"/>
              </a:ext>
            </a:extLst>
          </p:cNvPr>
          <p:cNvSpPr>
            <a:spLocks noGrp="1"/>
          </p:cNvSpPr>
          <p:nvPr>
            <p:ph type="title"/>
          </p:nvPr>
        </p:nvSpPr>
        <p:spPr>
          <a:xfrm>
            <a:off x="838200" y="2002631"/>
            <a:ext cx="10515600" cy="2559942"/>
          </a:xfrm>
        </p:spPr>
        <p:txBody>
          <a:bodyPr>
            <a:noAutofit/>
          </a:bodyPr>
          <a:lstStyle/>
          <a:p>
            <a:r>
              <a:rPr lang="en-US" sz="4400"/>
              <a:t>Feedback on DESE’s Draft Regulations Related to the Competency Determination (CD) and Considerations for Future Accountability Reporting</a:t>
            </a:r>
          </a:p>
        </p:txBody>
      </p:sp>
    </p:spTree>
    <p:extLst>
      <p:ext uri="{BB962C8B-B14F-4D97-AF65-F5344CB8AC3E}">
        <p14:creationId xmlns:p14="http://schemas.microsoft.com/office/powerpoint/2010/main" val="1585759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CEAE47-2FED-240E-9BE0-DF22D0C30C27}"/>
              </a:ext>
            </a:extLst>
          </p:cNvPr>
          <p:cNvSpPr>
            <a:spLocks noGrp="1"/>
          </p:cNvSpPr>
          <p:nvPr>
            <p:ph idx="1"/>
          </p:nvPr>
        </p:nvSpPr>
        <p:spPr>
          <a:xfrm>
            <a:off x="838200" y="2149311"/>
            <a:ext cx="10515600" cy="4240068"/>
          </a:xfrm>
        </p:spPr>
        <p:txBody>
          <a:bodyPr vert="horz" lIns="91440" tIns="45720" rIns="91440" bIns="45720" rtlCol="0" anchor="t">
            <a:normAutofit/>
          </a:bodyPr>
          <a:lstStyle/>
          <a:p>
            <a:pPr marL="0" indent="0">
              <a:buNone/>
            </a:pPr>
            <a:r>
              <a:rPr lang="en-US" sz="2400"/>
              <a:t>The "competency determination" shall be based on the academic standards and curriculum frameworks for tenth graders in the areas of mathematics, science and technology, history and social science, foreign languages, and English, and shall represent a determination that a particular student has demonstrated mastery of a common core of skills, competencies and knowledge in these areas, </a:t>
            </a:r>
            <a:r>
              <a:rPr lang="en-US" sz="2400" strike="sngStrike"/>
              <a:t>as measured by the assessment instruments described in section one I </a:t>
            </a:r>
            <a:r>
              <a:rPr lang="en-US" sz="2400" u="sng">
                <a:solidFill>
                  <a:srgbClr val="FF0000"/>
                </a:solidFill>
              </a:rPr>
              <a:t>by satisfactorily completing coursework that has been certified by the student's district as showing mastery of the skills, competencies, and knowledge contained in the state academic standards and curriculum frameworks in the areas measured by the MCAS high school tests described in section one I administered in 2023, and in any additional areas determined by the board</a:t>
            </a:r>
            <a:r>
              <a:rPr lang="en-US" sz="2400"/>
              <a:t>. </a:t>
            </a:r>
          </a:p>
        </p:txBody>
      </p:sp>
      <p:sp>
        <p:nvSpPr>
          <p:cNvPr id="3" name="Title 2">
            <a:extLst>
              <a:ext uri="{FF2B5EF4-FFF2-40B4-BE49-F238E27FC236}">
                <a16:creationId xmlns:a16="http://schemas.microsoft.com/office/drawing/2014/main" id="{7FEA99A3-2D93-EC18-CF94-0EE85ECB4559}"/>
              </a:ext>
            </a:extLst>
          </p:cNvPr>
          <p:cNvSpPr>
            <a:spLocks noGrp="1"/>
          </p:cNvSpPr>
          <p:nvPr>
            <p:ph type="title"/>
          </p:nvPr>
        </p:nvSpPr>
        <p:spPr/>
        <p:txBody>
          <a:bodyPr/>
          <a:lstStyle/>
          <a:p>
            <a:r>
              <a:rPr lang="en-US"/>
              <a:t>Background Information</a:t>
            </a:r>
          </a:p>
        </p:txBody>
      </p:sp>
    </p:spTree>
    <p:extLst>
      <p:ext uri="{BB962C8B-B14F-4D97-AF65-F5344CB8AC3E}">
        <p14:creationId xmlns:p14="http://schemas.microsoft.com/office/powerpoint/2010/main" val="62747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C94C4-0F8E-9D29-CF25-A32C864548F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ED1F3B-99D4-2AE0-C0CB-9D73CF76D772}"/>
              </a:ext>
            </a:extLst>
          </p:cNvPr>
          <p:cNvSpPr>
            <a:spLocks noGrp="1"/>
          </p:cNvSpPr>
          <p:nvPr>
            <p:ph idx="1"/>
          </p:nvPr>
        </p:nvSpPr>
        <p:spPr/>
        <p:txBody>
          <a:bodyPr vert="horz" lIns="91440" tIns="45720" rIns="91440" bIns="45720" rtlCol="0" anchor="t">
            <a:normAutofit/>
          </a:bodyPr>
          <a:lstStyle/>
          <a:p>
            <a:r>
              <a:rPr lang="en-US" sz="2400"/>
              <a:t>Since the passage of the ballot question, the Board has discussed the matter of the CD and the new statutory requirements.</a:t>
            </a:r>
          </a:p>
          <a:p>
            <a:pPr lvl="1"/>
            <a:r>
              <a:rPr lang="en-US" sz="2000"/>
              <a:t>November, December, January, February regular meetings</a:t>
            </a:r>
          </a:p>
          <a:p>
            <a:pPr lvl="1"/>
            <a:r>
              <a:rPr lang="en-US" sz="2000"/>
              <a:t>February special meeting</a:t>
            </a:r>
          </a:p>
          <a:p>
            <a:pPr marL="457200" lvl="1" indent="0">
              <a:buNone/>
            </a:pPr>
            <a:endParaRPr lang="en-US" sz="2000"/>
          </a:p>
          <a:p>
            <a:r>
              <a:rPr lang="en-US" sz="2400"/>
              <a:t>The proposed amendments are informed by the Board’s discussions and are designed to focus on student learning and promote academic equity for all students.</a:t>
            </a:r>
          </a:p>
        </p:txBody>
      </p:sp>
      <p:sp>
        <p:nvSpPr>
          <p:cNvPr id="3" name="Title 2">
            <a:extLst>
              <a:ext uri="{FF2B5EF4-FFF2-40B4-BE49-F238E27FC236}">
                <a16:creationId xmlns:a16="http://schemas.microsoft.com/office/drawing/2014/main" id="{8DBCA608-EB74-2EA0-F483-10AB06D4BA04}"/>
              </a:ext>
            </a:extLst>
          </p:cNvPr>
          <p:cNvSpPr>
            <a:spLocks noGrp="1"/>
          </p:cNvSpPr>
          <p:nvPr>
            <p:ph type="title"/>
          </p:nvPr>
        </p:nvSpPr>
        <p:spPr/>
        <p:txBody>
          <a:bodyPr/>
          <a:lstStyle/>
          <a:p>
            <a:r>
              <a:rPr lang="en-US"/>
              <a:t>Background Information</a:t>
            </a:r>
          </a:p>
        </p:txBody>
      </p:sp>
    </p:spTree>
    <p:extLst>
      <p:ext uri="{BB962C8B-B14F-4D97-AF65-F5344CB8AC3E}">
        <p14:creationId xmlns:p14="http://schemas.microsoft.com/office/powerpoint/2010/main" val="2604458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A7CEB-0F7B-08B2-98D1-C53A2280C07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1BAE96-856B-DBDE-62F5-3E91C610A6D4}"/>
              </a:ext>
            </a:extLst>
          </p:cNvPr>
          <p:cNvSpPr>
            <a:spLocks noGrp="1"/>
          </p:cNvSpPr>
          <p:nvPr>
            <p:ph idx="1"/>
          </p:nvPr>
        </p:nvSpPr>
        <p:spPr>
          <a:xfrm>
            <a:off x="838200" y="2149311"/>
            <a:ext cx="10515600" cy="3990232"/>
          </a:xfrm>
        </p:spPr>
        <p:txBody>
          <a:bodyPr vert="horz" lIns="91440" tIns="45720" rIns="91440" bIns="45720" rtlCol="0" anchor="t">
            <a:normAutofit/>
          </a:bodyPr>
          <a:lstStyle/>
          <a:p>
            <a:pPr>
              <a:buFont typeface="Wingdings" panose="020B0604020202020204" pitchFamily="34" charset="0"/>
              <a:buChar char="ü"/>
            </a:pPr>
            <a:r>
              <a:rPr lang="en-US" sz="2400" b="1"/>
              <a:t>Align the regulations to the new statutory language. </a:t>
            </a:r>
            <a:endParaRPr lang="en-US" sz="2400"/>
          </a:p>
          <a:p>
            <a:pPr lvl="1"/>
            <a:r>
              <a:rPr lang="en-US" sz="2000"/>
              <a:t>This includes the deletion of obsolete language. </a:t>
            </a:r>
          </a:p>
          <a:p>
            <a:pPr marL="0" indent="0">
              <a:buNone/>
            </a:pPr>
            <a:endParaRPr lang="en-US"/>
          </a:p>
          <a:p>
            <a:pPr marL="514350" indent="-514350">
              <a:buFont typeface="Arial" panose="020B0604020202020204" pitchFamily="34" charset="0"/>
              <a:buAutoNum type="arabicPeriod"/>
            </a:pPr>
            <a:endParaRPr lang="en-US" sz="2400">
              <a:highlight>
                <a:srgbClr val="FFFF00"/>
              </a:highlight>
            </a:endParaRPr>
          </a:p>
        </p:txBody>
      </p:sp>
      <p:sp>
        <p:nvSpPr>
          <p:cNvPr id="3" name="Title 2">
            <a:extLst>
              <a:ext uri="{FF2B5EF4-FFF2-40B4-BE49-F238E27FC236}">
                <a16:creationId xmlns:a16="http://schemas.microsoft.com/office/drawing/2014/main" id="{DA9D4825-E0DD-B029-716F-DCC02455585E}"/>
              </a:ext>
            </a:extLst>
          </p:cNvPr>
          <p:cNvSpPr>
            <a:spLocks noGrp="1"/>
          </p:cNvSpPr>
          <p:nvPr>
            <p:ph type="title"/>
          </p:nvPr>
        </p:nvSpPr>
        <p:spPr/>
        <p:txBody>
          <a:bodyPr>
            <a:normAutofit fontScale="90000"/>
          </a:bodyPr>
          <a:lstStyle/>
          <a:p>
            <a:r>
              <a:rPr lang="en-US"/>
              <a:t>Overview of Proposed Changes to Regulations</a:t>
            </a:r>
          </a:p>
        </p:txBody>
      </p:sp>
    </p:spTree>
    <p:extLst>
      <p:ext uri="{BB962C8B-B14F-4D97-AF65-F5344CB8AC3E}">
        <p14:creationId xmlns:p14="http://schemas.microsoft.com/office/powerpoint/2010/main" val="621854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6CF3B-495F-36D3-F62D-8FE2DB38A52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AB2E82-1365-AB25-01F1-BFA7760D266C}"/>
              </a:ext>
            </a:extLst>
          </p:cNvPr>
          <p:cNvSpPr>
            <a:spLocks noGrp="1"/>
          </p:cNvSpPr>
          <p:nvPr>
            <p:ph idx="1"/>
          </p:nvPr>
        </p:nvSpPr>
        <p:spPr/>
        <p:txBody>
          <a:bodyPr vert="horz" lIns="91440" tIns="45720" rIns="91440" bIns="45720" rtlCol="0" anchor="t">
            <a:normAutofit/>
          </a:bodyPr>
          <a:lstStyle/>
          <a:p>
            <a:pPr>
              <a:buFont typeface="Wingdings" panose="020B0604020202020204" pitchFamily="34" charset="0"/>
              <a:buChar char="ü"/>
            </a:pPr>
            <a:r>
              <a:rPr lang="en-US" sz="2400" b="1"/>
              <a:t>Propose new definitions</a:t>
            </a:r>
            <a:r>
              <a:rPr lang="en-US" sz="2400"/>
              <a:t>.</a:t>
            </a:r>
            <a:endParaRPr lang="en-US" sz="2400" i="1"/>
          </a:p>
          <a:p>
            <a:pPr lvl="1"/>
            <a:r>
              <a:rPr lang="en-US" sz="2000" b="1" i="1"/>
              <a:t>Satisfactorily completing coursework</a:t>
            </a:r>
            <a:r>
              <a:rPr lang="en-US" sz="2000" i="1"/>
              <a:t> shall mean a student earns full credit in accordance with the district’s grading policy.</a:t>
            </a:r>
          </a:p>
          <a:p>
            <a:pPr lvl="1"/>
            <a:r>
              <a:rPr lang="en-US" sz="2000" b="1" i="1"/>
              <a:t>Showing mastery</a:t>
            </a:r>
            <a:r>
              <a:rPr lang="en-US" sz="2000" i="1"/>
              <a:t> shall mean a student successfully completes in accordance with the district’s grading policy: (1) the final assessment for a course; or (2) a capstone or portfolio project; or (3) an equivalent measure identified in the district’s Competency Determination policy. </a:t>
            </a:r>
            <a:r>
              <a:rPr lang="en-US"/>
              <a:t>   </a:t>
            </a:r>
          </a:p>
          <a:p>
            <a:pPr lvl="1"/>
            <a:endParaRPr lang="en-US"/>
          </a:p>
        </p:txBody>
      </p:sp>
      <p:sp>
        <p:nvSpPr>
          <p:cNvPr id="6" name="Title 5">
            <a:extLst>
              <a:ext uri="{FF2B5EF4-FFF2-40B4-BE49-F238E27FC236}">
                <a16:creationId xmlns:a16="http://schemas.microsoft.com/office/drawing/2014/main" id="{8DFE5201-5B2A-1407-8129-89FF61D49BB1}"/>
              </a:ext>
            </a:extLst>
          </p:cNvPr>
          <p:cNvSpPr>
            <a:spLocks noGrp="1"/>
          </p:cNvSpPr>
          <p:nvPr>
            <p:ph type="title"/>
          </p:nvPr>
        </p:nvSpPr>
        <p:spPr/>
        <p:txBody>
          <a:bodyPr>
            <a:normAutofit fontScale="90000"/>
          </a:bodyPr>
          <a:lstStyle/>
          <a:p>
            <a:r>
              <a:rPr lang="en-US"/>
              <a:t>Overview of Proposed Changes to Regulations</a:t>
            </a:r>
          </a:p>
        </p:txBody>
      </p:sp>
    </p:spTree>
    <p:extLst>
      <p:ext uri="{BB962C8B-B14F-4D97-AF65-F5344CB8AC3E}">
        <p14:creationId xmlns:p14="http://schemas.microsoft.com/office/powerpoint/2010/main" val="3593516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75F37-14F3-3EBD-4B8F-2ACF756DFE3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B06B81-DEFF-B096-D5CB-6C667C61E25F}"/>
              </a:ext>
            </a:extLst>
          </p:cNvPr>
          <p:cNvSpPr>
            <a:spLocks noGrp="1"/>
          </p:cNvSpPr>
          <p:nvPr>
            <p:ph idx="1"/>
          </p:nvPr>
        </p:nvSpPr>
        <p:spPr>
          <a:xfrm>
            <a:off x="838200" y="2102177"/>
            <a:ext cx="10515600" cy="4037366"/>
          </a:xfrm>
        </p:spPr>
        <p:txBody>
          <a:bodyPr vert="horz" lIns="91440" tIns="45720" rIns="91440" bIns="45720" rtlCol="0" anchor="t">
            <a:normAutofit/>
          </a:bodyPr>
          <a:lstStyle/>
          <a:p>
            <a:pPr>
              <a:buFont typeface="Wingdings" panose="020B0604020202020204" pitchFamily="34" charset="0"/>
              <a:buChar char="ü"/>
            </a:pPr>
            <a:r>
              <a:rPr lang="en-US" sz="2400" b="1"/>
              <a:t>Specify minimum requirements to earn the Competency Determination</a:t>
            </a:r>
            <a:r>
              <a:rPr lang="en-US" sz="2400"/>
              <a:t>.</a:t>
            </a:r>
          </a:p>
          <a:p>
            <a:pPr lvl="1"/>
            <a:r>
              <a:rPr lang="en-US"/>
              <a:t>Beginning with the graduating class of 2026: </a:t>
            </a:r>
          </a:p>
          <a:p>
            <a:pPr lvl="2"/>
            <a:r>
              <a:rPr lang="en-US"/>
              <a:t>Student must show mastery in Math, ELA, and Science</a:t>
            </a:r>
          </a:p>
          <a:p>
            <a:pPr lvl="2"/>
            <a:r>
              <a:rPr lang="en-US"/>
              <a:t>Student must satisfactorily complete coursework in two years of high school English language arts, Algebra I and Geometry or Integrated Math I and Integrated Math II courses, and one year of Biology, Physics, Chemistry, or Technology or Engineering</a:t>
            </a:r>
          </a:p>
        </p:txBody>
      </p:sp>
      <p:sp>
        <p:nvSpPr>
          <p:cNvPr id="3" name="Title 2">
            <a:extLst>
              <a:ext uri="{FF2B5EF4-FFF2-40B4-BE49-F238E27FC236}">
                <a16:creationId xmlns:a16="http://schemas.microsoft.com/office/drawing/2014/main" id="{38498E1D-98DF-C7DD-16D6-B401E0446300}"/>
              </a:ext>
            </a:extLst>
          </p:cNvPr>
          <p:cNvSpPr>
            <a:spLocks noGrp="1"/>
          </p:cNvSpPr>
          <p:nvPr>
            <p:ph type="title"/>
          </p:nvPr>
        </p:nvSpPr>
        <p:spPr/>
        <p:txBody>
          <a:bodyPr>
            <a:normAutofit fontScale="90000"/>
          </a:bodyPr>
          <a:lstStyle/>
          <a:p>
            <a:r>
              <a:rPr lang="en-US"/>
              <a:t>Overview of Proposed Changes to Regulations</a:t>
            </a:r>
          </a:p>
        </p:txBody>
      </p:sp>
    </p:spTree>
    <p:extLst>
      <p:ext uri="{BB962C8B-B14F-4D97-AF65-F5344CB8AC3E}">
        <p14:creationId xmlns:p14="http://schemas.microsoft.com/office/powerpoint/2010/main" val="2171738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a:xfrm>
            <a:off x="838200" y="365126"/>
            <a:ext cx="10515600" cy="1042852"/>
          </a:xfrm>
        </p:spPr>
        <p:txBody>
          <a:bodyPr/>
          <a:lstStyle/>
          <a:p>
            <a:r>
              <a:rPr lang="en-US"/>
              <a:t>Agenda</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838200" y="2086984"/>
            <a:ext cx="10515600" cy="4052559"/>
          </a:xfrm>
        </p:spPr>
        <p:txBody>
          <a:bodyPr>
            <a:normAutofit/>
          </a:bodyPr>
          <a:lstStyle/>
          <a:p>
            <a:r>
              <a:rPr lang="en-US" sz="2400"/>
              <a:t>Welcome, Introductions, and Review of Norms</a:t>
            </a:r>
          </a:p>
          <a:p>
            <a:r>
              <a:rPr lang="en-US" sz="2400"/>
              <a:t>District Instructional Prioritization Plan Guidance and the Integration of the District Standards and Indicators</a:t>
            </a:r>
          </a:p>
          <a:p>
            <a:r>
              <a:rPr lang="en-US" sz="2400"/>
              <a:t>2025 Accountability Reporting</a:t>
            </a:r>
          </a:p>
          <a:p>
            <a:r>
              <a:rPr lang="en-US" sz="2400"/>
              <a:t>Feedback on DESE’s Draft Regulations Related to the Competency Determination (CD) and Considerations for Future Accountability Reporting</a:t>
            </a:r>
          </a:p>
          <a:p>
            <a:r>
              <a:rPr lang="en-US" sz="2400"/>
              <a:t>Next Steps and Closing</a:t>
            </a:r>
          </a:p>
        </p:txBody>
      </p:sp>
    </p:spTree>
    <p:extLst>
      <p:ext uri="{BB962C8B-B14F-4D97-AF65-F5344CB8AC3E}">
        <p14:creationId xmlns:p14="http://schemas.microsoft.com/office/powerpoint/2010/main" val="2417940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5CDE1-3F09-A8EE-A131-0FFEC3864AD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F33845-B543-7E22-E513-2489768A0202}"/>
              </a:ext>
            </a:extLst>
          </p:cNvPr>
          <p:cNvSpPr>
            <a:spLocks noGrp="1"/>
          </p:cNvSpPr>
          <p:nvPr>
            <p:ph idx="1"/>
          </p:nvPr>
        </p:nvSpPr>
        <p:spPr>
          <a:xfrm>
            <a:off x="838200" y="2111604"/>
            <a:ext cx="10515600" cy="4127873"/>
          </a:xfrm>
        </p:spPr>
        <p:txBody>
          <a:bodyPr vert="horz" lIns="91440" tIns="45720" rIns="91440" bIns="45720" rtlCol="0" anchor="t">
            <a:noAutofit/>
          </a:bodyPr>
          <a:lstStyle/>
          <a:p>
            <a:pPr>
              <a:buFont typeface="Wingdings" panose="020B0604020202020204" pitchFamily="34" charset="0"/>
              <a:buChar char="ü"/>
            </a:pPr>
            <a:r>
              <a:rPr lang="en-US" sz="2400" b="1"/>
              <a:t>Add United States History as “an additional area determined by the Board." </a:t>
            </a:r>
          </a:p>
          <a:p>
            <a:pPr lvl="1"/>
            <a:r>
              <a:rPr lang="en-US"/>
              <a:t>Beginning with the graduating class of 2027:</a:t>
            </a:r>
          </a:p>
          <a:p>
            <a:pPr lvl="2"/>
            <a:r>
              <a:rPr lang="en-US"/>
              <a:t>Student must show mastery and satisfactorily complete coursework in Math, ELA, and Science, </a:t>
            </a:r>
            <a:r>
              <a:rPr lang="en-US" b="1"/>
              <a:t>and</a:t>
            </a:r>
          </a:p>
          <a:p>
            <a:pPr lvl="2"/>
            <a:r>
              <a:rPr lang="en-US"/>
              <a:t>Student must show mastery in United States history and satisfactorily complete coursework in a one-year United States history course. </a:t>
            </a:r>
          </a:p>
          <a:p>
            <a:pPr marL="0" indent="0">
              <a:buNone/>
            </a:pPr>
            <a:endParaRPr lang="en-US" sz="2000" i="1"/>
          </a:p>
        </p:txBody>
      </p:sp>
      <p:sp>
        <p:nvSpPr>
          <p:cNvPr id="3" name="Title 2">
            <a:extLst>
              <a:ext uri="{FF2B5EF4-FFF2-40B4-BE49-F238E27FC236}">
                <a16:creationId xmlns:a16="http://schemas.microsoft.com/office/drawing/2014/main" id="{7BA6964C-74C9-A660-5647-A3662EC1095B}"/>
              </a:ext>
            </a:extLst>
          </p:cNvPr>
          <p:cNvSpPr>
            <a:spLocks noGrp="1"/>
          </p:cNvSpPr>
          <p:nvPr>
            <p:ph type="title"/>
          </p:nvPr>
        </p:nvSpPr>
        <p:spPr/>
        <p:txBody>
          <a:bodyPr>
            <a:noAutofit/>
          </a:bodyPr>
          <a:lstStyle/>
          <a:p>
            <a:r>
              <a:rPr lang="en-US" sz="4000"/>
              <a:t>Overview of Proposed Changes to Regulations</a:t>
            </a:r>
          </a:p>
        </p:txBody>
      </p:sp>
    </p:spTree>
    <p:extLst>
      <p:ext uri="{BB962C8B-B14F-4D97-AF65-F5344CB8AC3E}">
        <p14:creationId xmlns:p14="http://schemas.microsoft.com/office/powerpoint/2010/main" val="4121892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D49D5D-D781-A5BC-DC86-FE8BEFD947E0}"/>
              </a:ext>
            </a:extLst>
          </p:cNvPr>
          <p:cNvSpPr>
            <a:spLocks noGrp="1"/>
          </p:cNvSpPr>
          <p:nvPr>
            <p:ph idx="1"/>
          </p:nvPr>
        </p:nvSpPr>
        <p:spPr/>
        <p:txBody>
          <a:bodyPr vert="horz" lIns="91440" tIns="45720" rIns="91440" bIns="45720" rtlCol="0" anchor="t">
            <a:normAutofit/>
          </a:bodyPr>
          <a:lstStyle/>
          <a:p>
            <a:pPr>
              <a:buFont typeface="Wingdings" panose="020B0604020202020204" pitchFamily="34" charset="0"/>
              <a:buChar char="ü"/>
            </a:pPr>
            <a:r>
              <a:rPr lang="en-US" sz="2400" b="1"/>
              <a:t>Offer options to address students’ needs.</a:t>
            </a:r>
            <a:endParaRPr lang="en-US" sz="2400" i="1"/>
          </a:p>
          <a:p>
            <a:pPr lvl="1"/>
            <a:r>
              <a:rPr lang="en-US" sz="2000" i="1"/>
              <a:t>In the </a:t>
            </a:r>
            <a:r>
              <a:rPr lang="en-US" sz="2000" b="1" i="1"/>
              <a:t>limited circumstance</a:t>
            </a:r>
            <a:r>
              <a:rPr lang="en-US" sz="2000" i="1"/>
              <a:t> where a district is unable to document a student’s prior coursework, a student may earn the Competency Determination by: (</a:t>
            </a:r>
            <a:r>
              <a:rPr lang="en-US" sz="2000" i="1" err="1"/>
              <a:t>i</a:t>
            </a:r>
            <a:r>
              <a:rPr lang="en-US" sz="2000" i="1"/>
              <a:t>) </a:t>
            </a:r>
            <a:r>
              <a:rPr lang="en-US" sz="2000" b="1" i="1"/>
              <a:t>attaining a qualifying score of at least “Meeting Expectations” or “Exceeding Expectations” achievement levels on the relevant high school MCAS assessment</a:t>
            </a:r>
            <a:r>
              <a:rPr lang="en-US" sz="2000" i="1"/>
              <a:t>; or (ii) meeting the standard for a substituted equivalent that the district certifies satisfies the same academic standards.</a:t>
            </a:r>
          </a:p>
          <a:p>
            <a:pPr>
              <a:buFont typeface="Wingdings" panose="020B0604020202020204" pitchFamily="34" charset="0"/>
              <a:buChar char="ü"/>
            </a:pPr>
            <a:endParaRPr lang="en-US" sz="2400"/>
          </a:p>
          <a:p>
            <a:endParaRPr lang="en-US" sz="2400"/>
          </a:p>
        </p:txBody>
      </p:sp>
      <p:sp>
        <p:nvSpPr>
          <p:cNvPr id="3" name="Title 2">
            <a:extLst>
              <a:ext uri="{FF2B5EF4-FFF2-40B4-BE49-F238E27FC236}">
                <a16:creationId xmlns:a16="http://schemas.microsoft.com/office/drawing/2014/main" id="{76B92049-5050-9AB8-7922-9E3875373464}"/>
              </a:ext>
            </a:extLst>
          </p:cNvPr>
          <p:cNvSpPr>
            <a:spLocks noGrp="1"/>
          </p:cNvSpPr>
          <p:nvPr>
            <p:ph type="title"/>
          </p:nvPr>
        </p:nvSpPr>
        <p:spPr/>
        <p:txBody>
          <a:bodyPr>
            <a:noAutofit/>
          </a:bodyPr>
          <a:lstStyle/>
          <a:p>
            <a:r>
              <a:rPr lang="en-US" sz="4000"/>
              <a:t>Overview of Proposed Changes to Regulations</a:t>
            </a:r>
          </a:p>
        </p:txBody>
      </p:sp>
    </p:spTree>
    <p:extLst>
      <p:ext uri="{BB962C8B-B14F-4D97-AF65-F5344CB8AC3E}">
        <p14:creationId xmlns:p14="http://schemas.microsoft.com/office/powerpoint/2010/main" val="498070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2F38F-897B-F8C4-6EC4-8E5ABBFE85F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5B80D7-A0E5-8BB4-ACFA-E951DE3D4DC4}"/>
              </a:ext>
            </a:extLst>
          </p:cNvPr>
          <p:cNvSpPr>
            <a:spLocks noGrp="1"/>
          </p:cNvSpPr>
          <p:nvPr>
            <p:ph idx="1"/>
          </p:nvPr>
        </p:nvSpPr>
        <p:spPr>
          <a:xfrm>
            <a:off x="838200" y="2121031"/>
            <a:ext cx="10515600" cy="4393266"/>
          </a:xfrm>
        </p:spPr>
        <p:txBody>
          <a:bodyPr vert="horz" lIns="91440" tIns="45720" rIns="91440" bIns="45720" rtlCol="0" anchor="t">
            <a:normAutofit/>
          </a:bodyPr>
          <a:lstStyle/>
          <a:p>
            <a:pPr>
              <a:buFont typeface="Wingdings" panose="020B0604020202020204" pitchFamily="34" charset="0"/>
              <a:buChar char="ü"/>
            </a:pPr>
            <a:r>
              <a:rPr lang="en-US" sz="2400" b="1"/>
              <a:t>Provide oversight.</a:t>
            </a:r>
            <a:r>
              <a:rPr lang="en-US" sz="2400"/>
              <a:t> Each district shall adopt a Competency Determination policy. The policy shall:</a:t>
            </a:r>
            <a:endParaRPr lang="en-US" sz="2400">
              <a:highlight>
                <a:srgbClr val="FFFF00"/>
              </a:highlight>
            </a:endParaRPr>
          </a:p>
          <a:p>
            <a:pPr lvl="1"/>
            <a:r>
              <a:rPr lang="en-US" sz="2000"/>
              <a:t>Be approved by the governing body</a:t>
            </a:r>
            <a:endParaRPr lang="en-US" sz="2000">
              <a:highlight>
                <a:srgbClr val="FFFF00"/>
              </a:highlight>
            </a:endParaRPr>
          </a:p>
          <a:p>
            <a:pPr lvl="1"/>
            <a:r>
              <a:rPr lang="en-US" sz="2000"/>
              <a:t>Include an appeal process</a:t>
            </a:r>
            <a:endParaRPr lang="en-US" sz="2000">
              <a:highlight>
                <a:srgbClr val="FFFF00"/>
              </a:highlight>
            </a:endParaRPr>
          </a:p>
          <a:p>
            <a:pPr lvl="1"/>
            <a:r>
              <a:rPr lang="en-US" sz="2000"/>
              <a:t>Be posted publicly and translated</a:t>
            </a:r>
            <a:endParaRPr lang="en-US" sz="2000">
              <a:highlight>
                <a:srgbClr val="FFFF00"/>
              </a:highlight>
            </a:endParaRPr>
          </a:p>
          <a:p>
            <a:pPr lvl="1"/>
            <a:r>
              <a:rPr lang="en-US" sz="2000"/>
              <a:t>Be submitted to the Department along with the district’s local graduation requirements</a:t>
            </a:r>
            <a:endParaRPr lang="en-US" sz="2000">
              <a:highlight>
                <a:srgbClr val="FFFF00"/>
              </a:highlight>
            </a:endParaRPr>
          </a:p>
          <a:p>
            <a:pPr>
              <a:buFont typeface="Wingdings" panose="020B0604020202020204" pitchFamily="34" charset="0"/>
              <a:buChar char="ü"/>
            </a:pPr>
            <a:r>
              <a:rPr lang="en-US" sz="2400" b="1"/>
              <a:t>Allow for audit.</a:t>
            </a:r>
            <a:r>
              <a:rPr lang="en-US" sz="2400"/>
              <a:t> The Department shall implement a system to audit the quality of districts’ Competency Determination policies. </a:t>
            </a:r>
          </a:p>
        </p:txBody>
      </p:sp>
      <p:sp>
        <p:nvSpPr>
          <p:cNvPr id="3" name="Title 2">
            <a:extLst>
              <a:ext uri="{FF2B5EF4-FFF2-40B4-BE49-F238E27FC236}">
                <a16:creationId xmlns:a16="http://schemas.microsoft.com/office/drawing/2014/main" id="{E72CDAD1-7E3D-6A57-5105-BD32309A5F68}"/>
              </a:ext>
            </a:extLst>
          </p:cNvPr>
          <p:cNvSpPr>
            <a:spLocks noGrp="1"/>
          </p:cNvSpPr>
          <p:nvPr>
            <p:ph type="title"/>
          </p:nvPr>
        </p:nvSpPr>
        <p:spPr/>
        <p:txBody>
          <a:bodyPr>
            <a:noAutofit/>
          </a:bodyPr>
          <a:lstStyle/>
          <a:p>
            <a:r>
              <a:rPr lang="en-US" sz="4000"/>
              <a:t>Overview of Proposed Changes to Regulations</a:t>
            </a:r>
          </a:p>
        </p:txBody>
      </p:sp>
    </p:spTree>
    <p:extLst>
      <p:ext uri="{BB962C8B-B14F-4D97-AF65-F5344CB8AC3E}">
        <p14:creationId xmlns:p14="http://schemas.microsoft.com/office/powerpoint/2010/main" val="2208191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F271AF-D097-52AA-705B-59D2AF4C5F44}"/>
              </a:ext>
            </a:extLst>
          </p:cNvPr>
          <p:cNvSpPr>
            <a:spLocks noGrp="1"/>
          </p:cNvSpPr>
          <p:nvPr>
            <p:ph idx="1"/>
          </p:nvPr>
        </p:nvSpPr>
        <p:spPr/>
        <p:txBody>
          <a:bodyPr>
            <a:normAutofit/>
          </a:bodyPr>
          <a:lstStyle/>
          <a:p>
            <a:r>
              <a:rPr lang="en-US" sz="2400"/>
              <a:t>Public posting of both district CD policies and local graduation requirements</a:t>
            </a:r>
          </a:p>
          <a:p>
            <a:pPr lvl="1"/>
            <a:r>
              <a:rPr lang="en-US" sz="2000"/>
              <a:t>DESE does not have a comprehensive database of local graduation requirements</a:t>
            </a:r>
          </a:p>
          <a:p>
            <a:r>
              <a:rPr lang="en-US" sz="2400"/>
              <a:t>Public reporting of performance in school courses in relation to other outcome measures</a:t>
            </a:r>
          </a:p>
          <a:p>
            <a:pPr lvl="1"/>
            <a:r>
              <a:rPr lang="en-US" sz="2000"/>
              <a:t>Would provide information to the public about how grading aligns with other outcome measures</a:t>
            </a:r>
          </a:p>
          <a:p>
            <a:r>
              <a:rPr lang="en-US" sz="2400"/>
              <a:t>Include review of local graduation policies in DESE’s district review process</a:t>
            </a:r>
          </a:p>
        </p:txBody>
      </p:sp>
      <p:sp>
        <p:nvSpPr>
          <p:cNvPr id="3" name="Title 2">
            <a:extLst>
              <a:ext uri="{FF2B5EF4-FFF2-40B4-BE49-F238E27FC236}">
                <a16:creationId xmlns:a16="http://schemas.microsoft.com/office/drawing/2014/main" id="{5FF3DA50-9CB5-DBBD-9D2C-4AA850B034FF}"/>
              </a:ext>
            </a:extLst>
          </p:cNvPr>
          <p:cNvSpPr>
            <a:spLocks noGrp="1"/>
          </p:cNvSpPr>
          <p:nvPr>
            <p:ph type="title"/>
          </p:nvPr>
        </p:nvSpPr>
        <p:spPr/>
        <p:txBody>
          <a:bodyPr/>
          <a:lstStyle/>
          <a:p>
            <a:r>
              <a:rPr lang="en-US"/>
              <a:t>Possible Non-Regulatory Steps</a:t>
            </a:r>
          </a:p>
        </p:txBody>
      </p:sp>
    </p:spTree>
    <p:extLst>
      <p:ext uri="{BB962C8B-B14F-4D97-AF65-F5344CB8AC3E}">
        <p14:creationId xmlns:p14="http://schemas.microsoft.com/office/powerpoint/2010/main" val="130131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C4BF3-B058-1CA6-2476-7470AF225B3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9D22F79-5717-A7F2-CEAE-89D813E22171}"/>
              </a:ext>
            </a:extLst>
          </p:cNvPr>
          <p:cNvSpPr>
            <a:spLocks noGrp="1"/>
          </p:cNvSpPr>
          <p:nvPr>
            <p:ph type="title"/>
          </p:nvPr>
        </p:nvSpPr>
        <p:spPr/>
        <p:txBody>
          <a:bodyPr>
            <a:normAutofit fontScale="90000"/>
          </a:bodyPr>
          <a:lstStyle/>
          <a:p>
            <a:r>
              <a:rPr lang="en-US"/>
              <a:t>Follow-Up Discussion from February 10th Special BESE Meeting</a:t>
            </a:r>
          </a:p>
        </p:txBody>
      </p:sp>
      <p:sp>
        <p:nvSpPr>
          <p:cNvPr id="5" name="Content Placeholder 4">
            <a:extLst>
              <a:ext uri="{FF2B5EF4-FFF2-40B4-BE49-F238E27FC236}">
                <a16:creationId xmlns:a16="http://schemas.microsoft.com/office/drawing/2014/main" id="{46C32168-695D-B27D-0488-BD47DB5DD13E}"/>
              </a:ext>
            </a:extLst>
          </p:cNvPr>
          <p:cNvSpPr>
            <a:spLocks noGrp="1"/>
          </p:cNvSpPr>
          <p:nvPr>
            <p:ph idx="1"/>
          </p:nvPr>
        </p:nvSpPr>
        <p:spPr/>
        <p:txBody>
          <a:bodyPr vert="horz" lIns="91440" tIns="45720" rIns="91440" bIns="45720" rtlCol="0" anchor="t">
            <a:normAutofit/>
          </a:bodyPr>
          <a:lstStyle/>
          <a:p>
            <a:pPr marL="457200" indent="-457200"/>
            <a:r>
              <a:rPr lang="en-US" sz="2400"/>
              <a:t>Whether to use MCAS more broadly as a path to show mastery and satisfactorily complete coursework to earn the Competency Determination. </a:t>
            </a:r>
          </a:p>
          <a:p>
            <a:endParaRPr lang="en-US" sz="2400"/>
          </a:p>
        </p:txBody>
      </p:sp>
    </p:spTree>
    <p:extLst>
      <p:ext uri="{BB962C8B-B14F-4D97-AF65-F5344CB8AC3E}">
        <p14:creationId xmlns:p14="http://schemas.microsoft.com/office/powerpoint/2010/main" val="2479294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459FB-1106-AF94-5BB4-C1514811D55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549A24-57AD-6C63-7202-3D802AD61B5F}"/>
              </a:ext>
            </a:extLst>
          </p:cNvPr>
          <p:cNvSpPr>
            <a:spLocks noGrp="1"/>
          </p:cNvSpPr>
          <p:nvPr>
            <p:ph idx="1"/>
          </p:nvPr>
        </p:nvSpPr>
        <p:spPr/>
        <p:txBody>
          <a:bodyPr vert="horz" lIns="91440" tIns="45720" rIns="91440" bIns="45720" rtlCol="0" anchor="t">
            <a:normAutofit/>
          </a:bodyPr>
          <a:lstStyle/>
          <a:p>
            <a:r>
              <a:rPr lang="en-US" sz="2400"/>
              <a:t>Public comment may be submitted via an </a:t>
            </a:r>
            <a:r>
              <a:rPr lang="en-US" sz="2400">
                <a:hlinkClick r:id="rId2"/>
              </a:rPr>
              <a:t>online form</a:t>
            </a:r>
            <a:r>
              <a:rPr lang="en-US" sz="2400"/>
              <a:t>, or sent via email to </a:t>
            </a:r>
            <a:r>
              <a:rPr lang="en-US" sz="2400">
                <a:hlinkClick r:id="rId3"/>
              </a:rPr>
              <a:t>Competency.Determination@mass.gov</a:t>
            </a:r>
            <a:r>
              <a:rPr lang="en-US" sz="2400"/>
              <a:t>, or sent via mail to Regulations Public Comment, c/o Commissioner’s Office, Department of Elementary and Secondary Education, 135 Santilli Highway, Everett, MA 02149.</a:t>
            </a:r>
          </a:p>
          <a:p>
            <a:r>
              <a:rPr lang="en-US" sz="2400"/>
              <a:t>The deadline for the public comment period is </a:t>
            </a:r>
            <a:r>
              <a:rPr lang="en-US" sz="2400" b="1"/>
              <a:t>April 4, 2025 at 5:00pm. </a:t>
            </a:r>
            <a:endParaRPr lang="en-US" sz="2400"/>
          </a:p>
          <a:p>
            <a:r>
              <a:rPr lang="en-US" sz="2400"/>
              <a:t>The Board is expected to vote on the proposed amendments at its regular monthly meeting scheduled for </a:t>
            </a:r>
            <a:r>
              <a:rPr lang="en-US" sz="2400" b="1"/>
              <a:t>May 20, 2025</a:t>
            </a:r>
            <a:r>
              <a:rPr lang="en-US" sz="2400"/>
              <a:t>.  </a:t>
            </a:r>
          </a:p>
        </p:txBody>
      </p:sp>
      <p:sp>
        <p:nvSpPr>
          <p:cNvPr id="3" name="Title 2">
            <a:extLst>
              <a:ext uri="{FF2B5EF4-FFF2-40B4-BE49-F238E27FC236}">
                <a16:creationId xmlns:a16="http://schemas.microsoft.com/office/drawing/2014/main" id="{0592CBF4-2690-499D-4BFD-E8A1AA5016B7}"/>
              </a:ext>
            </a:extLst>
          </p:cNvPr>
          <p:cNvSpPr>
            <a:spLocks noGrp="1"/>
          </p:cNvSpPr>
          <p:nvPr>
            <p:ph type="title"/>
          </p:nvPr>
        </p:nvSpPr>
        <p:spPr/>
        <p:txBody>
          <a:bodyPr>
            <a:normAutofit/>
          </a:bodyPr>
          <a:lstStyle/>
          <a:p>
            <a:r>
              <a:rPr lang="en-US" sz="4000"/>
              <a:t>Public Comment Period </a:t>
            </a:r>
          </a:p>
        </p:txBody>
      </p:sp>
    </p:spTree>
    <p:extLst>
      <p:ext uri="{BB962C8B-B14F-4D97-AF65-F5344CB8AC3E}">
        <p14:creationId xmlns:p14="http://schemas.microsoft.com/office/powerpoint/2010/main" val="976843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0DD4FD-C75C-6684-544E-63AB5F06437E}"/>
              </a:ext>
            </a:extLst>
          </p:cNvPr>
          <p:cNvSpPr>
            <a:spLocks noGrp="1"/>
          </p:cNvSpPr>
          <p:nvPr>
            <p:ph idx="1"/>
          </p:nvPr>
        </p:nvSpPr>
        <p:spPr>
          <a:xfrm>
            <a:off x="838200" y="2086984"/>
            <a:ext cx="10515600" cy="4285536"/>
          </a:xfrm>
        </p:spPr>
        <p:txBody>
          <a:bodyPr>
            <a:normAutofit fontScale="92500" lnSpcReduction="10000"/>
          </a:bodyPr>
          <a:lstStyle/>
          <a:p>
            <a:pPr marL="514350" indent="-514350">
              <a:buFont typeface="+mj-lt"/>
              <a:buAutoNum type="arabicPeriod"/>
            </a:pPr>
            <a:r>
              <a:rPr lang="en-US" sz="2000"/>
              <a:t>General comments and/or comments specific to the following sections of the proposed regulations:</a:t>
            </a:r>
          </a:p>
          <a:p>
            <a:pPr marL="914400" lvl="1"/>
            <a:r>
              <a:rPr lang="en-US" sz="1800"/>
              <a:t>Definitions (30.02)</a:t>
            </a:r>
          </a:p>
          <a:p>
            <a:pPr marL="914400" lvl="1"/>
            <a:r>
              <a:rPr lang="en-US" sz="1800"/>
              <a:t>Standards for Competency Determination (30.03)</a:t>
            </a:r>
          </a:p>
          <a:p>
            <a:pPr marL="914400" lvl="1"/>
            <a:r>
              <a:rPr lang="en-US" sz="1800"/>
              <a:t>District Certification (30.04)</a:t>
            </a:r>
          </a:p>
          <a:p>
            <a:pPr marL="914400" lvl="1"/>
            <a:r>
              <a:rPr lang="en-US" sz="1800"/>
              <a:t>Audit (30.05)</a:t>
            </a:r>
          </a:p>
          <a:p>
            <a:pPr marL="514350" indent="-514350">
              <a:buFont typeface="+mj-lt"/>
              <a:buAutoNum type="arabicPeriod"/>
            </a:pPr>
            <a:r>
              <a:rPr lang="en-US" sz="2000"/>
              <a:t>In addition to the pathway proposed in the amendments to the regulations, the Department of Elementary and Secondary Education is seeking public comment on the question of whether to include a second, alternate pathway for earning the competency determination.  The second pathway would be an additional route available to all students.  It would be based on earning a qualifying score on the relevant high school MCAS assessment, which high school students are required to take. </a:t>
            </a:r>
          </a:p>
          <a:p>
            <a:pPr marL="514350" indent="-514350">
              <a:buFont typeface="+mj-lt"/>
              <a:buAutoNum type="arabicPeriod"/>
            </a:pPr>
            <a:r>
              <a:rPr lang="en-US" sz="2000"/>
              <a:t>Given the federal requirement to include graduation rates in the accountability system, what considerations should be given to this measure as we continue our work to review and potentially revise the existing system?</a:t>
            </a:r>
          </a:p>
          <a:p>
            <a:pPr marL="971550" lvl="1" indent="-514350">
              <a:buFont typeface="+mj-lt"/>
              <a:buAutoNum type="arabicPeriod"/>
            </a:pPr>
            <a:endParaRPr lang="en-US" sz="1800"/>
          </a:p>
          <a:p>
            <a:pPr marL="971550" lvl="1" indent="-514350">
              <a:buFont typeface="+mj-lt"/>
              <a:buAutoNum type="arabicPeriod"/>
            </a:pPr>
            <a:endParaRPr lang="en-US" sz="1800"/>
          </a:p>
        </p:txBody>
      </p:sp>
      <p:sp>
        <p:nvSpPr>
          <p:cNvPr id="3" name="Title 2">
            <a:extLst>
              <a:ext uri="{FF2B5EF4-FFF2-40B4-BE49-F238E27FC236}">
                <a16:creationId xmlns:a16="http://schemas.microsoft.com/office/drawing/2014/main" id="{EBFB8A09-F08B-C975-F616-F6397611E13C}"/>
              </a:ext>
            </a:extLst>
          </p:cNvPr>
          <p:cNvSpPr>
            <a:spLocks noGrp="1"/>
          </p:cNvSpPr>
          <p:nvPr>
            <p:ph type="title"/>
          </p:nvPr>
        </p:nvSpPr>
        <p:spPr/>
        <p:txBody>
          <a:bodyPr/>
          <a:lstStyle/>
          <a:p>
            <a:r>
              <a:rPr lang="en-US"/>
              <a:t>Discussion</a:t>
            </a:r>
          </a:p>
        </p:txBody>
      </p:sp>
    </p:spTree>
    <p:extLst>
      <p:ext uri="{BB962C8B-B14F-4D97-AF65-F5344CB8AC3E}">
        <p14:creationId xmlns:p14="http://schemas.microsoft.com/office/powerpoint/2010/main" val="2991939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a:xfrm>
            <a:off x="838200" y="3037249"/>
            <a:ext cx="10515600" cy="783501"/>
          </a:xfrm>
        </p:spPr>
        <p:txBody>
          <a:bodyPr>
            <a:normAutofit/>
          </a:bodyPr>
          <a:lstStyle/>
          <a:p>
            <a:r>
              <a:rPr lang="en-US" sz="4400"/>
              <a:t>Next Steps and Closing</a:t>
            </a:r>
          </a:p>
        </p:txBody>
      </p:sp>
    </p:spTree>
    <p:extLst>
      <p:ext uri="{BB962C8B-B14F-4D97-AF65-F5344CB8AC3E}">
        <p14:creationId xmlns:p14="http://schemas.microsoft.com/office/powerpoint/2010/main" val="3426777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620FDE-C9D6-48C8-A845-4B8B618EA5E2}"/>
              </a:ext>
            </a:extLst>
          </p:cNvPr>
          <p:cNvSpPr>
            <a:spLocks noGrp="1"/>
          </p:cNvSpPr>
          <p:nvPr>
            <p:ph type="title"/>
          </p:nvPr>
        </p:nvSpPr>
        <p:spPr/>
        <p:txBody>
          <a:bodyPr/>
          <a:lstStyle/>
          <a:p>
            <a:r>
              <a:rPr lang="en-US"/>
              <a:t>Looking Ahead</a:t>
            </a:r>
          </a:p>
        </p:txBody>
      </p:sp>
      <p:sp>
        <p:nvSpPr>
          <p:cNvPr id="3" name="Content Placeholder 2">
            <a:extLst>
              <a:ext uri="{FF2B5EF4-FFF2-40B4-BE49-F238E27FC236}">
                <a16:creationId xmlns:a16="http://schemas.microsoft.com/office/drawing/2014/main" id="{5ED53C76-E796-31A1-7066-3457181D694E}"/>
              </a:ext>
            </a:extLst>
          </p:cNvPr>
          <p:cNvSpPr>
            <a:spLocks noGrp="1"/>
          </p:cNvSpPr>
          <p:nvPr>
            <p:ph idx="1"/>
          </p:nvPr>
        </p:nvSpPr>
        <p:spPr/>
        <p:txBody>
          <a:bodyPr/>
          <a:lstStyle/>
          <a:p>
            <a:r>
              <a:rPr lang="en-US"/>
              <a:t>Upcoming meetings:</a:t>
            </a:r>
          </a:p>
          <a:p>
            <a:pPr lvl="1"/>
            <a:r>
              <a:rPr lang="en-US"/>
              <a:t>May 14</a:t>
            </a:r>
          </a:p>
          <a:p>
            <a:pPr lvl="1"/>
            <a:r>
              <a:rPr lang="en-US"/>
              <a:t>June 4</a:t>
            </a:r>
          </a:p>
          <a:p>
            <a:r>
              <a:rPr lang="en-US"/>
              <a:t>Looking for nominations for another Council Co-Chair</a:t>
            </a:r>
          </a:p>
        </p:txBody>
      </p:sp>
    </p:spTree>
    <p:extLst>
      <p:ext uri="{BB962C8B-B14F-4D97-AF65-F5344CB8AC3E}">
        <p14:creationId xmlns:p14="http://schemas.microsoft.com/office/powerpoint/2010/main" val="1529146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789306-3D9E-47FF-8E33-3FC25833F8D7}"/>
              </a:ext>
            </a:extLst>
          </p:cNvPr>
          <p:cNvSpPr>
            <a:spLocks noGrp="1"/>
          </p:cNvSpPr>
          <p:nvPr>
            <p:ph type="title"/>
          </p:nvPr>
        </p:nvSpPr>
        <p:spPr/>
        <p:txBody>
          <a:bodyPr/>
          <a:lstStyle/>
          <a:p>
            <a:r>
              <a:rPr lang="en-US"/>
              <a:t>Welcome and Introductions</a:t>
            </a:r>
          </a:p>
        </p:txBody>
      </p:sp>
      <p:sp>
        <p:nvSpPr>
          <p:cNvPr id="4" name="Content Placeholder 3">
            <a:extLst>
              <a:ext uri="{FF2B5EF4-FFF2-40B4-BE49-F238E27FC236}">
                <a16:creationId xmlns:a16="http://schemas.microsoft.com/office/drawing/2014/main" id="{3536CB28-822D-4595-83C2-0185C1224DE2}"/>
              </a:ext>
            </a:extLst>
          </p:cNvPr>
          <p:cNvSpPr>
            <a:spLocks noGrp="1"/>
          </p:cNvSpPr>
          <p:nvPr>
            <p:ph idx="1"/>
          </p:nvPr>
        </p:nvSpPr>
        <p:spPr/>
        <p:txBody>
          <a:bodyPr>
            <a:normAutofit/>
          </a:bodyPr>
          <a:lstStyle/>
          <a:p>
            <a:r>
              <a:rPr lang="en-US" sz="2400"/>
              <a:t>Introductions:</a:t>
            </a:r>
          </a:p>
          <a:p>
            <a:pPr lvl="1"/>
            <a:r>
              <a:rPr lang="en-US" sz="2000"/>
              <a:t>Council Co-Chairs: Heidi Driscoll &amp; Barish Icin</a:t>
            </a:r>
          </a:p>
          <a:p>
            <a:pPr lvl="1"/>
            <a:r>
              <a:rPr lang="en-US" sz="2000"/>
              <a:t>New member: Dr. Dianne Kelly (MASS)</a:t>
            </a:r>
          </a:p>
          <a:p>
            <a:pPr lvl="1"/>
            <a:r>
              <a:rPr lang="en-US" sz="2000"/>
              <a:t>BESE Liaison: Dr. Marty West</a:t>
            </a:r>
          </a:p>
          <a:p>
            <a:pPr lvl="1"/>
            <a:r>
              <a:rPr lang="en-US" sz="2000"/>
              <a:t>Returning Council members</a:t>
            </a:r>
          </a:p>
          <a:p>
            <a:pPr lvl="1"/>
            <a:r>
              <a:rPr lang="en-US" sz="2000"/>
              <a:t>DESE staff </a:t>
            </a:r>
          </a:p>
          <a:p>
            <a:pPr lvl="1"/>
            <a:endParaRPr lang="en-US" sz="2000"/>
          </a:p>
          <a:p>
            <a:endParaRPr lang="en-US" sz="2400"/>
          </a:p>
        </p:txBody>
      </p:sp>
    </p:spTree>
    <p:extLst>
      <p:ext uri="{BB962C8B-B14F-4D97-AF65-F5344CB8AC3E}">
        <p14:creationId xmlns:p14="http://schemas.microsoft.com/office/powerpoint/2010/main" val="101038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4E78EE-5AD8-C7FD-CFB0-70984F6EF1A5}"/>
              </a:ext>
            </a:extLst>
          </p:cNvPr>
          <p:cNvSpPr>
            <a:spLocks noGrp="1"/>
          </p:cNvSpPr>
          <p:nvPr>
            <p:ph type="title"/>
          </p:nvPr>
        </p:nvSpPr>
        <p:spPr/>
        <p:txBody>
          <a:bodyPr/>
          <a:lstStyle/>
          <a:p>
            <a:r>
              <a:rPr lang="en-US"/>
              <a:t>Thank You!</a:t>
            </a:r>
          </a:p>
        </p:txBody>
      </p:sp>
      <p:sp>
        <p:nvSpPr>
          <p:cNvPr id="2" name="Content Placeholder 1">
            <a:extLst>
              <a:ext uri="{FF2B5EF4-FFF2-40B4-BE49-F238E27FC236}">
                <a16:creationId xmlns:a16="http://schemas.microsoft.com/office/drawing/2014/main" id="{5D1A208B-7345-3B92-5390-21468657F6EE}"/>
              </a:ext>
            </a:extLst>
          </p:cNvPr>
          <p:cNvSpPr>
            <a:spLocks noGrp="1"/>
          </p:cNvSpPr>
          <p:nvPr>
            <p:ph idx="1"/>
          </p:nvPr>
        </p:nvSpPr>
        <p:spPr/>
        <p:txBody>
          <a:bodyPr>
            <a:normAutofit/>
          </a:bodyPr>
          <a:lstStyle/>
          <a:p>
            <a:pPr marL="0" indent="0">
              <a:buNone/>
            </a:pPr>
            <a:r>
              <a:rPr lang="en-US"/>
              <a:t>Heidi Driscoll has served on the Council since 2019 (Co-Chair since 2022)</a:t>
            </a:r>
          </a:p>
        </p:txBody>
      </p:sp>
    </p:spTree>
    <p:extLst>
      <p:ext uri="{BB962C8B-B14F-4D97-AF65-F5344CB8AC3E}">
        <p14:creationId xmlns:p14="http://schemas.microsoft.com/office/powerpoint/2010/main" val="2036095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1E34FA-666D-4BCD-AF62-50295267C1CB}"/>
              </a:ext>
            </a:extLst>
          </p:cNvPr>
          <p:cNvSpPr>
            <a:spLocks noGrp="1"/>
          </p:cNvSpPr>
          <p:nvPr>
            <p:ph type="title"/>
          </p:nvPr>
        </p:nvSpPr>
        <p:spPr/>
        <p:txBody>
          <a:bodyPr/>
          <a:lstStyle/>
          <a:p>
            <a:r>
              <a:rPr lang="en-US"/>
              <a:t>Discussion Norms and Meeting Protocols</a:t>
            </a:r>
          </a:p>
        </p:txBody>
      </p:sp>
      <p:sp>
        <p:nvSpPr>
          <p:cNvPr id="2" name="Content Placeholder 1">
            <a:extLst>
              <a:ext uri="{FF2B5EF4-FFF2-40B4-BE49-F238E27FC236}">
                <a16:creationId xmlns:a16="http://schemas.microsoft.com/office/drawing/2014/main" id="{7642C6E1-57B4-40FD-A9B6-AC83C8893DA9}"/>
              </a:ext>
            </a:extLst>
          </p:cNvPr>
          <p:cNvSpPr>
            <a:spLocks noGrp="1"/>
          </p:cNvSpPr>
          <p:nvPr>
            <p:ph idx="1"/>
          </p:nvPr>
        </p:nvSpPr>
        <p:spPr>
          <a:xfrm>
            <a:off x="838200" y="2086984"/>
            <a:ext cx="10515600" cy="4279949"/>
          </a:xfrm>
        </p:spPr>
        <p:txBody>
          <a:bodyPr>
            <a:normAutofit fontScale="92500" lnSpcReduction="10000"/>
          </a:bodyPr>
          <a:lstStyle/>
          <a:p>
            <a:r>
              <a:rPr lang="en-US" sz="2000"/>
              <a:t>Promote risk-taking by not assigning specific comments to individual members in meeting summaries &amp; minutes. </a:t>
            </a:r>
          </a:p>
          <a:p>
            <a:r>
              <a:rPr lang="en-US" sz="2000"/>
              <a:t>Maintain respect before, during, &amp; after meetings. </a:t>
            </a:r>
          </a:p>
          <a:p>
            <a:r>
              <a:rPr lang="en-US" sz="2000"/>
              <a:t>Seek clarification &amp; check understanding to avoid mistakenly attributing ideas to an individual or organization represented on the council. </a:t>
            </a:r>
          </a:p>
          <a:p>
            <a:r>
              <a:rPr lang="en-US" sz="2000"/>
              <a:t>Keep improvements in student learning at the core of the discussions. Students should drive the conversation. </a:t>
            </a:r>
          </a:p>
          <a:p>
            <a:r>
              <a:rPr lang="en-US" sz="2000"/>
              <a:t>Stay engaged in the issues. </a:t>
            </a:r>
          </a:p>
          <a:p>
            <a:r>
              <a:rPr lang="en-US" sz="2000"/>
              <a:t>Actively address implicit biases &amp; instill cultural proficiency in discussions. </a:t>
            </a:r>
          </a:p>
          <a:p>
            <a:r>
              <a:rPr lang="en-US" sz="2000"/>
              <a:t>Encourage discussion from all voices of members. Be additive, not repetitive. </a:t>
            </a:r>
          </a:p>
          <a:p>
            <a:r>
              <a:rPr lang="en-US" sz="2000"/>
              <a:t>Let members know if pre-reading or other pre-meeting assignments require more than 30 minutes of preparation time. </a:t>
            </a:r>
          </a:p>
          <a:p>
            <a:r>
              <a:rPr lang="en-US" sz="2000"/>
              <a:t>Make it fun!</a:t>
            </a:r>
          </a:p>
        </p:txBody>
      </p:sp>
    </p:spTree>
    <p:extLst>
      <p:ext uri="{BB962C8B-B14F-4D97-AF65-F5344CB8AC3E}">
        <p14:creationId xmlns:p14="http://schemas.microsoft.com/office/powerpoint/2010/main" val="4243281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5CDA8C-A436-2CDE-548F-F64326340D76}"/>
              </a:ext>
            </a:extLst>
          </p:cNvPr>
          <p:cNvSpPr>
            <a:spLocks noGrp="1"/>
          </p:cNvSpPr>
          <p:nvPr>
            <p:ph type="title"/>
          </p:nvPr>
        </p:nvSpPr>
        <p:spPr/>
        <p:txBody>
          <a:bodyPr/>
          <a:lstStyle/>
          <a:p>
            <a:r>
              <a:rPr lang="en-US"/>
              <a:t>AAAC Charge for SY24-25</a:t>
            </a:r>
          </a:p>
        </p:txBody>
      </p:sp>
      <p:sp>
        <p:nvSpPr>
          <p:cNvPr id="2" name="Content Placeholder 1">
            <a:extLst>
              <a:ext uri="{FF2B5EF4-FFF2-40B4-BE49-F238E27FC236}">
                <a16:creationId xmlns:a16="http://schemas.microsoft.com/office/drawing/2014/main" id="{BFFFCD08-737A-0738-3BE8-25D2A65FB0D4}"/>
              </a:ext>
            </a:extLst>
          </p:cNvPr>
          <p:cNvSpPr>
            <a:spLocks noGrp="1"/>
          </p:cNvSpPr>
          <p:nvPr>
            <p:ph idx="1"/>
          </p:nvPr>
        </p:nvSpPr>
        <p:spPr>
          <a:xfrm>
            <a:off x="838200" y="2086984"/>
            <a:ext cx="10515600" cy="4405890"/>
          </a:xfrm>
        </p:spPr>
        <p:txBody>
          <a:bodyPr>
            <a:normAutofit/>
          </a:bodyPr>
          <a:lstStyle/>
          <a:p>
            <a:pPr marL="0" indent="0">
              <a:buNone/>
            </a:pPr>
            <a:r>
              <a:rPr lang="en-US" sz="2200"/>
              <a:t>The School and District Accountability and Assistance Advisory Council (AAAC) advises the Commissioner of Elementary and Secondary Education on matters pertinent to the development of school and district accountability in the Commonwealth. To accomplish that goal, the Council will:</a:t>
            </a:r>
          </a:p>
          <a:p>
            <a:r>
              <a:rPr lang="en-US" sz="2200"/>
              <a:t>Continue to advise the Department and the Board of Elementary and Secondary Education on the implementation of the currently approved district and school accountability and assistance system.</a:t>
            </a:r>
          </a:p>
          <a:p>
            <a:r>
              <a:rPr lang="en-US" sz="2200"/>
              <a:t>Provide input and feedback on potential changes to the district and school accountability system, ensuring that the system produces high-quality, objective, and unbiased information that allows the Department, districts, and schools to partner together to advance the Department’s Educational Vision and Strategic Objectives.</a:t>
            </a:r>
          </a:p>
        </p:txBody>
      </p:sp>
    </p:spTree>
    <p:extLst>
      <p:ext uri="{BB962C8B-B14F-4D97-AF65-F5344CB8AC3E}">
        <p14:creationId xmlns:p14="http://schemas.microsoft.com/office/powerpoint/2010/main" val="2670129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a:xfrm>
            <a:off x="838200" y="2415080"/>
            <a:ext cx="10515600" cy="2027839"/>
          </a:xfrm>
        </p:spPr>
        <p:txBody>
          <a:bodyPr>
            <a:noAutofit/>
          </a:bodyPr>
          <a:lstStyle/>
          <a:p>
            <a:r>
              <a:rPr lang="en-US" sz="4400"/>
              <a:t>District Instructional Prioritization Plan Guidance and the Integration of the District Standards and Indicators</a:t>
            </a:r>
          </a:p>
        </p:txBody>
      </p:sp>
    </p:spTree>
    <p:extLst>
      <p:ext uri="{BB962C8B-B14F-4D97-AF65-F5344CB8AC3E}">
        <p14:creationId xmlns:p14="http://schemas.microsoft.com/office/powerpoint/2010/main" val="21920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B89BB3BD-12D2-B4CE-3140-AE629EBB05C7}"/>
              </a:ext>
            </a:extLst>
          </p:cNvPr>
          <p:cNvSpPr>
            <a:spLocks noGrp="1"/>
          </p:cNvSpPr>
          <p:nvPr>
            <p:ph type="title"/>
          </p:nvPr>
        </p:nvSpPr>
        <p:spPr>
          <a:xfrm>
            <a:off x="532405" y="299844"/>
            <a:ext cx="11383293" cy="1320219"/>
          </a:xfrm>
        </p:spPr>
        <p:txBody>
          <a:bodyPr vert="horz" lIns="91440" tIns="45720" rIns="91440" bIns="45720" rtlCol="0" anchor="b">
            <a:normAutofit/>
          </a:bodyPr>
          <a:lstStyle/>
          <a:p>
            <a:r>
              <a:rPr lang="en-US" kern="1200" dirty="0">
                <a:solidFill>
                  <a:schemeClr val="tx1"/>
                </a:solidFill>
                <a:latin typeface="Arial"/>
                <a:cs typeface="Arial"/>
              </a:rPr>
              <a:t>FY26 District</a:t>
            </a:r>
            <a:r>
              <a:rPr lang="en-US" dirty="0">
                <a:solidFill>
                  <a:schemeClr val="tx1"/>
                </a:solidFill>
                <a:latin typeface="Arial"/>
                <a:cs typeface="Arial"/>
              </a:rPr>
              <a:t> Instructional</a:t>
            </a:r>
            <a:r>
              <a:rPr lang="en-US" kern="1200" dirty="0">
                <a:solidFill>
                  <a:schemeClr val="tx1"/>
                </a:solidFill>
                <a:latin typeface="Arial"/>
                <a:cs typeface="Arial"/>
              </a:rPr>
              <a:t> Prioritization </a:t>
            </a:r>
            <a:r>
              <a:rPr lang="en-US" dirty="0">
                <a:solidFill>
                  <a:schemeClr val="tx1"/>
                </a:solidFill>
                <a:latin typeface="Arial"/>
                <a:cs typeface="Arial"/>
              </a:rPr>
              <a:t>Plan</a:t>
            </a:r>
            <a:endParaRPr lang="en-US" kern="1200" dirty="0">
              <a:solidFill>
                <a:schemeClr val="tx1"/>
              </a:solidFill>
              <a:latin typeface="Arial"/>
              <a:cs typeface="Arial"/>
            </a:endParaRPr>
          </a:p>
        </p:txBody>
      </p:sp>
      <p:sp>
        <p:nvSpPr>
          <p:cNvPr id="19" name="Rectangle 1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4F9DDC5-34E1-3B99-680E-ED23E579D4E7}"/>
              </a:ext>
            </a:extLst>
          </p:cNvPr>
          <p:cNvSpPr>
            <a:spLocks noGrp="1"/>
          </p:cNvSpPr>
          <p:nvPr>
            <p:ph idx="1"/>
          </p:nvPr>
        </p:nvSpPr>
        <p:spPr>
          <a:xfrm>
            <a:off x="793661" y="2599509"/>
            <a:ext cx="4530898" cy="3639450"/>
          </a:xfrm>
        </p:spPr>
        <p:txBody>
          <a:bodyPr vert="horz" lIns="91440" tIns="45720" rIns="91440" bIns="45720" rtlCol="0" anchor="ctr">
            <a:normAutofit/>
          </a:bodyPr>
          <a:lstStyle/>
          <a:p>
            <a:pPr>
              <a:spcBef>
                <a:spcPts val="600"/>
              </a:spcBef>
            </a:pPr>
            <a:r>
              <a:rPr lang="en-US" sz="2000" b="1">
                <a:latin typeface="Arial"/>
                <a:cs typeface="Arial"/>
              </a:rPr>
              <a:t>One district plan </a:t>
            </a:r>
            <a:r>
              <a:rPr lang="en-US" sz="2000">
                <a:latin typeface="Arial"/>
                <a:cs typeface="Arial"/>
              </a:rPr>
              <a:t>vs. separate plans for each school identified as requiring assistance</a:t>
            </a:r>
          </a:p>
          <a:p>
            <a:pPr>
              <a:spcBef>
                <a:spcPts val="600"/>
              </a:spcBef>
            </a:pPr>
            <a:r>
              <a:rPr lang="en-US" sz="2000">
                <a:latin typeface="Arial"/>
                <a:cs typeface="Arial"/>
              </a:rPr>
              <a:t>Alignment to key DESE priorities: </a:t>
            </a:r>
            <a:r>
              <a:rPr lang="en-US" sz="2000">
                <a:latin typeface="Arial"/>
                <a:cs typeface="Arial"/>
                <a:hlinkClick r:id="rId3">
                  <a:extLst>
                    <a:ext uri="{A12FA001-AC4F-418D-AE19-62706E023703}">
                      <ahyp:hlinkClr xmlns:ahyp="http://schemas.microsoft.com/office/drawing/2018/hyperlinkcolor" val="tx"/>
                    </a:ext>
                  </a:extLst>
                </a:hlinkClick>
              </a:rPr>
              <a:t>Educational Vision</a:t>
            </a:r>
            <a:r>
              <a:rPr lang="en-US" sz="2000">
                <a:latin typeface="Arial"/>
                <a:cs typeface="Arial"/>
              </a:rPr>
              <a:t>, </a:t>
            </a:r>
            <a:r>
              <a:rPr lang="en-US" sz="2000">
                <a:latin typeface="Arial"/>
                <a:cs typeface="Arial"/>
                <a:hlinkClick r:id="rId4">
                  <a:extLst>
                    <a:ext uri="{A12FA001-AC4F-418D-AE19-62706E023703}">
                      <ahyp:hlinkClr xmlns:ahyp="http://schemas.microsoft.com/office/drawing/2018/hyperlinkcolor" val="tx"/>
                    </a:ext>
                  </a:extLst>
                </a:hlinkClick>
              </a:rPr>
              <a:t>SOA Plans</a:t>
            </a:r>
            <a:r>
              <a:rPr lang="en-US" sz="2000">
                <a:latin typeface="Arial"/>
                <a:cs typeface="Arial"/>
              </a:rPr>
              <a:t>, </a:t>
            </a:r>
            <a:r>
              <a:rPr lang="en-US" sz="2000">
                <a:latin typeface="Arial"/>
                <a:cs typeface="Arial"/>
                <a:hlinkClick r:id="rId5">
                  <a:extLst>
                    <a:ext uri="{A12FA001-AC4F-418D-AE19-62706E023703}">
                      <ahyp:hlinkClr xmlns:ahyp="http://schemas.microsoft.com/office/drawing/2018/hyperlinkcolor" val="tx"/>
                    </a:ext>
                  </a:extLst>
                </a:hlinkClick>
              </a:rPr>
              <a:t>Accountability targets</a:t>
            </a:r>
            <a:endParaRPr lang="en-US" sz="2000">
              <a:latin typeface="Arial"/>
              <a:cs typeface="Arial"/>
            </a:endParaRPr>
          </a:p>
          <a:p>
            <a:pPr lvl="1">
              <a:spcBef>
                <a:spcPts val="600"/>
              </a:spcBef>
            </a:pPr>
            <a:r>
              <a:rPr lang="en-US" sz="2000" b="1" i="1">
                <a:highlight>
                  <a:srgbClr val="FFFF00"/>
                </a:highlight>
                <a:latin typeface="Arial"/>
                <a:cs typeface="Arial"/>
              </a:rPr>
              <a:t>NEW</a:t>
            </a:r>
            <a:r>
              <a:rPr lang="en-US" sz="2000">
                <a:latin typeface="Arial"/>
                <a:cs typeface="Arial"/>
              </a:rPr>
              <a:t>: Alignment to </a:t>
            </a:r>
            <a:r>
              <a:rPr lang="en-US" sz="2000">
                <a:latin typeface="Arial"/>
                <a:cs typeface="Arial"/>
                <a:hlinkClick r:id="rId6">
                  <a:extLst>
                    <a:ext uri="{A12FA001-AC4F-418D-AE19-62706E023703}">
                      <ahyp:hlinkClr xmlns:ahyp="http://schemas.microsoft.com/office/drawing/2018/hyperlinkcolor" val="tx"/>
                    </a:ext>
                  </a:extLst>
                </a:hlinkClick>
              </a:rPr>
              <a:t>District Standards and Indicators</a:t>
            </a:r>
            <a:endParaRPr lang="en-US" sz="2000">
              <a:latin typeface="Arial"/>
              <a:cs typeface="Arial"/>
            </a:endParaRPr>
          </a:p>
          <a:p>
            <a:pPr>
              <a:spcBef>
                <a:spcPts val="600"/>
              </a:spcBef>
            </a:pPr>
            <a:r>
              <a:rPr lang="en-US" sz="2000">
                <a:latin typeface="Arial"/>
                <a:cs typeface="Arial"/>
              </a:rPr>
              <a:t>Instructional Priority is the focus of support from the Statewide System of Support (</a:t>
            </a:r>
            <a:r>
              <a:rPr lang="en-US" sz="2000" err="1">
                <a:latin typeface="Arial"/>
                <a:cs typeface="Arial"/>
              </a:rPr>
              <a:t>SSoS</a:t>
            </a:r>
            <a:r>
              <a:rPr lang="en-US" sz="2000">
                <a:latin typeface="Arial"/>
                <a:cs typeface="Arial"/>
              </a:rPr>
              <a:t>)</a:t>
            </a:r>
          </a:p>
        </p:txBody>
      </p:sp>
      <p:pic>
        <p:nvPicPr>
          <p:cNvPr id="4" name="Picture 3" descr="The District Standards and Indicators">
            <a:extLst>
              <a:ext uri="{FF2B5EF4-FFF2-40B4-BE49-F238E27FC236}">
                <a16:creationId xmlns:a16="http://schemas.microsoft.com/office/drawing/2014/main" id="{263C8C38-7A09-9E68-D25A-7BD035497640}"/>
              </a:ext>
            </a:extLst>
          </p:cNvPr>
          <p:cNvPicPr>
            <a:picLocks noChangeAspect="1"/>
          </p:cNvPicPr>
          <p:nvPr/>
        </p:nvPicPr>
        <p:blipFill>
          <a:blip r:embed="rId7"/>
          <a:stretch>
            <a:fillRect/>
          </a:stretch>
        </p:blipFill>
        <p:spPr>
          <a:xfrm>
            <a:off x="5323704" y="2569217"/>
            <a:ext cx="5738105" cy="3272178"/>
          </a:xfrm>
          <a:prstGeom prst="rect">
            <a:avLst/>
          </a:prstGeom>
        </p:spPr>
      </p:pic>
      <p:sp>
        <p:nvSpPr>
          <p:cNvPr id="2" name="Slide Number Placeholder 1">
            <a:extLst>
              <a:ext uri="{FF2B5EF4-FFF2-40B4-BE49-F238E27FC236}">
                <a16:creationId xmlns:a16="http://schemas.microsoft.com/office/drawing/2014/main" id="{CC8CAF90-B485-36DB-9F23-8BA2C5DD8847}"/>
              </a:ext>
            </a:extLst>
          </p:cNvPr>
          <p:cNvSpPr>
            <a:spLocks noGrp="1"/>
          </p:cNvSpPr>
          <p:nvPr>
            <p:ph type="sldNum" sz="quarter" idx="12"/>
          </p:nvPr>
        </p:nvSpPr>
        <p:spPr/>
        <p:txBody>
          <a:bodyPr/>
          <a:lstStyle/>
          <a:p>
            <a:pPr>
              <a:spcAft>
                <a:spcPts val="600"/>
              </a:spcAft>
            </a:pPr>
            <a:endParaRPr lang="zh-CN" altLang="en-US" sz="500">
              <a:solidFill>
                <a:schemeClr val="bg1"/>
              </a:solidFill>
            </a:endParaRPr>
          </a:p>
        </p:txBody>
      </p:sp>
      <p:sp>
        <p:nvSpPr>
          <p:cNvPr id="17" name="Rectangle 1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7084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9BB3BD-12D2-B4CE-3140-AE629EBB05C7}"/>
              </a:ext>
            </a:extLst>
          </p:cNvPr>
          <p:cNvSpPr>
            <a:spLocks noGrp="1"/>
          </p:cNvSpPr>
          <p:nvPr>
            <p:ph type="title"/>
          </p:nvPr>
        </p:nvSpPr>
        <p:spPr/>
        <p:txBody>
          <a:bodyPr>
            <a:normAutofit/>
          </a:bodyPr>
          <a:lstStyle/>
          <a:p>
            <a:r>
              <a:rPr lang="en-US">
                <a:latin typeface="Arial"/>
                <a:cs typeface="Arial"/>
              </a:rPr>
              <a:t>District Instructional Prioritization Plan</a:t>
            </a:r>
            <a:endParaRPr lang="en-US">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52BC4E3A-5348-1E96-14A9-C5A4D61A1787}"/>
              </a:ext>
            </a:extLst>
          </p:cNvPr>
          <p:cNvSpPr>
            <a:spLocks noGrp="1"/>
          </p:cNvSpPr>
          <p:nvPr>
            <p:ph type="body" sz="quarter" idx="3"/>
          </p:nvPr>
        </p:nvSpPr>
        <p:spPr>
          <a:xfrm>
            <a:off x="838200" y="2050664"/>
            <a:ext cx="5183188" cy="675936"/>
          </a:xfrm>
        </p:spPr>
        <p:txBody>
          <a:bodyPr>
            <a:normAutofit/>
          </a:bodyPr>
          <a:lstStyle/>
          <a:p>
            <a:r>
              <a:rPr lang="en-US" sz="2800">
                <a:latin typeface="Arial" panose="020B0604020202020204" pitchFamily="34" charset="0"/>
                <a:cs typeface="Arial" panose="020B0604020202020204" pitchFamily="34" charset="0"/>
              </a:rPr>
              <a:t>Sections of SSoS Guidance</a:t>
            </a:r>
          </a:p>
        </p:txBody>
      </p:sp>
      <p:sp>
        <p:nvSpPr>
          <p:cNvPr id="7" name="Content Placeholder 6">
            <a:extLst>
              <a:ext uri="{FF2B5EF4-FFF2-40B4-BE49-F238E27FC236}">
                <a16:creationId xmlns:a16="http://schemas.microsoft.com/office/drawing/2014/main" id="{18C54178-13D1-5FF4-8F73-660E62E0613D}"/>
              </a:ext>
            </a:extLst>
          </p:cNvPr>
          <p:cNvSpPr>
            <a:spLocks noGrp="1"/>
          </p:cNvSpPr>
          <p:nvPr>
            <p:ph sz="quarter" idx="4"/>
          </p:nvPr>
        </p:nvSpPr>
        <p:spPr>
          <a:xfrm>
            <a:off x="838200" y="3029406"/>
            <a:ext cx="5629502" cy="3339013"/>
          </a:xfrm>
        </p:spPr>
        <p:txBody>
          <a:bodyPr vert="horz" lIns="91440" tIns="45720" rIns="91440" bIns="45720" rtlCol="0" anchor="t">
            <a:normAutofit fontScale="92500" lnSpcReduction="10000"/>
          </a:bodyPr>
          <a:lstStyle/>
          <a:p>
            <a:pPr marL="0" indent="0">
              <a:buNone/>
            </a:pPr>
            <a:r>
              <a:rPr lang="en-US" sz="2200" i="1">
                <a:latin typeface="Arial"/>
                <a:cs typeface="Arial"/>
              </a:rPr>
              <a:t>Intro: </a:t>
            </a:r>
            <a:r>
              <a:rPr lang="en-US" sz="2200" b="1" i="1">
                <a:latin typeface="Arial"/>
                <a:cs typeface="Arial"/>
              </a:rPr>
              <a:t>HQIM Status</a:t>
            </a:r>
          </a:p>
          <a:p>
            <a:pPr marL="514350" indent="-514350">
              <a:buFont typeface="Arial" panose="020B0604020202020204" pitchFamily="34" charset="0"/>
              <a:buAutoNum type="arabicPeriod"/>
            </a:pPr>
            <a:r>
              <a:rPr lang="en-US" sz="2200" b="1" i="1">
                <a:latin typeface="Arial"/>
                <a:cs typeface="Arial"/>
              </a:rPr>
              <a:t>Instructional Priority</a:t>
            </a:r>
          </a:p>
          <a:p>
            <a:pPr marL="514350" indent="-514350">
              <a:buAutoNum type="arabicPeriod"/>
            </a:pPr>
            <a:r>
              <a:rPr lang="en-US" sz="2200" b="1" i="1">
                <a:latin typeface="Arial"/>
                <a:cs typeface="Arial"/>
              </a:rPr>
              <a:t>Analysis of Strengths and Challenges</a:t>
            </a:r>
          </a:p>
          <a:p>
            <a:pPr marL="514350" indent="-514350">
              <a:buAutoNum type="arabicPeriod"/>
            </a:pPr>
            <a:r>
              <a:rPr lang="en-US" sz="2200" b="1" i="1">
                <a:latin typeface="Arial"/>
                <a:cs typeface="Arial"/>
              </a:rPr>
              <a:t>Stakeholder Engagement</a:t>
            </a:r>
          </a:p>
          <a:p>
            <a:pPr marL="514350" indent="-514350">
              <a:buAutoNum type="arabicPeriod"/>
            </a:pPr>
            <a:r>
              <a:rPr lang="en-US" sz="2200" b="1" i="1">
                <a:latin typeface="Arial"/>
                <a:cs typeface="Arial"/>
              </a:rPr>
              <a:t>Outcomes</a:t>
            </a:r>
          </a:p>
          <a:p>
            <a:pPr marL="514350" indent="-514350">
              <a:buFont typeface="Arial" panose="020B0604020202020204" pitchFamily="34" charset="0"/>
              <a:buAutoNum type="arabicPeriod"/>
            </a:pPr>
            <a:r>
              <a:rPr lang="en-US" sz="2200" b="1" i="1">
                <a:latin typeface="Arial"/>
                <a:cs typeface="Arial"/>
              </a:rPr>
              <a:t>Role Clarity</a:t>
            </a:r>
          </a:p>
          <a:p>
            <a:pPr marL="514350" indent="-514350">
              <a:buAutoNum type="arabicPeriod"/>
            </a:pPr>
            <a:r>
              <a:rPr lang="en-US" sz="2200" b="1" i="1">
                <a:latin typeface="Arial"/>
                <a:cs typeface="Arial"/>
              </a:rPr>
              <a:t>Monitoring Implementation</a:t>
            </a:r>
          </a:p>
          <a:p>
            <a:pPr marL="514350" indent="-514350">
              <a:buAutoNum type="arabicPeriod"/>
            </a:pPr>
            <a:r>
              <a:rPr lang="en-US" sz="2200" b="1" i="1">
                <a:latin typeface="Arial"/>
                <a:cs typeface="Arial"/>
              </a:rPr>
              <a:t>Resources</a:t>
            </a:r>
          </a:p>
          <a:p>
            <a:pPr marL="514350" indent="-514350">
              <a:buFont typeface="Arial" panose="020B0604020202020204" pitchFamily="34" charset="0"/>
              <a:buAutoNum type="arabicPeriod"/>
            </a:pPr>
            <a:r>
              <a:rPr lang="en-US" sz="2200" b="1" i="1">
                <a:latin typeface="Arial"/>
                <a:cs typeface="Arial"/>
              </a:rPr>
              <a:t>Targeted Support for Priority Schools</a:t>
            </a:r>
          </a:p>
          <a:p>
            <a:pPr marL="0" indent="0">
              <a:buNone/>
            </a:pPr>
            <a:endParaRPr lang="en-US" sz="2200" i="1">
              <a:latin typeface="Arial" panose="020B0604020202020204" pitchFamily="34" charset="0"/>
              <a:cs typeface="Arial" panose="020B0604020202020204" pitchFamily="34" charset="0"/>
            </a:endParaRPr>
          </a:p>
          <a:p>
            <a:pPr marL="514350" indent="-514350">
              <a:buAutoNum type="arabicPeriod"/>
            </a:pPr>
            <a:endParaRPr lang="en-US"/>
          </a:p>
        </p:txBody>
      </p:sp>
      <p:pic>
        <p:nvPicPr>
          <p:cNvPr id="8" name="Picture 7" descr="The District Standards and Indicators">
            <a:extLst>
              <a:ext uri="{FF2B5EF4-FFF2-40B4-BE49-F238E27FC236}">
                <a16:creationId xmlns:a16="http://schemas.microsoft.com/office/drawing/2014/main" id="{F4FCA171-16F4-1E56-C194-5C0D61CBB84C}"/>
              </a:ext>
            </a:extLst>
          </p:cNvPr>
          <p:cNvPicPr>
            <a:picLocks noChangeAspect="1"/>
          </p:cNvPicPr>
          <p:nvPr/>
        </p:nvPicPr>
        <p:blipFill>
          <a:blip r:embed="rId3"/>
          <a:stretch>
            <a:fillRect/>
          </a:stretch>
        </p:blipFill>
        <p:spPr>
          <a:xfrm>
            <a:off x="6098065" y="3031583"/>
            <a:ext cx="5738105" cy="3272178"/>
          </a:xfrm>
          <a:prstGeom prst="rect">
            <a:avLst/>
          </a:prstGeom>
        </p:spPr>
      </p:pic>
    </p:spTree>
    <p:extLst>
      <p:ext uri="{BB962C8B-B14F-4D97-AF65-F5344CB8AC3E}">
        <p14:creationId xmlns:p14="http://schemas.microsoft.com/office/powerpoint/2010/main" val="223231852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dcd57df-05e8-4749-9cc8-5afe3dcd00a5">
      <UserInfo>
        <DisplayName>Bettencourt, Helene H. (DESE)</DisplayName>
        <AccountId>18</AccountId>
        <AccountType/>
      </UserInfo>
      <UserInfo>
        <DisplayName>Foley, Kinnon (DESE)</DisplayName>
        <AccountId>1477</AccountId>
        <AccountType/>
      </UserInfo>
    </SharedWithUsers>
    <TaxCatchAll xmlns="fdcd57df-05e8-4749-9cc8-5afe3dcd00a5" xsi:nil="true"/>
    <lcf76f155ced4ddcb4097134ff3c332f xmlns="5429861b-d0a8-4a2b-aa37-e22066898d5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1084360EEB03544AB4CAC2FBAAFAD77" ma:contentTypeVersion="14" ma:contentTypeDescription="Create a new document." ma:contentTypeScope="" ma:versionID="c55f2335f36a646ff88c13a5fcae2069">
  <xsd:schema xmlns:xsd="http://www.w3.org/2001/XMLSchema" xmlns:xs="http://www.w3.org/2001/XMLSchema" xmlns:p="http://schemas.microsoft.com/office/2006/metadata/properties" xmlns:ns2="5429861b-d0a8-4a2b-aa37-e22066898d50" xmlns:ns3="fdcd57df-05e8-4749-9cc8-5afe3dcd00a5" targetNamespace="http://schemas.microsoft.com/office/2006/metadata/properties" ma:root="true" ma:fieldsID="8cd44f379a544a241782974f7e0c331e" ns2:_="" ns3:_="">
    <xsd:import namespace="5429861b-d0a8-4a2b-aa37-e22066898d50"/>
    <xsd:import namespace="fdcd57df-05e8-4749-9cc8-5afe3dcd0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29861b-d0a8-4a2b-aa37-e22066898d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cd57df-05e8-4749-9cc8-5afe3dcd00a5"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79585c6-1993-4430-a732-e7d5034e44b4}" ma:internalName="TaxCatchAll" ma:showField="CatchAllData" ma:web="fdcd57df-05e8-4749-9cc8-5afe3dcd00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434A98-F106-45CE-8E8A-DD686612E616}">
  <ds:schemaRefs>
    <ds:schemaRef ds:uri="http://www.w3.org/XML/1998/namespace"/>
    <ds:schemaRef ds:uri="http://schemas.openxmlformats.org/package/2006/metadata/core-properties"/>
    <ds:schemaRef ds:uri="http://purl.org/dc/terms/"/>
    <ds:schemaRef ds:uri="http://schemas.microsoft.com/office/infopath/2007/PartnerControls"/>
    <ds:schemaRef ds:uri="http://purl.org/dc/elements/1.1/"/>
    <ds:schemaRef ds:uri="http://schemas.microsoft.com/office/2006/metadata/properties"/>
    <ds:schemaRef ds:uri="5429861b-d0a8-4a2b-aa37-e22066898d50"/>
    <ds:schemaRef ds:uri="http://schemas.microsoft.com/office/2006/documentManagement/types"/>
    <ds:schemaRef ds:uri="fdcd57df-05e8-4749-9cc8-5afe3dcd00a5"/>
    <ds:schemaRef ds:uri="http://purl.org/dc/dcmitype/"/>
  </ds:schemaRefs>
</ds:datastoreItem>
</file>

<file path=customXml/itemProps2.xml><?xml version="1.0" encoding="utf-8"?>
<ds:datastoreItem xmlns:ds="http://schemas.openxmlformats.org/officeDocument/2006/customXml" ds:itemID="{C4D4DE15-60E0-4F7C-8D61-A187DAB7CC62}">
  <ds:schemaRefs>
    <ds:schemaRef ds:uri="5429861b-d0a8-4a2b-aa37-e22066898d50"/>
    <ds:schemaRef ds:uri="fdcd57df-05e8-4749-9cc8-5afe3dcd00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0F4F6BA-9256-4D68-961F-89F22BA60EA2}">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7</TotalTime>
  <Words>2059</Words>
  <Application>Microsoft Office PowerPoint</Application>
  <PresentationFormat>Widescreen</PresentationFormat>
  <Paragraphs>189</Paragraphs>
  <Slides>28</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Times New Roman</vt:lpstr>
      <vt:lpstr>Wingdings</vt:lpstr>
      <vt:lpstr>1_Office Theme</vt:lpstr>
      <vt:lpstr>Accountability and Assistance Advisory Council Meeting</vt:lpstr>
      <vt:lpstr>Agenda</vt:lpstr>
      <vt:lpstr>Welcome and Introductions</vt:lpstr>
      <vt:lpstr>Thank You!</vt:lpstr>
      <vt:lpstr>Discussion Norms and Meeting Protocols</vt:lpstr>
      <vt:lpstr>AAAC Charge for SY24-25</vt:lpstr>
      <vt:lpstr>District Instructional Prioritization Plan Guidance and the Integration of the District Standards and Indicators</vt:lpstr>
      <vt:lpstr>FY26 District Instructional Prioritization Plan</vt:lpstr>
      <vt:lpstr>District Instructional Prioritization Plan</vt:lpstr>
      <vt:lpstr>Cycle of Continuous Improvement </vt:lpstr>
      <vt:lpstr>2025 Accountability Reporting</vt:lpstr>
      <vt:lpstr>Plans for 2025 Reporting</vt:lpstr>
      <vt:lpstr>Accountability System Review</vt:lpstr>
      <vt:lpstr>Feedback on DESE’s Draft Regulations Related to the Competency Determination (CD) and Considerations for Future Accountability Reporting</vt:lpstr>
      <vt:lpstr>Background Information</vt:lpstr>
      <vt:lpstr>Background Information</vt:lpstr>
      <vt:lpstr>Overview of Proposed Changes to Regulations</vt:lpstr>
      <vt:lpstr>Overview of Proposed Changes to Regulations</vt:lpstr>
      <vt:lpstr>Overview of Proposed Changes to Regulations</vt:lpstr>
      <vt:lpstr>Overview of Proposed Changes to Regulations</vt:lpstr>
      <vt:lpstr>Overview of Proposed Changes to Regulations</vt:lpstr>
      <vt:lpstr>Overview of Proposed Changes to Regulations</vt:lpstr>
      <vt:lpstr>Possible Non-Regulatory Steps</vt:lpstr>
      <vt:lpstr>Follow-Up Discussion from February 10th Special BESE Meeting</vt:lpstr>
      <vt:lpstr>Public Comment Period </vt:lpstr>
      <vt:lpstr>Discussion</vt:lpstr>
      <vt:lpstr>Next Steps and Closing</vt:lpstr>
      <vt:lpstr>Looking Ahead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AAAC Presentation April 2 2025</dc:title>
  <dc:creator>DESE</dc:creator>
  <cp:lastModifiedBy>Zou, Dong (EOE)</cp:lastModifiedBy>
  <cp:revision>2</cp:revision>
  <cp:lastPrinted>2023-09-15T12:48:17Z</cp:lastPrinted>
  <dcterms:created xsi:type="dcterms:W3CDTF">2022-10-11T20:32:22Z</dcterms:created>
  <dcterms:modified xsi:type="dcterms:W3CDTF">2025-04-15T21:07:20Z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Apr 15 2025 12:00AM</vt:lpwstr>
  </property>
</Properties>
</file>