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21"/>
  </p:notesMasterIdLst>
  <p:handoutMasterIdLst>
    <p:handoutMasterId r:id="rId22"/>
  </p:handoutMasterIdLst>
  <p:sldIdLst>
    <p:sldId id="3394" r:id="rId5"/>
    <p:sldId id="3395" r:id="rId6"/>
    <p:sldId id="3371" r:id="rId7"/>
    <p:sldId id="3372" r:id="rId8"/>
    <p:sldId id="3398" r:id="rId9"/>
    <p:sldId id="3400" r:id="rId10"/>
    <p:sldId id="3404" r:id="rId11"/>
    <p:sldId id="3405" r:id="rId12"/>
    <p:sldId id="3406" r:id="rId13"/>
    <p:sldId id="685" r:id="rId14"/>
    <p:sldId id="687" r:id="rId15"/>
    <p:sldId id="702" r:id="rId16"/>
    <p:sldId id="3401" r:id="rId17"/>
    <p:sldId id="3402" r:id="rId18"/>
    <p:sldId id="3403" r:id="rId19"/>
    <p:sldId id="336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86DC40-34BB-BFD6-A493-2F143969E3F3}" name="Curtin, Robert (DESE)" initials="C(" userId="S::robert.c.curtin@mass.gov::9284700e-ed31-4409-9ea9-d5bf75419e76" providerId="AD"/>
  <p188:author id="{D5808F6F-22FB-FE31-0D3B-222C495E888E}" name="Gonzales, Erica (DESE)" initials="GE" userId="S::erica.m.gonzales@mass.gov::427ee677-6162-42a0-9277-244131bf98e5" providerId="AD"/>
  <p188:author id="{2CC08174-9BB7-5743-67DA-3DDAD24E4594}" name="Havdala, Robert J.  (DESE)" initials="RH" userId="S::robert.j.havdala@mass.gov::4cd687e8-9622-49c1-b2e8-1a2671bc50c8" providerId="AD"/>
  <p188:author id="{B7B755D8-334E-816C-181F-26A689FC8C5F}" name="Erica Gonzales" initials="EG" userId="Erica Gonz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812B0-D2FD-4432-83EF-66F99687F610}" v="84" dt="2025-06-04T14:00:35.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Erica (DESE)" userId="427ee677-6162-42a0-9277-244131bf98e5" providerId="ADAL" clId="{23F812B0-D2FD-4432-83EF-66F99687F610}"/>
    <pc:docChg chg="undo custSel addSld delSld modSld sldOrd">
      <pc:chgData name="Gonzales, Erica (DESE)" userId="427ee677-6162-42a0-9277-244131bf98e5" providerId="ADAL" clId="{23F812B0-D2FD-4432-83EF-66F99687F610}" dt="2025-06-10T18:06:16.577" v="4912" actId="47"/>
      <pc:docMkLst>
        <pc:docMk/>
      </pc:docMkLst>
      <pc:sldChg chg="addSp delSp modSp add del mod chgLayout">
        <pc:chgData name="Gonzales, Erica (DESE)" userId="427ee677-6162-42a0-9277-244131bf98e5" providerId="ADAL" clId="{23F812B0-D2FD-4432-83EF-66F99687F610}" dt="2025-06-02T11:04:16.511" v="4594" actId="20577"/>
        <pc:sldMkLst>
          <pc:docMk/>
          <pc:sldMk cId="62747063" sldId="685"/>
        </pc:sldMkLst>
        <pc:spChg chg="mod ord">
          <ac:chgData name="Gonzales, Erica (DESE)" userId="427ee677-6162-42a0-9277-244131bf98e5" providerId="ADAL" clId="{23F812B0-D2FD-4432-83EF-66F99687F610}" dt="2025-06-02T11:03:43.600" v="4563" actId="6264"/>
          <ac:spMkLst>
            <pc:docMk/>
            <pc:sldMk cId="62747063" sldId="685"/>
            <ac:spMk id="2" creationId="{A0CEAE47-2FED-240E-9BE0-DF22D0C30C27}"/>
          </ac:spMkLst>
        </pc:spChg>
        <pc:spChg chg="mod ord">
          <ac:chgData name="Gonzales, Erica (DESE)" userId="427ee677-6162-42a0-9277-244131bf98e5" providerId="ADAL" clId="{23F812B0-D2FD-4432-83EF-66F99687F610}" dt="2025-06-02T11:04:16.511" v="4594" actId="20577"/>
          <ac:spMkLst>
            <pc:docMk/>
            <pc:sldMk cId="62747063" sldId="685"/>
            <ac:spMk id="3" creationId="{7FEA99A3-2D93-EC18-CF94-0EE85ECB4559}"/>
          </ac:spMkLst>
        </pc:spChg>
      </pc:sldChg>
      <pc:sldChg chg="del">
        <pc:chgData name="Gonzales, Erica (DESE)" userId="427ee677-6162-42a0-9277-244131bf98e5" providerId="ADAL" clId="{23F812B0-D2FD-4432-83EF-66F99687F610}" dt="2025-06-02T10:09:26.627" v="21" actId="47"/>
        <pc:sldMkLst>
          <pc:docMk/>
          <pc:sldMk cId="2604458562" sldId="686"/>
        </pc:sldMkLst>
      </pc:sldChg>
      <pc:sldChg chg="addSp delSp modSp add del mod chgLayout">
        <pc:chgData name="Gonzales, Erica (DESE)" userId="427ee677-6162-42a0-9277-244131bf98e5" providerId="ADAL" clId="{23F812B0-D2FD-4432-83EF-66F99687F610}" dt="2025-06-02T11:05:09.777" v="4604" actId="27636"/>
        <pc:sldMkLst>
          <pc:docMk/>
          <pc:sldMk cId="621854358" sldId="687"/>
        </pc:sldMkLst>
        <pc:spChg chg="mod ord">
          <ac:chgData name="Gonzales, Erica (DESE)" userId="427ee677-6162-42a0-9277-244131bf98e5" providerId="ADAL" clId="{23F812B0-D2FD-4432-83EF-66F99687F610}" dt="2025-06-02T11:05:09.777" v="4604" actId="27636"/>
          <ac:spMkLst>
            <pc:docMk/>
            <pc:sldMk cId="621854358" sldId="687"/>
            <ac:spMk id="2" creationId="{451BAE96-856B-DBDE-62F5-3E91C610A6D4}"/>
          </ac:spMkLst>
        </pc:spChg>
        <pc:spChg chg="mod ord">
          <ac:chgData name="Gonzales, Erica (DESE)" userId="427ee677-6162-42a0-9277-244131bf98e5" providerId="ADAL" clId="{23F812B0-D2FD-4432-83EF-66F99687F610}" dt="2025-06-02T11:03:48.540" v="4564" actId="6264"/>
          <ac:spMkLst>
            <pc:docMk/>
            <pc:sldMk cId="621854358" sldId="687"/>
            <ac:spMk id="3" creationId="{DA9D4825-E0DD-B029-716F-DCC02455585E}"/>
          </ac:spMkLst>
        </pc:spChg>
      </pc:sldChg>
      <pc:sldChg chg="del">
        <pc:chgData name="Gonzales, Erica (DESE)" userId="427ee677-6162-42a0-9277-244131bf98e5" providerId="ADAL" clId="{23F812B0-D2FD-4432-83EF-66F99687F610}" dt="2025-06-02T10:10:01.015" v="37" actId="47"/>
        <pc:sldMkLst>
          <pc:docMk/>
          <pc:sldMk cId="976843176" sldId="688"/>
        </pc:sldMkLst>
      </pc:sldChg>
      <pc:sldChg chg="addSp delSp modSp add del mod chgLayout">
        <pc:chgData name="Gonzales, Erica (DESE)" userId="427ee677-6162-42a0-9277-244131bf98e5" providerId="ADAL" clId="{23F812B0-D2FD-4432-83EF-66F99687F610}" dt="2025-06-02T11:03:51.440" v="4565" actId="6264"/>
        <pc:sldMkLst>
          <pc:docMk/>
          <pc:sldMk cId="498070541" sldId="694"/>
        </pc:sldMkLst>
      </pc:sldChg>
      <pc:sldChg chg="del">
        <pc:chgData name="Gonzales, Erica (DESE)" userId="427ee677-6162-42a0-9277-244131bf98e5" providerId="ADAL" clId="{23F812B0-D2FD-4432-83EF-66F99687F610}" dt="2025-06-02T10:09:27.616" v="23" actId="47"/>
        <pc:sldMkLst>
          <pc:docMk/>
          <pc:sldMk cId="3593516058" sldId="696"/>
        </pc:sldMkLst>
      </pc:sldChg>
      <pc:sldChg chg="add del">
        <pc:chgData name="Gonzales, Erica (DESE)" userId="427ee677-6162-42a0-9277-244131bf98e5" providerId="ADAL" clId="{23F812B0-D2FD-4432-83EF-66F99687F610}" dt="2025-06-02T10:09:58.788" v="36" actId="47"/>
        <pc:sldMkLst>
          <pc:docMk/>
          <pc:sldMk cId="2479294574" sldId="697"/>
        </pc:sldMkLst>
      </pc:sldChg>
      <pc:sldChg chg="add del">
        <pc:chgData name="Gonzales, Erica (DESE)" userId="427ee677-6162-42a0-9277-244131bf98e5" providerId="ADAL" clId="{23F812B0-D2FD-4432-83EF-66F99687F610}" dt="2025-06-02T10:09:50.883" v="35" actId="47"/>
        <pc:sldMkLst>
          <pc:docMk/>
          <pc:sldMk cId="2208191522" sldId="698"/>
        </pc:sldMkLst>
      </pc:sldChg>
      <pc:sldChg chg="del">
        <pc:chgData name="Gonzales, Erica (DESE)" userId="427ee677-6162-42a0-9277-244131bf98e5" providerId="ADAL" clId="{23F812B0-D2FD-4432-83EF-66F99687F610}" dt="2025-06-02T10:09:28.684" v="25" actId="47"/>
        <pc:sldMkLst>
          <pc:docMk/>
          <pc:sldMk cId="4121892441" sldId="700"/>
        </pc:sldMkLst>
      </pc:sldChg>
      <pc:sldChg chg="del">
        <pc:chgData name="Gonzales, Erica (DESE)" userId="427ee677-6162-42a0-9277-244131bf98e5" providerId="ADAL" clId="{23F812B0-D2FD-4432-83EF-66F99687F610}" dt="2025-06-02T10:09:28.162" v="24" actId="47"/>
        <pc:sldMkLst>
          <pc:docMk/>
          <pc:sldMk cId="2171738119" sldId="701"/>
        </pc:sldMkLst>
      </pc:sldChg>
      <pc:sldChg chg="modSp add del mod ord">
        <pc:chgData name="Gonzales, Erica (DESE)" userId="427ee677-6162-42a0-9277-244131bf98e5" providerId="ADAL" clId="{23F812B0-D2FD-4432-83EF-66F99687F610}" dt="2025-06-04T15:00:31.367" v="4908" actId="20577"/>
        <pc:sldMkLst>
          <pc:docMk/>
          <pc:sldMk cId="130131571" sldId="702"/>
        </pc:sldMkLst>
        <pc:spChg chg="mod">
          <ac:chgData name="Gonzales, Erica (DESE)" userId="427ee677-6162-42a0-9277-244131bf98e5" providerId="ADAL" clId="{23F812B0-D2FD-4432-83EF-66F99687F610}" dt="2025-06-03T14:35:59.283" v="4898" actId="404"/>
          <ac:spMkLst>
            <pc:docMk/>
            <pc:sldMk cId="130131571" sldId="702"/>
            <ac:spMk id="2" creationId="{68F271AF-D097-52AA-705B-59D2AF4C5F44}"/>
          </ac:spMkLst>
        </pc:spChg>
        <pc:spChg chg="mod">
          <ac:chgData name="Gonzales, Erica (DESE)" userId="427ee677-6162-42a0-9277-244131bf98e5" providerId="ADAL" clId="{23F812B0-D2FD-4432-83EF-66F99687F610}" dt="2025-06-04T15:00:31.367" v="4908" actId="20577"/>
          <ac:spMkLst>
            <pc:docMk/>
            <pc:sldMk cId="130131571" sldId="702"/>
            <ac:spMk id="3" creationId="{5FF3DA50-9CB5-DBBD-9D2C-4AA850B034FF}"/>
          </ac:spMkLst>
        </pc:spChg>
      </pc:sldChg>
      <pc:sldChg chg="del">
        <pc:chgData name="Gonzales, Erica (DESE)" userId="427ee677-6162-42a0-9277-244131bf98e5" providerId="ADAL" clId="{23F812B0-D2FD-4432-83EF-66F99687F610}" dt="2025-06-02T10:09:14.219" v="12" actId="47"/>
        <pc:sldMkLst>
          <pc:docMk/>
          <pc:sldMk cId="21920278" sldId="3368"/>
        </pc:sldMkLst>
      </pc:sldChg>
      <pc:sldChg chg="modSp mod">
        <pc:chgData name="Gonzales, Erica (DESE)" userId="427ee677-6162-42a0-9277-244131bf98e5" providerId="ADAL" clId="{23F812B0-D2FD-4432-83EF-66F99687F610}" dt="2025-06-02T10:08:38.412" v="11" actId="20578"/>
        <pc:sldMkLst>
          <pc:docMk/>
          <pc:sldMk cId="101038636" sldId="3371"/>
        </pc:sldMkLst>
        <pc:spChg chg="mod">
          <ac:chgData name="Gonzales, Erica (DESE)" userId="427ee677-6162-42a0-9277-244131bf98e5" providerId="ADAL" clId="{23F812B0-D2FD-4432-83EF-66F99687F610}" dt="2025-06-02T10:08:38.412" v="11" actId="20578"/>
          <ac:spMkLst>
            <pc:docMk/>
            <pc:sldMk cId="101038636" sldId="3371"/>
            <ac:spMk id="4" creationId="{3536CB28-822D-4595-83C2-0185C1224DE2}"/>
          </ac:spMkLst>
        </pc:spChg>
      </pc:sldChg>
      <pc:sldChg chg="modSp del mod">
        <pc:chgData name="Gonzales, Erica (DESE)" userId="427ee677-6162-42a0-9277-244131bf98e5" providerId="ADAL" clId="{23F812B0-D2FD-4432-83EF-66F99687F610}" dt="2025-06-02T11:09:46.657" v="4827" actId="47"/>
        <pc:sldMkLst>
          <pc:docMk/>
          <pc:sldMk cId="1529146862" sldId="3373"/>
        </pc:sldMkLst>
      </pc:sldChg>
      <pc:sldChg chg="modSp mod">
        <pc:chgData name="Gonzales, Erica (DESE)" userId="427ee677-6162-42a0-9277-244131bf98e5" providerId="ADAL" clId="{23F812B0-D2FD-4432-83EF-66F99687F610}" dt="2025-06-02T10:07:41.742" v="5" actId="20577"/>
        <pc:sldMkLst>
          <pc:docMk/>
          <pc:sldMk cId="2260741806" sldId="3394"/>
        </pc:sldMkLst>
        <pc:spChg chg="mod">
          <ac:chgData name="Gonzales, Erica (DESE)" userId="427ee677-6162-42a0-9277-244131bf98e5" providerId="ADAL" clId="{23F812B0-D2FD-4432-83EF-66F99687F610}" dt="2025-06-02T10:07:41.742" v="5" actId="20577"/>
          <ac:spMkLst>
            <pc:docMk/>
            <pc:sldMk cId="2260741806" sldId="3394"/>
            <ac:spMk id="3" creationId="{451FB839-A537-685A-EE8C-AF8C11F1A27D}"/>
          </ac:spMkLst>
        </pc:spChg>
      </pc:sldChg>
      <pc:sldChg chg="modSp mod">
        <pc:chgData name="Gonzales, Erica (DESE)" userId="427ee677-6162-42a0-9277-244131bf98e5" providerId="ADAL" clId="{23F812B0-D2FD-4432-83EF-66F99687F610}" dt="2025-06-02T10:13:39.519" v="133" actId="20578"/>
        <pc:sldMkLst>
          <pc:docMk/>
          <pc:sldMk cId="2417940680" sldId="3395"/>
        </pc:sldMkLst>
        <pc:spChg chg="mod">
          <ac:chgData name="Gonzales, Erica (DESE)" userId="427ee677-6162-42a0-9277-244131bf98e5" providerId="ADAL" clId="{23F812B0-D2FD-4432-83EF-66F99687F610}" dt="2025-06-02T10:13:39.519" v="133" actId="20578"/>
          <ac:spMkLst>
            <pc:docMk/>
            <pc:sldMk cId="2417940680" sldId="3395"/>
            <ac:spMk id="2" creationId="{75F77C0A-F34B-2B3F-484B-7459BE442120}"/>
          </ac:spMkLst>
        </pc:spChg>
      </pc:sldChg>
      <pc:sldChg chg="del">
        <pc:chgData name="Gonzales, Erica (DESE)" userId="427ee677-6162-42a0-9277-244131bf98e5" providerId="ADAL" clId="{23F812B0-D2FD-4432-83EF-66F99687F610}" dt="2025-06-02T10:09:24.011" v="16" actId="47"/>
        <pc:sldMkLst>
          <pc:docMk/>
          <pc:sldMk cId="1292700392" sldId="3399"/>
        </pc:sldMkLst>
      </pc:sldChg>
      <pc:sldChg chg="addSp delSp modSp new del mod modClrScheme chgLayout">
        <pc:chgData name="Gonzales, Erica (DESE)" userId="427ee677-6162-42a0-9277-244131bf98e5" providerId="ADAL" clId="{23F812B0-D2FD-4432-83EF-66F99687F610}" dt="2025-06-02T10:11:37.138" v="77" actId="47"/>
        <pc:sldMkLst>
          <pc:docMk/>
          <pc:sldMk cId="1738708793" sldId="3399"/>
        </pc:sldMkLst>
      </pc:sldChg>
      <pc:sldChg chg="del">
        <pc:chgData name="Gonzales, Erica (DESE)" userId="427ee677-6162-42a0-9277-244131bf98e5" providerId="ADAL" clId="{23F812B0-D2FD-4432-83EF-66F99687F610}" dt="2025-06-02T10:09:25.518" v="19" actId="47"/>
        <pc:sldMkLst>
          <pc:docMk/>
          <pc:sldMk cId="1585759820" sldId="3400"/>
        </pc:sldMkLst>
      </pc:sldChg>
      <pc:sldChg chg="modSp add mod">
        <pc:chgData name="Gonzales, Erica (DESE)" userId="427ee677-6162-42a0-9277-244131bf98e5" providerId="ADAL" clId="{23F812B0-D2FD-4432-83EF-66F99687F610}" dt="2025-06-02T10:11:42.444" v="89" actId="20577"/>
        <pc:sldMkLst>
          <pc:docMk/>
          <pc:sldMk cId="2721470406" sldId="3400"/>
        </pc:sldMkLst>
        <pc:spChg chg="mod">
          <ac:chgData name="Gonzales, Erica (DESE)" userId="427ee677-6162-42a0-9277-244131bf98e5" providerId="ADAL" clId="{23F812B0-D2FD-4432-83EF-66F99687F610}" dt="2025-06-02T10:11:42.444" v="89" actId="20577"/>
          <ac:spMkLst>
            <pc:docMk/>
            <pc:sldMk cId="2721470406" sldId="3400"/>
            <ac:spMk id="2" creationId="{346966AF-A30D-57B2-A65F-92FEC3B063BA}"/>
          </ac:spMkLst>
        </pc:spChg>
      </pc:sldChg>
      <pc:sldChg chg="del">
        <pc:chgData name="Gonzales, Erica (DESE)" userId="427ee677-6162-42a0-9277-244131bf98e5" providerId="ADAL" clId="{23F812B0-D2FD-4432-83EF-66F99687F610}" dt="2025-06-02T10:08:23.871" v="9" actId="47"/>
        <pc:sldMkLst>
          <pc:docMk/>
          <pc:sldMk cId="2036095601" sldId="3401"/>
        </pc:sldMkLst>
      </pc:sldChg>
      <pc:sldChg chg="modSp add mod">
        <pc:chgData name="Gonzales, Erica (DESE)" userId="427ee677-6162-42a0-9277-244131bf98e5" providerId="ADAL" clId="{23F812B0-D2FD-4432-83EF-66F99687F610}" dt="2025-06-02T10:11:58.362" v="114" actId="20577"/>
        <pc:sldMkLst>
          <pc:docMk/>
          <pc:sldMk cId="3899191511" sldId="3401"/>
        </pc:sldMkLst>
        <pc:spChg chg="mod">
          <ac:chgData name="Gonzales, Erica (DESE)" userId="427ee677-6162-42a0-9277-244131bf98e5" providerId="ADAL" clId="{23F812B0-D2FD-4432-83EF-66F99687F610}" dt="2025-06-02T10:11:58.362" v="114" actId="20577"/>
          <ac:spMkLst>
            <pc:docMk/>
            <pc:sldMk cId="3899191511" sldId="3401"/>
            <ac:spMk id="2" creationId="{90969D26-A1D0-BF97-E2CF-B8BC700971CC}"/>
          </ac:spMkLst>
        </pc:spChg>
      </pc:sldChg>
      <pc:sldChg chg="addSp delSp modSp new mod modClrScheme chgLayout modNotesTx">
        <pc:chgData name="Gonzales, Erica (DESE)" userId="427ee677-6162-42a0-9277-244131bf98e5" providerId="ADAL" clId="{23F812B0-D2FD-4432-83EF-66F99687F610}" dt="2025-06-04T15:00:45.512" v="4911" actId="6549"/>
        <pc:sldMkLst>
          <pc:docMk/>
          <pc:sldMk cId="48666276" sldId="3402"/>
        </pc:sldMkLst>
        <pc:spChg chg="add mod ord">
          <ac:chgData name="Gonzales, Erica (DESE)" userId="427ee677-6162-42a0-9277-244131bf98e5" providerId="ADAL" clId="{23F812B0-D2FD-4432-83EF-66F99687F610}" dt="2025-06-02T10:13:52.747" v="147" actId="20577"/>
          <ac:spMkLst>
            <pc:docMk/>
            <pc:sldMk cId="48666276" sldId="3402"/>
            <ac:spMk id="4" creationId="{140DB2F2-29EF-82EF-BA33-982BB1DF09EC}"/>
          </ac:spMkLst>
        </pc:spChg>
        <pc:spChg chg="add mod ord">
          <ac:chgData name="Gonzales, Erica (DESE)" userId="427ee677-6162-42a0-9277-244131bf98e5" providerId="ADAL" clId="{23F812B0-D2FD-4432-83EF-66F99687F610}" dt="2025-06-02T10:20:24.823" v="1003" actId="20577"/>
          <ac:spMkLst>
            <pc:docMk/>
            <pc:sldMk cId="48666276" sldId="3402"/>
            <ac:spMk id="5" creationId="{FD6E9651-1B11-82D7-F018-24F4CFF400D4}"/>
          </ac:spMkLst>
        </pc:spChg>
      </pc:sldChg>
      <pc:sldChg chg="del">
        <pc:chgData name="Gonzales, Erica (DESE)" userId="427ee677-6162-42a0-9277-244131bf98e5" providerId="ADAL" clId="{23F812B0-D2FD-4432-83EF-66F99687F610}" dt="2025-06-02T10:09:24.616" v="17" actId="47"/>
        <pc:sldMkLst>
          <pc:docMk/>
          <pc:sldMk cId="2614409476" sldId="3402"/>
        </pc:sldMkLst>
      </pc:sldChg>
      <pc:sldChg chg="addSp delSp modSp new mod modNotesTx">
        <pc:chgData name="Gonzales, Erica (DESE)" userId="427ee677-6162-42a0-9277-244131bf98e5" providerId="ADAL" clId="{23F812B0-D2FD-4432-83EF-66F99687F610}" dt="2025-06-04T15:00:41.386" v="4910" actId="6549"/>
        <pc:sldMkLst>
          <pc:docMk/>
          <pc:sldMk cId="445219684" sldId="3403"/>
        </pc:sldMkLst>
        <pc:spChg chg="mod">
          <ac:chgData name="Gonzales, Erica (DESE)" userId="427ee677-6162-42a0-9277-244131bf98e5" providerId="ADAL" clId="{23F812B0-D2FD-4432-83EF-66F99687F610}" dt="2025-06-02T10:23:03.152" v="1224" actId="5793"/>
          <ac:spMkLst>
            <pc:docMk/>
            <pc:sldMk cId="445219684" sldId="3403"/>
            <ac:spMk id="2" creationId="{49CF77DA-E342-5500-840F-95C5DA803B38}"/>
          </ac:spMkLst>
        </pc:spChg>
        <pc:spChg chg="mod">
          <ac:chgData name="Gonzales, Erica (DESE)" userId="427ee677-6162-42a0-9277-244131bf98e5" providerId="ADAL" clId="{23F812B0-D2FD-4432-83EF-66F99687F610}" dt="2025-06-02T10:22:54.177" v="1217" actId="20577"/>
          <ac:spMkLst>
            <pc:docMk/>
            <pc:sldMk cId="445219684" sldId="3403"/>
            <ac:spMk id="3" creationId="{0E69B87F-7F7B-2C91-AC59-B2E52370EB9E}"/>
          </ac:spMkLst>
        </pc:spChg>
      </pc:sldChg>
      <pc:sldChg chg="del">
        <pc:chgData name="Gonzales, Erica (DESE)" userId="427ee677-6162-42a0-9277-244131bf98e5" providerId="ADAL" clId="{23F812B0-D2FD-4432-83EF-66F99687F610}" dt="2025-06-02T10:09:14.219" v="12" actId="47"/>
        <pc:sldMkLst>
          <pc:docMk/>
          <pc:sldMk cId="2991939185" sldId="3403"/>
        </pc:sldMkLst>
      </pc:sldChg>
      <pc:sldChg chg="new del">
        <pc:chgData name="Gonzales, Erica (DESE)" userId="427ee677-6162-42a0-9277-244131bf98e5" providerId="ADAL" clId="{23F812B0-D2FD-4432-83EF-66F99687F610}" dt="2025-06-02T10:20:56.100" v="1009" actId="47"/>
        <pc:sldMkLst>
          <pc:docMk/>
          <pc:sldMk cId="557965840" sldId="3404"/>
        </pc:sldMkLst>
      </pc:sldChg>
      <pc:sldChg chg="addSp delSp modSp new mod chgLayout">
        <pc:chgData name="Gonzales, Erica (DESE)" userId="427ee677-6162-42a0-9277-244131bf98e5" providerId="ADAL" clId="{23F812B0-D2FD-4432-83EF-66F99687F610}" dt="2025-06-02T14:10:23.670" v="4897" actId="20577"/>
        <pc:sldMkLst>
          <pc:docMk/>
          <pc:sldMk cId="3498463455" sldId="3404"/>
        </pc:sldMkLst>
        <pc:spChg chg="mod ord">
          <ac:chgData name="Gonzales, Erica (DESE)" userId="427ee677-6162-42a0-9277-244131bf98e5" providerId="ADAL" clId="{23F812B0-D2FD-4432-83EF-66F99687F610}" dt="2025-06-02T14:10:23.670" v="4897" actId="20577"/>
          <ac:spMkLst>
            <pc:docMk/>
            <pc:sldMk cId="3498463455" sldId="3404"/>
            <ac:spMk id="2" creationId="{71F98E42-234D-9A0D-AB4F-774691AAC9C2}"/>
          </ac:spMkLst>
        </pc:spChg>
        <pc:spChg chg="mod ord">
          <ac:chgData name="Gonzales, Erica (DESE)" userId="427ee677-6162-42a0-9277-244131bf98e5" providerId="ADAL" clId="{23F812B0-D2FD-4432-83EF-66F99687F610}" dt="2025-06-02T14:07:43.897" v="4828" actId="6264"/>
          <ac:spMkLst>
            <pc:docMk/>
            <pc:sldMk cId="3498463455" sldId="3404"/>
            <ac:spMk id="3" creationId="{A95A5EE2-EF59-47BF-52BA-BEE7418FEB87}"/>
          </ac:spMkLst>
        </pc:spChg>
      </pc:sldChg>
      <pc:sldChg chg="del">
        <pc:chgData name="Gonzales, Erica (DESE)" userId="427ee677-6162-42a0-9277-244131bf98e5" providerId="ADAL" clId="{23F812B0-D2FD-4432-83EF-66F99687F610}" dt="2025-06-02T10:09:25.054" v="18" actId="47"/>
        <pc:sldMkLst>
          <pc:docMk/>
          <pc:sldMk cId="2891967766" sldId="3405"/>
        </pc:sldMkLst>
      </pc:sldChg>
      <pc:sldChg chg="modSp new mod">
        <pc:chgData name="Gonzales, Erica (DESE)" userId="427ee677-6162-42a0-9277-244131bf98e5" providerId="ADAL" clId="{23F812B0-D2FD-4432-83EF-66F99687F610}" dt="2025-06-02T10:51:22.034" v="3379" actId="27636"/>
        <pc:sldMkLst>
          <pc:docMk/>
          <pc:sldMk cId="3413330314" sldId="3405"/>
        </pc:sldMkLst>
        <pc:spChg chg="mod">
          <ac:chgData name="Gonzales, Erica (DESE)" userId="427ee677-6162-42a0-9277-244131bf98e5" providerId="ADAL" clId="{23F812B0-D2FD-4432-83EF-66F99687F610}" dt="2025-06-02T10:51:22.034" v="3379" actId="27636"/>
          <ac:spMkLst>
            <pc:docMk/>
            <pc:sldMk cId="3413330314" sldId="3405"/>
            <ac:spMk id="2" creationId="{6D3ACB2C-3D4E-49B8-4E8F-B6BAAA549B89}"/>
          </ac:spMkLst>
        </pc:spChg>
        <pc:spChg chg="mod">
          <ac:chgData name="Gonzales, Erica (DESE)" userId="427ee677-6162-42a0-9277-244131bf98e5" providerId="ADAL" clId="{23F812B0-D2FD-4432-83EF-66F99687F610}" dt="2025-06-02T10:30:50.127" v="1907" actId="20577"/>
          <ac:spMkLst>
            <pc:docMk/>
            <pc:sldMk cId="3413330314" sldId="3405"/>
            <ac:spMk id="3" creationId="{3C73D9D5-E67D-306D-A585-E134F1B8A578}"/>
          </ac:spMkLst>
        </pc:spChg>
      </pc:sldChg>
      <pc:sldChg chg="modSp new mod">
        <pc:chgData name="Gonzales, Erica (DESE)" userId="427ee677-6162-42a0-9277-244131bf98e5" providerId="ADAL" clId="{23F812B0-D2FD-4432-83EF-66F99687F610}" dt="2025-06-02T11:01:29.962" v="4561" actId="27636"/>
        <pc:sldMkLst>
          <pc:docMk/>
          <pc:sldMk cId="3006368469" sldId="3406"/>
        </pc:sldMkLst>
        <pc:spChg chg="mod">
          <ac:chgData name="Gonzales, Erica (DESE)" userId="427ee677-6162-42a0-9277-244131bf98e5" providerId="ADAL" clId="{23F812B0-D2FD-4432-83EF-66F99687F610}" dt="2025-06-02T11:01:29.962" v="4561" actId="27636"/>
          <ac:spMkLst>
            <pc:docMk/>
            <pc:sldMk cId="3006368469" sldId="3406"/>
            <ac:spMk id="2" creationId="{6E897A52-5674-AA7F-2DB2-8AB9D7AFE6FA}"/>
          </ac:spMkLst>
        </pc:spChg>
        <pc:spChg chg="mod">
          <ac:chgData name="Gonzales, Erica (DESE)" userId="427ee677-6162-42a0-9277-244131bf98e5" providerId="ADAL" clId="{23F812B0-D2FD-4432-83EF-66F99687F610}" dt="2025-06-02T10:31:38.068" v="1937" actId="20577"/>
          <ac:spMkLst>
            <pc:docMk/>
            <pc:sldMk cId="3006368469" sldId="3406"/>
            <ac:spMk id="3" creationId="{EC681634-367E-C7D5-0CE4-3D5988B9A280}"/>
          </ac:spMkLst>
        </pc:spChg>
      </pc:sldChg>
      <pc:sldChg chg="modSp new del mod">
        <pc:chgData name="Gonzales, Erica (DESE)" userId="427ee677-6162-42a0-9277-244131bf98e5" providerId="ADAL" clId="{23F812B0-D2FD-4432-83EF-66F99687F610}" dt="2025-06-02T10:42:47.653" v="2672" actId="47"/>
        <pc:sldMkLst>
          <pc:docMk/>
          <pc:sldMk cId="894841916" sldId="3407"/>
        </pc:sldMkLst>
      </pc:sldChg>
      <pc:sldChg chg="addSp delSp modSp new del mod modClrScheme chgLayout">
        <pc:chgData name="Gonzales, Erica (DESE)" userId="427ee677-6162-42a0-9277-244131bf98e5" providerId="ADAL" clId="{23F812B0-D2FD-4432-83EF-66F99687F610}" dt="2025-06-10T18:06:16.577" v="4912" actId="47"/>
        <pc:sldMkLst>
          <pc:docMk/>
          <pc:sldMk cId="2652763722" sldId="3407"/>
        </pc:sldMkLst>
      </pc:sldChg>
      <pc:sldChg chg="addSp delSp modSp add del mod">
        <pc:chgData name="Gonzales, Erica (DESE)" userId="427ee677-6162-42a0-9277-244131bf98e5" providerId="ADAL" clId="{23F812B0-D2FD-4432-83EF-66F99687F610}" dt="2025-06-02T11:04:02.826" v="4568" actId="47"/>
        <pc:sldMkLst>
          <pc:docMk/>
          <pc:sldMk cId="3478363895" sldId="3408"/>
        </pc:sldMkLst>
      </pc:sldChg>
      <pc:sldChg chg="addSp delSp modSp new del mod">
        <pc:chgData name="Gonzales, Erica (DESE)" userId="427ee677-6162-42a0-9277-244131bf98e5" providerId="ADAL" clId="{23F812B0-D2FD-4432-83EF-66F99687F610}" dt="2025-06-02T11:04:03.947" v="4569" actId="47"/>
        <pc:sldMkLst>
          <pc:docMk/>
          <pc:sldMk cId="20726803" sldId="3409"/>
        </pc:sldMkLst>
      </pc:sldChg>
      <pc:sldChg chg="del">
        <pc:chgData name="Gonzales, Erica (DESE)" userId="427ee677-6162-42a0-9277-244131bf98e5" providerId="ADAL" clId="{23F812B0-D2FD-4432-83EF-66F99687F610}" dt="2025-06-02T10:09:21.474" v="13" actId="47"/>
        <pc:sldMkLst>
          <pc:docMk/>
          <pc:sldMk cId="2177084188" sldId="3644"/>
        </pc:sldMkLst>
      </pc:sldChg>
      <pc:sldChg chg="del">
        <pc:chgData name="Gonzales, Erica (DESE)" userId="427ee677-6162-42a0-9277-244131bf98e5" providerId="ADAL" clId="{23F812B0-D2FD-4432-83EF-66F99687F610}" dt="2025-06-02T10:09:23.566" v="15" actId="47"/>
        <pc:sldMkLst>
          <pc:docMk/>
          <pc:sldMk cId="2154422234" sldId="3664"/>
        </pc:sldMkLst>
      </pc:sldChg>
      <pc:sldChg chg="del">
        <pc:chgData name="Gonzales, Erica (DESE)" userId="427ee677-6162-42a0-9277-244131bf98e5" providerId="ADAL" clId="{23F812B0-D2FD-4432-83EF-66F99687F610}" dt="2025-06-02T10:09:23.025" v="14" actId="47"/>
        <pc:sldMkLst>
          <pc:docMk/>
          <pc:sldMk cId="2232318523" sldId="5032"/>
        </pc:sldMkLst>
      </pc:sldChg>
    </pc:docChg>
  </pc:docChgLst>
  <pc:docChgLst>
    <pc:chgData name="Gonzales, Erica (DESE)" userId="427ee677-6162-42a0-9277-244131bf98e5" providerId="ADAL" clId="{8AFDE7D9-15D7-41E0-A03F-AC9E47F983D0}"/>
    <pc:docChg chg="undo redo custSel addSld delSld modSld">
      <pc:chgData name="Gonzales, Erica (DESE)" userId="427ee677-6162-42a0-9277-244131bf98e5" providerId="ADAL" clId="{8AFDE7D9-15D7-41E0-A03F-AC9E47F983D0}" dt="2025-04-14T15:09:32.349" v="3473" actId="13244"/>
      <pc:docMkLst>
        <pc:docMk/>
      </pc:docMkLst>
      <pc:sldChg chg="del">
        <pc:chgData name="Gonzales, Erica (DESE)" userId="427ee677-6162-42a0-9277-244131bf98e5" providerId="ADAL" clId="{8AFDE7D9-15D7-41E0-A03F-AC9E47F983D0}" dt="2025-03-25T15:03:04.789" v="82" actId="47"/>
        <pc:sldMkLst>
          <pc:docMk/>
          <pc:sldMk cId="3815001066" sldId="267"/>
        </pc:sldMkLst>
      </pc:sldChg>
      <pc:sldChg chg="del">
        <pc:chgData name="Gonzales, Erica (DESE)" userId="427ee677-6162-42a0-9277-244131bf98e5" providerId="ADAL" clId="{8AFDE7D9-15D7-41E0-A03F-AC9E47F983D0}" dt="2025-03-25T15:02:56.492" v="67" actId="47"/>
        <pc:sldMkLst>
          <pc:docMk/>
          <pc:sldMk cId="3956702198" sldId="271"/>
        </pc:sldMkLst>
      </pc:sldChg>
      <pc:sldChg chg="del">
        <pc:chgData name="Gonzales, Erica (DESE)" userId="427ee677-6162-42a0-9277-244131bf98e5" providerId="ADAL" clId="{8AFDE7D9-15D7-41E0-A03F-AC9E47F983D0}" dt="2025-03-25T15:03:00.806" v="72" actId="47"/>
        <pc:sldMkLst>
          <pc:docMk/>
          <pc:sldMk cId="1315235512" sldId="273"/>
        </pc:sldMkLst>
      </pc:sldChg>
      <pc:sldChg chg="del">
        <pc:chgData name="Gonzales, Erica (DESE)" userId="427ee677-6162-42a0-9277-244131bf98e5" providerId="ADAL" clId="{8AFDE7D9-15D7-41E0-A03F-AC9E47F983D0}" dt="2025-03-25T15:03:00.151" v="70" actId="47"/>
        <pc:sldMkLst>
          <pc:docMk/>
          <pc:sldMk cId="1906840449" sldId="277"/>
        </pc:sldMkLst>
      </pc:sldChg>
      <pc:sldChg chg="del">
        <pc:chgData name="Gonzales, Erica (DESE)" userId="427ee677-6162-42a0-9277-244131bf98e5" providerId="ADAL" clId="{8AFDE7D9-15D7-41E0-A03F-AC9E47F983D0}" dt="2025-03-25T15:03:02.165" v="74" actId="47"/>
        <pc:sldMkLst>
          <pc:docMk/>
          <pc:sldMk cId="3233234293" sldId="280"/>
        </pc:sldMkLst>
      </pc:sldChg>
      <pc:sldChg chg="del">
        <pc:chgData name="Gonzales, Erica (DESE)" userId="427ee677-6162-42a0-9277-244131bf98e5" providerId="ADAL" clId="{8AFDE7D9-15D7-41E0-A03F-AC9E47F983D0}" dt="2025-03-25T15:03:03.093" v="77" actId="47"/>
        <pc:sldMkLst>
          <pc:docMk/>
          <pc:sldMk cId="3516337695" sldId="282"/>
        </pc:sldMkLst>
      </pc:sldChg>
      <pc:sldChg chg="del">
        <pc:chgData name="Gonzales, Erica (DESE)" userId="427ee677-6162-42a0-9277-244131bf98e5" providerId="ADAL" clId="{8AFDE7D9-15D7-41E0-A03F-AC9E47F983D0}" dt="2025-03-25T15:03:04.167" v="81" actId="47"/>
        <pc:sldMkLst>
          <pc:docMk/>
          <pc:sldMk cId="1683406936" sldId="283"/>
        </pc:sldMkLst>
      </pc:sldChg>
      <pc:sldChg chg="del">
        <pc:chgData name="Gonzales, Erica (DESE)" userId="427ee677-6162-42a0-9277-244131bf98e5" providerId="ADAL" clId="{8AFDE7D9-15D7-41E0-A03F-AC9E47F983D0}" dt="2025-03-25T15:03:03.413" v="79" actId="47"/>
        <pc:sldMkLst>
          <pc:docMk/>
          <pc:sldMk cId="2574466640" sldId="288"/>
        </pc:sldMkLst>
      </pc:sldChg>
      <pc:sldChg chg="del">
        <pc:chgData name="Gonzales, Erica (DESE)" userId="427ee677-6162-42a0-9277-244131bf98e5" providerId="ADAL" clId="{8AFDE7D9-15D7-41E0-A03F-AC9E47F983D0}" dt="2025-03-25T15:03:02.912" v="76" actId="47"/>
        <pc:sldMkLst>
          <pc:docMk/>
          <pc:sldMk cId="2180643655" sldId="289"/>
        </pc:sldMkLst>
      </pc:sldChg>
      <pc:sldChg chg="del">
        <pc:chgData name="Gonzales, Erica (DESE)" userId="427ee677-6162-42a0-9277-244131bf98e5" providerId="ADAL" clId="{8AFDE7D9-15D7-41E0-A03F-AC9E47F983D0}" dt="2025-03-25T15:03:00.478" v="71" actId="47"/>
        <pc:sldMkLst>
          <pc:docMk/>
          <pc:sldMk cId="34230665" sldId="291"/>
        </pc:sldMkLst>
      </pc:sldChg>
      <pc:sldChg chg="del">
        <pc:chgData name="Gonzales, Erica (DESE)" userId="427ee677-6162-42a0-9277-244131bf98e5" providerId="ADAL" clId="{8AFDE7D9-15D7-41E0-A03F-AC9E47F983D0}" dt="2025-03-25T15:02:57.933" v="69" actId="47"/>
        <pc:sldMkLst>
          <pc:docMk/>
          <pc:sldMk cId="703546368" sldId="292"/>
        </pc:sldMkLst>
      </pc:sldChg>
      <pc:sldChg chg="del">
        <pc:chgData name="Gonzales, Erica (DESE)" userId="427ee677-6162-42a0-9277-244131bf98e5" providerId="ADAL" clId="{8AFDE7D9-15D7-41E0-A03F-AC9E47F983D0}" dt="2025-03-25T15:03:03.991" v="80" actId="47"/>
        <pc:sldMkLst>
          <pc:docMk/>
          <pc:sldMk cId="1528739280" sldId="293"/>
        </pc:sldMkLst>
      </pc:sldChg>
      <pc:sldChg chg="del">
        <pc:chgData name="Gonzales, Erica (DESE)" userId="427ee677-6162-42a0-9277-244131bf98e5" providerId="ADAL" clId="{8AFDE7D9-15D7-41E0-A03F-AC9E47F983D0}" dt="2025-03-25T15:03:03.261" v="78" actId="47"/>
        <pc:sldMkLst>
          <pc:docMk/>
          <pc:sldMk cId="244003940" sldId="294"/>
        </pc:sldMkLst>
      </pc:sldChg>
      <pc:sldChg chg="modSp mod">
        <pc:chgData name="Gonzales, Erica (DESE)" userId="427ee677-6162-42a0-9277-244131bf98e5" providerId="ADAL" clId="{8AFDE7D9-15D7-41E0-A03F-AC9E47F983D0}" dt="2025-03-25T15:44:17.257" v="1329" actId="20577"/>
        <pc:sldMkLst>
          <pc:docMk/>
          <pc:sldMk cId="62747063" sldId="685"/>
        </pc:sldMkLst>
      </pc:sldChg>
      <pc:sldChg chg="modSp mod">
        <pc:chgData name="Gonzales, Erica (DESE)" userId="427ee677-6162-42a0-9277-244131bf98e5" providerId="ADAL" clId="{8AFDE7D9-15D7-41E0-A03F-AC9E47F983D0}" dt="2025-03-25T15:48:21.372" v="1420" actId="20577"/>
        <pc:sldMkLst>
          <pc:docMk/>
          <pc:sldMk cId="2604458562" sldId="686"/>
        </pc:sldMkLst>
      </pc:sldChg>
      <pc:sldChg chg="modSp mod">
        <pc:chgData name="Gonzales, Erica (DESE)" userId="427ee677-6162-42a0-9277-244131bf98e5" providerId="ADAL" clId="{8AFDE7D9-15D7-41E0-A03F-AC9E47F983D0}" dt="2025-03-25T15:46:54.098" v="1397" actId="404"/>
        <pc:sldMkLst>
          <pc:docMk/>
          <pc:sldMk cId="621854358" sldId="687"/>
        </pc:sldMkLst>
      </pc:sldChg>
      <pc:sldChg chg="modSp mod">
        <pc:chgData name="Gonzales, Erica (DESE)" userId="427ee677-6162-42a0-9277-244131bf98e5" providerId="ADAL" clId="{8AFDE7D9-15D7-41E0-A03F-AC9E47F983D0}" dt="2025-03-25T15:46:09.198" v="1383" actId="404"/>
        <pc:sldMkLst>
          <pc:docMk/>
          <pc:sldMk cId="976843176" sldId="688"/>
        </pc:sldMkLst>
      </pc:sldChg>
      <pc:sldChg chg="modSp mod">
        <pc:chgData name="Gonzales, Erica (DESE)" userId="427ee677-6162-42a0-9277-244131bf98e5" providerId="ADAL" clId="{8AFDE7D9-15D7-41E0-A03F-AC9E47F983D0}" dt="2025-03-25T15:46:29.237" v="1390" actId="404"/>
        <pc:sldMkLst>
          <pc:docMk/>
          <pc:sldMk cId="498070541" sldId="694"/>
        </pc:sldMkLst>
      </pc:sldChg>
      <pc:sldChg chg="addSp delSp modSp mod">
        <pc:chgData name="Gonzales, Erica (DESE)" userId="427ee677-6162-42a0-9277-244131bf98e5" providerId="ADAL" clId="{8AFDE7D9-15D7-41E0-A03F-AC9E47F983D0}" dt="2025-03-25T15:46:47.873" v="1395" actId="404"/>
        <pc:sldMkLst>
          <pc:docMk/>
          <pc:sldMk cId="3593516058" sldId="696"/>
        </pc:sldMkLst>
      </pc:sldChg>
      <pc:sldChg chg="modSp mod">
        <pc:chgData name="Gonzales, Erica (DESE)" userId="427ee677-6162-42a0-9277-244131bf98e5" providerId="ADAL" clId="{8AFDE7D9-15D7-41E0-A03F-AC9E47F983D0}" dt="2025-03-25T15:46:13.094" v="1384" actId="404"/>
        <pc:sldMkLst>
          <pc:docMk/>
          <pc:sldMk cId="2479294574" sldId="697"/>
        </pc:sldMkLst>
      </pc:sldChg>
      <pc:sldChg chg="modSp mod">
        <pc:chgData name="Gonzales, Erica (DESE)" userId="427ee677-6162-42a0-9277-244131bf98e5" providerId="ADAL" clId="{8AFDE7D9-15D7-41E0-A03F-AC9E47F983D0}" dt="2025-03-25T15:48:41.952" v="1423" actId="1076"/>
        <pc:sldMkLst>
          <pc:docMk/>
          <pc:sldMk cId="2208191522" sldId="698"/>
        </pc:sldMkLst>
      </pc:sldChg>
      <pc:sldChg chg="modSp mod">
        <pc:chgData name="Gonzales, Erica (DESE)" userId="427ee677-6162-42a0-9277-244131bf98e5" providerId="ADAL" clId="{8AFDE7D9-15D7-41E0-A03F-AC9E47F983D0}" dt="2025-03-25T15:49:25.927" v="1434" actId="108"/>
        <pc:sldMkLst>
          <pc:docMk/>
          <pc:sldMk cId="4121892441" sldId="700"/>
        </pc:sldMkLst>
      </pc:sldChg>
      <pc:sldChg chg="modSp mod">
        <pc:chgData name="Gonzales, Erica (DESE)" userId="427ee677-6162-42a0-9277-244131bf98e5" providerId="ADAL" clId="{8AFDE7D9-15D7-41E0-A03F-AC9E47F983D0}" dt="2025-03-25T15:48:14.692" v="1416" actId="108"/>
        <pc:sldMkLst>
          <pc:docMk/>
          <pc:sldMk cId="2171738119" sldId="701"/>
        </pc:sldMkLst>
      </pc:sldChg>
      <pc:sldChg chg="modSp mod">
        <pc:chgData name="Gonzales, Erica (DESE)" userId="427ee677-6162-42a0-9277-244131bf98e5" providerId="ADAL" clId="{8AFDE7D9-15D7-41E0-A03F-AC9E47F983D0}" dt="2025-03-25T15:46:16.526" v="1386" actId="27636"/>
        <pc:sldMkLst>
          <pc:docMk/>
          <pc:sldMk cId="130131571" sldId="702"/>
        </pc:sldMkLst>
        <pc:spChg chg="mod">
          <ac:chgData name="Gonzales, Erica (DESE)" userId="427ee677-6162-42a0-9277-244131bf98e5" providerId="ADAL" clId="{8AFDE7D9-15D7-41E0-A03F-AC9E47F983D0}" dt="2025-03-25T15:46:16.526" v="1386" actId="27636"/>
          <ac:spMkLst>
            <pc:docMk/>
            <pc:sldMk cId="130131571" sldId="702"/>
            <ac:spMk id="2" creationId="{68F271AF-D097-52AA-705B-59D2AF4C5F44}"/>
          </ac:spMkLst>
        </pc:spChg>
        <pc:spChg chg="mod">
          <ac:chgData name="Gonzales, Erica (DESE)" userId="427ee677-6162-42a0-9277-244131bf98e5" providerId="ADAL" clId="{8AFDE7D9-15D7-41E0-A03F-AC9E47F983D0}" dt="2025-03-25T15:45:36.107" v="1363" actId="20577"/>
          <ac:spMkLst>
            <pc:docMk/>
            <pc:sldMk cId="130131571" sldId="702"/>
            <ac:spMk id="3" creationId="{5FF3DA50-9CB5-DBBD-9D2C-4AA850B034FF}"/>
          </ac:spMkLst>
        </pc:spChg>
      </pc:sldChg>
      <pc:sldChg chg="modSp mod">
        <pc:chgData name="Gonzales, Erica (DESE)" userId="427ee677-6162-42a0-9277-244131bf98e5" providerId="ADAL" clId="{8AFDE7D9-15D7-41E0-A03F-AC9E47F983D0}" dt="2025-03-25T15:04:50.002" v="107" actId="1076"/>
        <pc:sldMkLst>
          <pc:docMk/>
          <pc:sldMk cId="21920278" sldId="3368"/>
        </pc:sldMkLst>
      </pc:sldChg>
      <pc:sldChg chg="modSp mod">
        <pc:chgData name="Gonzales, Erica (DESE)" userId="427ee677-6162-42a0-9277-244131bf98e5" providerId="ADAL" clId="{8AFDE7D9-15D7-41E0-A03F-AC9E47F983D0}" dt="2025-03-25T15:05:02.507" v="112" actId="1076"/>
        <pc:sldMkLst>
          <pc:docMk/>
          <pc:sldMk cId="3426777716" sldId="3369"/>
        </pc:sldMkLst>
        <pc:spChg chg="mod">
          <ac:chgData name="Gonzales, Erica (DESE)" userId="427ee677-6162-42a0-9277-244131bf98e5" providerId="ADAL" clId="{8AFDE7D9-15D7-41E0-A03F-AC9E47F983D0}" dt="2025-03-25T15:05:02.507" v="112" actId="1076"/>
          <ac:spMkLst>
            <pc:docMk/>
            <pc:sldMk cId="3426777716" sldId="3369"/>
            <ac:spMk id="2" creationId="{FF5FAECB-8DB9-6923-DAF2-C11C93F9DBAA}"/>
          </ac:spMkLst>
        </pc:spChg>
      </pc:sldChg>
      <pc:sldChg chg="modSp mod">
        <pc:chgData name="Gonzales, Erica (DESE)" userId="427ee677-6162-42a0-9277-244131bf98e5" providerId="ADAL" clId="{8AFDE7D9-15D7-41E0-A03F-AC9E47F983D0}" dt="2025-03-25T15:09:13.085" v="146" actId="404"/>
        <pc:sldMkLst>
          <pc:docMk/>
          <pc:sldMk cId="101038636" sldId="3371"/>
        </pc:sldMkLst>
        <pc:spChg chg="mod">
          <ac:chgData name="Gonzales, Erica (DESE)" userId="427ee677-6162-42a0-9277-244131bf98e5" providerId="ADAL" clId="{8AFDE7D9-15D7-41E0-A03F-AC9E47F983D0}" dt="2025-03-25T15:09:13.085" v="146" actId="404"/>
          <ac:spMkLst>
            <pc:docMk/>
            <pc:sldMk cId="101038636" sldId="3371"/>
            <ac:spMk id="4" creationId="{3536CB28-822D-4595-83C2-0185C1224DE2}"/>
          </ac:spMkLst>
        </pc:spChg>
      </pc:sldChg>
      <pc:sldChg chg="modSp mod">
        <pc:chgData name="Gonzales, Erica (DESE)" userId="427ee677-6162-42a0-9277-244131bf98e5" providerId="ADAL" clId="{8AFDE7D9-15D7-41E0-A03F-AC9E47F983D0}" dt="2025-03-25T15:07:48.129" v="141" actId="27636"/>
        <pc:sldMkLst>
          <pc:docMk/>
          <pc:sldMk cId="4243281165" sldId="3372"/>
        </pc:sldMkLst>
        <pc:spChg chg="mod">
          <ac:chgData name="Gonzales, Erica (DESE)" userId="427ee677-6162-42a0-9277-244131bf98e5" providerId="ADAL" clId="{8AFDE7D9-15D7-41E0-A03F-AC9E47F983D0}" dt="2025-03-25T15:07:48.129" v="141" actId="27636"/>
          <ac:spMkLst>
            <pc:docMk/>
            <pc:sldMk cId="4243281165" sldId="3372"/>
            <ac:spMk id="2" creationId="{7642C6E1-57B4-40FD-A9B6-AC83C8893DA9}"/>
          </ac:spMkLst>
        </pc:spChg>
      </pc:sldChg>
      <pc:sldChg chg="modSp mod">
        <pc:chgData name="Gonzales, Erica (DESE)" userId="427ee677-6162-42a0-9277-244131bf98e5" providerId="ADAL" clId="{8AFDE7D9-15D7-41E0-A03F-AC9E47F983D0}" dt="2025-03-25T15:05:47.382" v="120" actId="6549"/>
        <pc:sldMkLst>
          <pc:docMk/>
          <pc:sldMk cId="1529146862" sldId="3373"/>
        </pc:sldMkLst>
      </pc:sldChg>
      <pc:sldChg chg="modSp mod">
        <pc:chgData name="Gonzales, Erica (DESE)" userId="427ee677-6162-42a0-9277-244131bf98e5" providerId="ADAL" clId="{8AFDE7D9-15D7-41E0-A03F-AC9E47F983D0}" dt="2025-03-25T15:05:13.697" v="117" actId="14100"/>
        <pc:sldMkLst>
          <pc:docMk/>
          <pc:sldMk cId="2260741806" sldId="3394"/>
        </pc:sldMkLst>
        <pc:spChg chg="mod">
          <ac:chgData name="Gonzales, Erica (DESE)" userId="427ee677-6162-42a0-9277-244131bf98e5" providerId="ADAL" clId="{8AFDE7D9-15D7-41E0-A03F-AC9E47F983D0}" dt="2025-03-25T15:05:13.697" v="117" actId="14100"/>
          <ac:spMkLst>
            <pc:docMk/>
            <pc:sldMk cId="2260741806" sldId="3394"/>
            <ac:spMk id="2" creationId="{014B4766-0EE3-8028-2E23-5FACFF09600A}"/>
          </ac:spMkLst>
        </pc:spChg>
        <pc:spChg chg="mod">
          <ac:chgData name="Gonzales, Erica (DESE)" userId="427ee677-6162-42a0-9277-244131bf98e5" providerId="ADAL" clId="{8AFDE7D9-15D7-41E0-A03F-AC9E47F983D0}" dt="2025-03-25T15:00:50.324" v="12" actId="20577"/>
          <ac:spMkLst>
            <pc:docMk/>
            <pc:sldMk cId="2260741806" sldId="3394"/>
            <ac:spMk id="3" creationId="{451FB839-A537-685A-EE8C-AF8C11F1A27D}"/>
          </ac:spMkLst>
        </pc:spChg>
      </pc:sldChg>
      <pc:sldChg chg="addSp delSp modSp mod chgLayout">
        <pc:chgData name="Gonzales, Erica (DESE)" userId="427ee677-6162-42a0-9277-244131bf98e5" providerId="ADAL" clId="{8AFDE7D9-15D7-41E0-A03F-AC9E47F983D0}" dt="2025-04-14T15:07:15.613" v="3457"/>
        <pc:sldMkLst>
          <pc:docMk/>
          <pc:sldMk cId="2417940680" sldId="3395"/>
        </pc:sldMkLst>
        <pc:spChg chg="mod ord">
          <ac:chgData name="Gonzales, Erica (DESE)" userId="427ee677-6162-42a0-9277-244131bf98e5" providerId="ADAL" clId="{8AFDE7D9-15D7-41E0-A03F-AC9E47F983D0}" dt="2025-03-25T15:01:46.180" v="20" actId="404"/>
          <ac:spMkLst>
            <pc:docMk/>
            <pc:sldMk cId="2417940680" sldId="3395"/>
            <ac:spMk id="2" creationId="{75F77C0A-F34B-2B3F-484B-7459BE442120}"/>
          </ac:spMkLst>
        </pc:spChg>
        <pc:spChg chg="mod ord">
          <ac:chgData name="Gonzales, Erica (DESE)" userId="427ee677-6162-42a0-9277-244131bf98e5" providerId="ADAL" clId="{8AFDE7D9-15D7-41E0-A03F-AC9E47F983D0}" dt="2025-04-14T15:07:15.613" v="3457"/>
          <ac:spMkLst>
            <pc:docMk/>
            <pc:sldMk cId="2417940680" sldId="3395"/>
            <ac:spMk id="3" creationId="{3C12215C-BFD8-5049-8C86-A7DCAA965350}"/>
          </ac:spMkLst>
        </pc:spChg>
      </pc:sldChg>
      <pc:sldChg chg="modSp mod">
        <pc:chgData name="Gonzales, Erica (DESE)" userId="427ee677-6162-42a0-9277-244131bf98e5" providerId="ADAL" clId="{8AFDE7D9-15D7-41E0-A03F-AC9E47F983D0}" dt="2025-03-25T15:08:10.476" v="145" actId="255"/>
        <pc:sldMkLst>
          <pc:docMk/>
          <pc:sldMk cId="2670129540" sldId="3398"/>
        </pc:sldMkLst>
        <pc:spChg chg="mod">
          <ac:chgData name="Gonzales, Erica (DESE)" userId="427ee677-6162-42a0-9277-244131bf98e5" providerId="ADAL" clId="{8AFDE7D9-15D7-41E0-A03F-AC9E47F983D0}" dt="2025-03-25T15:08:10.476" v="145" actId="255"/>
          <ac:spMkLst>
            <pc:docMk/>
            <pc:sldMk cId="2670129540" sldId="3398"/>
            <ac:spMk id="2" creationId="{BFFFCD08-737A-0738-3BE8-25D2A65FB0D4}"/>
          </ac:spMkLst>
        </pc:spChg>
      </pc:sldChg>
      <pc:sldChg chg="addSp delSp modSp add mod chgLayout">
        <pc:chgData name="Gonzales, Erica (DESE)" userId="427ee677-6162-42a0-9277-244131bf98e5" providerId="ADAL" clId="{8AFDE7D9-15D7-41E0-A03F-AC9E47F983D0}" dt="2025-03-25T15:04:34.332" v="104" actId="1076"/>
        <pc:sldMkLst>
          <pc:docMk/>
          <pc:sldMk cId="1292700392" sldId="3399"/>
        </pc:sldMkLst>
      </pc:sldChg>
      <pc:sldChg chg="addSp delSp modSp new mod chgLayout">
        <pc:chgData name="Gonzales, Erica (DESE)" userId="427ee677-6162-42a0-9277-244131bf98e5" providerId="ADAL" clId="{8AFDE7D9-15D7-41E0-A03F-AC9E47F983D0}" dt="2025-03-25T15:04:22.803" v="101" actId="14100"/>
        <pc:sldMkLst>
          <pc:docMk/>
          <pc:sldMk cId="1585759820" sldId="3400"/>
        </pc:sldMkLst>
      </pc:sldChg>
      <pc:sldChg chg="modSp mod">
        <pc:chgData name="Gonzales, Erica (DESE)" userId="427ee677-6162-42a0-9277-244131bf98e5" providerId="ADAL" clId="{8AFDE7D9-15D7-41E0-A03F-AC9E47F983D0}" dt="2025-03-25T15:09:20.526" v="148" actId="403"/>
        <pc:sldMkLst>
          <pc:docMk/>
          <pc:sldMk cId="2036095601" sldId="3401"/>
        </pc:sldMkLst>
      </pc:sldChg>
      <pc:sldChg chg="addSp delSp modSp new mod modClrScheme modAnim chgLayout">
        <pc:chgData name="Gonzales, Erica (DESE)" userId="427ee677-6162-42a0-9277-244131bf98e5" providerId="ADAL" clId="{8AFDE7D9-15D7-41E0-A03F-AC9E47F983D0}" dt="2025-04-14T15:09:22.015" v="3472" actId="13244"/>
        <pc:sldMkLst>
          <pc:docMk/>
          <pc:sldMk cId="2614409476" sldId="3402"/>
        </pc:sldMkLst>
      </pc:sldChg>
      <pc:sldChg chg="modSp new mod">
        <pc:chgData name="Gonzales, Erica (DESE)" userId="427ee677-6162-42a0-9277-244131bf98e5" providerId="ADAL" clId="{8AFDE7D9-15D7-41E0-A03F-AC9E47F983D0}" dt="2025-03-25T15:57:38.256" v="2034" actId="14100"/>
        <pc:sldMkLst>
          <pc:docMk/>
          <pc:sldMk cId="2991939185" sldId="3403"/>
        </pc:sldMkLst>
      </pc:sldChg>
      <pc:sldChg chg="addSp delSp modSp new del mod chgLayout">
        <pc:chgData name="Gonzales, Erica (DESE)" userId="427ee677-6162-42a0-9277-244131bf98e5" providerId="ADAL" clId="{8AFDE7D9-15D7-41E0-A03F-AC9E47F983D0}" dt="2025-03-25T17:07:57.798" v="2872" actId="47"/>
        <pc:sldMkLst>
          <pc:docMk/>
          <pc:sldMk cId="1931061415" sldId="3404"/>
        </pc:sldMkLst>
      </pc:sldChg>
      <pc:sldChg chg="addSp delSp modSp new mod">
        <pc:chgData name="Gonzales, Erica (DESE)" userId="427ee677-6162-42a0-9277-244131bf98e5" providerId="ADAL" clId="{8AFDE7D9-15D7-41E0-A03F-AC9E47F983D0}" dt="2025-04-14T15:09:32.349" v="3473" actId="13244"/>
        <pc:sldMkLst>
          <pc:docMk/>
          <pc:sldMk cId="2891967766" sldId="3405"/>
        </pc:sldMkLst>
      </pc:sldChg>
      <pc:sldChg chg="del">
        <pc:chgData name="Gonzales, Erica (DESE)" userId="427ee677-6162-42a0-9277-244131bf98e5" providerId="ADAL" clId="{8AFDE7D9-15D7-41E0-A03F-AC9E47F983D0}" dt="2025-03-25T15:02:55.951" v="66" actId="47"/>
        <pc:sldMkLst>
          <pc:docMk/>
          <pc:sldMk cId="2243616384" sldId="3421"/>
        </pc:sldMkLst>
      </pc:sldChg>
      <pc:sldChg chg="del">
        <pc:chgData name="Gonzales, Erica (DESE)" userId="427ee677-6162-42a0-9277-244131bf98e5" providerId="ADAL" clId="{8AFDE7D9-15D7-41E0-A03F-AC9E47F983D0}" dt="2025-03-25T15:03:01.602" v="73" actId="47"/>
        <pc:sldMkLst>
          <pc:docMk/>
          <pc:sldMk cId="1878773416" sldId="3422"/>
        </pc:sldMkLst>
      </pc:sldChg>
      <pc:sldChg chg="del">
        <pc:chgData name="Gonzales, Erica (DESE)" userId="427ee677-6162-42a0-9277-244131bf98e5" providerId="ADAL" clId="{8AFDE7D9-15D7-41E0-A03F-AC9E47F983D0}" dt="2025-03-25T15:02:57.500" v="68" actId="47"/>
        <pc:sldMkLst>
          <pc:docMk/>
          <pc:sldMk cId="3268305177" sldId="3423"/>
        </pc:sldMkLst>
      </pc:sldChg>
      <pc:sldChg chg="del">
        <pc:chgData name="Gonzales, Erica (DESE)" userId="427ee677-6162-42a0-9277-244131bf98e5" providerId="ADAL" clId="{8AFDE7D9-15D7-41E0-A03F-AC9E47F983D0}" dt="2025-03-25T15:03:02.674" v="75" actId="47"/>
        <pc:sldMkLst>
          <pc:docMk/>
          <pc:sldMk cId="1578656523" sldId="3424"/>
        </pc:sldMkLst>
      </pc:sldChg>
      <pc:sldChg chg="modSp mod">
        <pc:chgData name="Gonzales, Erica (DESE)" userId="427ee677-6162-42a0-9277-244131bf98e5" providerId="ADAL" clId="{8AFDE7D9-15D7-41E0-A03F-AC9E47F983D0}" dt="2025-04-14T15:08:27.742" v="3469" actId="962"/>
        <pc:sldMkLst>
          <pc:docMk/>
          <pc:sldMk cId="2177084188" sldId="3644"/>
        </pc:sldMkLst>
      </pc:sldChg>
      <pc:sldChg chg="modSp mod">
        <pc:chgData name="Gonzales, Erica (DESE)" userId="427ee677-6162-42a0-9277-244131bf98e5" providerId="ADAL" clId="{8AFDE7D9-15D7-41E0-A03F-AC9E47F983D0}" dt="2025-04-14T15:03:02.622" v="3430" actId="962"/>
        <pc:sldMkLst>
          <pc:docMk/>
          <pc:sldMk cId="2154422234" sldId="3664"/>
        </pc:sldMkLst>
      </pc:sldChg>
      <pc:sldChg chg="delSp modSp mod">
        <pc:chgData name="Gonzales, Erica (DESE)" userId="427ee677-6162-42a0-9277-244131bf98e5" providerId="ADAL" clId="{8AFDE7D9-15D7-41E0-A03F-AC9E47F983D0}" dt="2025-04-14T15:08:51.628" v="3471" actId="478"/>
        <pc:sldMkLst>
          <pc:docMk/>
          <pc:sldMk cId="2232318523" sldId="5032"/>
        </pc:sldMkLst>
      </pc:sldChg>
      <pc:sldChg chg="addSp delSp modSp add del mod delDesignElem chgLayout">
        <pc:chgData name="Gonzales, Erica (DESE)" userId="427ee677-6162-42a0-9277-244131bf98e5" providerId="ADAL" clId="{8AFDE7D9-15D7-41E0-A03F-AC9E47F983D0}" dt="2025-04-01T13:53:20.085" v="3426" actId="47"/>
        <pc:sldMkLst>
          <pc:docMk/>
          <pc:sldMk cId="3321576558" sldId="5033"/>
        </pc:sldMkLst>
      </pc:sldChg>
    </pc:docChg>
  </pc:docChgLst>
  <pc:docChgLst>
    <pc:chgData name="Curry, Charmie R. (DESE)" userId="S::charmie.r.curry@mass.gov::b816a030-df0c-4397-92c3-107b0e33ede4" providerId="AD" clId="Web-{901415C1-791B-3E41-EE7D-1FE2D9878994}"/>
    <pc:docChg chg="modSld">
      <pc:chgData name="Curry, Charmie R. (DESE)" userId="S::charmie.r.curry@mass.gov::b816a030-df0c-4397-92c3-107b0e33ede4" providerId="AD" clId="Web-{901415C1-791B-3E41-EE7D-1FE2D9878994}" dt="2025-06-02T12:52:52.644" v="1" actId="20577"/>
      <pc:docMkLst>
        <pc:docMk/>
      </pc:docMkLst>
      <pc:sldChg chg="modSp">
        <pc:chgData name="Curry, Charmie R. (DESE)" userId="S::charmie.r.curry@mass.gov::b816a030-df0c-4397-92c3-107b0e33ede4" providerId="AD" clId="Web-{901415C1-791B-3E41-EE7D-1FE2D9878994}" dt="2025-06-02T12:52:52.644" v="1" actId="20577"/>
        <pc:sldMkLst>
          <pc:docMk/>
          <pc:sldMk cId="62747063" sldId="685"/>
        </pc:sldMkLst>
        <pc:spChg chg="mod">
          <ac:chgData name="Curry, Charmie R. (DESE)" userId="S::charmie.r.curry@mass.gov::b816a030-df0c-4397-92c3-107b0e33ede4" providerId="AD" clId="Web-{901415C1-791B-3E41-EE7D-1FE2D9878994}" dt="2025-06-02T12:52:52.644" v="1" actId="20577"/>
          <ac:spMkLst>
            <pc:docMk/>
            <pc:sldMk cId="62747063" sldId="685"/>
            <ac:spMk id="3" creationId="{7FEA99A3-2D93-EC18-CF94-0EE85ECB4559}"/>
          </ac:spMkLst>
        </pc:spChg>
      </pc:sldChg>
    </pc:docChg>
  </pc:docChgLst>
  <pc:docChgLst>
    <pc:chgData name="Havdala, Robert J.  (DESE)" userId="4cd687e8-9622-49c1-b2e8-1a2671bc50c8" providerId="ADAL" clId="{243CC315-9A59-47C4-9BE5-8E74FB0A2FB4}"/>
    <pc:docChg chg="undo custSel modSld">
      <pc:chgData name="Havdala, Robert J.  (DESE)" userId="4cd687e8-9622-49c1-b2e8-1a2671bc50c8" providerId="ADAL" clId="{243CC315-9A59-47C4-9BE5-8E74FB0A2FB4}" dt="2025-06-02T13:36:04.849" v="271" actId="20577"/>
      <pc:docMkLst>
        <pc:docMk/>
      </pc:docMkLst>
      <pc:sldChg chg="modSp mod modCm">
        <pc:chgData name="Havdala, Robert J.  (DESE)" userId="4cd687e8-9622-49c1-b2e8-1a2671bc50c8" providerId="ADAL" clId="{243CC315-9A59-47C4-9BE5-8E74FB0A2FB4}" dt="2025-06-02T13:36:04.849" v="271" actId="20577"/>
        <pc:sldMkLst>
          <pc:docMk/>
          <pc:sldMk cId="3498463455" sldId="3404"/>
        </pc:sldMkLst>
        <pc:spChg chg="mod">
          <ac:chgData name="Havdala, Robert J.  (DESE)" userId="4cd687e8-9622-49c1-b2e8-1a2671bc50c8" providerId="ADAL" clId="{243CC315-9A59-47C4-9BE5-8E74FB0A2FB4}" dt="2025-06-02T13:36:04.849" v="271" actId="20577"/>
          <ac:spMkLst>
            <pc:docMk/>
            <pc:sldMk cId="3498463455" sldId="3404"/>
            <ac:spMk id="2" creationId="{71F98E42-234D-9A0D-AB4F-774691AAC9C2}"/>
          </ac:spMkLst>
        </pc:spChg>
        <pc:extLst>
          <p:ext xmlns:p="http://schemas.openxmlformats.org/presentationml/2006/main" uri="{D6D511B9-2390-475A-947B-AFAB55BFBCF1}">
            <pc226:cmChg xmlns:pc226="http://schemas.microsoft.com/office/powerpoint/2022/06/main/command" chg="mod">
              <pc226:chgData name="Havdala, Robert J.  (DESE)" userId="4cd687e8-9622-49c1-b2e8-1a2671bc50c8" providerId="ADAL" clId="{243CC315-9A59-47C4-9BE5-8E74FB0A2FB4}" dt="2025-06-02T13:36:04.849" v="271" actId="20577"/>
              <pc2:cmMkLst xmlns:pc2="http://schemas.microsoft.com/office/powerpoint/2019/9/main/command">
                <pc:docMk/>
                <pc:sldMk cId="3498463455" sldId="3404"/>
                <pc2:cmMk id="{E6D80663-DEBE-47CA-9ED1-E94C4B00EDF4}"/>
              </pc2:cmMkLst>
            </pc226:cmChg>
            <pc226:cmChg xmlns:pc226="http://schemas.microsoft.com/office/powerpoint/2022/06/main/command" chg="mod">
              <pc226:chgData name="Havdala, Robert J.  (DESE)" userId="4cd687e8-9622-49c1-b2e8-1a2671bc50c8" providerId="ADAL" clId="{243CC315-9A59-47C4-9BE5-8E74FB0A2FB4}" dt="2025-06-02T13:36:04.849" v="271" actId="20577"/>
              <pc2:cmMkLst xmlns:pc2="http://schemas.microsoft.com/office/powerpoint/2019/9/main/command">
                <pc:docMk/>
                <pc:sldMk cId="3498463455" sldId="3404"/>
                <pc2:cmMk id="{3771BBB0-E627-40F0-9F38-A61FB1CF34CD}"/>
              </pc2:cmMkLst>
            </pc226:cmChg>
          </p:ext>
        </pc:extLst>
      </pc:sldChg>
    </pc:docChg>
  </pc:docChgLst>
  <pc:docChgLst>
    <pc:chgData name="Curry, Charmie R. (DESE)" userId="S::charmie.r.curry@mass.gov::b816a030-df0c-4397-92c3-107b0e33ede4" providerId="AD" clId="Web-{C5D42A28-2A1E-701E-1DA4-34E8D4D5C365}"/>
    <pc:docChg chg="addSld modSld">
      <pc:chgData name="Curry, Charmie R. (DESE)" userId="S::charmie.r.curry@mass.gov::b816a030-df0c-4397-92c3-107b0e33ede4" providerId="AD" clId="Web-{C5D42A28-2A1E-701E-1DA4-34E8D4D5C365}" dt="2025-03-31T01:44:46.631" v="98" actId="20577"/>
      <pc:docMkLst>
        <pc:docMk/>
      </pc:docMkLst>
      <pc:sldChg chg="addSp delSp modSp add mod setBg">
        <pc:chgData name="Curry, Charmie R. (DESE)" userId="S::charmie.r.curry@mass.gov::b816a030-df0c-4397-92c3-107b0e33ede4" providerId="AD" clId="Web-{C5D42A28-2A1E-701E-1DA4-34E8D4D5C365}" dt="2025-03-31T01:05:05.923" v="54" actId="20577"/>
        <pc:sldMkLst>
          <pc:docMk/>
          <pc:sldMk cId="2177084188" sldId="3644"/>
        </pc:sldMkLst>
      </pc:sldChg>
      <pc:sldChg chg="modSp add">
        <pc:chgData name="Curry, Charmie R. (DESE)" userId="S::charmie.r.curry@mass.gov::b816a030-df0c-4397-92c3-107b0e33ede4" providerId="AD" clId="Web-{C5D42A28-2A1E-701E-1DA4-34E8D4D5C365}" dt="2025-03-31T01:44:46.631" v="98" actId="20577"/>
        <pc:sldMkLst>
          <pc:docMk/>
          <pc:sldMk cId="2154422234" sldId="3664"/>
        </pc:sldMkLst>
      </pc:sldChg>
      <pc:sldChg chg="addSp delSp modSp add">
        <pc:chgData name="Curry, Charmie R. (DESE)" userId="S::charmie.r.curry@mass.gov::b816a030-df0c-4397-92c3-107b0e33ede4" providerId="AD" clId="Web-{C5D42A28-2A1E-701E-1DA4-34E8D4D5C365}" dt="2025-03-31T01:44:12.053" v="95" actId="1076"/>
        <pc:sldMkLst>
          <pc:docMk/>
          <pc:sldMk cId="2232318523" sldId="5032"/>
        </pc:sldMkLst>
      </pc:sldChg>
    </pc:docChg>
  </pc:docChgLst>
  <pc:docChgLst>
    <pc:chgData name="Gonzales, Erica (DESE)" userId="S::erica.m.gonzales@mass.gov::427ee677-6162-42a0-9277-244131bf98e5" providerId="AD" clId="Web-{C704F331-072D-7D31-8EC0-BF7EEE3B7745}"/>
    <pc:docChg chg="mod modSld">
      <pc:chgData name="Gonzales, Erica (DESE)" userId="S::erica.m.gonzales@mass.gov::427ee677-6162-42a0-9277-244131bf98e5" providerId="AD" clId="Web-{C704F331-072D-7D31-8EC0-BF7EEE3B7745}" dt="2025-06-02T14:06:22.473" v="9" actId="20577"/>
      <pc:docMkLst>
        <pc:docMk/>
      </pc:docMkLst>
      <pc:sldChg chg="modSp">
        <pc:chgData name="Gonzales, Erica (DESE)" userId="S::erica.m.gonzales@mass.gov::427ee677-6162-42a0-9277-244131bf98e5" providerId="AD" clId="Web-{C704F331-072D-7D31-8EC0-BF7EEE3B7745}" dt="2025-06-02T14:06:22.473" v="9" actId="20577"/>
        <pc:sldMkLst>
          <pc:docMk/>
          <pc:sldMk cId="3498463455" sldId="3404"/>
        </pc:sldMkLst>
        <pc:spChg chg="mod">
          <ac:chgData name="Gonzales, Erica (DESE)" userId="S::erica.m.gonzales@mass.gov::427ee677-6162-42a0-9277-244131bf98e5" providerId="AD" clId="Web-{C704F331-072D-7D31-8EC0-BF7EEE3B7745}" dt="2025-06-02T14:06:22.473" v="9" actId="20577"/>
          <ac:spMkLst>
            <pc:docMk/>
            <pc:sldMk cId="3498463455" sldId="3404"/>
            <ac:spMk id="2" creationId="{71F98E42-234D-9A0D-AB4F-774691AAC9C2}"/>
          </ac:spMkLst>
        </pc:spChg>
      </pc:sldChg>
    </pc:docChg>
  </pc:docChgLst>
  <pc:docChgLst>
    <pc:chgData name="Curtin, Robert (DESE)" userId="S::robert.c.curtin@mass.gov::9284700e-ed31-4409-9ea9-d5bf75419e76" providerId="AD" clId="Web-{D985DF81-4444-C7F8-484D-09BB3663C25B}"/>
    <pc:docChg chg="delSld modSld">
      <pc:chgData name="Curtin, Robert (DESE)" userId="S::robert.c.curtin@mass.gov::9284700e-ed31-4409-9ea9-d5bf75419e76" providerId="AD" clId="Web-{D985DF81-4444-C7F8-484D-09BB3663C25B}" dt="2025-06-03T14:13:10.548" v="213" actId="20577"/>
      <pc:docMkLst>
        <pc:docMk/>
      </pc:docMkLst>
      <pc:sldChg chg="modSp">
        <pc:chgData name="Curtin, Robert (DESE)" userId="S::robert.c.curtin@mass.gov::9284700e-ed31-4409-9ea9-d5bf75419e76" providerId="AD" clId="Web-{D985DF81-4444-C7F8-484D-09BB3663C25B}" dt="2025-06-03T14:12:35.470" v="207" actId="20577"/>
        <pc:sldMkLst>
          <pc:docMk/>
          <pc:sldMk cId="62747063" sldId="685"/>
        </pc:sldMkLst>
        <pc:spChg chg="mod">
          <ac:chgData name="Curtin, Robert (DESE)" userId="S::robert.c.curtin@mass.gov::9284700e-ed31-4409-9ea9-d5bf75419e76" providerId="AD" clId="Web-{D985DF81-4444-C7F8-484D-09BB3663C25B}" dt="2025-06-03T14:12:35.470" v="207" actId="20577"/>
          <ac:spMkLst>
            <pc:docMk/>
            <pc:sldMk cId="62747063" sldId="685"/>
            <ac:spMk id="2" creationId="{A0CEAE47-2FED-240E-9BE0-DF22D0C30C27}"/>
          </ac:spMkLst>
        </pc:spChg>
      </pc:sldChg>
      <pc:sldChg chg="modSp">
        <pc:chgData name="Curtin, Robert (DESE)" userId="S::robert.c.curtin@mass.gov::9284700e-ed31-4409-9ea9-d5bf75419e76" providerId="AD" clId="Web-{D985DF81-4444-C7F8-484D-09BB3663C25B}" dt="2025-06-03T14:08:53.956" v="18" actId="20577"/>
        <pc:sldMkLst>
          <pc:docMk/>
          <pc:sldMk cId="621854358" sldId="687"/>
        </pc:sldMkLst>
        <pc:spChg chg="mod">
          <ac:chgData name="Curtin, Robert (DESE)" userId="S::robert.c.curtin@mass.gov::9284700e-ed31-4409-9ea9-d5bf75419e76" providerId="AD" clId="Web-{D985DF81-4444-C7F8-484D-09BB3663C25B}" dt="2025-06-03T14:08:53.956" v="18" actId="20577"/>
          <ac:spMkLst>
            <pc:docMk/>
            <pc:sldMk cId="621854358" sldId="687"/>
            <ac:spMk id="2" creationId="{451BAE96-856B-DBDE-62F5-3E91C610A6D4}"/>
          </ac:spMkLst>
        </pc:spChg>
        <pc:spChg chg="mod">
          <ac:chgData name="Curtin, Robert (DESE)" userId="S::robert.c.curtin@mass.gov::9284700e-ed31-4409-9ea9-d5bf75419e76" providerId="AD" clId="Web-{D985DF81-4444-C7F8-484D-09BB3663C25B}" dt="2025-06-03T14:08:25.191" v="7" actId="20577"/>
          <ac:spMkLst>
            <pc:docMk/>
            <pc:sldMk cId="621854358" sldId="687"/>
            <ac:spMk id="3" creationId="{DA9D4825-E0DD-B029-716F-DCC02455585E}"/>
          </ac:spMkLst>
        </pc:spChg>
      </pc:sldChg>
      <pc:sldChg chg="del">
        <pc:chgData name="Curtin, Robert (DESE)" userId="S::robert.c.curtin@mass.gov::9284700e-ed31-4409-9ea9-d5bf75419e76" providerId="AD" clId="Web-{D985DF81-4444-C7F8-484D-09BB3663C25B}" dt="2025-06-03T14:09:02.113" v="19"/>
        <pc:sldMkLst>
          <pc:docMk/>
          <pc:sldMk cId="498070541" sldId="694"/>
        </pc:sldMkLst>
      </pc:sldChg>
      <pc:sldChg chg="modSp">
        <pc:chgData name="Curtin, Robert (DESE)" userId="S::robert.c.curtin@mass.gov::9284700e-ed31-4409-9ea9-d5bf75419e76" providerId="AD" clId="Web-{D985DF81-4444-C7F8-484D-09BB3663C25B}" dt="2025-06-03T14:13:10.548" v="213" actId="20577"/>
        <pc:sldMkLst>
          <pc:docMk/>
          <pc:sldMk cId="130131571" sldId="702"/>
        </pc:sldMkLst>
        <pc:spChg chg="mod">
          <ac:chgData name="Curtin, Robert (DESE)" userId="S::robert.c.curtin@mass.gov::9284700e-ed31-4409-9ea9-d5bf75419e76" providerId="AD" clId="Web-{D985DF81-4444-C7F8-484D-09BB3663C25B}" dt="2025-06-03T14:13:10.548" v="213" actId="20577"/>
          <ac:spMkLst>
            <pc:docMk/>
            <pc:sldMk cId="130131571" sldId="702"/>
            <ac:spMk id="2" creationId="{68F271AF-D097-52AA-705B-59D2AF4C5F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6/18/2025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6/18/2025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12858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49127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21106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11858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21619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06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7378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0078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9883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556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0170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7186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16842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5763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7383120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accountability/district-review/default.html" TargetMode="External"/><Relationship Id="rId2" Type="http://schemas.openxmlformats.org/officeDocument/2006/relationships/hyperlink" Target="https://www.doe.mass.edu/accountability/district-review/district-standards-indicators.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oe.mass.edu/accountability/lists-tools/accountability-review-repor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1197204"/>
            <a:ext cx="8631677" cy="2366127"/>
          </a:xfrm>
        </p:spPr>
        <p:txBody>
          <a:bodyPr>
            <a:normAutofit/>
          </a:bodyPr>
          <a:lstStyle/>
          <a:p>
            <a:r>
              <a:rPr lang="en-US" sz="5400"/>
              <a:t>Accountability and Assistance Advisory Council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altLang="zh-CN">
                <a:latin typeface="Arial"/>
                <a:ea typeface="等线"/>
                <a:cs typeface="Arial"/>
              </a:rPr>
              <a:t>June 4, 2025</a:t>
            </a:r>
          </a:p>
        </p:txBody>
      </p:sp>
    </p:spTree>
    <p:extLst>
      <p:ext uri="{BB962C8B-B14F-4D97-AF65-F5344CB8AC3E}">
        <p14:creationId xmlns:p14="http://schemas.microsoft.com/office/powerpoint/2010/main" val="226074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A99A3-2D93-EC18-CF94-0EE85ECB4559}"/>
              </a:ext>
            </a:extLst>
          </p:cNvPr>
          <p:cNvSpPr>
            <a:spLocks noGrp="1"/>
          </p:cNvSpPr>
          <p:nvPr>
            <p:ph type="title"/>
          </p:nvPr>
        </p:nvSpPr>
        <p:spPr>
          <a:xfrm>
            <a:off x="838200" y="365126"/>
            <a:ext cx="10515600" cy="1042852"/>
          </a:xfrm>
        </p:spPr>
        <p:txBody>
          <a:bodyPr/>
          <a:lstStyle/>
          <a:p>
            <a:r>
              <a:rPr lang="en-US">
                <a:latin typeface="Arial"/>
                <a:cs typeface="Arial"/>
              </a:rPr>
              <a:t>Competency Determination</a:t>
            </a:r>
            <a:endParaRPr lang="en-US"/>
          </a:p>
        </p:txBody>
      </p:sp>
      <p:sp>
        <p:nvSpPr>
          <p:cNvPr id="2" name="Content Placeholder 1">
            <a:extLst>
              <a:ext uri="{FF2B5EF4-FFF2-40B4-BE49-F238E27FC236}">
                <a16:creationId xmlns:a16="http://schemas.microsoft.com/office/drawing/2014/main" id="{A0CEAE47-2FED-240E-9BE0-DF22D0C30C27}"/>
              </a:ext>
            </a:extLst>
          </p:cNvPr>
          <p:cNvSpPr>
            <a:spLocks noGrp="1"/>
          </p:cNvSpPr>
          <p:nvPr>
            <p:ph idx="1"/>
          </p:nvPr>
        </p:nvSpPr>
        <p:spPr>
          <a:xfrm>
            <a:off x="838200" y="2086984"/>
            <a:ext cx="10515600" cy="4052559"/>
          </a:xfrm>
        </p:spPr>
        <p:txBody>
          <a:bodyPr vert="horz" lIns="91440" tIns="45720" rIns="91440" bIns="45720" rtlCol="0" anchor="t">
            <a:normAutofit/>
          </a:bodyPr>
          <a:lstStyle/>
          <a:p>
            <a:r>
              <a:rPr lang="en-US">
                <a:latin typeface="Arial"/>
                <a:cs typeface="Arial"/>
              </a:rPr>
              <a:t>New regulations are related to the Competency Determination (CD) and NOT a broader set of statewide graduation requirements</a:t>
            </a:r>
          </a:p>
          <a:p>
            <a:pPr lvl="1"/>
            <a:r>
              <a:rPr lang="en-US">
                <a:latin typeface="Arial"/>
                <a:cs typeface="Arial"/>
              </a:rPr>
              <a:t>Statutory language for CD only covers through grade 10</a:t>
            </a:r>
          </a:p>
          <a:p>
            <a:r>
              <a:rPr lang="en-US">
                <a:latin typeface="Arial"/>
                <a:cs typeface="Arial"/>
              </a:rPr>
              <a:t>Regulations are meant to serve as a bridge to a longer-term solution from the Statewide Graduation Council and Legislature</a:t>
            </a:r>
          </a:p>
          <a:p>
            <a:r>
              <a:rPr lang="en-US">
                <a:latin typeface="Arial"/>
                <a:cs typeface="Arial"/>
              </a:rPr>
              <a:t>Statewide Graduation Council has begun its work with three meetings and two open listening sessions</a:t>
            </a:r>
          </a:p>
          <a:p>
            <a:endParaRPr lang="en-US"/>
          </a:p>
          <a:p>
            <a:endParaRPr lang="en-US"/>
          </a:p>
        </p:txBody>
      </p:sp>
    </p:spTree>
    <p:extLst>
      <p:ext uri="{BB962C8B-B14F-4D97-AF65-F5344CB8AC3E}">
        <p14:creationId xmlns:p14="http://schemas.microsoft.com/office/powerpoint/2010/main" val="6274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A7CEB-0F7B-08B2-98D1-C53A2280C0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9D4825-E0DD-B029-716F-DCC02455585E}"/>
              </a:ext>
            </a:extLst>
          </p:cNvPr>
          <p:cNvSpPr>
            <a:spLocks noGrp="1"/>
          </p:cNvSpPr>
          <p:nvPr>
            <p:ph type="title"/>
          </p:nvPr>
        </p:nvSpPr>
        <p:spPr>
          <a:xfrm>
            <a:off x="838200" y="365126"/>
            <a:ext cx="10515600" cy="1042852"/>
          </a:xfrm>
        </p:spPr>
        <p:txBody>
          <a:bodyPr>
            <a:normAutofit/>
          </a:bodyPr>
          <a:lstStyle/>
          <a:p>
            <a:r>
              <a:rPr lang="en-US">
                <a:latin typeface="Arial"/>
                <a:cs typeface="Arial"/>
              </a:rPr>
              <a:t>Changes to CD Regulations </a:t>
            </a:r>
          </a:p>
        </p:txBody>
      </p:sp>
      <p:sp>
        <p:nvSpPr>
          <p:cNvPr id="2" name="Content Placeholder 1">
            <a:extLst>
              <a:ext uri="{FF2B5EF4-FFF2-40B4-BE49-F238E27FC236}">
                <a16:creationId xmlns:a16="http://schemas.microsoft.com/office/drawing/2014/main" id="{451BAE96-856B-DBDE-62F5-3E91C610A6D4}"/>
              </a:ext>
            </a:extLst>
          </p:cNvPr>
          <p:cNvSpPr>
            <a:spLocks noGrp="1"/>
          </p:cNvSpPr>
          <p:nvPr>
            <p:ph idx="1"/>
          </p:nvPr>
        </p:nvSpPr>
        <p:spPr>
          <a:xfrm>
            <a:off x="838200" y="2087563"/>
            <a:ext cx="10515600" cy="4322664"/>
          </a:xfrm>
        </p:spPr>
        <p:txBody>
          <a:bodyPr vert="horz" lIns="91440" tIns="45720" rIns="91440" bIns="45720" rtlCol="0" anchor="t">
            <a:normAutofit fontScale="85000" lnSpcReduction="10000"/>
          </a:bodyPr>
          <a:lstStyle/>
          <a:p>
            <a:r>
              <a:rPr lang="en-US">
                <a:latin typeface="Arial"/>
                <a:cs typeface="Arial"/>
              </a:rPr>
              <a:t>Removed </a:t>
            </a:r>
            <a:r>
              <a:rPr lang="en-US" b="1">
                <a:latin typeface="Arial"/>
                <a:cs typeface="Arial"/>
              </a:rPr>
              <a:t>obsolete language </a:t>
            </a:r>
            <a:r>
              <a:rPr lang="en-US">
                <a:latin typeface="Arial"/>
                <a:cs typeface="Arial"/>
              </a:rPr>
              <a:t>regarding the MCAS; </a:t>
            </a:r>
          </a:p>
          <a:p>
            <a:r>
              <a:rPr lang="en-US" b="1">
                <a:latin typeface="Arial"/>
                <a:cs typeface="Arial"/>
              </a:rPr>
              <a:t>Defined terms </a:t>
            </a:r>
            <a:r>
              <a:rPr lang="en-US">
                <a:latin typeface="Arial"/>
                <a:cs typeface="Arial"/>
              </a:rPr>
              <a:t>found in the new statutory language to provide clarity (i.e., “satisfactorily completing coursework” and “showing mastery”); </a:t>
            </a:r>
          </a:p>
          <a:p>
            <a:r>
              <a:rPr lang="en-US">
                <a:latin typeface="Arial"/>
                <a:cs typeface="Arial"/>
              </a:rPr>
              <a:t>Specified </a:t>
            </a:r>
            <a:r>
              <a:rPr lang="en-US" b="1">
                <a:latin typeface="Arial"/>
                <a:cs typeface="Arial"/>
              </a:rPr>
              <a:t>minimum requirements </a:t>
            </a:r>
            <a:r>
              <a:rPr lang="en-US">
                <a:latin typeface="Arial"/>
                <a:cs typeface="Arial"/>
              </a:rPr>
              <a:t>to earn the CD; </a:t>
            </a:r>
          </a:p>
          <a:p>
            <a:r>
              <a:rPr lang="en-US">
                <a:latin typeface="Arial"/>
                <a:cs typeface="Arial"/>
              </a:rPr>
              <a:t>Added </a:t>
            </a:r>
            <a:r>
              <a:rPr lang="en-US" b="1">
                <a:latin typeface="Arial"/>
                <a:cs typeface="Arial"/>
              </a:rPr>
              <a:t>United States history </a:t>
            </a:r>
            <a:r>
              <a:rPr lang="en-US">
                <a:latin typeface="Arial"/>
                <a:cs typeface="Arial"/>
              </a:rPr>
              <a:t>to the areas included in the CD, beginning with the graduating class of 2027; </a:t>
            </a:r>
          </a:p>
          <a:p>
            <a:r>
              <a:rPr lang="en-US">
                <a:latin typeface="Arial"/>
                <a:cs typeface="Arial"/>
              </a:rPr>
              <a:t>Offers a narrow option for students in </a:t>
            </a:r>
            <a:r>
              <a:rPr lang="en-US" b="1">
                <a:latin typeface="Arial"/>
                <a:cs typeface="Arial"/>
              </a:rPr>
              <a:t>exceptional circumstances </a:t>
            </a:r>
            <a:r>
              <a:rPr lang="en-US">
                <a:latin typeface="Arial"/>
                <a:cs typeface="Arial"/>
              </a:rPr>
              <a:t>to earn the CD by attaining a qualifying score of at least “Meeting Expectations” or “Exceeding Expectations” on the relevant high school MCAS test; and </a:t>
            </a:r>
          </a:p>
          <a:p>
            <a:r>
              <a:rPr lang="en-US">
                <a:latin typeface="Arial"/>
                <a:cs typeface="Arial"/>
              </a:rPr>
              <a:t>Requires that </a:t>
            </a:r>
            <a:r>
              <a:rPr lang="en-US" b="1">
                <a:latin typeface="Arial"/>
                <a:cs typeface="Arial"/>
              </a:rPr>
              <a:t>districts adopt a CD policy </a:t>
            </a:r>
            <a:r>
              <a:rPr lang="en-US">
                <a:latin typeface="Arial"/>
                <a:cs typeface="Arial"/>
              </a:rPr>
              <a:t>and certify to DESE that the policy complies with the regs, </a:t>
            </a:r>
            <a:r>
              <a:rPr lang="en-US" b="1">
                <a:latin typeface="Arial"/>
                <a:cs typeface="Arial"/>
              </a:rPr>
              <a:t>DESE can audit the quality </a:t>
            </a:r>
            <a:r>
              <a:rPr lang="en-US">
                <a:latin typeface="Arial"/>
                <a:cs typeface="Arial"/>
              </a:rPr>
              <a:t>of districts’ CD policies.</a:t>
            </a:r>
          </a:p>
          <a:p>
            <a:endParaRPr lang="en-US"/>
          </a:p>
        </p:txBody>
      </p:sp>
    </p:spTree>
    <p:extLst>
      <p:ext uri="{BB962C8B-B14F-4D97-AF65-F5344CB8AC3E}">
        <p14:creationId xmlns:p14="http://schemas.microsoft.com/office/powerpoint/2010/main" val="62185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F3DA50-9CB5-DBBD-9D2C-4AA850B034FF}"/>
              </a:ext>
            </a:extLst>
          </p:cNvPr>
          <p:cNvSpPr>
            <a:spLocks noGrp="1"/>
          </p:cNvSpPr>
          <p:nvPr>
            <p:ph type="title"/>
          </p:nvPr>
        </p:nvSpPr>
        <p:spPr/>
        <p:txBody>
          <a:bodyPr>
            <a:normAutofit/>
          </a:bodyPr>
          <a:lstStyle/>
          <a:p>
            <a:r>
              <a:rPr lang="en-US"/>
              <a:t>Competency Determination – Next Steps</a:t>
            </a:r>
          </a:p>
        </p:txBody>
      </p:sp>
      <p:sp>
        <p:nvSpPr>
          <p:cNvPr id="2" name="Content Placeholder 1">
            <a:extLst>
              <a:ext uri="{FF2B5EF4-FFF2-40B4-BE49-F238E27FC236}">
                <a16:creationId xmlns:a16="http://schemas.microsoft.com/office/drawing/2014/main" id="{68F271AF-D097-52AA-705B-59D2AF4C5F44}"/>
              </a:ext>
            </a:extLst>
          </p:cNvPr>
          <p:cNvSpPr>
            <a:spLocks noGrp="1"/>
          </p:cNvSpPr>
          <p:nvPr>
            <p:ph idx="1"/>
          </p:nvPr>
        </p:nvSpPr>
        <p:spPr/>
        <p:txBody>
          <a:bodyPr vert="horz" lIns="91440" tIns="45720" rIns="91440" bIns="45720" rtlCol="0" anchor="t">
            <a:normAutofit/>
          </a:bodyPr>
          <a:lstStyle/>
          <a:p>
            <a:r>
              <a:rPr lang="en-US">
                <a:latin typeface="Arial"/>
                <a:cs typeface="Arial"/>
              </a:rPr>
              <a:t>DESE is currently developing guidance that clarifies the requirements and addresses next steps, including:</a:t>
            </a:r>
          </a:p>
          <a:p>
            <a:pPr lvl="1"/>
            <a:r>
              <a:rPr lang="en-US">
                <a:latin typeface="Arial"/>
                <a:cs typeface="Arial"/>
              </a:rPr>
              <a:t>Answers frequently asked questions about new requirements</a:t>
            </a:r>
          </a:p>
          <a:p>
            <a:pPr lvl="1"/>
            <a:r>
              <a:rPr lang="en-US">
                <a:latin typeface="Arial"/>
                <a:cs typeface="Arial"/>
              </a:rPr>
              <a:t>Defines process and timeline for what must be adopted and submitted to DESE</a:t>
            </a:r>
          </a:p>
          <a:p>
            <a:pPr lvl="1"/>
            <a:r>
              <a:rPr lang="en-US">
                <a:latin typeface="Arial"/>
                <a:cs typeface="Arial"/>
              </a:rPr>
              <a:t>Reaffirms requirements for students with disabilities and English learners</a:t>
            </a:r>
          </a:p>
          <a:p>
            <a:pPr lvl="1"/>
            <a:r>
              <a:rPr lang="en-US">
                <a:latin typeface="Arial"/>
                <a:cs typeface="Arial"/>
              </a:rPr>
              <a:t>Outlines commitments by DESE around public reporting of policies and local requirements</a:t>
            </a:r>
            <a:endParaRPr lang="en-US"/>
          </a:p>
          <a:p>
            <a:pPr lvl="1"/>
            <a:endParaRPr lang="en-US" sz="1800"/>
          </a:p>
          <a:p>
            <a:pPr lvl="1"/>
            <a:endParaRPr lang="en-US" sz="1800"/>
          </a:p>
        </p:txBody>
      </p:sp>
    </p:spTree>
    <p:extLst>
      <p:ext uri="{BB962C8B-B14F-4D97-AF65-F5344CB8AC3E}">
        <p14:creationId xmlns:p14="http://schemas.microsoft.com/office/powerpoint/2010/main" val="13013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3427-679E-5AA5-51E0-8891CA747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69D26-A1D0-BF97-E2CF-B8BC700971CC}"/>
              </a:ext>
            </a:extLst>
          </p:cNvPr>
          <p:cNvSpPr>
            <a:spLocks noGrp="1"/>
          </p:cNvSpPr>
          <p:nvPr>
            <p:ph type="title"/>
          </p:nvPr>
        </p:nvSpPr>
        <p:spPr>
          <a:xfrm>
            <a:off x="838200" y="3037249"/>
            <a:ext cx="10515600" cy="783501"/>
          </a:xfrm>
        </p:spPr>
        <p:txBody>
          <a:bodyPr>
            <a:normAutofit/>
          </a:bodyPr>
          <a:lstStyle/>
          <a:p>
            <a:r>
              <a:rPr lang="en-US" sz="4400"/>
              <a:t>Planning for SY2025-2026</a:t>
            </a:r>
          </a:p>
        </p:txBody>
      </p:sp>
    </p:spTree>
    <p:extLst>
      <p:ext uri="{BB962C8B-B14F-4D97-AF65-F5344CB8AC3E}">
        <p14:creationId xmlns:p14="http://schemas.microsoft.com/office/powerpoint/2010/main" val="389919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DB2F2-29EF-82EF-BA33-982BB1DF09EC}"/>
              </a:ext>
            </a:extLst>
          </p:cNvPr>
          <p:cNvSpPr>
            <a:spLocks noGrp="1"/>
          </p:cNvSpPr>
          <p:nvPr>
            <p:ph type="title"/>
          </p:nvPr>
        </p:nvSpPr>
        <p:spPr/>
        <p:txBody>
          <a:bodyPr/>
          <a:lstStyle/>
          <a:p>
            <a:r>
              <a:rPr lang="en-US"/>
              <a:t>Council Charge and Norms</a:t>
            </a:r>
          </a:p>
        </p:txBody>
      </p:sp>
      <p:sp>
        <p:nvSpPr>
          <p:cNvPr id="5" name="Content Placeholder 4">
            <a:extLst>
              <a:ext uri="{FF2B5EF4-FFF2-40B4-BE49-F238E27FC236}">
                <a16:creationId xmlns:a16="http://schemas.microsoft.com/office/drawing/2014/main" id="{FD6E9651-1B11-82D7-F018-24F4CFF400D4}"/>
              </a:ext>
            </a:extLst>
          </p:cNvPr>
          <p:cNvSpPr>
            <a:spLocks noGrp="1"/>
          </p:cNvSpPr>
          <p:nvPr>
            <p:ph idx="1"/>
          </p:nvPr>
        </p:nvSpPr>
        <p:spPr/>
        <p:txBody>
          <a:bodyPr/>
          <a:lstStyle/>
          <a:p>
            <a:r>
              <a:rPr lang="en-US"/>
              <a:t>In consultation with the Commissioner, DESE will develop a charge for the Council for SY2025-2026</a:t>
            </a:r>
          </a:p>
          <a:p>
            <a:r>
              <a:rPr lang="en-US"/>
              <a:t>In consultation with the Council Co-Chairs, DESE may propose a review/revision of the Council’s current meeting norms, to align with the charge, priorities, meeting format, etc.</a:t>
            </a:r>
          </a:p>
          <a:p>
            <a:endParaRPr lang="en-US"/>
          </a:p>
        </p:txBody>
      </p:sp>
    </p:spTree>
    <p:extLst>
      <p:ext uri="{BB962C8B-B14F-4D97-AF65-F5344CB8AC3E}">
        <p14:creationId xmlns:p14="http://schemas.microsoft.com/office/powerpoint/2010/main" val="4866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9B87F-7F7B-2C91-AC59-B2E52370EB9E}"/>
              </a:ext>
            </a:extLst>
          </p:cNvPr>
          <p:cNvSpPr>
            <a:spLocks noGrp="1"/>
          </p:cNvSpPr>
          <p:nvPr>
            <p:ph type="title"/>
          </p:nvPr>
        </p:nvSpPr>
        <p:spPr/>
        <p:txBody>
          <a:bodyPr/>
          <a:lstStyle/>
          <a:p>
            <a:r>
              <a:rPr lang="en-US"/>
              <a:t>SY2025-2026 Meetings</a:t>
            </a:r>
          </a:p>
        </p:txBody>
      </p:sp>
      <p:sp>
        <p:nvSpPr>
          <p:cNvPr id="2" name="Content Placeholder 1">
            <a:extLst>
              <a:ext uri="{FF2B5EF4-FFF2-40B4-BE49-F238E27FC236}">
                <a16:creationId xmlns:a16="http://schemas.microsoft.com/office/drawing/2014/main" id="{49CF77DA-E342-5500-840F-95C5DA803B38}"/>
              </a:ext>
            </a:extLst>
          </p:cNvPr>
          <p:cNvSpPr>
            <a:spLocks noGrp="1"/>
          </p:cNvSpPr>
          <p:nvPr>
            <p:ph idx="1"/>
          </p:nvPr>
        </p:nvSpPr>
        <p:spPr/>
        <p:txBody>
          <a:bodyPr/>
          <a:lstStyle/>
          <a:p>
            <a:r>
              <a:rPr lang="en-US"/>
              <a:t>Potential agenda items:</a:t>
            </a:r>
          </a:p>
          <a:p>
            <a:pPr lvl="1"/>
            <a:r>
              <a:rPr lang="en-US"/>
              <a:t>Ongoing updates and discussions regarding the accountability system (review work, potential system changes, etc.)</a:t>
            </a:r>
          </a:p>
          <a:p>
            <a:pPr lvl="1"/>
            <a:r>
              <a:rPr lang="en-US"/>
              <a:t>DESE’s accountability and assistance offices (structure and roles)</a:t>
            </a:r>
          </a:p>
          <a:p>
            <a:r>
              <a:rPr lang="en-US"/>
              <a:t>Meeting format</a:t>
            </a:r>
          </a:p>
          <a:p>
            <a:pPr lvl="1"/>
            <a:r>
              <a:rPr lang="en-US"/>
              <a:t>Discussion of in-person versus virtual meetings</a:t>
            </a:r>
          </a:p>
          <a:p>
            <a:pPr marL="0" indent="0">
              <a:buNone/>
            </a:pPr>
            <a:endParaRPr lang="en-US"/>
          </a:p>
        </p:txBody>
      </p:sp>
    </p:spTree>
    <p:extLst>
      <p:ext uri="{BB962C8B-B14F-4D97-AF65-F5344CB8AC3E}">
        <p14:creationId xmlns:p14="http://schemas.microsoft.com/office/powerpoint/2010/main" val="44521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3037249"/>
            <a:ext cx="10515600" cy="783501"/>
          </a:xfrm>
        </p:spPr>
        <p:txBody>
          <a:bodyPr>
            <a:normAutofit/>
          </a:bodyPr>
          <a:lstStyle/>
          <a:p>
            <a:r>
              <a:rPr lang="en-US" sz="4400"/>
              <a:t>Next Steps and Closing</a:t>
            </a:r>
          </a:p>
        </p:txBody>
      </p:sp>
    </p:spTree>
    <p:extLst>
      <p:ext uri="{BB962C8B-B14F-4D97-AF65-F5344CB8AC3E}">
        <p14:creationId xmlns:p14="http://schemas.microsoft.com/office/powerpoint/2010/main" val="342677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lstStyle/>
          <a:p>
            <a:r>
              <a:rPr lang="en-US"/>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86984"/>
            <a:ext cx="10515600" cy="4052559"/>
          </a:xfrm>
        </p:spPr>
        <p:txBody>
          <a:bodyPr>
            <a:normAutofit fontScale="92500" lnSpcReduction="10000"/>
          </a:bodyPr>
          <a:lstStyle/>
          <a:p>
            <a:r>
              <a:rPr lang="en-US" sz="2400"/>
              <a:t>Welcome, Introductions, and Review of Norms</a:t>
            </a:r>
          </a:p>
          <a:p>
            <a:r>
              <a:rPr lang="en-US" sz="2400"/>
              <a:t>DESE Updates</a:t>
            </a:r>
          </a:p>
          <a:p>
            <a:pPr lvl="1"/>
            <a:r>
              <a:rPr lang="en-US" sz="2000"/>
              <a:t>District reviews</a:t>
            </a:r>
          </a:p>
          <a:p>
            <a:pPr lvl="1"/>
            <a:r>
              <a:rPr lang="en-US" sz="2000"/>
              <a:t>Accountability system review</a:t>
            </a:r>
          </a:p>
          <a:p>
            <a:pPr lvl="1"/>
            <a:r>
              <a:rPr lang="en-US" sz="2000"/>
              <a:t>Reimagining DESE’s data reporting tools</a:t>
            </a:r>
          </a:p>
          <a:p>
            <a:pPr lvl="1"/>
            <a:r>
              <a:rPr lang="en-US" sz="2000"/>
              <a:t>Competency determination (CD)</a:t>
            </a:r>
          </a:p>
          <a:p>
            <a:r>
              <a:rPr lang="en-US" sz="2400"/>
              <a:t>Planning for SY2025-2026</a:t>
            </a:r>
          </a:p>
          <a:p>
            <a:pPr lvl="1"/>
            <a:r>
              <a:rPr lang="en-US" sz="2000"/>
              <a:t>Council’s charge </a:t>
            </a:r>
          </a:p>
          <a:p>
            <a:pPr lvl="1"/>
            <a:r>
              <a:rPr lang="en-US" sz="2000"/>
              <a:t>Council norms</a:t>
            </a:r>
          </a:p>
          <a:p>
            <a:pPr lvl="1"/>
            <a:r>
              <a:rPr lang="en-US" sz="2000"/>
              <a:t>DESE’s accountability and assistance offices (structure and roles)</a:t>
            </a:r>
          </a:p>
          <a:p>
            <a:pPr lvl="1"/>
            <a:r>
              <a:rPr lang="en-US" sz="2000"/>
              <a:t>Meeting format</a:t>
            </a:r>
          </a:p>
          <a:p>
            <a:r>
              <a:rPr lang="en-US" sz="2400"/>
              <a:t>Next Steps and Closing</a:t>
            </a:r>
          </a:p>
        </p:txBody>
      </p:sp>
    </p:spTree>
    <p:extLst>
      <p:ext uri="{BB962C8B-B14F-4D97-AF65-F5344CB8AC3E}">
        <p14:creationId xmlns:p14="http://schemas.microsoft.com/office/powerpoint/2010/main" val="241794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Welcome and Introductions</a:t>
            </a:r>
          </a:p>
        </p:txBody>
      </p:sp>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normAutofit/>
          </a:bodyPr>
          <a:lstStyle/>
          <a:p>
            <a:r>
              <a:rPr lang="en-US" sz="2400"/>
              <a:t>Introductions:</a:t>
            </a:r>
          </a:p>
          <a:p>
            <a:pPr lvl="1"/>
            <a:r>
              <a:rPr lang="en-US" sz="2000"/>
              <a:t>Council Co-Chair: Barish Icin</a:t>
            </a:r>
          </a:p>
          <a:p>
            <a:pPr lvl="1"/>
            <a:r>
              <a:rPr lang="en-US" sz="2000"/>
              <a:t>Council members</a:t>
            </a:r>
          </a:p>
          <a:p>
            <a:pPr lvl="1"/>
            <a:r>
              <a:rPr lang="en-US" sz="2000"/>
              <a:t>BESE Liaison: Dr. Marty West</a:t>
            </a:r>
          </a:p>
          <a:p>
            <a:pPr lvl="1"/>
            <a:r>
              <a:rPr lang="en-US" sz="2000"/>
              <a:t>DESE staff </a:t>
            </a:r>
          </a:p>
          <a:p>
            <a:pPr lvl="1"/>
            <a:endParaRPr lang="en-US" sz="2000"/>
          </a:p>
          <a:p>
            <a:endParaRPr lang="en-US" sz="2400"/>
          </a:p>
        </p:txBody>
      </p:sp>
    </p:spTree>
    <p:extLst>
      <p:ext uri="{BB962C8B-B14F-4D97-AF65-F5344CB8AC3E}">
        <p14:creationId xmlns:p14="http://schemas.microsoft.com/office/powerpoint/2010/main" val="10103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E34FA-666D-4BCD-AF62-50295267C1CB}"/>
              </a:ext>
            </a:extLst>
          </p:cNvPr>
          <p:cNvSpPr>
            <a:spLocks noGrp="1"/>
          </p:cNvSpPr>
          <p:nvPr>
            <p:ph type="title"/>
          </p:nvPr>
        </p:nvSpPr>
        <p:spPr/>
        <p:txBody>
          <a:bodyPr/>
          <a:lstStyle/>
          <a:p>
            <a:r>
              <a:rPr lang="en-US"/>
              <a:t>Discussion Norms and Meeting Protocols</a:t>
            </a:r>
          </a:p>
        </p:txBody>
      </p:sp>
      <p:sp>
        <p:nvSpPr>
          <p:cNvPr id="2" name="Content Placeholder 1">
            <a:extLst>
              <a:ext uri="{FF2B5EF4-FFF2-40B4-BE49-F238E27FC236}">
                <a16:creationId xmlns:a16="http://schemas.microsoft.com/office/drawing/2014/main" id="{7642C6E1-57B4-40FD-A9B6-AC83C8893DA9}"/>
              </a:ext>
            </a:extLst>
          </p:cNvPr>
          <p:cNvSpPr>
            <a:spLocks noGrp="1"/>
          </p:cNvSpPr>
          <p:nvPr>
            <p:ph idx="1"/>
          </p:nvPr>
        </p:nvSpPr>
        <p:spPr>
          <a:xfrm>
            <a:off x="838200" y="2086984"/>
            <a:ext cx="10515600" cy="4279949"/>
          </a:xfrm>
        </p:spPr>
        <p:txBody>
          <a:bodyPr>
            <a:normAutofit fontScale="92500" lnSpcReduction="10000"/>
          </a:bodyPr>
          <a:lstStyle/>
          <a:p>
            <a:r>
              <a:rPr lang="en-US" sz="2000"/>
              <a:t>Promote risk-taking by not assigning specific comments to individual members in meeting summaries &amp; minutes. </a:t>
            </a:r>
          </a:p>
          <a:p>
            <a:r>
              <a:rPr lang="en-US" sz="2000"/>
              <a:t>Maintain respect before, during, &amp; after meetings. </a:t>
            </a:r>
          </a:p>
          <a:p>
            <a:r>
              <a:rPr lang="en-US" sz="2000"/>
              <a:t>Seek clarification &amp; check understanding to avoid mistakenly attributing ideas to an individual or organization represented on the council. </a:t>
            </a:r>
          </a:p>
          <a:p>
            <a:r>
              <a:rPr lang="en-US" sz="2000"/>
              <a:t>Keep improvements in student learning at the core of the discussions. Students should drive the conversation. </a:t>
            </a:r>
          </a:p>
          <a:p>
            <a:r>
              <a:rPr lang="en-US" sz="2000"/>
              <a:t>Stay engaged in the issues. </a:t>
            </a:r>
          </a:p>
          <a:p>
            <a:r>
              <a:rPr lang="en-US" sz="2000"/>
              <a:t>Actively address implicit biases &amp; instill cultural proficiency in discussions. </a:t>
            </a:r>
          </a:p>
          <a:p>
            <a:r>
              <a:rPr lang="en-US" sz="2000"/>
              <a:t>Encourage discussion from all voices of members. Be additive, not repetitive. </a:t>
            </a:r>
          </a:p>
          <a:p>
            <a:r>
              <a:rPr lang="en-US" sz="2000"/>
              <a:t>Let members know if pre-reading or other pre-meeting assignments require more than 30 minutes of preparation time. </a:t>
            </a:r>
          </a:p>
          <a:p>
            <a:r>
              <a:rPr lang="en-US" sz="2000"/>
              <a:t>Make it fun!</a:t>
            </a:r>
          </a:p>
        </p:txBody>
      </p:sp>
    </p:spTree>
    <p:extLst>
      <p:ext uri="{BB962C8B-B14F-4D97-AF65-F5344CB8AC3E}">
        <p14:creationId xmlns:p14="http://schemas.microsoft.com/office/powerpoint/2010/main" val="424328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CDA8C-A436-2CDE-548F-F64326340D76}"/>
              </a:ext>
            </a:extLst>
          </p:cNvPr>
          <p:cNvSpPr>
            <a:spLocks noGrp="1"/>
          </p:cNvSpPr>
          <p:nvPr>
            <p:ph type="title"/>
          </p:nvPr>
        </p:nvSpPr>
        <p:spPr/>
        <p:txBody>
          <a:bodyPr/>
          <a:lstStyle/>
          <a:p>
            <a:r>
              <a:rPr lang="en-US"/>
              <a:t>AAAC Charge for SY24-25</a:t>
            </a:r>
          </a:p>
        </p:txBody>
      </p:sp>
      <p:sp>
        <p:nvSpPr>
          <p:cNvPr id="2" name="Content Placeholder 1">
            <a:extLst>
              <a:ext uri="{FF2B5EF4-FFF2-40B4-BE49-F238E27FC236}">
                <a16:creationId xmlns:a16="http://schemas.microsoft.com/office/drawing/2014/main" id="{BFFFCD08-737A-0738-3BE8-25D2A65FB0D4}"/>
              </a:ext>
            </a:extLst>
          </p:cNvPr>
          <p:cNvSpPr>
            <a:spLocks noGrp="1"/>
          </p:cNvSpPr>
          <p:nvPr>
            <p:ph idx="1"/>
          </p:nvPr>
        </p:nvSpPr>
        <p:spPr>
          <a:xfrm>
            <a:off x="838200" y="2086984"/>
            <a:ext cx="10515600" cy="4405890"/>
          </a:xfrm>
        </p:spPr>
        <p:txBody>
          <a:bodyPr>
            <a:normAutofit/>
          </a:bodyPr>
          <a:lstStyle/>
          <a:p>
            <a:pPr marL="0" indent="0">
              <a:buNone/>
            </a:pPr>
            <a:r>
              <a:rPr lang="en-US" sz="2200"/>
              <a:t>The School and District Accountability and Assistance Advisory Council (AAAC) advises the Commissioner of Elementary and Secondary Education on matters pertinent to the development of school and district accountability in the Commonwealth. To accomplish that goal, the Council will:</a:t>
            </a:r>
          </a:p>
          <a:p>
            <a:r>
              <a:rPr lang="en-US" sz="2200"/>
              <a:t>Continue to advise the Department and the Board of Elementary and Secondary Education on the implementation of the currently approved district and school accountability and assistance system.</a:t>
            </a:r>
          </a:p>
          <a:p>
            <a:r>
              <a:rPr lang="en-US" sz="2200"/>
              <a:t>Provide input and feedback on potential changes to the district and school accountability system, ensuring that the system produces high-quality, objective, and unbiased information that allows the Department, districts, and schools to partner together to advance the Department’s Educational Vision and Strategic Objectives.</a:t>
            </a:r>
          </a:p>
        </p:txBody>
      </p:sp>
    </p:spTree>
    <p:extLst>
      <p:ext uri="{BB962C8B-B14F-4D97-AF65-F5344CB8AC3E}">
        <p14:creationId xmlns:p14="http://schemas.microsoft.com/office/powerpoint/2010/main" val="267012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EE38-07BB-9668-CB34-F9C18C052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966AF-A30D-57B2-A65F-92FEC3B063BA}"/>
              </a:ext>
            </a:extLst>
          </p:cNvPr>
          <p:cNvSpPr>
            <a:spLocks noGrp="1"/>
          </p:cNvSpPr>
          <p:nvPr>
            <p:ph type="title"/>
          </p:nvPr>
        </p:nvSpPr>
        <p:spPr>
          <a:xfrm>
            <a:off x="838200" y="3037249"/>
            <a:ext cx="10515600" cy="783501"/>
          </a:xfrm>
        </p:spPr>
        <p:txBody>
          <a:bodyPr>
            <a:normAutofit/>
          </a:bodyPr>
          <a:lstStyle/>
          <a:p>
            <a:r>
              <a:rPr lang="en-US" sz="4400"/>
              <a:t>DESE Updates</a:t>
            </a:r>
          </a:p>
        </p:txBody>
      </p:sp>
    </p:spTree>
    <p:extLst>
      <p:ext uri="{BB962C8B-B14F-4D97-AF65-F5344CB8AC3E}">
        <p14:creationId xmlns:p14="http://schemas.microsoft.com/office/powerpoint/2010/main" val="272147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A5EE2-EF59-47BF-52BA-BEE7418FEB87}"/>
              </a:ext>
            </a:extLst>
          </p:cNvPr>
          <p:cNvSpPr>
            <a:spLocks noGrp="1"/>
          </p:cNvSpPr>
          <p:nvPr>
            <p:ph type="title"/>
          </p:nvPr>
        </p:nvSpPr>
        <p:spPr>
          <a:xfrm>
            <a:off x="838200" y="365126"/>
            <a:ext cx="10515600" cy="1042852"/>
          </a:xfrm>
        </p:spPr>
        <p:txBody>
          <a:bodyPr/>
          <a:lstStyle/>
          <a:p>
            <a:r>
              <a:rPr lang="en-US"/>
              <a:t>District Reviews</a:t>
            </a:r>
          </a:p>
        </p:txBody>
      </p:sp>
      <p:sp>
        <p:nvSpPr>
          <p:cNvPr id="2" name="Content Placeholder 1">
            <a:extLst>
              <a:ext uri="{FF2B5EF4-FFF2-40B4-BE49-F238E27FC236}">
                <a16:creationId xmlns:a16="http://schemas.microsoft.com/office/drawing/2014/main" id="{71F98E42-234D-9A0D-AB4F-774691AAC9C2}"/>
              </a:ext>
            </a:extLst>
          </p:cNvPr>
          <p:cNvSpPr>
            <a:spLocks noGrp="1"/>
          </p:cNvSpPr>
          <p:nvPr>
            <p:ph idx="1"/>
          </p:nvPr>
        </p:nvSpPr>
        <p:spPr>
          <a:xfrm>
            <a:off x="838200" y="2087562"/>
            <a:ext cx="10515600" cy="4323397"/>
          </a:xfrm>
        </p:spPr>
        <p:txBody>
          <a:bodyPr vert="horz" lIns="91440" tIns="45720" rIns="91440" bIns="45720" rtlCol="0" anchor="t">
            <a:normAutofit/>
          </a:bodyPr>
          <a:lstStyle/>
          <a:p>
            <a:r>
              <a:rPr lang="en-US" sz="2400"/>
              <a:t>The revised </a:t>
            </a:r>
            <a:r>
              <a:rPr lang="en-US" sz="2400">
                <a:hlinkClick r:id="rId2"/>
              </a:rPr>
              <a:t>District Standards and Indicators</a:t>
            </a:r>
            <a:r>
              <a:rPr lang="en-US" sz="2400"/>
              <a:t> have been used for all reviews in SY2025, providing a greater level of detail in the reports</a:t>
            </a:r>
          </a:p>
          <a:p>
            <a:r>
              <a:rPr lang="en-US" sz="2400"/>
              <a:t>Reports from this year’s reviews are being </a:t>
            </a:r>
            <a:r>
              <a:rPr lang="en-US" sz="2400">
                <a:hlinkClick r:id="rId3"/>
              </a:rPr>
              <a:t>published</a:t>
            </a:r>
            <a:r>
              <a:rPr lang="en-US" sz="2400"/>
              <a:t> upon completion</a:t>
            </a:r>
          </a:p>
          <a:p>
            <a:r>
              <a:rPr lang="en-US" sz="2400"/>
              <a:t>Districts that have been selected for a review in SY2026 were notified in late February</a:t>
            </a:r>
          </a:p>
          <a:p>
            <a:r>
              <a:rPr lang="en-US" sz="2400"/>
              <a:t>DESE is finalizing a contract with an external partner to support the district review process in SY2026</a:t>
            </a:r>
          </a:p>
          <a:p>
            <a:r>
              <a:rPr lang="en-US" sz="2400"/>
              <a:t>DESE will adjust the review process in SY2026 based on feedback from AAAC to include post-review debrief meetings and findings calls</a:t>
            </a:r>
          </a:p>
          <a:p>
            <a:r>
              <a:rPr lang="en-US" sz="2400"/>
              <a:t>DESE will be updating its district review website in the coming weeks</a:t>
            </a:r>
          </a:p>
        </p:txBody>
      </p:sp>
    </p:spTree>
    <p:extLst>
      <p:ext uri="{BB962C8B-B14F-4D97-AF65-F5344CB8AC3E}">
        <p14:creationId xmlns:p14="http://schemas.microsoft.com/office/powerpoint/2010/main" val="349846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3D9D5-E67D-306D-A585-E134F1B8A578}"/>
              </a:ext>
            </a:extLst>
          </p:cNvPr>
          <p:cNvSpPr>
            <a:spLocks noGrp="1"/>
          </p:cNvSpPr>
          <p:nvPr>
            <p:ph type="title"/>
          </p:nvPr>
        </p:nvSpPr>
        <p:spPr/>
        <p:txBody>
          <a:bodyPr/>
          <a:lstStyle/>
          <a:p>
            <a:r>
              <a:rPr lang="en-US"/>
              <a:t>Accountability System</a:t>
            </a:r>
          </a:p>
        </p:txBody>
      </p:sp>
      <p:sp>
        <p:nvSpPr>
          <p:cNvPr id="2" name="Content Placeholder 1">
            <a:extLst>
              <a:ext uri="{FF2B5EF4-FFF2-40B4-BE49-F238E27FC236}">
                <a16:creationId xmlns:a16="http://schemas.microsoft.com/office/drawing/2014/main" id="{6D3ACB2C-3D4E-49B8-4E8F-B6BAAA549B89}"/>
              </a:ext>
            </a:extLst>
          </p:cNvPr>
          <p:cNvSpPr>
            <a:spLocks noGrp="1"/>
          </p:cNvSpPr>
          <p:nvPr>
            <p:ph idx="1"/>
          </p:nvPr>
        </p:nvSpPr>
        <p:spPr/>
        <p:txBody>
          <a:bodyPr>
            <a:normAutofit lnSpcReduction="10000"/>
          </a:bodyPr>
          <a:lstStyle/>
          <a:p>
            <a:r>
              <a:rPr lang="en-US" sz="2400"/>
              <a:t>In the 2023-2024 school year, DESE convened an external advisory committee to review and develop recommendations for potential changes to the state’s district and school accountability system</a:t>
            </a:r>
          </a:p>
          <a:p>
            <a:r>
              <a:rPr lang="en-US" sz="2400"/>
              <a:t>Using the committee’s </a:t>
            </a:r>
            <a:r>
              <a:rPr lang="en-US" sz="2400">
                <a:hlinkClick r:id="rId2"/>
              </a:rPr>
              <a:t>report</a:t>
            </a:r>
            <a:r>
              <a:rPr lang="en-US" sz="2400"/>
              <a:t>, an internal group of DESE staff, representing a broad range of program offices and expertise, has been engaged in ongoing discussions related to potential future changes to the system</a:t>
            </a:r>
          </a:p>
          <a:p>
            <a:r>
              <a:rPr lang="en-US" sz="2400"/>
              <a:t>In consultation with the Commissioner, this work will continue in SY2025-2026</a:t>
            </a:r>
          </a:p>
          <a:p>
            <a:r>
              <a:rPr lang="en-US" sz="2400"/>
              <a:t>The Council will receive ongoing updates, and discussion topics will be proposed as needed</a:t>
            </a:r>
          </a:p>
        </p:txBody>
      </p:sp>
    </p:spTree>
    <p:extLst>
      <p:ext uri="{BB962C8B-B14F-4D97-AF65-F5344CB8AC3E}">
        <p14:creationId xmlns:p14="http://schemas.microsoft.com/office/powerpoint/2010/main" val="341333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81634-367E-C7D5-0CE4-3D5988B9A280}"/>
              </a:ext>
            </a:extLst>
          </p:cNvPr>
          <p:cNvSpPr>
            <a:spLocks noGrp="1"/>
          </p:cNvSpPr>
          <p:nvPr>
            <p:ph type="title"/>
          </p:nvPr>
        </p:nvSpPr>
        <p:spPr/>
        <p:txBody>
          <a:bodyPr/>
          <a:lstStyle/>
          <a:p>
            <a:r>
              <a:rPr lang="en-US"/>
              <a:t>DESE’s Data Reporting Tools</a:t>
            </a:r>
          </a:p>
        </p:txBody>
      </p:sp>
      <p:sp>
        <p:nvSpPr>
          <p:cNvPr id="2" name="Content Placeholder 1">
            <a:extLst>
              <a:ext uri="{FF2B5EF4-FFF2-40B4-BE49-F238E27FC236}">
                <a16:creationId xmlns:a16="http://schemas.microsoft.com/office/drawing/2014/main" id="{6E897A52-5674-AA7F-2DB2-8AB9D7AFE6FA}"/>
              </a:ext>
            </a:extLst>
          </p:cNvPr>
          <p:cNvSpPr>
            <a:spLocks noGrp="1"/>
          </p:cNvSpPr>
          <p:nvPr>
            <p:ph idx="1"/>
          </p:nvPr>
        </p:nvSpPr>
        <p:spPr>
          <a:xfrm>
            <a:off x="838200" y="2086984"/>
            <a:ext cx="10515600" cy="4323243"/>
          </a:xfrm>
        </p:spPr>
        <p:txBody>
          <a:bodyPr>
            <a:normAutofit fontScale="85000" lnSpcReduction="20000"/>
          </a:bodyPr>
          <a:lstStyle/>
          <a:p>
            <a:r>
              <a:rPr lang="en-US"/>
              <a:t>In Spring 2025, DESE and EOE IT launched a joint effort to reimagine our School and District Profiles and other DESE data reporting tools (DART, RADAR, Education-to-Career Data Hub, etc.)</a:t>
            </a:r>
          </a:p>
          <a:p>
            <a:r>
              <a:rPr lang="en-US"/>
              <a:t>Stakeholder engagement included surveys, focus groups, and interviews (virtual and in-person)</a:t>
            </a:r>
          </a:p>
          <a:p>
            <a:r>
              <a:rPr lang="en-US"/>
              <a:t>Input will be used to better understand:</a:t>
            </a:r>
          </a:p>
          <a:p>
            <a:pPr lvl="1"/>
            <a:r>
              <a:rPr lang="en-US"/>
              <a:t>Which tools our users rely on most</a:t>
            </a:r>
          </a:p>
          <a:p>
            <a:pPr lvl="1"/>
            <a:r>
              <a:rPr lang="en-US"/>
              <a:t>How and why they use these tools</a:t>
            </a:r>
          </a:p>
          <a:p>
            <a:pPr lvl="1"/>
            <a:r>
              <a:rPr lang="en-US"/>
              <a:t>What needs are not met through the existing tools</a:t>
            </a:r>
          </a:p>
          <a:p>
            <a:r>
              <a:rPr lang="en-US"/>
              <a:t>In the coming months, DESE and EOE IT continue the work of developing a future Profiles that:</a:t>
            </a:r>
          </a:p>
          <a:p>
            <a:pPr lvl="1"/>
            <a:r>
              <a:rPr lang="en-US"/>
              <a:t>Integrates existing tools</a:t>
            </a:r>
          </a:p>
          <a:p>
            <a:pPr lvl="1"/>
            <a:r>
              <a:rPr lang="en-US"/>
              <a:t>Addresses pain points and/or gaps</a:t>
            </a:r>
          </a:p>
          <a:p>
            <a:pPr lvl="1"/>
            <a:r>
              <a:rPr lang="en-US"/>
              <a:t>Better meets the needs of the wide range of stakeholders they are intended to serve</a:t>
            </a:r>
          </a:p>
          <a:p>
            <a:pPr lvl="1"/>
            <a:endParaRPr lang="en-US"/>
          </a:p>
        </p:txBody>
      </p:sp>
    </p:spTree>
    <p:extLst>
      <p:ext uri="{BB962C8B-B14F-4D97-AF65-F5344CB8AC3E}">
        <p14:creationId xmlns:p14="http://schemas.microsoft.com/office/powerpoint/2010/main" val="30063684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4" ma:contentTypeDescription="Create a new document." ma:contentTypeScope="" ma:versionID="c55f2335f36a646ff88c13a5fcae2069">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8cd44f379a544a241782974f7e0c331e"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elements/1.1/"/>
    <ds:schemaRef ds:uri="5429861b-d0a8-4a2b-aa37-e22066898d50"/>
    <ds:schemaRef ds:uri="fdcd57df-05e8-4749-9cc8-5afe3dcd00a5"/>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4D4DE15-60E0-4F7C-8D61-A187DAB7CC62}">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TotalTime>
  <Words>1022</Words>
  <Application>Microsoft Office PowerPoint</Application>
  <PresentationFormat>Widescreen</PresentationFormat>
  <Paragraphs>93</Paragraphs>
  <Slides>16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1_Office Theme</vt:lpstr>
      <vt:lpstr>Accountability and Assistance Advisory Council Meeting</vt:lpstr>
      <vt:lpstr>Agenda</vt:lpstr>
      <vt:lpstr>Welcome and Introductions</vt:lpstr>
      <vt:lpstr>Discussion Norms and Meeting Protocols</vt:lpstr>
      <vt:lpstr>AAAC Charge for SY24-25</vt:lpstr>
      <vt:lpstr>DESE Updates</vt:lpstr>
      <vt:lpstr>District Reviews</vt:lpstr>
      <vt:lpstr>Accountability System</vt:lpstr>
      <vt:lpstr>DESE’s Data Reporting Tools</vt:lpstr>
      <vt:lpstr>Competency Determination</vt:lpstr>
      <vt:lpstr>Changes to CD Regulations </vt:lpstr>
      <vt:lpstr>Competency Determination – Next Steps</vt:lpstr>
      <vt:lpstr>Planning for SY2025-2026</vt:lpstr>
      <vt:lpstr>Council Charge and Norms</vt:lpstr>
      <vt:lpstr>SY2025-2026 Meetings</vt:lpstr>
      <vt:lpstr>Next Steps and 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AAAC Presentation June 4, 2025</dc:title>
  <dc:creator>DESE</dc:creator>
  <cp:lastModifiedBy>Zou, Dong (EOE)</cp:lastModifiedBy>
  <cp:revision>3</cp:revision>
  <cp:lastPrinted>2023-09-15T12:48:17Z</cp:lastPrinted>
  <dcterms:created xsi:type="dcterms:W3CDTF">2022-10-11T20:32:22Z</dcterms:created>
  <dcterms:modified xsi:type="dcterms:W3CDTF">2025-06-18T20:21:39Z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18 2025 12:00AM</vt:lpwstr>
  </property>
</Properties>
</file>