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 id="2147483672" r:id="rId5"/>
  </p:sldMasterIdLst>
  <p:notesMasterIdLst>
    <p:notesMasterId r:id="rId35"/>
  </p:notesMasterIdLst>
  <p:sldIdLst>
    <p:sldId id="256" r:id="rId6"/>
    <p:sldId id="270" r:id="rId7"/>
    <p:sldId id="309" r:id="rId8"/>
    <p:sldId id="323" r:id="rId9"/>
    <p:sldId id="310" r:id="rId10"/>
    <p:sldId id="271" r:id="rId11"/>
    <p:sldId id="3403" r:id="rId12"/>
    <p:sldId id="333" r:id="rId13"/>
    <p:sldId id="326" r:id="rId14"/>
    <p:sldId id="327" r:id="rId15"/>
    <p:sldId id="334" r:id="rId16"/>
    <p:sldId id="328" r:id="rId17"/>
    <p:sldId id="3408" r:id="rId18"/>
    <p:sldId id="330" r:id="rId19"/>
    <p:sldId id="274" r:id="rId20"/>
    <p:sldId id="317" r:id="rId21"/>
    <p:sldId id="335" r:id="rId22"/>
    <p:sldId id="318" r:id="rId23"/>
    <p:sldId id="264" r:id="rId24"/>
    <p:sldId id="260" r:id="rId25"/>
    <p:sldId id="297" r:id="rId26"/>
    <p:sldId id="276" r:id="rId27"/>
    <p:sldId id="277" r:id="rId28"/>
    <p:sldId id="279" r:id="rId29"/>
    <p:sldId id="290" r:id="rId30"/>
    <p:sldId id="319" r:id="rId31"/>
    <p:sldId id="332" r:id="rId32"/>
    <p:sldId id="320"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3DB4C214-C3AA-BF5A-66CE-6ACF2A1BD418}" name="Gonzales, Erica (DESE)" initials="EG" userId="S::Erica.M.Gonzales@mass.gov::427ee677-6162-42a0-9277-244131bf98e5" providerId="AD"/>
  <p188:author id="{C2D95D1F-B9A1-6DB4-63A5-23CDD53D812C}" name="Murphy, Tess (DESE)" initials="MT" userId="S::tess.murphy@mass.gov::dbcfe87f-79ae-4e60-9f17-61cf1477b374" providerId="AD"/>
  <p188:author id="{3F602C5C-ED15-FC16-4B03-46E9ADDE3930}" name="Christo, Dimitri D. (DESE)" initials="CDD(" userId="S::dimitri.d.christo@mass.gov::f6874029-da51-4205-b36d-b8ddc7839279" providerId="AD"/>
  <p188:author id="{7961FF5F-6533-BF5A-5B4D-A8A6AEABBD13}" name="Cruz, Jenny (DESE)" initials="CJ" userId="S::jenny.cruz@mass.gov::9acc5e5d-1e16-45d5-8416-f07c61d324d0" providerId="AD"/>
  <p188:author id="{D5808F6F-22FB-FE31-0D3B-222C495E888E}" name="Gonzales, Erica (DESE)" initials="GE" userId="S::erica.m.gonzales@mass.gov::427ee677-6162-42a0-9277-244131bf98e5" providerId="AD"/>
  <p188:author id="{2CC08174-9BB7-5743-67DA-3DDAD24E4594}" name="Havdala, Robert J.  (DESE)" initials="RH" userId="S::robert.j.havdala@mass.gov::4cd687e8-9622-49c1-b2e8-1a2671bc50c8"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AB6"/>
    <a:srgbClr val="B5DFF3"/>
    <a:srgbClr val="1E4782"/>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DB1EC-03F6-47EE-A1C9-615A7B60A867}" v="5" dt="2025-10-27T19:25:24.093"/>
    <p1510:client id="{851CD334-8A50-47CE-A91C-7ACF5DD76CDA}" v="1" dt="2025-10-27T19:52:25.209"/>
    <p1510:client id="{B9B6A5EB-F230-40B2-9779-627A7D70A8EB}" v="10" dt="2025-10-28T14:20:2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Tess (DESE)" userId="S::tess.murphy@mass.gov::dbcfe87f-79ae-4e60-9f17-61cf1477b374" providerId="AD" clId="Web-{B2FAA81C-C028-61D2-A64F-7512E5CC9F02}"/>
    <pc:docChg chg="mod addSld delSld modSld">
      <pc:chgData name="Murphy, Tess (DESE)" userId="S::tess.murphy@mass.gov::dbcfe87f-79ae-4e60-9f17-61cf1477b374" providerId="AD" clId="Web-{B2FAA81C-C028-61D2-A64F-7512E5CC9F02}" dt="2025-10-15T14:26:17.357" v="339" actId="20577"/>
      <pc:docMkLst>
        <pc:docMk/>
      </pc:docMkLst>
      <pc:sldChg chg="modSp">
        <pc:chgData name="Murphy, Tess (DESE)" userId="S::tess.murphy@mass.gov::dbcfe87f-79ae-4e60-9f17-61cf1477b374" providerId="AD" clId="Web-{B2FAA81C-C028-61D2-A64F-7512E5CC9F02}" dt="2025-10-15T14:17:16.033" v="117" actId="20577"/>
        <pc:sldMkLst>
          <pc:docMk/>
          <pc:sldMk cId="2636106827" sldId="256"/>
        </pc:sldMkLst>
        <pc:spChg chg="mod">
          <ac:chgData name="Murphy, Tess (DESE)" userId="S::tess.murphy@mass.gov::dbcfe87f-79ae-4e60-9f17-61cf1477b374" providerId="AD" clId="Web-{B2FAA81C-C028-61D2-A64F-7512E5CC9F02}" dt="2025-10-15T14:17:16.033" v="117" actId="20577"/>
          <ac:spMkLst>
            <pc:docMk/>
            <pc:sldMk cId="2636106827" sldId="256"/>
            <ac:spMk id="2" creationId="{DBC6AB2B-9E86-B31F-8494-E95DE385C2EA}"/>
          </ac:spMkLst>
        </pc:spChg>
        <pc:spChg chg="mod">
          <ac:chgData name="Murphy, Tess (DESE)" userId="S::tess.murphy@mass.gov::dbcfe87f-79ae-4e60-9f17-61cf1477b374" providerId="AD" clId="Web-{B2FAA81C-C028-61D2-A64F-7512E5CC9F02}" dt="2025-10-15T14:14:32.518" v="48" actId="20577"/>
          <ac:spMkLst>
            <pc:docMk/>
            <pc:sldMk cId="2636106827" sldId="256"/>
            <ac:spMk id="3" creationId="{8141BCB3-4284-A57E-4AB3-04CB2D22AC2E}"/>
          </ac:spMkLst>
        </pc:spChg>
      </pc:sldChg>
      <pc:sldChg chg="modSp">
        <pc:chgData name="Murphy, Tess (DESE)" userId="S::tess.murphy@mass.gov::dbcfe87f-79ae-4e60-9f17-61cf1477b374" providerId="AD" clId="Web-{B2FAA81C-C028-61D2-A64F-7512E5CC9F02}" dt="2025-10-15T14:17:08.455" v="116" actId="20577"/>
        <pc:sldMkLst>
          <pc:docMk/>
          <pc:sldMk cId="3852230194" sldId="270"/>
        </pc:sldMkLst>
        <pc:spChg chg="mod">
          <ac:chgData name="Murphy, Tess (DESE)" userId="S::tess.murphy@mass.gov::dbcfe87f-79ae-4e60-9f17-61cf1477b374" providerId="AD" clId="Web-{B2FAA81C-C028-61D2-A64F-7512E5CC9F02}" dt="2025-10-15T14:17:08.455" v="116" actId="20577"/>
          <ac:spMkLst>
            <pc:docMk/>
            <pc:sldMk cId="3852230194" sldId="270"/>
            <ac:spMk id="3" creationId="{B756EED6-B8E2-20AE-E4AD-36994C6DEAF3}"/>
          </ac:spMkLst>
        </pc:spChg>
      </pc:sldChg>
      <pc:sldChg chg="modSp">
        <pc:chgData name="Murphy, Tess (DESE)" userId="S::tess.murphy@mass.gov::dbcfe87f-79ae-4e60-9f17-61cf1477b374" providerId="AD" clId="Web-{B2FAA81C-C028-61D2-A64F-7512E5CC9F02}" dt="2025-10-15T14:20:41.486" v="279" actId="20577"/>
        <pc:sldMkLst>
          <pc:docMk/>
          <pc:sldMk cId="1179312423" sldId="271"/>
        </pc:sldMkLst>
        <pc:spChg chg="mod">
          <ac:chgData name="Murphy, Tess (DESE)" userId="S::tess.murphy@mass.gov::dbcfe87f-79ae-4e60-9f17-61cf1477b374" providerId="AD" clId="Web-{B2FAA81C-C028-61D2-A64F-7512E5CC9F02}" dt="2025-10-15T14:20:41.486" v="279" actId="20577"/>
          <ac:spMkLst>
            <pc:docMk/>
            <pc:sldMk cId="1179312423" sldId="271"/>
            <ac:spMk id="3" creationId="{825E5D43-C9CD-3852-A444-53E1AB0D8266}"/>
          </ac:spMkLst>
        </pc:spChg>
      </pc:sldChg>
      <pc:sldChg chg="del">
        <pc:chgData name="Murphy, Tess (DESE)" userId="S::tess.murphy@mass.gov::dbcfe87f-79ae-4e60-9f17-61cf1477b374" providerId="AD" clId="Web-{B2FAA81C-C028-61D2-A64F-7512E5CC9F02}" dt="2025-10-15T14:23:45.655" v="286"/>
        <pc:sldMkLst>
          <pc:docMk/>
          <pc:sldMk cId="4018987816" sldId="273"/>
        </pc:sldMkLst>
      </pc:sldChg>
      <pc:sldChg chg="del">
        <pc:chgData name="Murphy, Tess (DESE)" userId="S::tess.murphy@mass.gov::dbcfe87f-79ae-4e60-9f17-61cf1477b374" providerId="AD" clId="Web-{B2FAA81C-C028-61D2-A64F-7512E5CC9F02}" dt="2025-10-15T14:23:55.186" v="314"/>
        <pc:sldMkLst>
          <pc:docMk/>
          <pc:sldMk cId="2922368481" sldId="275"/>
        </pc:sldMkLst>
      </pc:sldChg>
      <pc:sldChg chg="del">
        <pc:chgData name="Murphy, Tess (DESE)" userId="S::tess.murphy@mass.gov::dbcfe87f-79ae-4e60-9f17-61cf1477b374" providerId="AD" clId="Web-{B2FAA81C-C028-61D2-A64F-7512E5CC9F02}" dt="2025-10-15T14:23:55.186" v="313"/>
        <pc:sldMkLst>
          <pc:docMk/>
          <pc:sldMk cId="4214501957" sldId="276"/>
        </pc:sldMkLst>
      </pc:sldChg>
      <pc:sldChg chg="del">
        <pc:chgData name="Murphy, Tess (DESE)" userId="S::tess.murphy@mass.gov::dbcfe87f-79ae-4e60-9f17-61cf1477b374" providerId="AD" clId="Web-{B2FAA81C-C028-61D2-A64F-7512E5CC9F02}" dt="2025-10-15T14:23:55.186" v="312"/>
        <pc:sldMkLst>
          <pc:docMk/>
          <pc:sldMk cId="100593102" sldId="277"/>
        </pc:sldMkLst>
      </pc:sldChg>
      <pc:sldChg chg="del">
        <pc:chgData name="Murphy, Tess (DESE)" userId="S::tess.murphy@mass.gov::dbcfe87f-79ae-4e60-9f17-61cf1477b374" providerId="AD" clId="Web-{B2FAA81C-C028-61D2-A64F-7512E5CC9F02}" dt="2025-10-15T14:23:55.171" v="311"/>
        <pc:sldMkLst>
          <pc:docMk/>
          <pc:sldMk cId="1113587848" sldId="278"/>
        </pc:sldMkLst>
      </pc:sldChg>
      <pc:sldChg chg="del">
        <pc:chgData name="Murphy, Tess (DESE)" userId="S::tess.murphy@mass.gov::dbcfe87f-79ae-4e60-9f17-61cf1477b374" providerId="AD" clId="Web-{B2FAA81C-C028-61D2-A64F-7512E5CC9F02}" dt="2025-10-15T14:23:55.171" v="310"/>
        <pc:sldMkLst>
          <pc:docMk/>
          <pc:sldMk cId="2980361263" sldId="279"/>
        </pc:sldMkLst>
      </pc:sldChg>
      <pc:sldChg chg="del">
        <pc:chgData name="Murphy, Tess (DESE)" userId="S::tess.murphy@mass.gov::dbcfe87f-79ae-4e60-9f17-61cf1477b374" providerId="AD" clId="Web-{B2FAA81C-C028-61D2-A64F-7512E5CC9F02}" dt="2025-10-15T14:23:55.171" v="309"/>
        <pc:sldMkLst>
          <pc:docMk/>
          <pc:sldMk cId="1795861399" sldId="280"/>
        </pc:sldMkLst>
      </pc:sldChg>
      <pc:sldChg chg="del">
        <pc:chgData name="Murphy, Tess (DESE)" userId="S::tess.murphy@mass.gov::dbcfe87f-79ae-4e60-9f17-61cf1477b374" providerId="AD" clId="Web-{B2FAA81C-C028-61D2-A64F-7512E5CC9F02}" dt="2025-10-15T14:23:55.171" v="308"/>
        <pc:sldMkLst>
          <pc:docMk/>
          <pc:sldMk cId="1157015134" sldId="281"/>
        </pc:sldMkLst>
      </pc:sldChg>
      <pc:sldChg chg="del">
        <pc:chgData name="Murphy, Tess (DESE)" userId="S::tess.murphy@mass.gov::dbcfe87f-79ae-4e60-9f17-61cf1477b374" providerId="AD" clId="Web-{B2FAA81C-C028-61D2-A64F-7512E5CC9F02}" dt="2025-10-15T14:23:55.171" v="307"/>
        <pc:sldMkLst>
          <pc:docMk/>
          <pc:sldMk cId="1646340297" sldId="282"/>
        </pc:sldMkLst>
      </pc:sldChg>
      <pc:sldChg chg="del">
        <pc:chgData name="Murphy, Tess (DESE)" userId="S::tess.murphy@mass.gov::dbcfe87f-79ae-4e60-9f17-61cf1477b374" providerId="AD" clId="Web-{B2FAA81C-C028-61D2-A64F-7512E5CC9F02}" dt="2025-10-15T14:23:55.171" v="306"/>
        <pc:sldMkLst>
          <pc:docMk/>
          <pc:sldMk cId="1921252416" sldId="283"/>
        </pc:sldMkLst>
      </pc:sldChg>
      <pc:sldChg chg="del">
        <pc:chgData name="Murphy, Tess (DESE)" userId="S::tess.murphy@mass.gov::dbcfe87f-79ae-4e60-9f17-61cf1477b374" providerId="AD" clId="Web-{B2FAA81C-C028-61D2-A64F-7512E5CC9F02}" dt="2025-10-15T14:23:55.171" v="304"/>
        <pc:sldMkLst>
          <pc:docMk/>
          <pc:sldMk cId="3995296213" sldId="285"/>
        </pc:sldMkLst>
      </pc:sldChg>
      <pc:sldChg chg="del">
        <pc:chgData name="Murphy, Tess (DESE)" userId="S::tess.murphy@mass.gov::dbcfe87f-79ae-4e60-9f17-61cf1477b374" providerId="AD" clId="Web-{B2FAA81C-C028-61D2-A64F-7512E5CC9F02}" dt="2025-10-15T14:23:55.155" v="303"/>
        <pc:sldMkLst>
          <pc:docMk/>
          <pc:sldMk cId="4141073789" sldId="286"/>
        </pc:sldMkLst>
      </pc:sldChg>
      <pc:sldChg chg="del">
        <pc:chgData name="Murphy, Tess (DESE)" userId="S::tess.murphy@mass.gov::dbcfe87f-79ae-4e60-9f17-61cf1477b374" providerId="AD" clId="Web-{B2FAA81C-C028-61D2-A64F-7512E5CC9F02}" dt="2025-10-15T14:23:55.155" v="302"/>
        <pc:sldMkLst>
          <pc:docMk/>
          <pc:sldMk cId="3214087173" sldId="287"/>
        </pc:sldMkLst>
      </pc:sldChg>
      <pc:sldChg chg="del">
        <pc:chgData name="Murphy, Tess (DESE)" userId="S::tess.murphy@mass.gov::dbcfe87f-79ae-4e60-9f17-61cf1477b374" providerId="AD" clId="Web-{B2FAA81C-C028-61D2-A64F-7512E5CC9F02}" dt="2025-10-15T14:23:55.155" v="301"/>
        <pc:sldMkLst>
          <pc:docMk/>
          <pc:sldMk cId="658479049" sldId="288"/>
        </pc:sldMkLst>
      </pc:sldChg>
      <pc:sldChg chg="del">
        <pc:chgData name="Murphy, Tess (DESE)" userId="S::tess.murphy@mass.gov::dbcfe87f-79ae-4e60-9f17-61cf1477b374" providerId="AD" clId="Web-{B2FAA81C-C028-61D2-A64F-7512E5CC9F02}" dt="2025-10-15T14:23:55.155" v="300"/>
        <pc:sldMkLst>
          <pc:docMk/>
          <pc:sldMk cId="3108138756" sldId="289"/>
        </pc:sldMkLst>
      </pc:sldChg>
      <pc:sldChg chg="del">
        <pc:chgData name="Murphy, Tess (DESE)" userId="S::tess.murphy@mass.gov::dbcfe87f-79ae-4e60-9f17-61cf1477b374" providerId="AD" clId="Web-{B2FAA81C-C028-61D2-A64F-7512E5CC9F02}" dt="2025-10-15T14:23:55.155" v="299"/>
        <pc:sldMkLst>
          <pc:docMk/>
          <pc:sldMk cId="2515578834" sldId="290"/>
        </pc:sldMkLst>
      </pc:sldChg>
      <pc:sldChg chg="del">
        <pc:chgData name="Murphy, Tess (DESE)" userId="S::tess.murphy@mass.gov::dbcfe87f-79ae-4e60-9f17-61cf1477b374" providerId="AD" clId="Web-{B2FAA81C-C028-61D2-A64F-7512E5CC9F02}" dt="2025-10-15T14:23:55.139" v="298"/>
        <pc:sldMkLst>
          <pc:docMk/>
          <pc:sldMk cId="2125144436" sldId="291"/>
        </pc:sldMkLst>
      </pc:sldChg>
      <pc:sldChg chg="del">
        <pc:chgData name="Murphy, Tess (DESE)" userId="S::tess.murphy@mass.gov::dbcfe87f-79ae-4e60-9f17-61cf1477b374" providerId="AD" clId="Web-{B2FAA81C-C028-61D2-A64F-7512E5CC9F02}" dt="2025-10-15T14:23:55.139" v="297"/>
        <pc:sldMkLst>
          <pc:docMk/>
          <pc:sldMk cId="3193279703" sldId="292"/>
        </pc:sldMkLst>
      </pc:sldChg>
      <pc:sldChg chg="del">
        <pc:chgData name="Murphy, Tess (DESE)" userId="S::tess.murphy@mass.gov::dbcfe87f-79ae-4e60-9f17-61cf1477b374" providerId="AD" clId="Web-{B2FAA81C-C028-61D2-A64F-7512E5CC9F02}" dt="2025-10-15T14:23:55.139" v="295"/>
        <pc:sldMkLst>
          <pc:docMk/>
          <pc:sldMk cId="879950271" sldId="294"/>
        </pc:sldMkLst>
      </pc:sldChg>
      <pc:sldChg chg="del">
        <pc:chgData name="Murphy, Tess (DESE)" userId="S::tess.murphy@mass.gov::dbcfe87f-79ae-4e60-9f17-61cf1477b374" providerId="AD" clId="Web-{B2FAA81C-C028-61D2-A64F-7512E5CC9F02}" dt="2025-10-15T14:23:55.139" v="294"/>
        <pc:sldMkLst>
          <pc:docMk/>
          <pc:sldMk cId="2947283822" sldId="295"/>
        </pc:sldMkLst>
      </pc:sldChg>
      <pc:sldChg chg="del">
        <pc:chgData name="Murphy, Tess (DESE)" userId="S::tess.murphy@mass.gov::dbcfe87f-79ae-4e60-9f17-61cf1477b374" providerId="AD" clId="Web-{B2FAA81C-C028-61D2-A64F-7512E5CC9F02}" dt="2025-10-15T14:23:55.139" v="293"/>
        <pc:sldMkLst>
          <pc:docMk/>
          <pc:sldMk cId="4170522254" sldId="296"/>
        </pc:sldMkLst>
      </pc:sldChg>
      <pc:sldChg chg="del">
        <pc:chgData name="Murphy, Tess (DESE)" userId="S::tess.murphy@mass.gov::dbcfe87f-79ae-4e60-9f17-61cf1477b374" providerId="AD" clId="Web-{B2FAA81C-C028-61D2-A64F-7512E5CC9F02}" dt="2025-10-15T14:23:55.139" v="292"/>
        <pc:sldMkLst>
          <pc:docMk/>
          <pc:sldMk cId="209046903" sldId="297"/>
        </pc:sldMkLst>
      </pc:sldChg>
      <pc:sldChg chg="del">
        <pc:chgData name="Murphy, Tess (DESE)" userId="S::tess.murphy@mass.gov::dbcfe87f-79ae-4e60-9f17-61cf1477b374" providerId="AD" clId="Web-{B2FAA81C-C028-61D2-A64F-7512E5CC9F02}" dt="2025-10-15T14:23:55.139" v="291"/>
        <pc:sldMkLst>
          <pc:docMk/>
          <pc:sldMk cId="1825057000" sldId="298"/>
        </pc:sldMkLst>
      </pc:sldChg>
      <pc:sldChg chg="del">
        <pc:chgData name="Murphy, Tess (DESE)" userId="S::tess.murphy@mass.gov::dbcfe87f-79ae-4e60-9f17-61cf1477b374" providerId="AD" clId="Web-{B2FAA81C-C028-61D2-A64F-7512E5CC9F02}" dt="2025-10-15T14:23:55.139" v="290"/>
        <pc:sldMkLst>
          <pc:docMk/>
          <pc:sldMk cId="2468173624" sldId="299"/>
        </pc:sldMkLst>
      </pc:sldChg>
      <pc:sldChg chg="del">
        <pc:chgData name="Murphy, Tess (DESE)" userId="S::tess.murphy@mass.gov::dbcfe87f-79ae-4e60-9f17-61cf1477b374" providerId="AD" clId="Web-{B2FAA81C-C028-61D2-A64F-7512E5CC9F02}" dt="2025-10-15T14:23:55.139" v="289"/>
        <pc:sldMkLst>
          <pc:docMk/>
          <pc:sldMk cId="1189685813" sldId="304"/>
        </pc:sldMkLst>
      </pc:sldChg>
      <pc:sldChg chg="del">
        <pc:chgData name="Murphy, Tess (DESE)" userId="S::tess.murphy@mass.gov::dbcfe87f-79ae-4e60-9f17-61cf1477b374" providerId="AD" clId="Web-{B2FAA81C-C028-61D2-A64F-7512E5CC9F02}" dt="2025-10-15T14:23:55.124" v="288"/>
        <pc:sldMkLst>
          <pc:docMk/>
          <pc:sldMk cId="203819683" sldId="305"/>
        </pc:sldMkLst>
      </pc:sldChg>
      <pc:sldChg chg="del">
        <pc:chgData name="Murphy, Tess (DESE)" userId="S::tess.murphy@mass.gov::dbcfe87f-79ae-4e60-9f17-61cf1477b374" providerId="AD" clId="Web-{B2FAA81C-C028-61D2-A64F-7512E5CC9F02}" dt="2025-10-15T14:23:55.124" v="287"/>
        <pc:sldMkLst>
          <pc:docMk/>
          <pc:sldMk cId="3878518403" sldId="306"/>
        </pc:sldMkLst>
      </pc:sldChg>
      <pc:sldChg chg="del">
        <pc:chgData name="Murphy, Tess (DESE)" userId="S::tess.murphy@mass.gov::dbcfe87f-79ae-4e60-9f17-61cf1477b374" providerId="AD" clId="Web-{B2FAA81C-C028-61D2-A64F-7512E5CC9F02}" dt="2025-10-15T14:23:55.171" v="305"/>
        <pc:sldMkLst>
          <pc:docMk/>
          <pc:sldMk cId="1835230549" sldId="307"/>
        </pc:sldMkLst>
      </pc:sldChg>
      <pc:sldChg chg="del">
        <pc:chgData name="Murphy, Tess (DESE)" userId="S::tess.murphy@mass.gov::dbcfe87f-79ae-4e60-9f17-61cf1477b374" providerId="AD" clId="Web-{B2FAA81C-C028-61D2-A64F-7512E5CC9F02}" dt="2025-10-15T14:23:55.139" v="296"/>
        <pc:sldMkLst>
          <pc:docMk/>
          <pc:sldMk cId="750116932" sldId="308"/>
        </pc:sldMkLst>
      </pc:sldChg>
      <pc:sldChg chg="modSp new">
        <pc:chgData name="Murphy, Tess (DESE)" userId="S::tess.murphy@mass.gov::dbcfe87f-79ae-4e60-9f17-61cf1477b374" providerId="AD" clId="Web-{B2FAA81C-C028-61D2-A64F-7512E5CC9F02}" dt="2025-10-15T14:18:57.236" v="213" actId="20577"/>
        <pc:sldMkLst>
          <pc:docMk/>
          <pc:sldMk cId="736351813" sldId="309"/>
        </pc:sldMkLst>
        <pc:spChg chg="mod">
          <ac:chgData name="Murphy, Tess (DESE)" userId="S::tess.murphy@mass.gov::dbcfe87f-79ae-4e60-9f17-61cf1477b374" providerId="AD" clId="Web-{B2FAA81C-C028-61D2-A64F-7512E5CC9F02}" dt="2025-10-15T14:17:40.111" v="138" actId="20577"/>
          <ac:spMkLst>
            <pc:docMk/>
            <pc:sldMk cId="736351813" sldId="309"/>
            <ac:spMk id="2" creationId="{513A34E2-4217-569A-7924-B4BECD5A33A7}"/>
          </ac:spMkLst>
        </pc:spChg>
        <pc:spChg chg="mod">
          <ac:chgData name="Murphy, Tess (DESE)" userId="S::tess.murphy@mass.gov::dbcfe87f-79ae-4e60-9f17-61cf1477b374" providerId="AD" clId="Web-{B2FAA81C-C028-61D2-A64F-7512E5CC9F02}" dt="2025-10-15T14:18:57.236" v="213" actId="20577"/>
          <ac:spMkLst>
            <pc:docMk/>
            <pc:sldMk cId="736351813" sldId="309"/>
            <ac:spMk id="3" creationId="{5F48959F-501C-9DDC-6527-76BFA29F1266}"/>
          </ac:spMkLst>
        </pc:spChg>
      </pc:sldChg>
      <pc:sldChg chg="modSp new">
        <pc:chgData name="Murphy, Tess (DESE)" userId="S::tess.murphy@mass.gov::dbcfe87f-79ae-4e60-9f17-61cf1477b374" providerId="AD" clId="Web-{B2FAA81C-C028-61D2-A64F-7512E5CC9F02}" dt="2025-10-15T14:19:41.017" v="235" actId="20577"/>
        <pc:sldMkLst>
          <pc:docMk/>
          <pc:sldMk cId="1651236652" sldId="310"/>
        </pc:sldMkLst>
        <pc:spChg chg="mod">
          <ac:chgData name="Murphy, Tess (DESE)" userId="S::tess.murphy@mass.gov::dbcfe87f-79ae-4e60-9f17-61cf1477b374" providerId="AD" clId="Web-{B2FAA81C-C028-61D2-A64F-7512E5CC9F02}" dt="2025-10-15T14:19:41.017" v="235" actId="20577"/>
          <ac:spMkLst>
            <pc:docMk/>
            <pc:sldMk cId="1651236652" sldId="310"/>
            <ac:spMk id="2" creationId="{4A9D6476-F394-07D4-7B51-BB1488F75E79}"/>
          </ac:spMkLst>
        </pc:spChg>
      </pc:sldChg>
      <pc:sldChg chg="modSp new">
        <pc:chgData name="Murphy, Tess (DESE)" userId="S::tess.murphy@mass.gov::dbcfe87f-79ae-4e60-9f17-61cf1477b374" providerId="AD" clId="Web-{B2FAA81C-C028-61D2-A64F-7512E5CC9F02}" dt="2025-10-15T14:20:16.783" v="254" actId="20577"/>
        <pc:sldMkLst>
          <pc:docMk/>
          <pc:sldMk cId="625613473" sldId="311"/>
        </pc:sldMkLst>
      </pc:sldChg>
      <pc:sldChg chg="add">
        <pc:chgData name="Murphy, Tess (DESE)" userId="S::tess.murphy@mass.gov::dbcfe87f-79ae-4e60-9f17-61cf1477b374" providerId="AD" clId="Web-{B2FAA81C-C028-61D2-A64F-7512E5CC9F02}" dt="2025-10-15T14:22:04.641" v="280"/>
        <pc:sldMkLst>
          <pc:docMk/>
          <pc:sldMk cId="3337914668" sldId="312"/>
        </pc:sldMkLst>
      </pc:sldChg>
      <pc:sldChg chg="add">
        <pc:chgData name="Murphy, Tess (DESE)" userId="S::tess.murphy@mass.gov::dbcfe87f-79ae-4e60-9f17-61cf1477b374" providerId="AD" clId="Web-{B2FAA81C-C028-61D2-A64F-7512E5CC9F02}" dt="2025-10-15T14:22:59.218" v="281"/>
        <pc:sldMkLst>
          <pc:docMk/>
          <pc:sldMk cId="2753590972" sldId="313"/>
        </pc:sldMkLst>
      </pc:sldChg>
      <pc:sldChg chg="add">
        <pc:chgData name="Murphy, Tess (DESE)" userId="S::tess.murphy@mass.gov::dbcfe87f-79ae-4e60-9f17-61cf1477b374" providerId="AD" clId="Web-{B2FAA81C-C028-61D2-A64F-7512E5CC9F02}" dt="2025-10-15T14:22:59.406" v="282"/>
        <pc:sldMkLst>
          <pc:docMk/>
          <pc:sldMk cId="1140292965" sldId="314"/>
        </pc:sldMkLst>
      </pc:sldChg>
      <pc:sldChg chg="add">
        <pc:chgData name="Murphy, Tess (DESE)" userId="S::tess.murphy@mass.gov::dbcfe87f-79ae-4e60-9f17-61cf1477b374" providerId="AD" clId="Web-{B2FAA81C-C028-61D2-A64F-7512E5CC9F02}" dt="2025-10-15T14:22:59.578" v="283"/>
        <pc:sldMkLst>
          <pc:docMk/>
          <pc:sldMk cId="2761478030" sldId="315"/>
        </pc:sldMkLst>
      </pc:sldChg>
      <pc:sldChg chg="add">
        <pc:chgData name="Murphy, Tess (DESE)" userId="S::tess.murphy@mass.gov::dbcfe87f-79ae-4e60-9f17-61cf1477b374" providerId="AD" clId="Web-{B2FAA81C-C028-61D2-A64F-7512E5CC9F02}" dt="2025-10-15T14:22:59.718" v="284"/>
        <pc:sldMkLst>
          <pc:docMk/>
          <pc:sldMk cId="2716194491" sldId="316"/>
        </pc:sldMkLst>
      </pc:sldChg>
      <pc:sldChg chg="add">
        <pc:chgData name="Murphy, Tess (DESE)" userId="S::tess.murphy@mass.gov::dbcfe87f-79ae-4e60-9f17-61cf1477b374" providerId="AD" clId="Web-{B2FAA81C-C028-61D2-A64F-7512E5CC9F02}" dt="2025-10-15T14:23:40.624" v="285"/>
        <pc:sldMkLst>
          <pc:docMk/>
          <pc:sldMk cId="3484571890" sldId="317"/>
        </pc:sldMkLst>
      </pc:sldChg>
      <pc:sldChg chg="addSp delSp modSp add replId">
        <pc:chgData name="Murphy, Tess (DESE)" userId="S::tess.murphy@mass.gov::dbcfe87f-79ae-4e60-9f17-61cf1477b374" providerId="AD" clId="Web-{B2FAA81C-C028-61D2-A64F-7512E5CC9F02}" dt="2025-10-15T14:25:13.888" v="334"/>
        <pc:sldMkLst>
          <pc:docMk/>
          <pc:sldMk cId="1199706104" sldId="318"/>
        </pc:sldMkLst>
      </pc:sldChg>
      <pc:sldChg chg="modSp add replId">
        <pc:chgData name="Murphy, Tess (DESE)" userId="S::tess.murphy@mass.gov::dbcfe87f-79ae-4e60-9f17-61cf1477b374" providerId="AD" clId="Web-{B2FAA81C-C028-61D2-A64F-7512E5CC9F02}" dt="2025-10-15T14:26:17.357" v="339" actId="20577"/>
        <pc:sldMkLst>
          <pc:docMk/>
          <pc:sldMk cId="3547906583" sldId="319"/>
        </pc:sldMkLst>
        <pc:spChg chg="mod">
          <ac:chgData name="Murphy, Tess (DESE)" userId="S::tess.murphy@mass.gov::dbcfe87f-79ae-4e60-9f17-61cf1477b374" providerId="AD" clId="Web-{B2FAA81C-C028-61D2-A64F-7512E5CC9F02}" dt="2025-10-15T14:26:17.357" v="339" actId="20577"/>
          <ac:spMkLst>
            <pc:docMk/>
            <pc:sldMk cId="3547906583" sldId="319"/>
            <ac:spMk id="3" creationId="{8FA3327C-0B21-2BE8-D399-AE16ACD7A801}"/>
          </ac:spMkLst>
        </pc:spChg>
      </pc:sldChg>
    </pc:docChg>
  </pc:docChgLst>
  <pc:docChgLst>
    <pc:chgData name="Gonzales, Erica (DESE)" userId="S::erica.m.gonzales@mass.gov::427ee677-6162-42a0-9277-244131bf98e5" providerId="AD" clId="Web-{BE73B867-8766-0B1E-44E6-C76590897E23}"/>
    <pc:docChg chg="delSld modSld">
      <pc:chgData name="Gonzales, Erica (DESE)" userId="S::erica.m.gonzales@mass.gov::427ee677-6162-42a0-9277-244131bf98e5" providerId="AD" clId="Web-{BE73B867-8766-0B1E-44E6-C76590897E23}" dt="2025-10-20T15:57:49.408" v="31"/>
      <pc:docMkLst>
        <pc:docMk/>
      </pc:docMkLst>
      <pc:sldChg chg="modSp">
        <pc:chgData name="Gonzales, Erica (DESE)" userId="S::erica.m.gonzales@mass.gov::427ee677-6162-42a0-9277-244131bf98e5" providerId="AD" clId="Web-{BE73B867-8766-0B1E-44E6-C76590897E23}" dt="2025-10-20T15:57:46.455" v="30" actId="20577"/>
        <pc:sldMkLst>
          <pc:docMk/>
          <pc:sldMk cId="1651236652" sldId="310"/>
        </pc:sldMkLst>
        <pc:spChg chg="mod">
          <ac:chgData name="Gonzales, Erica (DESE)" userId="S::erica.m.gonzales@mass.gov::427ee677-6162-42a0-9277-244131bf98e5" providerId="AD" clId="Web-{BE73B867-8766-0B1E-44E6-C76590897E23}" dt="2025-10-20T15:57:46.455" v="30" actId="20577"/>
          <ac:spMkLst>
            <pc:docMk/>
            <pc:sldMk cId="1651236652" sldId="310"/>
            <ac:spMk id="3" creationId="{4B5D0D86-2FCE-62B3-201A-D98890147AE2}"/>
          </ac:spMkLst>
        </pc:spChg>
      </pc:sldChg>
      <pc:sldChg chg="modSp del">
        <pc:chgData name="Gonzales, Erica (DESE)" userId="S::erica.m.gonzales@mass.gov::427ee677-6162-42a0-9277-244131bf98e5" providerId="AD" clId="Web-{BE73B867-8766-0B1E-44E6-C76590897E23}" dt="2025-10-20T15:57:49.408" v="31"/>
        <pc:sldMkLst>
          <pc:docMk/>
          <pc:sldMk cId="625613473" sldId="311"/>
        </pc:sldMkLst>
      </pc:sldChg>
    </pc:docChg>
  </pc:docChgLst>
  <pc:docChgLst>
    <pc:chgData name="Murphy, Tess (DESE)" userId="S::tess.murphy@mass.gov::dbcfe87f-79ae-4e60-9f17-61cf1477b374" providerId="AD" clId="Web-{AE5A38C2-18BF-1028-A13D-4236CD39DF0B}"/>
    <pc:docChg chg="addSld delSld modSld">
      <pc:chgData name="Murphy, Tess (DESE)" userId="S::tess.murphy@mass.gov::dbcfe87f-79ae-4e60-9f17-61cf1477b374" providerId="AD" clId="Web-{AE5A38C2-18BF-1028-A13D-4236CD39DF0B}" dt="2025-10-15T14:51:22.748" v="113"/>
      <pc:docMkLst>
        <pc:docMk/>
      </pc:docMkLst>
      <pc:sldChg chg="modSp">
        <pc:chgData name="Murphy, Tess (DESE)" userId="S::tess.murphy@mass.gov::dbcfe87f-79ae-4e60-9f17-61cf1477b374" providerId="AD" clId="Web-{AE5A38C2-18BF-1028-A13D-4236CD39DF0B}" dt="2025-10-15T14:28:22.152" v="9" actId="20577"/>
        <pc:sldMkLst>
          <pc:docMk/>
          <pc:sldMk cId="1651236652" sldId="310"/>
        </pc:sldMkLst>
        <pc:spChg chg="mod">
          <ac:chgData name="Murphy, Tess (DESE)" userId="S::tess.murphy@mass.gov::dbcfe87f-79ae-4e60-9f17-61cf1477b374" providerId="AD" clId="Web-{AE5A38C2-18BF-1028-A13D-4236CD39DF0B}" dt="2025-10-15T14:28:22.152" v="9" actId="20577"/>
          <ac:spMkLst>
            <pc:docMk/>
            <pc:sldMk cId="1651236652" sldId="310"/>
            <ac:spMk id="3" creationId="{4B5D0D86-2FCE-62B3-201A-D98890147AE2}"/>
          </ac:spMkLst>
        </pc:spChg>
      </pc:sldChg>
      <pc:sldChg chg="delSp">
        <pc:chgData name="Murphy, Tess (DESE)" userId="S::tess.murphy@mass.gov::dbcfe87f-79ae-4e60-9f17-61cf1477b374" providerId="AD" clId="Web-{AE5A38C2-18BF-1028-A13D-4236CD39DF0B}" dt="2025-10-15T14:51:19.310" v="112"/>
        <pc:sldMkLst>
          <pc:docMk/>
          <pc:sldMk cId="3547906583" sldId="319"/>
        </pc:sldMkLst>
      </pc:sldChg>
      <pc:sldChg chg="delSp modSp add replId">
        <pc:chgData name="Murphy, Tess (DESE)" userId="S::tess.murphy@mass.gov::dbcfe87f-79ae-4e60-9f17-61cf1477b374" providerId="AD" clId="Web-{AE5A38C2-18BF-1028-A13D-4236CD39DF0B}" dt="2025-10-15T14:51:22.748" v="113"/>
        <pc:sldMkLst>
          <pc:docMk/>
          <pc:sldMk cId="1336068271" sldId="320"/>
        </pc:sldMkLst>
        <pc:spChg chg="mod">
          <ac:chgData name="Murphy, Tess (DESE)" userId="S::tess.murphy@mass.gov::dbcfe87f-79ae-4e60-9f17-61cf1477b374" providerId="AD" clId="Web-{AE5A38C2-18BF-1028-A13D-4236CD39DF0B}" dt="2025-10-15T14:29:13.793" v="23" actId="20577"/>
          <ac:spMkLst>
            <pc:docMk/>
            <pc:sldMk cId="1336068271" sldId="320"/>
            <ac:spMk id="3" creationId="{F57FFD7D-2350-6C1D-4B4B-CE97B80249C2}"/>
          </ac:spMkLst>
        </pc:spChg>
      </pc:sldChg>
      <pc:sldChg chg="modSp new mod modClrScheme chgLayout">
        <pc:chgData name="Murphy, Tess (DESE)" userId="S::tess.murphy@mass.gov::dbcfe87f-79ae-4e60-9f17-61cf1477b374" providerId="AD" clId="Web-{AE5A38C2-18BF-1028-A13D-4236CD39DF0B}" dt="2025-10-15T14:50:55.326" v="110" actId="20577"/>
        <pc:sldMkLst>
          <pc:docMk/>
          <pc:sldMk cId="3482751893" sldId="321"/>
        </pc:sldMkLst>
        <pc:spChg chg="mod ord">
          <ac:chgData name="Murphy, Tess (DESE)" userId="S::tess.murphy@mass.gov::dbcfe87f-79ae-4e60-9f17-61cf1477b374" providerId="AD" clId="Web-{AE5A38C2-18BF-1028-A13D-4236CD39DF0B}" dt="2025-10-15T14:29:44.027" v="31" actId="20577"/>
          <ac:spMkLst>
            <pc:docMk/>
            <pc:sldMk cId="3482751893" sldId="321"/>
            <ac:spMk id="2" creationId="{240F484B-1E68-9A8E-67A8-D8B94728524A}"/>
          </ac:spMkLst>
        </pc:spChg>
        <pc:spChg chg="mod ord">
          <ac:chgData name="Murphy, Tess (DESE)" userId="S::tess.murphy@mass.gov::dbcfe87f-79ae-4e60-9f17-61cf1477b374" providerId="AD" clId="Web-{AE5A38C2-18BF-1028-A13D-4236CD39DF0B}" dt="2025-10-15T14:50:55.326" v="110" actId="20577"/>
          <ac:spMkLst>
            <pc:docMk/>
            <pc:sldMk cId="3482751893" sldId="321"/>
            <ac:spMk id="3" creationId="{9DF13073-D8AE-CE3F-1C34-DCB80094AF63}"/>
          </ac:spMkLst>
        </pc:spChg>
        <pc:spChg chg="mod ord">
          <ac:chgData name="Murphy, Tess (DESE)" userId="S::tess.murphy@mass.gov::dbcfe87f-79ae-4e60-9f17-61cf1477b374" providerId="AD" clId="Web-{AE5A38C2-18BF-1028-A13D-4236CD39DF0B}" dt="2025-10-15T14:29:39.996" v="25"/>
          <ac:spMkLst>
            <pc:docMk/>
            <pc:sldMk cId="3482751893" sldId="321"/>
            <ac:spMk id="4" creationId="{FDA89C8A-4456-B669-D57D-6474883D0857}"/>
          </ac:spMkLst>
        </pc:spChg>
      </pc:sldChg>
      <pc:sldChg chg="modSp new del mod modClrScheme chgLayout">
        <pc:chgData name="Murphy, Tess (DESE)" userId="S::tess.murphy@mass.gov::dbcfe87f-79ae-4e60-9f17-61cf1477b374" providerId="AD" clId="Web-{AE5A38C2-18BF-1028-A13D-4236CD39DF0B}" dt="2025-10-15T14:51:14.232" v="111"/>
        <pc:sldMkLst>
          <pc:docMk/>
          <pc:sldMk cId="3405953663" sldId="322"/>
        </pc:sldMkLst>
      </pc:sldChg>
      <pc:sldChg chg="modSp add replId">
        <pc:chgData name="Murphy, Tess (DESE)" userId="S::tess.murphy@mass.gov::dbcfe87f-79ae-4e60-9f17-61cf1477b374" providerId="AD" clId="Web-{AE5A38C2-18BF-1028-A13D-4236CD39DF0B}" dt="2025-10-15T14:37:22.106" v="100" actId="20577"/>
        <pc:sldMkLst>
          <pc:docMk/>
          <pc:sldMk cId="2189432055" sldId="323"/>
        </pc:sldMkLst>
        <pc:spChg chg="mod">
          <ac:chgData name="Murphy, Tess (DESE)" userId="S::tess.murphy@mass.gov::dbcfe87f-79ae-4e60-9f17-61cf1477b374" providerId="AD" clId="Web-{AE5A38C2-18BF-1028-A13D-4236CD39DF0B}" dt="2025-10-15T14:37:22.106" v="100" actId="20577"/>
          <ac:spMkLst>
            <pc:docMk/>
            <pc:sldMk cId="2189432055" sldId="323"/>
            <ac:spMk id="3" creationId="{569EEAD9-A4C6-30D3-954A-B6B3CA2C840D}"/>
          </ac:spMkLst>
        </pc:spChg>
      </pc:sldChg>
    </pc:docChg>
  </pc:docChgLst>
  <pc:docChgLst>
    <pc:chgData name="Gonzales, Erica (DESE)" userId="S::erica.m.gonzales@mass.gov::427ee677-6162-42a0-9277-244131bf98e5" providerId="AD" clId="Web-{DD2C97C5-CC7F-0C57-D078-62629A5759AD}"/>
    <pc:docChg chg="mod">
      <pc:chgData name="Gonzales, Erica (DESE)" userId="S::erica.m.gonzales@mass.gov::427ee677-6162-42a0-9277-244131bf98e5" providerId="AD" clId="Web-{DD2C97C5-CC7F-0C57-D078-62629A5759AD}" dt="2025-10-20T15:04:05.967" v="0"/>
      <pc:docMkLst>
        <pc:docMk/>
      </pc:docMkLst>
    </pc:docChg>
  </pc:docChgLst>
  <pc:docChgLst>
    <pc:chgData name="Gonzales, Erica (DESE)" userId="427ee677-6162-42a0-9277-244131bf98e5" providerId="ADAL" clId="{B54AA12E-5728-4C9D-A804-CC69A4DF4DC3}"/>
    <pc:docChg chg="custSel addSld modSld">
      <pc:chgData name="Gonzales, Erica (DESE)" userId="427ee677-6162-42a0-9277-244131bf98e5" providerId="ADAL" clId="{B54AA12E-5728-4C9D-A804-CC69A4DF4DC3}" dt="2025-10-22T14:45:22.100" v="238" actId="20577"/>
      <pc:docMkLst>
        <pc:docMk/>
      </pc:docMkLst>
      <pc:sldChg chg="modSp mod">
        <pc:chgData name="Gonzales, Erica (DESE)" userId="427ee677-6162-42a0-9277-244131bf98e5" providerId="ADAL" clId="{B54AA12E-5728-4C9D-A804-CC69A4DF4DC3}" dt="2025-10-21T13:08:19.414" v="4" actId="20577"/>
        <pc:sldMkLst>
          <pc:docMk/>
          <pc:sldMk cId="3852230194" sldId="270"/>
        </pc:sldMkLst>
        <pc:spChg chg="mod">
          <ac:chgData name="Gonzales, Erica (DESE)" userId="427ee677-6162-42a0-9277-244131bf98e5" providerId="ADAL" clId="{B54AA12E-5728-4C9D-A804-CC69A4DF4DC3}" dt="2025-10-21T13:08:19.414" v="4" actId="20577"/>
          <ac:spMkLst>
            <pc:docMk/>
            <pc:sldMk cId="3852230194" sldId="270"/>
            <ac:spMk id="3" creationId="{B756EED6-B8E2-20AE-E4AD-36994C6DEAF3}"/>
          </ac:spMkLst>
        </pc:spChg>
      </pc:sldChg>
      <pc:sldChg chg="modSp mod">
        <pc:chgData name="Gonzales, Erica (DESE)" userId="427ee677-6162-42a0-9277-244131bf98e5" providerId="ADAL" clId="{B54AA12E-5728-4C9D-A804-CC69A4DF4DC3}" dt="2025-10-21T13:08:51.676" v="6" actId="20577"/>
        <pc:sldMkLst>
          <pc:docMk/>
          <pc:sldMk cId="736351813" sldId="309"/>
        </pc:sldMkLst>
        <pc:spChg chg="mod">
          <ac:chgData name="Gonzales, Erica (DESE)" userId="427ee677-6162-42a0-9277-244131bf98e5" providerId="ADAL" clId="{B54AA12E-5728-4C9D-A804-CC69A4DF4DC3}" dt="2025-10-21T13:08:51.676" v="6" actId="20577"/>
          <ac:spMkLst>
            <pc:docMk/>
            <pc:sldMk cId="736351813" sldId="309"/>
            <ac:spMk id="3" creationId="{5F48959F-501C-9DDC-6527-76BFA29F1266}"/>
          </ac:spMkLst>
        </pc:spChg>
      </pc:sldChg>
      <pc:sldChg chg="modSp mod">
        <pc:chgData name="Gonzales, Erica (DESE)" userId="427ee677-6162-42a0-9277-244131bf98e5" providerId="ADAL" clId="{B54AA12E-5728-4C9D-A804-CC69A4DF4DC3}" dt="2025-10-21T13:09:21.853" v="22" actId="20577"/>
        <pc:sldMkLst>
          <pc:docMk/>
          <pc:sldMk cId="1651236652" sldId="310"/>
        </pc:sldMkLst>
        <pc:spChg chg="mod">
          <ac:chgData name="Gonzales, Erica (DESE)" userId="427ee677-6162-42a0-9277-244131bf98e5" providerId="ADAL" clId="{B54AA12E-5728-4C9D-A804-CC69A4DF4DC3}" dt="2025-10-21T13:09:21.853" v="22" actId="20577"/>
          <ac:spMkLst>
            <pc:docMk/>
            <pc:sldMk cId="1651236652" sldId="310"/>
            <ac:spMk id="3" creationId="{4B5D0D86-2FCE-62B3-201A-D98890147AE2}"/>
          </ac:spMkLst>
        </pc:spChg>
      </pc:sldChg>
      <pc:sldChg chg="modSp mod">
        <pc:chgData name="Gonzales, Erica (DESE)" userId="427ee677-6162-42a0-9277-244131bf98e5" providerId="ADAL" clId="{B54AA12E-5728-4C9D-A804-CC69A4DF4DC3}" dt="2025-10-21T13:12:58.623" v="110" actId="6549"/>
        <pc:sldMkLst>
          <pc:docMk/>
          <pc:sldMk cId="3482751893" sldId="321"/>
        </pc:sldMkLst>
        <pc:spChg chg="mod">
          <ac:chgData name="Gonzales, Erica (DESE)" userId="427ee677-6162-42a0-9277-244131bf98e5" providerId="ADAL" clId="{B54AA12E-5728-4C9D-A804-CC69A4DF4DC3}" dt="2025-10-21T13:12:58.623" v="110" actId="6549"/>
          <ac:spMkLst>
            <pc:docMk/>
            <pc:sldMk cId="3482751893" sldId="321"/>
            <ac:spMk id="3" creationId="{9DF13073-D8AE-CE3F-1C34-DCB80094AF63}"/>
          </ac:spMkLst>
        </pc:spChg>
      </pc:sldChg>
      <pc:sldChg chg="modSp mod">
        <pc:chgData name="Gonzales, Erica (DESE)" userId="427ee677-6162-42a0-9277-244131bf98e5" providerId="ADAL" clId="{B54AA12E-5728-4C9D-A804-CC69A4DF4DC3}" dt="2025-10-22T13:03:14.751" v="235" actId="13219"/>
        <pc:sldMkLst>
          <pc:docMk/>
          <pc:sldMk cId="2242498004" sldId="326"/>
        </pc:sldMkLst>
        <pc:graphicFrameChg chg="mod modGraphic">
          <ac:chgData name="Gonzales, Erica (DESE)" userId="427ee677-6162-42a0-9277-244131bf98e5" providerId="ADAL" clId="{B54AA12E-5728-4C9D-A804-CC69A4DF4DC3}" dt="2025-10-22T13:03:14.751" v="235" actId="13219"/>
          <ac:graphicFrameMkLst>
            <pc:docMk/>
            <pc:sldMk cId="2242498004" sldId="326"/>
            <ac:graphicFrameMk id="15" creationId="{E1A8BC07-86ED-5F65-C6BE-AD79CACF7A99}"/>
          </ac:graphicFrameMkLst>
        </pc:graphicFrameChg>
      </pc:sldChg>
      <pc:sldChg chg="modSp mod">
        <pc:chgData name="Gonzales, Erica (DESE)" userId="427ee677-6162-42a0-9277-244131bf98e5" providerId="ADAL" clId="{B54AA12E-5728-4C9D-A804-CC69A4DF4DC3}" dt="2025-10-22T13:03:08.409" v="234" actId="13219"/>
        <pc:sldMkLst>
          <pc:docMk/>
          <pc:sldMk cId="857840546" sldId="327"/>
        </pc:sldMkLst>
        <pc:graphicFrameChg chg="mod modGraphic">
          <ac:chgData name="Gonzales, Erica (DESE)" userId="427ee677-6162-42a0-9277-244131bf98e5" providerId="ADAL" clId="{B54AA12E-5728-4C9D-A804-CC69A4DF4DC3}" dt="2025-10-22T13:03:08.409" v="234" actId="13219"/>
          <ac:graphicFrameMkLst>
            <pc:docMk/>
            <pc:sldMk cId="857840546" sldId="327"/>
            <ac:graphicFrameMk id="8" creationId="{028E2D92-8E7E-7B7B-5831-F25801685589}"/>
          </ac:graphicFrameMkLst>
        </pc:graphicFrameChg>
      </pc:sldChg>
      <pc:sldChg chg="modSp mod">
        <pc:chgData name="Gonzales, Erica (DESE)" userId="427ee677-6162-42a0-9277-244131bf98e5" providerId="ADAL" clId="{B54AA12E-5728-4C9D-A804-CC69A4DF4DC3}" dt="2025-10-22T13:02:20.165" v="223" actId="13219"/>
        <pc:sldMkLst>
          <pc:docMk/>
          <pc:sldMk cId="1010486441" sldId="328"/>
        </pc:sldMkLst>
        <pc:graphicFrameChg chg="mod modGraphic">
          <ac:chgData name="Gonzales, Erica (DESE)" userId="427ee677-6162-42a0-9277-244131bf98e5" providerId="ADAL" clId="{B54AA12E-5728-4C9D-A804-CC69A4DF4DC3}" dt="2025-10-22T13:02:20.165" v="223" actId="13219"/>
          <ac:graphicFrameMkLst>
            <pc:docMk/>
            <pc:sldMk cId="1010486441" sldId="328"/>
            <ac:graphicFrameMk id="15" creationId="{3869202D-A6DD-1D40-6011-817A3D5E7761}"/>
          </ac:graphicFrameMkLst>
        </pc:graphicFrameChg>
      </pc:sldChg>
      <pc:sldChg chg="modSp mod">
        <pc:chgData name="Gonzales, Erica (DESE)" userId="427ee677-6162-42a0-9277-244131bf98e5" providerId="ADAL" clId="{B54AA12E-5728-4C9D-A804-CC69A4DF4DC3}" dt="2025-10-22T13:01:33.063" v="212" actId="13219"/>
        <pc:sldMkLst>
          <pc:docMk/>
          <pc:sldMk cId="3671643437" sldId="330"/>
        </pc:sldMkLst>
        <pc:spChg chg="mod">
          <ac:chgData name="Gonzales, Erica (DESE)" userId="427ee677-6162-42a0-9277-244131bf98e5" providerId="ADAL" clId="{B54AA12E-5728-4C9D-A804-CC69A4DF4DC3}" dt="2025-10-21T13:10:07.045" v="35" actId="20577"/>
          <ac:spMkLst>
            <pc:docMk/>
            <pc:sldMk cId="3671643437" sldId="330"/>
            <ac:spMk id="2" creationId="{AFAC23A8-4252-AEA3-569C-DB2CA2EC4BAC}"/>
          </ac:spMkLst>
        </pc:spChg>
        <pc:graphicFrameChg chg="mod modGraphic">
          <ac:chgData name="Gonzales, Erica (DESE)" userId="427ee677-6162-42a0-9277-244131bf98e5" providerId="ADAL" clId="{B54AA12E-5728-4C9D-A804-CC69A4DF4DC3}" dt="2025-10-22T13:01:33.063" v="212" actId="13219"/>
          <ac:graphicFrameMkLst>
            <pc:docMk/>
            <pc:sldMk cId="3671643437" sldId="330"/>
            <ac:graphicFrameMk id="7" creationId="{7F26EB13-897B-534A-0C64-1DE1A5CE450C}"/>
          </ac:graphicFrameMkLst>
        </pc:graphicFrameChg>
      </pc:sldChg>
      <pc:sldChg chg="modSp mod">
        <pc:chgData name="Gonzales, Erica (DESE)" userId="427ee677-6162-42a0-9277-244131bf98e5" providerId="ADAL" clId="{B54AA12E-5728-4C9D-A804-CC69A4DF4DC3}" dt="2025-10-22T14:45:22.100" v="238" actId="20577"/>
        <pc:sldMkLst>
          <pc:docMk/>
          <pc:sldMk cId="3885441787" sldId="333"/>
        </pc:sldMkLst>
        <pc:graphicFrameChg chg="mod modGraphic">
          <ac:chgData name="Gonzales, Erica (DESE)" userId="427ee677-6162-42a0-9277-244131bf98e5" providerId="ADAL" clId="{B54AA12E-5728-4C9D-A804-CC69A4DF4DC3}" dt="2025-10-22T14:45:22.100" v="238" actId="20577"/>
          <ac:graphicFrameMkLst>
            <pc:docMk/>
            <pc:sldMk cId="3885441787" sldId="333"/>
            <ac:graphicFrameMk id="15" creationId="{A1BF6A90-1C44-856C-29CA-8EA7603799C1}"/>
          </ac:graphicFrameMkLst>
        </pc:graphicFrameChg>
      </pc:sldChg>
      <pc:sldChg chg="modSp mod">
        <pc:chgData name="Gonzales, Erica (DESE)" userId="427ee677-6162-42a0-9277-244131bf98e5" providerId="ADAL" clId="{B54AA12E-5728-4C9D-A804-CC69A4DF4DC3}" dt="2025-10-22T13:02:57.531" v="233" actId="20577"/>
        <pc:sldMkLst>
          <pc:docMk/>
          <pc:sldMk cId="3333664523" sldId="334"/>
        </pc:sldMkLst>
        <pc:graphicFrameChg chg="mod modGraphic">
          <ac:chgData name="Gonzales, Erica (DESE)" userId="427ee677-6162-42a0-9277-244131bf98e5" providerId="ADAL" clId="{B54AA12E-5728-4C9D-A804-CC69A4DF4DC3}" dt="2025-10-22T13:02:57.531" v="233" actId="20577"/>
          <ac:graphicFrameMkLst>
            <pc:docMk/>
            <pc:sldMk cId="3333664523" sldId="334"/>
            <ac:graphicFrameMk id="15" creationId="{2B007CB5-9577-2D88-E619-9C1CF2BFEEF1}"/>
          </ac:graphicFrameMkLst>
        </pc:graphicFrameChg>
      </pc:sldChg>
      <pc:sldChg chg="modSp mod">
        <pc:chgData name="Gonzales, Erica (DESE)" userId="427ee677-6162-42a0-9277-244131bf98e5" providerId="ADAL" clId="{B54AA12E-5728-4C9D-A804-CC69A4DF4DC3}" dt="2025-10-22T13:03:31.433" v="237" actId="13219"/>
        <pc:sldMkLst>
          <pc:docMk/>
          <pc:sldMk cId="2011700831" sldId="3403"/>
        </pc:sldMkLst>
        <pc:graphicFrameChg chg="mod modGraphic">
          <ac:chgData name="Gonzales, Erica (DESE)" userId="427ee677-6162-42a0-9277-244131bf98e5" providerId="ADAL" clId="{B54AA12E-5728-4C9D-A804-CC69A4DF4DC3}" dt="2025-10-22T13:03:31.433" v="237" actId="13219"/>
          <ac:graphicFrameMkLst>
            <pc:docMk/>
            <pc:sldMk cId="2011700831" sldId="3403"/>
            <ac:graphicFrameMk id="15" creationId="{930562F3-A1A1-2ACC-263A-4AB66C96F593}"/>
          </ac:graphicFrameMkLst>
        </pc:graphicFrameChg>
      </pc:sldChg>
      <pc:sldChg chg="modSp add mod">
        <pc:chgData name="Gonzales, Erica (DESE)" userId="427ee677-6162-42a0-9277-244131bf98e5" providerId="ADAL" clId="{B54AA12E-5728-4C9D-A804-CC69A4DF4DC3}" dt="2025-10-22T13:02:07.447" v="222"/>
        <pc:sldMkLst>
          <pc:docMk/>
          <pc:sldMk cId="3117959501" sldId="3408"/>
        </pc:sldMkLst>
        <pc:spChg chg="mod">
          <ac:chgData name="Gonzales, Erica (DESE)" userId="427ee677-6162-42a0-9277-244131bf98e5" providerId="ADAL" clId="{B54AA12E-5728-4C9D-A804-CC69A4DF4DC3}" dt="2025-10-22T12:55:06.215" v="129" actId="1076"/>
          <ac:spMkLst>
            <pc:docMk/>
            <pc:sldMk cId="3117959501" sldId="3408"/>
            <ac:spMk id="5" creationId="{860D99E5-1034-7944-E647-ABC7E9577D3D}"/>
          </ac:spMkLst>
        </pc:spChg>
        <pc:graphicFrameChg chg="mod modGraphic">
          <ac:chgData name="Gonzales, Erica (DESE)" userId="427ee677-6162-42a0-9277-244131bf98e5" providerId="ADAL" clId="{B54AA12E-5728-4C9D-A804-CC69A4DF4DC3}" dt="2025-10-22T13:02:07.447" v="222"/>
          <ac:graphicFrameMkLst>
            <pc:docMk/>
            <pc:sldMk cId="3117959501" sldId="3408"/>
            <ac:graphicFrameMk id="8" creationId="{DDE7C690-3124-122E-8B6B-8A04F02BAA07}"/>
          </ac:graphicFrameMkLst>
        </pc:graphicFrameChg>
      </pc:sldChg>
    </pc:docChg>
  </pc:docChgLst>
  <pc:docChgLst>
    <pc:chgData name="Gonzales, Erica (DESE)" userId="S::erica.m.gonzales@mass.gov::427ee677-6162-42a0-9277-244131bf98e5" providerId="AD" clId="Web-{B755BCBB-B78F-97D1-C0ED-B9F06A0AF52F}"/>
    <pc:docChg chg="modSld">
      <pc:chgData name="Gonzales, Erica (DESE)" userId="S::erica.m.gonzales@mass.gov::427ee677-6162-42a0-9277-244131bf98e5" providerId="AD" clId="Web-{B755BCBB-B78F-97D1-C0ED-B9F06A0AF52F}" dt="2025-10-20T18:58:47.615" v="1" actId="20577"/>
      <pc:docMkLst>
        <pc:docMk/>
      </pc:docMkLst>
      <pc:sldChg chg="modSp">
        <pc:chgData name="Gonzales, Erica (DESE)" userId="S::erica.m.gonzales@mass.gov::427ee677-6162-42a0-9277-244131bf98e5" providerId="AD" clId="Web-{B755BCBB-B78F-97D1-C0ED-B9F06A0AF52F}" dt="2025-10-20T18:58:47.615" v="1" actId="20577"/>
        <pc:sldMkLst>
          <pc:docMk/>
          <pc:sldMk cId="1651236652" sldId="310"/>
        </pc:sldMkLst>
        <pc:spChg chg="mod">
          <ac:chgData name="Gonzales, Erica (DESE)" userId="S::erica.m.gonzales@mass.gov::427ee677-6162-42a0-9277-244131bf98e5" providerId="AD" clId="Web-{B755BCBB-B78F-97D1-C0ED-B9F06A0AF52F}" dt="2025-10-20T18:58:47.615" v="1" actId="20577"/>
          <ac:spMkLst>
            <pc:docMk/>
            <pc:sldMk cId="1651236652" sldId="310"/>
            <ac:spMk id="3" creationId="{4B5D0D86-2FCE-62B3-201A-D98890147AE2}"/>
          </ac:spMkLst>
        </pc:spChg>
      </pc:sldChg>
    </pc:docChg>
  </pc:docChgLst>
  <pc:docChgLst>
    <pc:chgData name="Havdala, Robert J.  (DESE)" userId="4cd687e8-9622-49c1-b2e8-1a2671bc50c8" providerId="ADAL" clId="{8A991C1B-1DFE-4259-8F7D-5E02D3EC715D}"/>
    <pc:docChg chg="custSel addSld modSld">
      <pc:chgData name="Havdala, Robert J.  (DESE)" userId="4cd687e8-9622-49c1-b2e8-1a2671bc50c8" providerId="ADAL" clId="{8A991C1B-1DFE-4259-8F7D-5E02D3EC715D}" dt="2025-10-28T14:20:23.939" v="122" actId="33553"/>
      <pc:docMkLst>
        <pc:docMk/>
      </pc:docMkLst>
      <pc:sldChg chg="modSp add mod">
        <pc:chgData name="Havdala, Robert J.  (DESE)" userId="4cd687e8-9622-49c1-b2e8-1a2671bc50c8" providerId="ADAL" clId="{8A991C1B-1DFE-4259-8F7D-5E02D3EC715D}" dt="2025-10-15T14:36:38.498" v="107" actId="33553"/>
        <pc:sldMkLst>
          <pc:docMk/>
          <pc:sldMk cId="2743236530" sldId="260"/>
        </pc:sldMkLst>
        <pc:spChg chg="mod">
          <ac:chgData name="Havdala, Robert J.  (DESE)" userId="4cd687e8-9622-49c1-b2e8-1a2671bc50c8" providerId="ADAL" clId="{8A991C1B-1DFE-4259-8F7D-5E02D3EC715D}" dt="2025-10-15T14:36:38.498" v="107" actId="33553"/>
          <ac:spMkLst>
            <pc:docMk/>
            <pc:sldMk cId="2743236530" sldId="260"/>
            <ac:spMk id="7" creationId="{44D978BF-D821-28CC-C279-38E14F6C0BFE}"/>
          </ac:spMkLst>
        </pc:spChg>
        <pc:picChg chg="mod">
          <ac:chgData name="Havdala, Robert J.  (DESE)" userId="4cd687e8-9622-49c1-b2e8-1a2671bc50c8" providerId="ADAL" clId="{8A991C1B-1DFE-4259-8F7D-5E02D3EC715D}" dt="2025-10-15T14:35:52.085" v="103" actId="962"/>
          <ac:picMkLst>
            <pc:docMk/>
            <pc:sldMk cId="2743236530" sldId="260"/>
            <ac:picMk id="9" creationId="{2D763616-C71C-0F35-FD8A-CA8FA1531C8D}"/>
          </ac:picMkLst>
        </pc:picChg>
      </pc:sldChg>
      <pc:sldChg chg="add">
        <pc:chgData name="Havdala, Robert J.  (DESE)" userId="4cd687e8-9622-49c1-b2e8-1a2671bc50c8" providerId="ADAL" clId="{8A991C1B-1DFE-4259-8F7D-5E02D3EC715D}" dt="2025-10-15T14:33:58.874" v="0"/>
        <pc:sldMkLst>
          <pc:docMk/>
          <pc:sldMk cId="988073151" sldId="264"/>
        </pc:sldMkLst>
      </pc:sldChg>
      <pc:sldChg chg="add">
        <pc:chgData name="Havdala, Robert J.  (DESE)" userId="4cd687e8-9622-49c1-b2e8-1a2671bc50c8" providerId="ADAL" clId="{8A991C1B-1DFE-4259-8F7D-5E02D3EC715D}" dt="2025-10-15T14:33:58.874" v="0"/>
        <pc:sldMkLst>
          <pc:docMk/>
          <pc:sldMk cId="1523163089" sldId="276"/>
        </pc:sldMkLst>
      </pc:sldChg>
      <pc:sldChg chg="add">
        <pc:chgData name="Havdala, Robert J.  (DESE)" userId="4cd687e8-9622-49c1-b2e8-1a2671bc50c8" providerId="ADAL" clId="{8A991C1B-1DFE-4259-8F7D-5E02D3EC715D}" dt="2025-10-15T14:33:58.874" v="0"/>
        <pc:sldMkLst>
          <pc:docMk/>
          <pc:sldMk cId="3551978606" sldId="277"/>
        </pc:sldMkLst>
      </pc:sldChg>
      <pc:sldChg chg="modSp add mod">
        <pc:chgData name="Havdala, Robert J.  (DESE)" userId="4cd687e8-9622-49c1-b2e8-1a2671bc50c8" providerId="ADAL" clId="{8A991C1B-1DFE-4259-8F7D-5E02D3EC715D}" dt="2025-10-15T14:36:39.954" v="108" actId="33553"/>
        <pc:sldMkLst>
          <pc:docMk/>
          <pc:sldMk cId="2315211933" sldId="279"/>
        </pc:sldMkLst>
        <pc:spChg chg="mod">
          <ac:chgData name="Havdala, Robert J.  (DESE)" userId="4cd687e8-9622-49c1-b2e8-1a2671bc50c8" providerId="ADAL" clId="{8A991C1B-1DFE-4259-8F7D-5E02D3EC715D}" dt="2025-10-15T14:36:15.727" v="106" actId="962"/>
          <ac:spMkLst>
            <pc:docMk/>
            <pc:sldMk cId="2315211933" sldId="279"/>
            <ac:spMk id="4" creationId="{F6F2064D-EDF4-4613-2AF3-617BA4E59B5C}"/>
          </ac:spMkLst>
        </pc:spChg>
        <pc:spChg chg="mod">
          <ac:chgData name="Havdala, Robert J.  (DESE)" userId="4cd687e8-9622-49c1-b2e8-1a2671bc50c8" providerId="ADAL" clId="{8A991C1B-1DFE-4259-8F7D-5E02D3EC715D}" dt="2025-10-15T14:36:39.954" v="108" actId="33553"/>
          <ac:spMkLst>
            <pc:docMk/>
            <pc:sldMk cId="2315211933" sldId="279"/>
            <ac:spMk id="18" creationId="{02A69C47-D5E5-F54B-24D9-C763D63CD10B}"/>
          </ac:spMkLst>
        </pc:spChg>
        <pc:picChg chg="mod">
          <ac:chgData name="Havdala, Robert J.  (DESE)" userId="4cd687e8-9622-49c1-b2e8-1a2671bc50c8" providerId="ADAL" clId="{8A991C1B-1DFE-4259-8F7D-5E02D3EC715D}" dt="2025-10-15T14:36:08.146" v="105" actId="962"/>
          <ac:picMkLst>
            <pc:docMk/>
            <pc:sldMk cId="2315211933" sldId="279"/>
            <ac:picMk id="3" creationId="{B272FD03-262B-93E0-70EF-15FE0D1D96FA}"/>
          </ac:picMkLst>
        </pc:picChg>
      </pc:sldChg>
      <pc:sldChg chg="add">
        <pc:chgData name="Havdala, Robert J.  (DESE)" userId="4cd687e8-9622-49c1-b2e8-1a2671bc50c8" providerId="ADAL" clId="{8A991C1B-1DFE-4259-8F7D-5E02D3EC715D}" dt="2025-10-15T14:33:58.874" v="0"/>
        <pc:sldMkLst>
          <pc:docMk/>
          <pc:sldMk cId="4292162434" sldId="290"/>
        </pc:sldMkLst>
      </pc:sldChg>
      <pc:sldChg chg="add">
        <pc:chgData name="Havdala, Robert J.  (DESE)" userId="4cd687e8-9622-49c1-b2e8-1a2671bc50c8" providerId="ADAL" clId="{8A991C1B-1DFE-4259-8F7D-5E02D3EC715D}" dt="2025-10-15T14:33:58.874" v="0"/>
        <pc:sldMkLst>
          <pc:docMk/>
          <pc:sldMk cId="582708148" sldId="297"/>
        </pc:sldMkLst>
      </pc:sldChg>
      <pc:sldChg chg="addSp delSp modSp mod modNotesTx">
        <pc:chgData name="Havdala, Robert J.  (DESE)" userId="4cd687e8-9622-49c1-b2e8-1a2671bc50c8" providerId="ADAL" clId="{8A991C1B-1DFE-4259-8F7D-5E02D3EC715D}" dt="2025-10-28T14:20:15.565" v="120" actId="1076"/>
        <pc:sldMkLst>
          <pc:docMk/>
          <pc:sldMk cId="1199706104" sldId="318"/>
        </pc:sldMkLst>
        <pc:spChg chg="del">
          <ac:chgData name="Havdala, Robert J.  (DESE)" userId="4cd687e8-9622-49c1-b2e8-1a2671bc50c8" providerId="ADAL" clId="{8A991C1B-1DFE-4259-8F7D-5E02D3EC715D}" dt="2025-10-28T14:20:11.805" v="119" actId="478"/>
          <ac:spMkLst>
            <pc:docMk/>
            <pc:sldMk cId="1199706104" sldId="318"/>
            <ac:spMk id="3" creationId="{493AD0F1-5541-C3B6-BC18-674ADA03ED29}"/>
          </ac:spMkLst>
        </pc:spChg>
        <pc:spChg chg="add mod">
          <ac:chgData name="Havdala, Robert J.  (DESE)" userId="4cd687e8-9622-49c1-b2e8-1a2671bc50c8" providerId="ADAL" clId="{8A991C1B-1DFE-4259-8F7D-5E02D3EC715D}" dt="2025-10-28T14:20:11.805" v="119" actId="478"/>
          <ac:spMkLst>
            <pc:docMk/>
            <pc:sldMk cId="1199706104" sldId="318"/>
            <ac:spMk id="5" creationId="{6BAFD6E3-55B3-F07E-5D26-FBA5E0B26C7B}"/>
          </ac:spMkLst>
        </pc:spChg>
        <pc:spChg chg="add mod">
          <ac:chgData name="Havdala, Robert J.  (DESE)" userId="4cd687e8-9622-49c1-b2e8-1a2671bc50c8" providerId="ADAL" clId="{8A991C1B-1DFE-4259-8F7D-5E02D3EC715D}" dt="2025-10-28T14:20:15.565" v="120" actId="1076"/>
          <ac:spMkLst>
            <pc:docMk/>
            <pc:sldMk cId="1199706104" sldId="318"/>
            <ac:spMk id="6" creationId="{FB8B22A6-5C5D-9D77-E012-5E86BBA1BCB6}"/>
          </ac:spMkLst>
        </pc:spChg>
      </pc:sldChg>
      <pc:sldChg chg="addSp delSp modSp mod">
        <pc:chgData name="Havdala, Robert J.  (DESE)" userId="4cd687e8-9622-49c1-b2e8-1a2671bc50c8" providerId="ADAL" clId="{8A991C1B-1DFE-4259-8F7D-5E02D3EC715D}" dt="2025-10-28T14:20:20.136" v="121" actId="33553"/>
        <pc:sldMkLst>
          <pc:docMk/>
          <pc:sldMk cId="3547906583" sldId="319"/>
        </pc:sldMkLst>
        <pc:spChg chg="mod">
          <ac:chgData name="Havdala, Robert J.  (DESE)" userId="4cd687e8-9622-49c1-b2e8-1a2671bc50c8" providerId="ADAL" clId="{8A991C1B-1DFE-4259-8F7D-5E02D3EC715D}" dt="2025-10-28T14:20:20.136" v="121" actId="33553"/>
          <ac:spMkLst>
            <pc:docMk/>
            <pc:sldMk cId="3547906583" sldId="319"/>
            <ac:spMk id="3" creationId="{8FA3327C-0B21-2BE8-D399-AE16ACD7A801}"/>
          </ac:spMkLst>
        </pc:spChg>
      </pc:sldChg>
      <pc:sldChg chg="addSp delSp modSp mod">
        <pc:chgData name="Havdala, Robert J.  (DESE)" userId="4cd687e8-9622-49c1-b2e8-1a2671bc50c8" providerId="ADAL" clId="{8A991C1B-1DFE-4259-8F7D-5E02D3EC715D}" dt="2025-10-28T14:20:23.939" v="122" actId="33553"/>
        <pc:sldMkLst>
          <pc:docMk/>
          <pc:sldMk cId="1336068271" sldId="320"/>
        </pc:sldMkLst>
        <pc:spChg chg="mod">
          <ac:chgData name="Havdala, Robert J.  (DESE)" userId="4cd687e8-9622-49c1-b2e8-1a2671bc50c8" providerId="ADAL" clId="{8A991C1B-1DFE-4259-8F7D-5E02D3EC715D}" dt="2025-10-28T14:20:23.939" v="122" actId="33553"/>
          <ac:spMkLst>
            <pc:docMk/>
            <pc:sldMk cId="1336068271" sldId="320"/>
            <ac:spMk id="3" creationId="{F57FFD7D-2350-6C1D-4B4B-CE97B80249C2}"/>
          </ac:spMkLst>
        </pc:spChg>
      </pc:sldChg>
      <pc:sldChg chg="modSp mod">
        <pc:chgData name="Havdala, Robert J.  (DESE)" userId="4cd687e8-9622-49c1-b2e8-1a2671bc50c8" providerId="ADAL" clId="{8A991C1B-1DFE-4259-8F7D-5E02D3EC715D}" dt="2025-10-28T14:00:47.907" v="116" actId="962"/>
        <pc:sldMkLst>
          <pc:docMk/>
          <pc:sldMk cId="3827295428" sldId="332"/>
        </pc:sldMkLst>
        <pc:spChg chg="mod">
          <ac:chgData name="Havdala, Robert J.  (DESE)" userId="4cd687e8-9622-49c1-b2e8-1a2671bc50c8" providerId="ADAL" clId="{8A991C1B-1DFE-4259-8F7D-5E02D3EC715D}" dt="2025-10-28T14:00:47.907" v="116" actId="962"/>
          <ac:spMkLst>
            <pc:docMk/>
            <pc:sldMk cId="3827295428" sldId="332"/>
            <ac:spMk id="5" creationId="{494A019A-ED2F-4D42-7435-2833789547FA}"/>
          </ac:spMkLst>
        </pc:spChg>
        <pc:graphicFrameChg chg="mod">
          <ac:chgData name="Havdala, Robert J.  (DESE)" userId="4cd687e8-9622-49c1-b2e8-1a2671bc50c8" providerId="ADAL" clId="{8A991C1B-1DFE-4259-8F7D-5E02D3EC715D}" dt="2025-10-28T14:00:34.234" v="114" actId="962"/>
          <ac:graphicFrameMkLst>
            <pc:docMk/>
            <pc:sldMk cId="3827295428" sldId="332"/>
            <ac:graphicFrameMk id="4" creationId="{1538240B-700F-E4AC-5F9C-A2564E74E622}"/>
          </ac:graphicFrameMkLst>
        </pc:graphicFrameChg>
      </pc:sldChg>
      <pc:sldChg chg="add setBg">
        <pc:chgData name="Havdala, Robert J.  (DESE)" userId="4cd687e8-9622-49c1-b2e8-1a2671bc50c8" providerId="ADAL" clId="{8A991C1B-1DFE-4259-8F7D-5E02D3EC715D}" dt="2025-10-21T15:31:46.001" v="112"/>
        <pc:sldMkLst>
          <pc:docMk/>
          <pc:sldMk cId="2011700831" sldId="3403"/>
        </pc:sldMkLst>
      </pc:sldChg>
    </pc:docChg>
  </pc:docChgLst>
  <pc:docChgLst>
    <pc:chgData name="Murphy, Tess (DESE)" userId="S::tess.murphy@mass.gov::dbcfe87f-79ae-4e60-9f17-61cf1477b374" providerId="AD" clId="Web-{CB2F86AF-4EA5-682D-076F-91B74F3F87F1}"/>
    <pc:docChg chg="delSld modSld">
      <pc:chgData name="Murphy, Tess (DESE)" userId="S::tess.murphy@mass.gov::dbcfe87f-79ae-4e60-9f17-61cf1477b374" providerId="AD" clId="Web-{CB2F86AF-4EA5-682D-076F-91B74F3F87F1}" dt="2025-10-21T15:44:37.383" v="396"/>
      <pc:docMkLst>
        <pc:docMk/>
      </pc:docMkLst>
      <pc:sldChg chg="del">
        <pc:chgData name="Murphy, Tess (DESE)" userId="S::tess.murphy@mass.gov::dbcfe87f-79ae-4e60-9f17-61cf1477b374" providerId="AD" clId="Web-{CB2F86AF-4EA5-682D-076F-91B74F3F87F1}" dt="2025-10-21T15:43:57.273" v="370"/>
        <pc:sldMkLst>
          <pc:docMk/>
          <pc:sldMk cId="3337914668" sldId="325"/>
        </pc:sldMkLst>
      </pc:sldChg>
      <pc:sldChg chg="addSp delSp modSp">
        <pc:chgData name="Murphy, Tess (DESE)" userId="S::tess.murphy@mass.gov::dbcfe87f-79ae-4e60-9f17-61cf1477b374" providerId="AD" clId="Web-{CB2F86AF-4EA5-682D-076F-91B74F3F87F1}" dt="2025-10-21T15:29:03.305" v="359"/>
        <pc:sldMkLst>
          <pc:docMk/>
          <pc:sldMk cId="2242498004" sldId="326"/>
        </pc:sldMkLst>
        <pc:graphicFrameChg chg="mod modGraphic">
          <ac:chgData name="Murphy, Tess (DESE)" userId="S::tess.murphy@mass.gov::dbcfe87f-79ae-4e60-9f17-61cf1477b374" providerId="AD" clId="Web-{CB2F86AF-4EA5-682D-076F-91B74F3F87F1}" dt="2025-10-21T15:29:03.305" v="359"/>
          <ac:graphicFrameMkLst>
            <pc:docMk/>
            <pc:sldMk cId="2242498004" sldId="326"/>
            <ac:graphicFrameMk id="15" creationId="{E1A8BC07-86ED-5F65-C6BE-AD79CACF7A99}"/>
          </ac:graphicFrameMkLst>
        </pc:graphicFrameChg>
      </pc:sldChg>
      <pc:sldChg chg="modSp">
        <pc:chgData name="Murphy, Tess (DESE)" userId="S::tess.murphy@mass.gov::dbcfe87f-79ae-4e60-9f17-61cf1477b374" providerId="AD" clId="Web-{CB2F86AF-4EA5-682D-076F-91B74F3F87F1}" dt="2025-10-21T15:44:37.383" v="396"/>
        <pc:sldMkLst>
          <pc:docMk/>
          <pc:sldMk cId="857840546" sldId="327"/>
        </pc:sldMkLst>
        <pc:spChg chg="mod">
          <ac:chgData name="Murphy, Tess (DESE)" userId="S::tess.murphy@mass.gov::dbcfe87f-79ae-4e60-9f17-61cf1477b374" providerId="AD" clId="Web-{CB2F86AF-4EA5-682D-076F-91B74F3F87F1}" dt="2025-10-21T15:30:28.477" v="369" actId="1076"/>
          <ac:spMkLst>
            <pc:docMk/>
            <pc:sldMk cId="857840546" sldId="327"/>
            <ac:spMk id="5" creationId="{0891C14F-D98C-E129-BDE4-2A3EE5A47FD1}"/>
          </ac:spMkLst>
        </pc:spChg>
        <pc:graphicFrameChg chg="mod modGraphic">
          <ac:chgData name="Murphy, Tess (DESE)" userId="S::tess.murphy@mass.gov::dbcfe87f-79ae-4e60-9f17-61cf1477b374" providerId="AD" clId="Web-{CB2F86AF-4EA5-682D-076F-91B74F3F87F1}" dt="2025-10-21T15:44:37.383" v="396"/>
          <ac:graphicFrameMkLst>
            <pc:docMk/>
            <pc:sldMk cId="857840546" sldId="327"/>
            <ac:graphicFrameMk id="8" creationId="{028E2D92-8E7E-7B7B-5831-F25801685589}"/>
          </ac:graphicFrameMkLst>
        </pc:graphicFrameChg>
      </pc:sldChg>
      <pc:sldChg chg="modSp">
        <pc:chgData name="Murphy, Tess (DESE)" userId="S::tess.murphy@mass.gov::dbcfe87f-79ae-4e60-9f17-61cf1477b374" providerId="AD" clId="Web-{CB2F86AF-4EA5-682D-076F-91B74F3F87F1}" dt="2025-10-21T15:29:23.649" v="362"/>
        <pc:sldMkLst>
          <pc:docMk/>
          <pc:sldMk cId="1010486441" sldId="328"/>
        </pc:sldMkLst>
        <pc:graphicFrameChg chg="mod modGraphic">
          <ac:chgData name="Murphy, Tess (DESE)" userId="S::tess.murphy@mass.gov::dbcfe87f-79ae-4e60-9f17-61cf1477b374" providerId="AD" clId="Web-{CB2F86AF-4EA5-682D-076F-91B74F3F87F1}" dt="2025-10-21T15:29:23.649" v="362"/>
          <ac:graphicFrameMkLst>
            <pc:docMk/>
            <pc:sldMk cId="1010486441" sldId="328"/>
            <ac:graphicFrameMk id="15" creationId="{3869202D-A6DD-1D40-6011-817A3D5E7761}"/>
          </ac:graphicFrameMkLst>
        </pc:graphicFrameChg>
      </pc:sldChg>
      <pc:sldChg chg="addSp modSp">
        <pc:chgData name="Murphy, Tess (DESE)" userId="S::tess.murphy@mass.gov::dbcfe87f-79ae-4e60-9f17-61cf1477b374" providerId="AD" clId="Web-{CB2F86AF-4EA5-682D-076F-91B74F3F87F1}" dt="2025-10-21T15:29:54.821" v="368" actId="1076"/>
        <pc:sldMkLst>
          <pc:docMk/>
          <pc:sldMk cId="3671643437" sldId="330"/>
        </pc:sldMkLst>
        <pc:spChg chg="add mod">
          <ac:chgData name="Murphy, Tess (DESE)" userId="S::tess.murphy@mass.gov::dbcfe87f-79ae-4e60-9f17-61cf1477b374" providerId="AD" clId="Web-{CB2F86AF-4EA5-682D-076F-91B74F3F87F1}" dt="2025-10-21T15:29:54.821" v="368" actId="1076"/>
          <ac:spMkLst>
            <pc:docMk/>
            <pc:sldMk cId="3671643437" sldId="330"/>
            <ac:spMk id="3" creationId="{3D191D52-1E71-A62F-733B-51DFBD35BD92}"/>
          </ac:spMkLst>
        </pc:spChg>
        <pc:graphicFrameChg chg="mod modGraphic">
          <ac:chgData name="Murphy, Tess (DESE)" userId="S::tess.murphy@mass.gov::dbcfe87f-79ae-4e60-9f17-61cf1477b374" providerId="AD" clId="Web-{CB2F86AF-4EA5-682D-076F-91B74F3F87F1}" dt="2025-10-21T15:28:18.383" v="354"/>
          <ac:graphicFrameMkLst>
            <pc:docMk/>
            <pc:sldMk cId="3671643437" sldId="330"/>
            <ac:graphicFrameMk id="7" creationId="{7F26EB13-897B-534A-0C64-1DE1A5CE450C}"/>
          </ac:graphicFrameMkLst>
        </pc:graphicFrameChg>
      </pc:sldChg>
      <pc:sldChg chg="modSp">
        <pc:chgData name="Murphy, Tess (DESE)" userId="S::tess.murphy@mass.gov::dbcfe87f-79ae-4e60-9f17-61cf1477b374" providerId="AD" clId="Web-{CB2F86AF-4EA5-682D-076F-91B74F3F87F1}" dt="2025-10-21T15:25:18.321" v="296"/>
        <pc:sldMkLst>
          <pc:docMk/>
          <pc:sldMk cId="3885441787" sldId="333"/>
        </pc:sldMkLst>
        <pc:graphicFrameChg chg="mod modGraphic">
          <ac:chgData name="Murphy, Tess (DESE)" userId="S::tess.murphy@mass.gov::dbcfe87f-79ae-4e60-9f17-61cf1477b374" providerId="AD" clId="Web-{CB2F86AF-4EA5-682D-076F-91B74F3F87F1}" dt="2025-10-21T15:25:18.321" v="296"/>
          <ac:graphicFrameMkLst>
            <pc:docMk/>
            <pc:sldMk cId="3885441787" sldId="333"/>
            <ac:graphicFrameMk id="15" creationId="{A1BF6A90-1C44-856C-29CA-8EA7603799C1}"/>
          </ac:graphicFrameMkLst>
        </pc:graphicFrameChg>
      </pc:sldChg>
      <pc:sldChg chg="modSp">
        <pc:chgData name="Murphy, Tess (DESE)" userId="S::tess.murphy@mass.gov::dbcfe87f-79ae-4e60-9f17-61cf1477b374" providerId="AD" clId="Web-{CB2F86AF-4EA5-682D-076F-91B74F3F87F1}" dt="2025-10-21T15:27:30.430" v="334"/>
        <pc:sldMkLst>
          <pc:docMk/>
          <pc:sldMk cId="3333664523" sldId="334"/>
        </pc:sldMkLst>
        <pc:graphicFrameChg chg="mod modGraphic">
          <ac:chgData name="Murphy, Tess (DESE)" userId="S::tess.murphy@mass.gov::dbcfe87f-79ae-4e60-9f17-61cf1477b374" providerId="AD" clId="Web-{CB2F86AF-4EA5-682D-076F-91B74F3F87F1}" dt="2025-10-21T15:27:30.430" v="334"/>
          <ac:graphicFrameMkLst>
            <pc:docMk/>
            <pc:sldMk cId="3333664523" sldId="334"/>
            <ac:graphicFrameMk id="15" creationId="{2B007CB5-9577-2D88-E619-9C1CF2BFEEF1}"/>
          </ac:graphicFrameMkLst>
        </pc:graphicFrameChg>
      </pc:sldChg>
      <pc:sldChg chg="modSp">
        <pc:chgData name="Murphy, Tess (DESE)" userId="S::tess.murphy@mass.gov::dbcfe87f-79ae-4e60-9f17-61cf1477b374" providerId="AD" clId="Web-{CB2F86AF-4EA5-682D-076F-91B74F3F87F1}" dt="2025-10-21T15:44:19.570" v="383"/>
        <pc:sldMkLst>
          <pc:docMk/>
          <pc:sldMk cId="2011700831" sldId="3403"/>
        </pc:sldMkLst>
        <pc:graphicFrameChg chg="mod modGraphic">
          <ac:chgData name="Murphy, Tess (DESE)" userId="S::tess.murphy@mass.gov::dbcfe87f-79ae-4e60-9f17-61cf1477b374" providerId="AD" clId="Web-{CB2F86AF-4EA5-682D-076F-91B74F3F87F1}" dt="2025-10-21T15:44:19.570" v="383"/>
          <ac:graphicFrameMkLst>
            <pc:docMk/>
            <pc:sldMk cId="2011700831" sldId="3403"/>
            <ac:graphicFrameMk id="15" creationId="{930562F3-A1A1-2ACC-263A-4AB66C96F593}"/>
          </ac:graphicFrameMkLst>
        </pc:graphicFrameChg>
      </pc:sldChg>
    </pc:docChg>
  </pc:docChgLst>
  <pc:docChgLst>
    <pc:chgData name="Havdala, Robert J.  (DESE)" userId="S::robert.j.havdala@mass.gov::4cd687e8-9622-49c1-b2e8-1a2671bc50c8" providerId="AD" clId="Web-{F20165A3-A9FD-46E0-8275-633629CF8070}"/>
    <pc:docChg chg="modSld">
      <pc:chgData name="Havdala, Robert J.  (DESE)" userId="S::robert.j.havdala@mass.gov::4cd687e8-9622-49c1-b2e8-1a2671bc50c8" providerId="AD" clId="Web-{F20165A3-A9FD-46E0-8275-633629CF8070}" dt="2025-10-20T13:33:55.454" v="1" actId="20577"/>
      <pc:docMkLst>
        <pc:docMk/>
      </pc:docMkLst>
      <pc:sldChg chg="modSp">
        <pc:chgData name="Havdala, Robert J.  (DESE)" userId="S::robert.j.havdala@mass.gov::4cd687e8-9622-49c1-b2e8-1a2671bc50c8" providerId="AD" clId="Web-{F20165A3-A9FD-46E0-8275-633629CF8070}" dt="2025-10-20T13:33:55.454" v="1" actId="20577"/>
        <pc:sldMkLst>
          <pc:docMk/>
          <pc:sldMk cId="3482751893" sldId="321"/>
        </pc:sldMkLst>
        <pc:spChg chg="mod">
          <ac:chgData name="Havdala, Robert J.  (DESE)" userId="S::robert.j.havdala@mass.gov::4cd687e8-9622-49c1-b2e8-1a2671bc50c8" providerId="AD" clId="Web-{F20165A3-A9FD-46E0-8275-633629CF8070}" dt="2025-10-20T13:33:55.454" v="1" actId="20577"/>
          <ac:spMkLst>
            <pc:docMk/>
            <pc:sldMk cId="3482751893" sldId="321"/>
            <ac:spMk id="3" creationId="{9DF13073-D8AE-CE3F-1C34-DCB80094AF63}"/>
          </ac:spMkLst>
        </pc:spChg>
      </pc:sldChg>
    </pc:docChg>
  </pc:docChgLst>
  <pc:docChgLst>
    <pc:chgData name="Murphy, Tess (DESE)" userId="S::tess.murphy@mass.gov::dbcfe87f-79ae-4e60-9f17-61cf1477b374" providerId="AD" clId="Web-{349D16D5-EE7C-A079-7EC0-30A9AC7A3B02}"/>
    <pc:docChg chg="addSld">
      <pc:chgData name="Murphy, Tess (DESE)" userId="S::tess.murphy@mass.gov::dbcfe87f-79ae-4e60-9f17-61cf1477b374" providerId="AD" clId="Web-{349D16D5-EE7C-A079-7EC0-30A9AC7A3B02}" dt="2025-10-20T17:25:35.765" v="0"/>
      <pc:docMkLst>
        <pc:docMk/>
      </pc:docMkLst>
      <pc:sldChg chg="add">
        <pc:chgData name="Murphy, Tess (DESE)" userId="S::tess.murphy@mass.gov::dbcfe87f-79ae-4e60-9f17-61cf1477b374" providerId="AD" clId="Web-{349D16D5-EE7C-A079-7EC0-30A9AC7A3B02}" dt="2025-10-20T17:25:35.765" v="0"/>
        <pc:sldMkLst>
          <pc:docMk/>
          <pc:sldMk cId="3973447336" sldId="335"/>
        </pc:sldMkLst>
      </pc:sldChg>
    </pc:docChg>
  </pc:docChgLst>
  <pc:docChgLst>
    <pc:chgData name="Gonzales, Erica (DESE)" userId="S::erica.m.gonzales@mass.gov::427ee677-6162-42a0-9277-244131bf98e5" providerId="AD" clId="Web-{3B4DB1EC-03F6-47EE-A1C9-615A7B60A867}"/>
    <pc:docChg chg="modSld">
      <pc:chgData name="Gonzales, Erica (DESE)" userId="S::erica.m.gonzales@mass.gov::427ee677-6162-42a0-9277-244131bf98e5" providerId="AD" clId="Web-{3B4DB1EC-03F6-47EE-A1C9-615A7B60A867}" dt="2025-10-27T19:25:56.124" v="6"/>
      <pc:docMkLst>
        <pc:docMk/>
      </pc:docMkLst>
      <pc:sldChg chg="delSp modSp">
        <pc:chgData name="Gonzales, Erica (DESE)" userId="S::erica.m.gonzales@mass.gov::427ee677-6162-42a0-9277-244131bf98e5" providerId="AD" clId="Web-{3B4DB1EC-03F6-47EE-A1C9-615A7B60A867}" dt="2025-10-27T19:25:24.093" v="3"/>
        <pc:sldMkLst>
          <pc:docMk/>
          <pc:sldMk cId="2636106827" sldId="256"/>
        </pc:sldMkLst>
        <pc:spChg chg="del mod">
          <ac:chgData name="Gonzales, Erica (DESE)" userId="S::erica.m.gonzales@mass.gov::427ee677-6162-42a0-9277-244131bf98e5" providerId="AD" clId="Web-{3B4DB1EC-03F6-47EE-A1C9-615A7B60A867}" dt="2025-10-27T19:25:24.093" v="3"/>
          <ac:spMkLst>
            <pc:docMk/>
            <pc:sldMk cId="2636106827" sldId="256"/>
            <ac:spMk id="5" creationId="{B4136565-D9CB-88A8-BCE0-752EA5026044}"/>
          </ac:spMkLst>
        </pc:spChg>
      </pc:sldChg>
      <pc:sldChg chg="modNotes">
        <pc:chgData name="Gonzales, Erica (DESE)" userId="S::erica.m.gonzales@mass.gov::427ee677-6162-42a0-9277-244131bf98e5" providerId="AD" clId="Web-{3B4DB1EC-03F6-47EE-A1C9-615A7B60A867}" dt="2025-10-27T19:25:44.436" v="5"/>
        <pc:sldMkLst>
          <pc:docMk/>
          <pc:sldMk cId="988073151" sldId="264"/>
        </pc:sldMkLst>
      </pc:sldChg>
      <pc:sldChg chg="modNotes">
        <pc:chgData name="Gonzales, Erica (DESE)" userId="S::erica.m.gonzales@mass.gov::427ee677-6162-42a0-9277-244131bf98e5" providerId="AD" clId="Web-{3B4DB1EC-03F6-47EE-A1C9-615A7B60A867}" dt="2025-10-27T19:25:41.983" v="4"/>
        <pc:sldMkLst>
          <pc:docMk/>
          <pc:sldMk cId="1199706104" sldId="318"/>
        </pc:sldMkLst>
      </pc:sldChg>
      <pc:sldChg chg="modNotes">
        <pc:chgData name="Gonzales, Erica (DESE)" userId="S::erica.m.gonzales@mass.gov::427ee677-6162-42a0-9277-244131bf98e5" providerId="AD" clId="Web-{3B4DB1EC-03F6-47EE-A1C9-615A7B60A867}" dt="2025-10-27T19:25:56.124" v="6"/>
        <pc:sldMkLst>
          <pc:docMk/>
          <pc:sldMk cId="3827295428" sldId="332"/>
        </pc:sldMkLst>
      </pc:sldChg>
    </pc:docChg>
  </pc:docChgLst>
  <pc:docChgLst>
    <pc:chgData name="Murphy, Tess (DESE)" userId="S::tess.murphy@mass.gov::dbcfe87f-79ae-4e60-9f17-61cf1477b374" providerId="AD" clId="Web-{7A03690F-550D-9536-8D3A-5B7FD3F73416}"/>
    <pc:docChg chg="addSld delSld modSld addMainMaster modMainMaster">
      <pc:chgData name="Murphy, Tess (DESE)" userId="S::tess.murphy@mass.gov::dbcfe87f-79ae-4e60-9f17-61cf1477b374" providerId="AD" clId="Web-{7A03690F-550D-9536-8D3A-5B7FD3F73416}" dt="2025-10-20T15:19:04.568" v="136" actId="20577"/>
      <pc:docMkLst>
        <pc:docMk/>
      </pc:docMkLst>
      <pc:sldChg chg="addSp delSp modSp">
        <pc:chgData name="Murphy, Tess (DESE)" userId="S::tess.murphy@mass.gov::dbcfe87f-79ae-4e60-9f17-61cf1477b374" providerId="AD" clId="Web-{7A03690F-550D-9536-8D3A-5B7FD3F73416}" dt="2025-10-20T13:16:01.640" v="36"/>
        <pc:sldMkLst>
          <pc:docMk/>
          <pc:sldMk cId="1179312423" sldId="271"/>
        </pc:sldMkLst>
      </pc:sldChg>
      <pc:sldChg chg="modSp">
        <pc:chgData name="Murphy, Tess (DESE)" userId="S::tess.murphy@mass.gov::dbcfe87f-79ae-4e60-9f17-61cf1477b374" providerId="AD" clId="Web-{7A03690F-550D-9536-8D3A-5B7FD3F73416}" dt="2025-10-20T13:15:07.969" v="34" actId="20577"/>
        <pc:sldMkLst>
          <pc:docMk/>
          <pc:sldMk cId="625613473" sldId="311"/>
        </pc:sldMkLst>
      </pc:sldChg>
      <pc:sldChg chg="del">
        <pc:chgData name="Murphy, Tess (DESE)" userId="S::tess.murphy@mass.gov::dbcfe87f-79ae-4e60-9f17-61cf1477b374" providerId="AD" clId="Web-{7A03690F-550D-9536-8D3A-5B7FD3F73416}" dt="2025-10-20T13:16:35.187" v="40"/>
        <pc:sldMkLst>
          <pc:docMk/>
          <pc:sldMk cId="3337914668" sldId="312"/>
        </pc:sldMkLst>
      </pc:sldChg>
      <pc:sldChg chg="del">
        <pc:chgData name="Murphy, Tess (DESE)" userId="S::tess.murphy@mass.gov::dbcfe87f-79ae-4e60-9f17-61cf1477b374" providerId="AD" clId="Web-{7A03690F-550D-9536-8D3A-5B7FD3F73416}" dt="2025-10-20T13:17:49.953" v="49"/>
        <pc:sldMkLst>
          <pc:docMk/>
          <pc:sldMk cId="2753590972" sldId="313"/>
        </pc:sldMkLst>
      </pc:sldChg>
      <pc:sldChg chg="del">
        <pc:chgData name="Murphy, Tess (DESE)" userId="S::tess.murphy@mass.gov::dbcfe87f-79ae-4e60-9f17-61cf1477b374" providerId="AD" clId="Web-{7A03690F-550D-9536-8D3A-5B7FD3F73416}" dt="2025-10-20T13:17:49.953" v="48"/>
        <pc:sldMkLst>
          <pc:docMk/>
          <pc:sldMk cId="1140292965" sldId="314"/>
        </pc:sldMkLst>
      </pc:sldChg>
      <pc:sldChg chg="del">
        <pc:chgData name="Murphy, Tess (DESE)" userId="S::tess.murphy@mass.gov::dbcfe87f-79ae-4e60-9f17-61cf1477b374" providerId="AD" clId="Web-{7A03690F-550D-9536-8D3A-5B7FD3F73416}" dt="2025-10-20T13:17:49.937" v="47"/>
        <pc:sldMkLst>
          <pc:docMk/>
          <pc:sldMk cId="2761478030" sldId="315"/>
        </pc:sldMkLst>
      </pc:sldChg>
      <pc:sldChg chg="del">
        <pc:chgData name="Murphy, Tess (DESE)" userId="S::tess.murphy@mass.gov::dbcfe87f-79ae-4e60-9f17-61cf1477b374" providerId="AD" clId="Web-{7A03690F-550D-9536-8D3A-5B7FD3F73416}" dt="2025-10-20T13:19:06.093" v="55"/>
        <pc:sldMkLst>
          <pc:docMk/>
          <pc:sldMk cId="2716194491" sldId="316"/>
        </pc:sldMkLst>
      </pc:sldChg>
      <pc:sldChg chg="add del">
        <pc:chgData name="Murphy, Tess (DESE)" userId="S::tess.murphy@mass.gov::dbcfe87f-79ae-4e60-9f17-61cf1477b374" providerId="AD" clId="Web-{7A03690F-550D-9536-8D3A-5B7FD3F73416}" dt="2025-10-20T13:16:25.922" v="38"/>
        <pc:sldMkLst>
          <pc:docMk/>
          <pc:sldMk cId="1473394027" sldId="324"/>
        </pc:sldMkLst>
      </pc:sldChg>
      <pc:sldChg chg="addSp modSp add del">
        <pc:chgData name="Murphy, Tess (DESE)" userId="S::tess.murphy@mass.gov::dbcfe87f-79ae-4e60-9f17-61cf1477b374" providerId="AD" clId="Web-{7A03690F-550D-9536-8D3A-5B7FD3F73416}" dt="2025-10-20T13:18:11.624" v="50"/>
        <pc:sldMkLst>
          <pc:docMk/>
          <pc:sldMk cId="2152804803" sldId="324"/>
        </pc:sldMkLst>
      </pc:sldChg>
      <pc:sldChg chg="addSp modSp add">
        <pc:chgData name="Murphy, Tess (DESE)" userId="S::tess.murphy@mass.gov::dbcfe87f-79ae-4e60-9f17-61cf1477b374" providerId="AD" clId="Web-{7A03690F-550D-9536-8D3A-5B7FD3F73416}" dt="2025-10-20T13:55:31.241" v="123"/>
        <pc:sldMkLst>
          <pc:docMk/>
          <pc:sldMk cId="3337914668" sldId="325"/>
        </pc:sldMkLst>
      </pc:sldChg>
      <pc:sldChg chg="add">
        <pc:chgData name="Murphy, Tess (DESE)" userId="S::tess.murphy@mass.gov::dbcfe87f-79ae-4e60-9f17-61cf1477b374" providerId="AD" clId="Web-{7A03690F-550D-9536-8D3A-5B7FD3F73416}" dt="2025-10-20T13:17:40.671" v="43"/>
        <pc:sldMkLst>
          <pc:docMk/>
          <pc:sldMk cId="2242498004" sldId="326"/>
        </pc:sldMkLst>
      </pc:sldChg>
      <pc:sldChg chg="add">
        <pc:chgData name="Murphy, Tess (DESE)" userId="S::tess.murphy@mass.gov::dbcfe87f-79ae-4e60-9f17-61cf1477b374" providerId="AD" clId="Web-{7A03690F-550D-9536-8D3A-5B7FD3F73416}" dt="2025-10-20T13:17:40.953" v="44"/>
        <pc:sldMkLst>
          <pc:docMk/>
          <pc:sldMk cId="857840546" sldId="327"/>
        </pc:sldMkLst>
      </pc:sldChg>
      <pc:sldChg chg="addSp delSp modSp add">
        <pc:chgData name="Murphy, Tess (DESE)" userId="S::tess.murphy@mass.gov::dbcfe87f-79ae-4e60-9f17-61cf1477b374" providerId="AD" clId="Web-{7A03690F-550D-9536-8D3A-5B7FD3F73416}" dt="2025-10-20T13:18:29.781" v="52"/>
        <pc:sldMkLst>
          <pc:docMk/>
          <pc:sldMk cId="1010486441" sldId="328"/>
        </pc:sldMkLst>
      </pc:sldChg>
      <pc:sldChg chg="add del">
        <pc:chgData name="Murphy, Tess (DESE)" userId="S::tess.murphy@mass.gov::dbcfe87f-79ae-4e60-9f17-61cf1477b374" providerId="AD" clId="Web-{7A03690F-550D-9536-8D3A-5B7FD3F73416}" dt="2025-10-20T13:18:58.812" v="54"/>
        <pc:sldMkLst>
          <pc:docMk/>
          <pc:sldMk cId="3117959501" sldId="329"/>
        </pc:sldMkLst>
      </pc:sldChg>
      <pc:sldChg chg="add">
        <pc:chgData name="Murphy, Tess (DESE)" userId="S::tess.murphy@mass.gov::dbcfe87f-79ae-4e60-9f17-61cf1477b374" providerId="AD" clId="Web-{7A03690F-550D-9536-8D3A-5B7FD3F73416}" dt="2025-10-20T13:18:35.343" v="53"/>
        <pc:sldMkLst>
          <pc:docMk/>
          <pc:sldMk cId="3671643437" sldId="330"/>
        </pc:sldMkLst>
      </pc:sldChg>
      <pc:sldChg chg="addSp delSp modSp new del">
        <pc:chgData name="Murphy, Tess (DESE)" userId="S::tess.murphy@mass.gov::dbcfe87f-79ae-4e60-9f17-61cf1477b374" providerId="AD" clId="Web-{7A03690F-550D-9536-8D3A-5B7FD3F73416}" dt="2025-10-20T13:52:22.085" v="114"/>
        <pc:sldMkLst>
          <pc:docMk/>
          <pc:sldMk cId="2099243744" sldId="331"/>
        </pc:sldMkLst>
      </pc:sldChg>
      <pc:sldChg chg="delSp modSp add del mod modClrScheme delAnim chgLayout">
        <pc:chgData name="Murphy, Tess (DESE)" userId="S::tess.murphy@mass.gov::dbcfe87f-79ae-4e60-9f17-61cf1477b374" providerId="AD" clId="Web-{7A03690F-550D-9536-8D3A-5B7FD3F73416}" dt="2025-10-20T15:19:04.568" v="136" actId="20577"/>
        <pc:sldMkLst>
          <pc:docMk/>
          <pc:sldMk cId="3827295428" sldId="332"/>
        </pc:sldMkLst>
        <pc:spChg chg="mod ord">
          <ac:chgData name="Murphy, Tess (DESE)" userId="S::tess.murphy@mass.gov::dbcfe87f-79ae-4e60-9f17-61cf1477b374" providerId="AD" clId="Web-{7A03690F-550D-9536-8D3A-5B7FD3F73416}" dt="2025-10-20T13:52:46.335" v="115"/>
          <ac:spMkLst>
            <pc:docMk/>
            <pc:sldMk cId="3827295428" sldId="332"/>
            <ac:spMk id="3" creationId="{F4AF6E6B-7D0D-40FA-2765-B3D16C13C11A}"/>
          </ac:spMkLst>
        </pc:spChg>
        <pc:spChg chg="mod">
          <ac:chgData name="Murphy, Tess (DESE)" userId="S::tess.murphy@mass.gov::dbcfe87f-79ae-4e60-9f17-61cf1477b374" providerId="AD" clId="Web-{7A03690F-550D-9536-8D3A-5B7FD3F73416}" dt="2025-10-20T13:52:53.007" v="116" actId="1076"/>
          <ac:spMkLst>
            <pc:docMk/>
            <pc:sldMk cId="3827295428" sldId="332"/>
            <ac:spMk id="5" creationId="{494A019A-ED2F-4D42-7435-2833789547FA}"/>
          </ac:spMkLst>
        </pc:spChg>
        <pc:spChg chg="mod">
          <ac:chgData name="Murphy, Tess (DESE)" userId="S::tess.murphy@mass.gov::dbcfe87f-79ae-4e60-9f17-61cf1477b374" providerId="AD" clId="Web-{7A03690F-550D-9536-8D3A-5B7FD3F73416}" dt="2025-10-20T13:54:02.929" v="120" actId="14100"/>
          <ac:spMkLst>
            <pc:docMk/>
            <pc:sldMk cId="3827295428" sldId="332"/>
            <ac:spMk id="6" creationId="{BA805546-44B5-ADB5-9DED-F8A3A528D468}"/>
          </ac:spMkLst>
        </pc:spChg>
        <pc:spChg chg="mod">
          <ac:chgData name="Murphy, Tess (DESE)" userId="S::tess.murphy@mass.gov::dbcfe87f-79ae-4e60-9f17-61cf1477b374" providerId="AD" clId="Web-{7A03690F-550D-9536-8D3A-5B7FD3F73416}" dt="2025-10-20T13:53:57.757" v="119" actId="14100"/>
          <ac:spMkLst>
            <pc:docMk/>
            <pc:sldMk cId="3827295428" sldId="332"/>
            <ac:spMk id="7" creationId="{25B334D5-802B-55AD-63C0-79709379AFFA}"/>
          </ac:spMkLst>
        </pc:spChg>
        <pc:graphicFrameChg chg="mod ord modGraphic">
          <ac:chgData name="Murphy, Tess (DESE)" userId="S::tess.murphy@mass.gov::dbcfe87f-79ae-4e60-9f17-61cf1477b374" providerId="AD" clId="Web-{7A03690F-550D-9536-8D3A-5B7FD3F73416}" dt="2025-10-20T15:19:04.568" v="136" actId="20577"/>
          <ac:graphicFrameMkLst>
            <pc:docMk/>
            <pc:sldMk cId="3827295428" sldId="332"/>
            <ac:graphicFrameMk id="4" creationId="{1538240B-700F-E4AC-5F9C-A2564E74E622}"/>
          </ac:graphicFrameMkLst>
        </pc:graphicFrameChg>
      </pc:sldChg>
      <pc:sldChg chg="add del">
        <pc:chgData name="Murphy, Tess (DESE)" userId="S::tess.murphy@mass.gov::dbcfe87f-79ae-4e60-9f17-61cf1477b374" providerId="AD" clId="Web-{7A03690F-550D-9536-8D3A-5B7FD3F73416}" dt="2025-10-20T13:49:45.148" v="108"/>
        <pc:sldMkLst>
          <pc:docMk/>
          <pc:sldMk cId="296029466" sldId="333"/>
        </pc:sldMkLst>
      </pc:sldChg>
      <pc:sldChg chg="add del">
        <pc:chgData name="Murphy, Tess (DESE)" userId="S::tess.murphy@mass.gov::dbcfe87f-79ae-4e60-9f17-61cf1477b374" providerId="AD" clId="Web-{7A03690F-550D-9536-8D3A-5B7FD3F73416}" dt="2025-10-20T13:56:12.632" v="124"/>
        <pc:sldMkLst>
          <pc:docMk/>
          <pc:sldMk cId="3885441787" sldId="333"/>
        </pc:sldMkLst>
      </pc:sldChg>
      <pc:sldChg chg="add">
        <pc:chgData name="Murphy, Tess (DESE)" userId="S::tess.murphy@mass.gov::dbcfe87f-79ae-4e60-9f17-61cf1477b374" providerId="AD" clId="Web-{7A03690F-550D-9536-8D3A-5B7FD3F73416}" dt="2025-10-20T13:56:36.913" v="125"/>
        <pc:sldMkLst>
          <pc:docMk/>
          <pc:sldMk cId="3333664523" sldId="334"/>
        </pc:sldMkLst>
      </pc:sldChg>
      <pc:sldMasterChg chg="add addSldLayout">
        <pc:chgData name="Murphy, Tess (DESE)" userId="S::tess.murphy@mass.gov::dbcfe87f-79ae-4e60-9f17-61cf1477b374" providerId="AD" clId="Web-{7A03690F-550D-9536-8D3A-5B7FD3F73416}" dt="2025-10-20T13:40:01.198" v="105"/>
        <pc:sldMasterMkLst>
          <pc:docMk/>
          <pc:sldMasterMk cId="712308099" sldId="2147483648"/>
        </pc:sldMasterMkLst>
        <pc:sldLayoutChg chg="add">
          <pc:chgData name="Murphy, Tess (DESE)" userId="S::tess.murphy@mass.gov::dbcfe87f-79ae-4e60-9f17-61cf1477b374" providerId="AD" clId="Web-{7A03690F-550D-9536-8D3A-5B7FD3F73416}" dt="2025-10-20T13:40:01.198" v="105"/>
          <pc:sldLayoutMkLst>
            <pc:docMk/>
            <pc:sldMasterMk cId="712308099" sldId="2147483648"/>
            <pc:sldLayoutMk cId="1123403756" sldId="2147483649"/>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2979841239" sldId="2147483650"/>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1411069784" sldId="2147483651"/>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900580392" sldId="2147483652"/>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3534136584" sldId="2147483653"/>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450519738" sldId="2147483654"/>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1837225696" sldId="2147483655"/>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2718381337" sldId="2147483656"/>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1859919314" sldId="2147483657"/>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1411405022" sldId="2147483658"/>
          </pc:sldLayoutMkLst>
        </pc:sldLayoutChg>
        <pc:sldLayoutChg chg="add">
          <pc:chgData name="Murphy, Tess (DESE)" userId="S::tess.murphy@mass.gov::dbcfe87f-79ae-4e60-9f17-61cf1477b374" providerId="AD" clId="Web-{7A03690F-550D-9536-8D3A-5B7FD3F73416}" dt="2025-10-20T13:40:01.198" v="105"/>
          <pc:sldLayoutMkLst>
            <pc:docMk/>
            <pc:sldMasterMk cId="712308099" sldId="2147483648"/>
            <pc:sldLayoutMk cId="2465151798" sldId="2147483659"/>
          </pc:sldLayoutMkLst>
        </pc:sldLayoutChg>
      </pc:sldMasterChg>
      <pc:sldMasterChg chg="add addSldLayout">
        <pc:chgData name="Murphy, Tess (DESE)" userId="S::tess.murphy@mass.gov::dbcfe87f-79ae-4e60-9f17-61cf1477b374" providerId="AD" clId="Web-{7A03690F-550D-9536-8D3A-5B7FD3F73416}" dt="2025-10-20T13:16:26.297" v="39"/>
        <pc:sldMasterMkLst>
          <pc:docMk/>
          <pc:sldMasterMk cId="469991869" sldId="2147483672"/>
        </pc:sldMasterMkLst>
        <pc:sldLayoutChg chg="add">
          <pc:chgData name="Murphy, Tess (DESE)" userId="S::tess.murphy@mass.gov::dbcfe87f-79ae-4e60-9f17-61cf1477b374" providerId="AD" clId="Web-{7A03690F-550D-9536-8D3A-5B7FD3F73416}" dt="2025-10-20T13:16:26.297" v="39"/>
          <pc:sldLayoutMkLst>
            <pc:docMk/>
            <pc:sldMasterMk cId="469991869" sldId="2147483672"/>
            <pc:sldLayoutMk cId="4027765644" sldId="2147483673"/>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1541371658" sldId="2147483674"/>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2747185652" sldId="2147483675"/>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2415243298" sldId="2147483676"/>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574146711" sldId="2147483677"/>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436214722" sldId="2147483678"/>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3502922142" sldId="2147483679"/>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2606675995" sldId="2147483680"/>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1194448153" sldId="2147483681"/>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699335721" sldId="2147483682"/>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1898543711" sldId="2147483683"/>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2819753003" sldId="2147483684"/>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513837670" sldId="2147483685"/>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2460050414" sldId="2147483686"/>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3510268402" sldId="2147483687"/>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3607285291" sldId="2147483688"/>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1573754652" sldId="2147483689"/>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3833812469" sldId="2147483690"/>
          </pc:sldLayoutMkLst>
        </pc:sldLayoutChg>
        <pc:sldLayoutChg chg="add">
          <pc:chgData name="Murphy, Tess (DESE)" userId="S::tess.murphy@mass.gov::dbcfe87f-79ae-4e60-9f17-61cf1477b374" providerId="AD" clId="Web-{7A03690F-550D-9536-8D3A-5B7FD3F73416}" dt="2025-10-20T13:16:26.297" v="39"/>
          <pc:sldLayoutMkLst>
            <pc:docMk/>
            <pc:sldMasterMk cId="469991869" sldId="2147483672"/>
            <pc:sldLayoutMk cId="3796512665" sldId="2147483691"/>
          </pc:sldLayoutMkLst>
        </pc:sldLayoutChg>
      </pc:sldMasterChg>
      <pc:sldMasterChg chg="replId modSldLayout">
        <pc:chgData name="Murphy, Tess (DESE)" userId="S::tess.murphy@mass.gov::dbcfe87f-79ae-4e60-9f17-61cf1477b374" providerId="AD" clId="Web-{7A03690F-550D-9536-8D3A-5B7FD3F73416}" dt="2025-10-20T13:40:01.198" v="105"/>
        <pc:sldMasterMkLst>
          <pc:docMk/>
          <pc:sldMasterMk cId="469991869" sldId="2147483692"/>
        </pc:sldMasterMkLst>
        <pc:sldLayoutChg chg="replId">
          <pc:chgData name="Murphy, Tess (DESE)" userId="S::tess.murphy@mass.gov::dbcfe87f-79ae-4e60-9f17-61cf1477b374" providerId="AD" clId="Web-{7A03690F-550D-9536-8D3A-5B7FD3F73416}" dt="2025-10-20T13:40:01.198" v="105"/>
          <pc:sldLayoutMkLst>
            <pc:docMk/>
            <pc:sldMasterMk cId="469991869" sldId="2147483692"/>
            <pc:sldLayoutMk cId="4027765644" sldId="2147483693"/>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1541371658" sldId="2147483694"/>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574146711" sldId="2147483695"/>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436214722" sldId="2147483696"/>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3502922142" sldId="2147483697"/>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1898543711" sldId="2147483698"/>
          </pc:sldLayoutMkLst>
        </pc:sldLayoutChg>
        <pc:sldLayoutChg chg="replId">
          <pc:chgData name="Murphy, Tess (DESE)" userId="S::tess.murphy@mass.gov::dbcfe87f-79ae-4e60-9f17-61cf1477b374" providerId="AD" clId="Web-{7A03690F-550D-9536-8D3A-5B7FD3F73416}" dt="2025-10-20T13:40:01.198" v="105"/>
          <pc:sldLayoutMkLst>
            <pc:docMk/>
            <pc:sldMasterMk cId="469991869" sldId="2147483692"/>
            <pc:sldLayoutMk cId="2460050414"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C3415-44AB-420D-9A08-F67DD948775E}" type="doc">
      <dgm:prSet loTypeId="urn:microsoft.com/office/officeart/2005/8/layout/hProcess9" loCatId="process" qsTypeId="urn:microsoft.com/office/officeart/2005/8/quickstyle/simple1" qsCatId="simple" csTypeId="urn:microsoft.com/office/officeart/2005/8/colors/accent1_2" csCatId="accent1" phldr="1"/>
      <dgm:spPr/>
    </dgm:pt>
    <dgm:pt modelId="{54BCB351-91B4-41DD-BDE0-A6C007E0E101}">
      <dgm:prSet phldrT="[Text]"/>
      <dgm:spPr/>
      <dgm:t>
        <a:bodyPr/>
        <a:lstStyle/>
        <a:p>
          <a:r>
            <a:rPr lang="en-US">
              <a:latin typeface="Aptos"/>
            </a:rPr>
            <a:t>External Advisory Committee</a:t>
          </a:r>
        </a:p>
        <a:p>
          <a:r>
            <a:rPr lang="en-US">
              <a:latin typeface="Aptos"/>
            </a:rPr>
            <a:t>(December 2023 -September 2024)</a:t>
          </a:r>
        </a:p>
      </dgm:t>
    </dgm:pt>
    <dgm:pt modelId="{49B849D8-2514-4116-B6DA-27A1558EC759}" type="parTrans" cxnId="{4BE9B50A-8B81-47A7-B189-4E09FB726CA8}">
      <dgm:prSet/>
      <dgm:spPr/>
      <dgm:t>
        <a:bodyPr/>
        <a:lstStyle/>
        <a:p>
          <a:endParaRPr lang="en-US"/>
        </a:p>
      </dgm:t>
    </dgm:pt>
    <dgm:pt modelId="{C7990959-9860-4BCA-84A2-110A285E378C}" type="sibTrans" cxnId="{4BE9B50A-8B81-47A7-B189-4E09FB726CA8}">
      <dgm:prSet/>
      <dgm:spPr/>
      <dgm:t>
        <a:bodyPr/>
        <a:lstStyle/>
        <a:p>
          <a:endParaRPr lang="en-US"/>
        </a:p>
      </dgm:t>
    </dgm:pt>
    <dgm:pt modelId="{81E46965-0DFC-485A-9D81-57EEF81DD9A5}">
      <dgm:prSet phldrT="[Text]"/>
      <dgm:spPr/>
      <dgm:t>
        <a:bodyPr/>
        <a:lstStyle/>
        <a:p>
          <a:r>
            <a:rPr lang="en-US">
              <a:latin typeface="Aptos"/>
            </a:rPr>
            <a:t>Internal Accountability Working Group</a:t>
          </a:r>
        </a:p>
        <a:p>
          <a:r>
            <a:rPr lang="en-US">
              <a:latin typeface="Aptos"/>
            </a:rPr>
            <a:t>(February 2025 – Fall 2025)</a:t>
          </a:r>
        </a:p>
      </dgm:t>
    </dgm:pt>
    <dgm:pt modelId="{A0738E4C-911A-46EB-9872-EF74D87F6316}" type="parTrans" cxnId="{A58994AE-76C0-4C2D-91C1-E72FFCFC699B}">
      <dgm:prSet/>
      <dgm:spPr/>
      <dgm:t>
        <a:bodyPr/>
        <a:lstStyle/>
        <a:p>
          <a:endParaRPr lang="en-US"/>
        </a:p>
      </dgm:t>
    </dgm:pt>
    <dgm:pt modelId="{95F6FC7E-916E-4116-A6C8-7C57C2BA8A22}" type="sibTrans" cxnId="{A58994AE-76C0-4C2D-91C1-E72FFCFC699B}">
      <dgm:prSet/>
      <dgm:spPr/>
      <dgm:t>
        <a:bodyPr/>
        <a:lstStyle/>
        <a:p>
          <a:endParaRPr lang="en-US"/>
        </a:p>
      </dgm:t>
    </dgm:pt>
    <dgm:pt modelId="{5CD8AED5-680D-4AA4-B2E1-4ED5D47E136F}">
      <dgm:prSet phldrT="[Text]"/>
      <dgm:spPr/>
      <dgm:t>
        <a:bodyPr/>
        <a:lstStyle/>
        <a:p>
          <a:r>
            <a:rPr lang="en-US">
              <a:latin typeface="Aptos"/>
            </a:rPr>
            <a:t>Additional Stakeholder Feedback, BESE Approval, USED Approval</a:t>
          </a:r>
        </a:p>
        <a:p>
          <a:r>
            <a:rPr lang="en-US">
              <a:latin typeface="Aptos"/>
            </a:rPr>
            <a:t>(TBD)</a:t>
          </a:r>
        </a:p>
      </dgm:t>
    </dgm:pt>
    <dgm:pt modelId="{9869ED51-7048-4326-873E-38E510FB86B1}" type="parTrans" cxnId="{1613A6DF-1AFA-435F-A9B8-BEF50EC4DE79}">
      <dgm:prSet/>
      <dgm:spPr/>
      <dgm:t>
        <a:bodyPr/>
        <a:lstStyle/>
        <a:p>
          <a:endParaRPr lang="en-US"/>
        </a:p>
      </dgm:t>
    </dgm:pt>
    <dgm:pt modelId="{DFD9A5A7-9881-4A3F-AE85-E4AA9DBFB956}" type="sibTrans" cxnId="{1613A6DF-1AFA-435F-A9B8-BEF50EC4DE79}">
      <dgm:prSet/>
      <dgm:spPr/>
      <dgm:t>
        <a:bodyPr/>
        <a:lstStyle/>
        <a:p>
          <a:endParaRPr lang="en-US"/>
        </a:p>
      </dgm:t>
    </dgm:pt>
    <dgm:pt modelId="{8A8650EB-62BF-4A83-A6C8-0C7782DEBE7A}">
      <dgm:prSet/>
      <dgm:spPr/>
      <dgm:t>
        <a:bodyPr/>
        <a:lstStyle/>
        <a:p>
          <a:r>
            <a:rPr lang="en-US">
              <a:latin typeface="Aptos"/>
            </a:rPr>
            <a:t>New System Implementation</a:t>
          </a:r>
        </a:p>
        <a:p>
          <a:r>
            <a:rPr lang="en-US">
              <a:latin typeface="Aptos"/>
            </a:rPr>
            <a:t>(TBD)</a:t>
          </a:r>
        </a:p>
      </dgm:t>
    </dgm:pt>
    <dgm:pt modelId="{C4B1A21D-1C6C-45F0-93D0-33FB1F1D6A0B}" type="parTrans" cxnId="{03C482CE-503C-46DD-99B6-4F9C1C59A0E1}">
      <dgm:prSet/>
      <dgm:spPr/>
      <dgm:t>
        <a:bodyPr/>
        <a:lstStyle/>
        <a:p>
          <a:endParaRPr lang="en-US"/>
        </a:p>
      </dgm:t>
    </dgm:pt>
    <dgm:pt modelId="{7C0F8026-5867-486B-B083-22FB4A4FD34A}" type="sibTrans" cxnId="{03C482CE-503C-46DD-99B6-4F9C1C59A0E1}">
      <dgm:prSet/>
      <dgm:spPr/>
      <dgm:t>
        <a:bodyPr/>
        <a:lstStyle/>
        <a:p>
          <a:endParaRPr lang="en-US"/>
        </a:p>
      </dgm:t>
    </dgm:pt>
    <dgm:pt modelId="{92B60439-DC22-4830-A845-5E34E26D179A}">
      <dgm:prSet/>
      <dgm:spPr/>
      <dgm:t>
        <a:bodyPr/>
        <a:lstStyle/>
        <a:p>
          <a:r>
            <a:rPr lang="en-US">
              <a:latin typeface="Aptos"/>
            </a:rPr>
            <a:t>Development of Business Rules</a:t>
          </a:r>
        </a:p>
        <a:p>
          <a:r>
            <a:rPr lang="en-US">
              <a:latin typeface="Aptos"/>
            </a:rPr>
            <a:t>(TBD)</a:t>
          </a:r>
        </a:p>
      </dgm:t>
    </dgm:pt>
    <dgm:pt modelId="{2BAD1DD0-0BC9-4FA0-84AC-F4E655FED96B}" type="parTrans" cxnId="{941019EC-28CF-45F5-9C8B-745ADEDD4FB2}">
      <dgm:prSet/>
      <dgm:spPr/>
      <dgm:t>
        <a:bodyPr/>
        <a:lstStyle/>
        <a:p>
          <a:endParaRPr lang="en-US"/>
        </a:p>
      </dgm:t>
    </dgm:pt>
    <dgm:pt modelId="{63C76A02-2F9A-4C74-8A64-037DECCF35C2}" type="sibTrans" cxnId="{941019EC-28CF-45F5-9C8B-745ADEDD4FB2}">
      <dgm:prSet/>
      <dgm:spPr/>
      <dgm:t>
        <a:bodyPr/>
        <a:lstStyle/>
        <a:p>
          <a:endParaRPr lang="en-US"/>
        </a:p>
      </dgm:t>
    </dgm:pt>
    <dgm:pt modelId="{EFF1EC75-E242-4EB7-90FA-3360F15ABAEF}" type="pres">
      <dgm:prSet presAssocID="{742C3415-44AB-420D-9A08-F67DD948775E}" presName="CompostProcess" presStyleCnt="0">
        <dgm:presLayoutVars>
          <dgm:dir/>
          <dgm:resizeHandles val="exact"/>
        </dgm:presLayoutVars>
      </dgm:prSet>
      <dgm:spPr/>
    </dgm:pt>
    <dgm:pt modelId="{637A1697-A9C8-473C-9284-4705F29E2FD8}" type="pres">
      <dgm:prSet presAssocID="{742C3415-44AB-420D-9A08-F67DD948775E}" presName="arrow" presStyleLbl="bgShp" presStyleIdx="0" presStyleCnt="1"/>
      <dgm:spPr/>
    </dgm:pt>
    <dgm:pt modelId="{01F027F3-57CE-4B86-96E6-7874D1F1ACDC}" type="pres">
      <dgm:prSet presAssocID="{742C3415-44AB-420D-9A08-F67DD948775E}" presName="linearProcess" presStyleCnt="0"/>
      <dgm:spPr/>
    </dgm:pt>
    <dgm:pt modelId="{9D5FFED1-552D-41E2-8CCA-E5CEA5A265E3}" type="pres">
      <dgm:prSet presAssocID="{54BCB351-91B4-41DD-BDE0-A6C007E0E101}" presName="textNode" presStyleLbl="node1" presStyleIdx="0" presStyleCnt="5">
        <dgm:presLayoutVars>
          <dgm:bulletEnabled val="1"/>
        </dgm:presLayoutVars>
      </dgm:prSet>
      <dgm:spPr/>
    </dgm:pt>
    <dgm:pt modelId="{EC9CBDEB-F016-447C-8DC9-4E1FEE493F2E}" type="pres">
      <dgm:prSet presAssocID="{C7990959-9860-4BCA-84A2-110A285E378C}" presName="sibTrans" presStyleCnt="0"/>
      <dgm:spPr/>
    </dgm:pt>
    <dgm:pt modelId="{F0C0490D-D6A2-41A2-8006-0B777AB27A6F}" type="pres">
      <dgm:prSet presAssocID="{81E46965-0DFC-485A-9D81-57EEF81DD9A5}" presName="textNode" presStyleLbl="node1" presStyleIdx="1" presStyleCnt="5">
        <dgm:presLayoutVars>
          <dgm:bulletEnabled val="1"/>
        </dgm:presLayoutVars>
      </dgm:prSet>
      <dgm:spPr/>
    </dgm:pt>
    <dgm:pt modelId="{26080191-C83A-4BA3-9260-860BF96FB184}" type="pres">
      <dgm:prSet presAssocID="{95F6FC7E-916E-4116-A6C8-7C57C2BA8A22}" presName="sibTrans" presStyleCnt="0"/>
      <dgm:spPr/>
    </dgm:pt>
    <dgm:pt modelId="{82FDF7F6-8795-4146-8F02-B1563F625933}" type="pres">
      <dgm:prSet presAssocID="{5CD8AED5-680D-4AA4-B2E1-4ED5D47E136F}" presName="textNode" presStyleLbl="node1" presStyleIdx="2" presStyleCnt="5">
        <dgm:presLayoutVars>
          <dgm:bulletEnabled val="1"/>
        </dgm:presLayoutVars>
      </dgm:prSet>
      <dgm:spPr/>
    </dgm:pt>
    <dgm:pt modelId="{C76D6632-5E5F-4165-8812-184AADFCC045}" type="pres">
      <dgm:prSet presAssocID="{DFD9A5A7-9881-4A3F-AE85-E4AA9DBFB956}" presName="sibTrans" presStyleCnt="0"/>
      <dgm:spPr/>
    </dgm:pt>
    <dgm:pt modelId="{66D9855E-85AE-4F50-AA5C-DC2A992E981B}" type="pres">
      <dgm:prSet presAssocID="{92B60439-DC22-4830-A845-5E34E26D179A}" presName="textNode" presStyleLbl="node1" presStyleIdx="3" presStyleCnt="5">
        <dgm:presLayoutVars>
          <dgm:bulletEnabled val="1"/>
        </dgm:presLayoutVars>
      </dgm:prSet>
      <dgm:spPr/>
    </dgm:pt>
    <dgm:pt modelId="{522717D5-A23C-4615-BFEA-FF920AEF40CB}" type="pres">
      <dgm:prSet presAssocID="{63C76A02-2F9A-4C74-8A64-037DECCF35C2}" presName="sibTrans" presStyleCnt="0"/>
      <dgm:spPr/>
    </dgm:pt>
    <dgm:pt modelId="{FFF80434-E511-4D92-921C-AF6FDDB11811}" type="pres">
      <dgm:prSet presAssocID="{8A8650EB-62BF-4A83-A6C8-0C7782DEBE7A}" presName="textNode" presStyleLbl="node1" presStyleIdx="4" presStyleCnt="5">
        <dgm:presLayoutVars>
          <dgm:bulletEnabled val="1"/>
        </dgm:presLayoutVars>
      </dgm:prSet>
      <dgm:spPr/>
    </dgm:pt>
  </dgm:ptLst>
  <dgm:cxnLst>
    <dgm:cxn modelId="{4BE9B50A-8B81-47A7-B189-4E09FB726CA8}" srcId="{742C3415-44AB-420D-9A08-F67DD948775E}" destId="{54BCB351-91B4-41DD-BDE0-A6C007E0E101}" srcOrd="0" destOrd="0" parTransId="{49B849D8-2514-4116-B6DA-27A1558EC759}" sibTransId="{C7990959-9860-4BCA-84A2-110A285E378C}"/>
    <dgm:cxn modelId="{C77BF415-75A1-4691-8D4C-BCD478DDF107}" type="presOf" srcId="{8A8650EB-62BF-4A83-A6C8-0C7782DEBE7A}" destId="{FFF80434-E511-4D92-921C-AF6FDDB11811}" srcOrd="0" destOrd="0" presId="urn:microsoft.com/office/officeart/2005/8/layout/hProcess9"/>
    <dgm:cxn modelId="{A0354B17-0C50-4803-AFB3-84C214BFE761}" type="presOf" srcId="{5CD8AED5-680D-4AA4-B2E1-4ED5D47E136F}" destId="{82FDF7F6-8795-4146-8F02-B1563F625933}" srcOrd="0" destOrd="0" presId="urn:microsoft.com/office/officeart/2005/8/layout/hProcess9"/>
    <dgm:cxn modelId="{7CAE2133-621F-4E0D-ABA6-E017B658B860}" type="presOf" srcId="{742C3415-44AB-420D-9A08-F67DD948775E}" destId="{EFF1EC75-E242-4EB7-90FA-3360F15ABAEF}" srcOrd="0" destOrd="0" presId="urn:microsoft.com/office/officeart/2005/8/layout/hProcess9"/>
    <dgm:cxn modelId="{B868D88D-3B63-43D6-BCDC-D686F36AD574}" type="presOf" srcId="{54BCB351-91B4-41DD-BDE0-A6C007E0E101}" destId="{9D5FFED1-552D-41E2-8CCA-E5CEA5A265E3}" srcOrd="0" destOrd="0" presId="urn:microsoft.com/office/officeart/2005/8/layout/hProcess9"/>
    <dgm:cxn modelId="{A58994AE-76C0-4C2D-91C1-E72FFCFC699B}" srcId="{742C3415-44AB-420D-9A08-F67DD948775E}" destId="{81E46965-0DFC-485A-9D81-57EEF81DD9A5}" srcOrd="1" destOrd="0" parTransId="{A0738E4C-911A-46EB-9872-EF74D87F6316}" sibTransId="{95F6FC7E-916E-4116-A6C8-7C57C2BA8A22}"/>
    <dgm:cxn modelId="{03C482CE-503C-46DD-99B6-4F9C1C59A0E1}" srcId="{742C3415-44AB-420D-9A08-F67DD948775E}" destId="{8A8650EB-62BF-4A83-A6C8-0C7782DEBE7A}" srcOrd="4" destOrd="0" parTransId="{C4B1A21D-1C6C-45F0-93D0-33FB1F1D6A0B}" sibTransId="{7C0F8026-5867-486B-B083-22FB4A4FD34A}"/>
    <dgm:cxn modelId="{03A39DCF-42F3-4285-9A60-1FC66F6679C6}" type="presOf" srcId="{92B60439-DC22-4830-A845-5E34E26D179A}" destId="{66D9855E-85AE-4F50-AA5C-DC2A992E981B}" srcOrd="0" destOrd="0" presId="urn:microsoft.com/office/officeart/2005/8/layout/hProcess9"/>
    <dgm:cxn modelId="{260652D4-07E6-4B73-97DB-87067D172AF7}" type="presOf" srcId="{81E46965-0DFC-485A-9D81-57EEF81DD9A5}" destId="{F0C0490D-D6A2-41A2-8006-0B777AB27A6F}" srcOrd="0" destOrd="0" presId="urn:microsoft.com/office/officeart/2005/8/layout/hProcess9"/>
    <dgm:cxn modelId="{1613A6DF-1AFA-435F-A9B8-BEF50EC4DE79}" srcId="{742C3415-44AB-420D-9A08-F67DD948775E}" destId="{5CD8AED5-680D-4AA4-B2E1-4ED5D47E136F}" srcOrd="2" destOrd="0" parTransId="{9869ED51-7048-4326-873E-38E510FB86B1}" sibTransId="{DFD9A5A7-9881-4A3F-AE85-E4AA9DBFB956}"/>
    <dgm:cxn modelId="{941019EC-28CF-45F5-9C8B-745ADEDD4FB2}" srcId="{742C3415-44AB-420D-9A08-F67DD948775E}" destId="{92B60439-DC22-4830-A845-5E34E26D179A}" srcOrd="3" destOrd="0" parTransId="{2BAD1DD0-0BC9-4FA0-84AC-F4E655FED96B}" sibTransId="{63C76A02-2F9A-4C74-8A64-037DECCF35C2}"/>
    <dgm:cxn modelId="{D6891CBB-0082-41A2-B82F-7EFF7405D342}" type="presParOf" srcId="{EFF1EC75-E242-4EB7-90FA-3360F15ABAEF}" destId="{637A1697-A9C8-473C-9284-4705F29E2FD8}" srcOrd="0" destOrd="0" presId="urn:microsoft.com/office/officeart/2005/8/layout/hProcess9"/>
    <dgm:cxn modelId="{24766C7C-732B-4969-A0D9-68F0957911CE}" type="presParOf" srcId="{EFF1EC75-E242-4EB7-90FA-3360F15ABAEF}" destId="{01F027F3-57CE-4B86-96E6-7874D1F1ACDC}" srcOrd="1" destOrd="0" presId="urn:microsoft.com/office/officeart/2005/8/layout/hProcess9"/>
    <dgm:cxn modelId="{FECF26FB-4C75-4C12-81C3-E461B2368D82}" type="presParOf" srcId="{01F027F3-57CE-4B86-96E6-7874D1F1ACDC}" destId="{9D5FFED1-552D-41E2-8CCA-E5CEA5A265E3}" srcOrd="0" destOrd="0" presId="urn:microsoft.com/office/officeart/2005/8/layout/hProcess9"/>
    <dgm:cxn modelId="{E3329B8A-CAEB-47BE-90EA-9FC875E1CDF2}" type="presParOf" srcId="{01F027F3-57CE-4B86-96E6-7874D1F1ACDC}" destId="{EC9CBDEB-F016-447C-8DC9-4E1FEE493F2E}" srcOrd="1" destOrd="0" presId="urn:microsoft.com/office/officeart/2005/8/layout/hProcess9"/>
    <dgm:cxn modelId="{5806E417-9B8E-4690-A2E1-2782691FF31C}" type="presParOf" srcId="{01F027F3-57CE-4B86-96E6-7874D1F1ACDC}" destId="{F0C0490D-D6A2-41A2-8006-0B777AB27A6F}" srcOrd="2" destOrd="0" presId="urn:microsoft.com/office/officeart/2005/8/layout/hProcess9"/>
    <dgm:cxn modelId="{5F9DBA3E-9D5D-4DC5-A40B-2986A42A3091}" type="presParOf" srcId="{01F027F3-57CE-4B86-96E6-7874D1F1ACDC}" destId="{26080191-C83A-4BA3-9260-860BF96FB184}" srcOrd="3" destOrd="0" presId="urn:microsoft.com/office/officeart/2005/8/layout/hProcess9"/>
    <dgm:cxn modelId="{771994D5-AE3B-46F2-9999-2BBDE861301E}" type="presParOf" srcId="{01F027F3-57CE-4B86-96E6-7874D1F1ACDC}" destId="{82FDF7F6-8795-4146-8F02-B1563F625933}" srcOrd="4" destOrd="0" presId="urn:microsoft.com/office/officeart/2005/8/layout/hProcess9"/>
    <dgm:cxn modelId="{CC45E3EF-931A-4519-A7BF-F882B18CDB21}" type="presParOf" srcId="{01F027F3-57CE-4B86-96E6-7874D1F1ACDC}" destId="{C76D6632-5E5F-4165-8812-184AADFCC045}" srcOrd="5" destOrd="0" presId="urn:microsoft.com/office/officeart/2005/8/layout/hProcess9"/>
    <dgm:cxn modelId="{233B7BD6-F77C-4EAB-877B-D9AE546FB2A0}" type="presParOf" srcId="{01F027F3-57CE-4B86-96E6-7874D1F1ACDC}" destId="{66D9855E-85AE-4F50-AA5C-DC2A992E981B}" srcOrd="6" destOrd="0" presId="urn:microsoft.com/office/officeart/2005/8/layout/hProcess9"/>
    <dgm:cxn modelId="{C57FB37C-EF69-40F4-8F51-769A46EF149E}" type="presParOf" srcId="{01F027F3-57CE-4B86-96E6-7874D1F1ACDC}" destId="{522717D5-A23C-4615-BFEA-FF920AEF40CB}" srcOrd="7" destOrd="0" presId="urn:microsoft.com/office/officeart/2005/8/layout/hProcess9"/>
    <dgm:cxn modelId="{30C95A26-9506-46D4-9C93-069B3C74A8EA}" type="presParOf" srcId="{01F027F3-57CE-4B86-96E6-7874D1F1ACDC}" destId="{FFF80434-E511-4D92-921C-AF6FDDB1181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1697-A9C8-473C-9284-4705F29E2FD8}">
      <dsp:nvSpPr>
        <dsp:cNvPr id="0" name=""/>
        <dsp:cNvSpPr/>
      </dsp:nvSpPr>
      <dsp:spPr>
        <a:xfrm>
          <a:off x="891778" y="0"/>
          <a:ext cx="10106818" cy="44148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FFED1-552D-41E2-8CCA-E5CEA5A265E3}">
      <dsp:nvSpPr>
        <dsp:cNvPr id="0" name=""/>
        <dsp:cNvSpPr/>
      </dsp:nvSpPr>
      <dsp:spPr>
        <a:xfrm>
          <a:off x="5225" y="1324451"/>
          <a:ext cx="2284600"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a:rPr>
            <a:t>External Advisory Committee</a:t>
          </a:r>
        </a:p>
        <a:p>
          <a:pPr marL="0" lvl="0" indent="0" algn="ctr" defTabSz="711200">
            <a:lnSpc>
              <a:spcPct val="90000"/>
            </a:lnSpc>
            <a:spcBef>
              <a:spcPct val="0"/>
            </a:spcBef>
            <a:spcAft>
              <a:spcPct val="35000"/>
            </a:spcAft>
            <a:buNone/>
          </a:pPr>
          <a:r>
            <a:rPr lang="en-US" sz="1600" kern="1200">
              <a:latin typeface="Aptos"/>
            </a:rPr>
            <a:t>(December 2023 -September 2024)</a:t>
          </a:r>
        </a:p>
      </dsp:txBody>
      <dsp:txXfrm>
        <a:off x="91431" y="1410657"/>
        <a:ext cx="2112188" cy="1593523"/>
      </dsp:txXfrm>
    </dsp:sp>
    <dsp:sp modelId="{F0C0490D-D6A2-41A2-8006-0B777AB27A6F}">
      <dsp:nvSpPr>
        <dsp:cNvPr id="0" name=""/>
        <dsp:cNvSpPr/>
      </dsp:nvSpPr>
      <dsp:spPr>
        <a:xfrm>
          <a:off x="2404056" y="1324451"/>
          <a:ext cx="2284600"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a:rPr>
            <a:t>Internal Accountability Working Group</a:t>
          </a:r>
        </a:p>
        <a:p>
          <a:pPr marL="0" lvl="0" indent="0" algn="ctr" defTabSz="711200">
            <a:lnSpc>
              <a:spcPct val="90000"/>
            </a:lnSpc>
            <a:spcBef>
              <a:spcPct val="0"/>
            </a:spcBef>
            <a:spcAft>
              <a:spcPct val="35000"/>
            </a:spcAft>
            <a:buNone/>
          </a:pPr>
          <a:r>
            <a:rPr lang="en-US" sz="1600" kern="1200">
              <a:latin typeface="Aptos"/>
            </a:rPr>
            <a:t>(February 2025 – Fall 2025)</a:t>
          </a:r>
        </a:p>
      </dsp:txBody>
      <dsp:txXfrm>
        <a:off x="2490262" y="1410657"/>
        <a:ext cx="2112188" cy="1593523"/>
      </dsp:txXfrm>
    </dsp:sp>
    <dsp:sp modelId="{82FDF7F6-8795-4146-8F02-B1563F625933}">
      <dsp:nvSpPr>
        <dsp:cNvPr id="0" name=""/>
        <dsp:cNvSpPr/>
      </dsp:nvSpPr>
      <dsp:spPr>
        <a:xfrm>
          <a:off x="4802887" y="1324451"/>
          <a:ext cx="2284600"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a:rPr>
            <a:t>Additional Stakeholder Feedback, BESE Approval, USED Approval</a:t>
          </a:r>
        </a:p>
        <a:p>
          <a:pPr marL="0" lvl="0" indent="0" algn="ctr" defTabSz="711200">
            <a:lnSpc>
              <a:spcPct val="90000"/>
            </a:lnSpc>
            <a:spcBef>
              <a:spcPct val="0"/>
            </a:spcBef>
            <a:spcAft>
              <a:spcPct val="35000"/>
            </a:spcAft>
            <a:buNone/>
          </a:pPr>
          <a:r>
            <a:rPr lang="en-US" sz="1600" kern="1200">
              <a:latin typeface="Aptos"/>
            </a:rPr>
            <a:t>(TBD)</a:t>
          </a:r>
        </a:p>
      </dsp:txBody>
      <dsp:txXfrm>
        <a:off x="4889093" y="1410657"/>
        <a:ext cx="2112188" cy="1593523"/>
      </dsp:txXfrm>
    </dsp:sp>
    <dsp:sp modelId="{66D9855E-85AE-4F50-AA5C-DC2A992E981B}">
      <dsp:nvSpPr>
        <dsp:cNvPr id="0" name=""/>
        <dsp:cNvSpPr/>
      </dsp:nvSpPr>
      <dsp:spPr>
        <a:xfrm>
          <a:off x="7201717" y="1324451"/>
          <a:ext cx="2284600"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a:rPr>
            <a:t>Development of Business Rules</a:t>
          </a:r>
        </a:p>
        <a:p>
          <a:pPr marL="0" lvl="0" indent="0" algn="ctr" defTabSz="711200">
            <a:lnSpc>
              <a:spcPct val="90000"/>
            </a:lnSpc>
            <a:spcBef>
              <a:spcPct val="0"/>
            </a:spcBef>
            <a:spcAft>
              <a:spcPct val="35000"/>
            </a:spcAft>
            <a:buNone/>
          </a:pPr>
          <a:r>
            <a:rPr lang="en-US" sz="1600" kern="1200">
              <a:latin typeface="Aptos"/>
            </a:rPr>
            <a:t>(TBD)</a:t>
          </a:r>
        </a:p>
      </dsp:txBody>
      <dsp:txXfrm>
        <a:off x="7287923" y="1410657"/>
        <a:ext cx="2112188" cy="1593523"/>
      </dsp:txXfrm>
    </dsp:sp>
    <dsp:sp modelId="{FFF80434-E511-4D92-921C-AF6FDDB11811}">
      <dsp:nvSpPr>
        <dsp:cNvPr id="0" name=""/>
        <dsp:cNvSpPr/>
      </dsp:nvSpPr>
      <dsp:spPr>
        <a:xfrm>
          <a:off x="9600548" y="1324451"/>
          <a:ext cx="2284600"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a:rPr>
            <a:t>New System Implementation</a:t>
          </a:r>
        </a:p>
        <a:p>
          <a:pPr marL="0" lvl="0" indent="0" algn="ctr" defTabSz="711200">
            <a:lnSpc>
              <a:spcPct val="90000"/>
            </a:lnSpc>
            <a:spcBef>
              <a:spcPct val="0"/>
            </a:spcBef>
            <a:spcAft>
              <a:spcPct val="35000"/>
            </a:spcAft>
            <a:buNone/>
          </a:pPr>
          <a:r>
            <a:rPr lang="en-US" sz="1600" kern="1200">
              <a:latin typeface="Aptos"/>
            </a:rPr>
            <a:t>(TBD)</a:t>
          </a:r>
        </a:p>
      </dsp:txBody>
      <dsp:txXfrm>
        <a:off x="9686754" y="1410657"/>
        <a:ext cx="2112188" cy="15935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318239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7BB4-EA6D-CEB7-FF61-D6C689C26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96BF-016F-991B-FA22-BD076F524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AB67B-B4EC-E7D9-53AE-85D3DF60F8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661FB-3A54-37C7-4F12-C05B98C77FB7}"/>
              </a:ext>
            </a:extLst>
          </p:cNvPr>
          <p:cNvSpPr>
            <a:spLocks noGrp="1"/>
          </p:cNvSpPr>
          <p:nvPr>
            <p:ph type="sldNum" sz="quarter" idx="5"/>
          </p:nvPr>
        </p:nvSpPr>
        <p:spPr/>
        <p:txBody>
          <a:bodyPr/>
          <a:lstStyle/>
          <a:p>
            <a:fld id="{9B6DB38A-5D4A-D140-AE31-7200571C691E}" type="slidenum">
              <a:rPr lang="en-US" smtClean="0"/>
              <a:t>16</a:t>
            </a:fld>
            <a:endParaRPr lang="en-US"/>
          </a:p>
        </p:txBody>
      </p:sp>
    </p:spTree>
    <p:extLst>
      <p:ext uri="{BB962C8B-B14F-4D97-AF65-F5344CB8AC3E}">
        <p14:creationId xmlns:p14="http://schemas.microsoft.com/office/powerpoint/2010/main" val="66177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18</a:t>
            </a:fld>
            <a:endParaRPr lang="en-US"/>
          </a:p>
        </p:txBody>
      </p:sp>
    </p:spTree>
    <p:extLst>
      <p:ext uri="{BB962C8B-B14F-4D97-AF65-F5344CB8AC3E}">
        <p14:creationId xmlns:p14="http://schemas.microsoft.com/office/powerpoint/2010/main" val="177573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9B6DB38A-5D4A-D140-AE31-7200571C691E}" type="slidenum">
              <a:rPr lang="en-US" smtClean="0"/>
              <a:t>19</a:t>
            </a:fld>
            <a:endParaRPr lang="en-US"/>
          </a:p>
        </p:txBody>
      </p:sp>
    </p:spTree>
    <p:extLst>
      <p:ext uri="{BB962C8B-B14F-4D97-AF65-F5344CB8AC3E}">
        <p14:creationId xmlns:p14="http://schemas.microsoft.com/office/powerpoint/2010/main" val="268861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001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67" r:id="rId3"/>
    <p:sldLayoutId id="2147483668" r:id="rId4"/>
    <p:sldLayoutId id="2147483695" r:id="rId5"/>
    <p:sldLayoutId id="2147483696" r:id="rId6"/>
    <p:sldLayoutId id="2147483697" r:id="rId7"/>
    <p:sldLayoutId id="2147483665" r:id="rId8"/>
    <p:sldLayoutId id="2147483664" r:id="rId9"/>
    <p:sldLayoutId id="2147483666" r:id="rId10"/>
    <p:sldLayoutId id="2147483698" r:id="rId11"/>
    <p:sldLayoutId id="2147483660" r:id="rId12"/>
    <p:sldLayoutId id="2147483661" r:id="rId13"/>
    <p:sldLayoutId id="2147483699"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rmAutofit fontScale="90000"/>
          </a:bodyPr>
          <a:lstStyle/>
          <a:p>
            <a:r>
              <a:rPr lang="en-US">
                <a:latin typeface="Arial"/>
                <a:cs typeface="Arial"/>
              </a:rPr>
              <a:t>Accountability and Assistance Advisory Council Meeting</a:t>
            </a:r>
            <a:endParaRPr lang="en-US"/>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October 22, 2025</a:t>
            </a:r>
            <a:endParaRPr lang="en-US"/>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56EE1D-D446-D507-3008-215EB4BA1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1F170-50EE-0D30-FC8B-6C2F1D93919D}"/>
              </a:ext>
            </a:extLst>
          </p:cNvPr>
          <p:cNvSpPr>
            <a:spLocks noGrp="1"/>
          </p:cNvSpPr>
          <p:nvPr>
            <p:ph type="title"/>
          </p:nvPr>
        </p:nvSpPr>
        <p:spPr>
          <a:xfrm>
            <a:off x="173179" y="308699"/>
            <a:ext cx="10515600" cy="861002"/>
          </a:xfrm>
        </p:spPr>
        <p:txBody>
          <a:bodyPr vert="horz" lIns="91440" tIns="45720" rIns="91440" bIns="45720" rtlCol="0" anchor="ctr">
            <a:normAutofit/>
          </a:bodyPr>
          <a:lstStyle/>
          <a:p>
            <a:r>
              <a:rPr lang="en-US"/>
              <a:t>2025 Math Results for Grades 3-8</a:t>
            </a:r>
          </a:p>
        </p:txBody>
      </p:sp>
      <p:graphicFrame>
        <p:nvGraphicFramePr>
          <p:cNvPr id="8" name="Table 7">
            <a:extLst>
              <a:ext uri="{FF2B5EF4-FFF2-40B4-BE49-F238E27FC236}">
                <a16:creationId xmlns:a16="http://schemas.microsoft.com/office/drawing/2014/main" id="{028E2D92-8E7E-7B7B-5831-F25801685589}"/>
              </a:ext>
            </a:extLst>
          </p:cNvPr>
          <p:cNvGraphicFramePr>
            <a:graphicFrameLocks noGrp="1"/>
          </p:cNvGraphicFramePr>
          <p:nvPr>
            <p:extLst>
              <p:ext uri="{D42A27DB-BD31-4B8C-83A1-F6EECF244321}">
                <p14:modId xmlns:p14="http://schemas.microsoft.com/office/powerpoint/2010/main" val="343308287"/>
              </p:ext>
            </p:extLst>
          </p:nvPr>
        </p:nvGraphicFramePr>
        <p:xfrm>
          <a:off x="205945" y="1596081"/>
          <a:ext cx="11730721" cy="4117014"/>
        </p:xfrm>
        <a:graphic>
          <a:graphicData uri="http://schemas.openxmlformats.org/drawingml/2006/table">
            <a:tbl>
              <a:tblPr firstRow="1" firstCol="1" bandRow="1">
                <a:tableStyleId>{5C22544A-7EE6-4342-B048-85BDC9FD1C3A}</a:tableStyleId>
              </a:tblPr>
              <a:tblGrid>
                <a:gridCol w="2196792">
                  <a:extLst>
                    <a:ext uri="{9D8B030D-6E8A-4147-A177-3AD203B41FA5}">
                      <a16:colId xmlns:a16="http://schemas.microsoft.com/office/drawing/2014/main" val="2044923900"/>
                    </a:ext>
                  </a:extLst>
                </a:gridCol>
                <a:gridCol w="1248836">
                  <a:extLst>
                    <a:ext uri="{9D8B030D-6E8A-4147-A177-3AD203B41FA5}">
                      <a16:colId xmlns:a16="http://schemas.microsoft.com/office/drawing/2014/main" val="111152029"/>
                    </a:ext>
                  </a:extLst>
                </a:gridCol>
                <a:gridCol w="1151865">
                  <a:extLst>
                    <a:ext uri="{9D8B030D-6E8A-4147-A177-3AD203B41FA5}">
                      <a16:colId xmlns:a16="http://schemas.microsoft.com/office/drawing/2014/main" val="541695187"/>
                    </a:ext>
                  </a:extLst>
                </a:gridCol>
                <a:gridCol w="1217117">
                  <a:extLst>
                    <a:ext uri="{9D8B030D-6E8A-4147-A177-3AD203B41FA5}">
                      <a16:colId xmlns:a16="http://schemas.microsoft.com/office/drawing/2014/main" val="4076487831"/>
                    </a:ext>
                  </a:extLst>
                </a:gridCol>
                <a:gridCol w="1188116">
                  <a:extLst>
                    <a:ext uri="{9D8B030D-6E8A-4147-A177-3AD203B41FA5}">
                      <a16:colId xmlns:a16="http://schemas.microsoft.com/office/drawing/2014/main" val="2362964289"/>
                    </a:ext>
                  </a:extLst>
                </a:gridCol>
                <a:gridCol w="1161834">
                  <a:extLst>
                    <a:ext uri="{9D8B030D-6E8A-4147-A177-3AD203B41FA5}">
                      <a16:colId xmlns:a16="http://schemas.microsoft.com/office/drawing/2014/main" val="361229949"/>
                    </a:ext>
                  </a:extLst>
                </a:gridCol>
                <a:gridCol w="1740033">
                  <a:extLst>
                    <a:ext uri="{9D8B030D-6E8A-4147-A177-3AD203B41FA5}">
                      <a16:colId xmlns:a16="http://schemas.microsoft.com/office/drawing/2014/main" val="3340588381"/>
                    </a:ext>
                  </a:extLst>
                </a:gridCol>
                <a:gridCol w="1826128">
                  <a:extLst>
                    <a:ext uri="{9D8B030D-6E8A-4147-A177-3AD203B41FA5}">
                      <a16:colId xmlns:a16="http://schemas.microsoft.com/office/drawing/2014/main" val="3472366394"/>
                    </a:ext>
                  </a:extLst>
                </a:gridCol>
              </a:tblGrid>
              <a:tr h="514122">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Grade</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1335780101"/>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3</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3479249599"/>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4</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721706568"/>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5</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2545274744"/>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6</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1084475512"/>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7</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432696745"/>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8</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3915256610"/>
                  </a:ext>
                </a:extLst>
              </a:tr>
              <a:tr h="514122">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Grades 3-8</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93154980"/>
                  </a:ext>
                </a:extLst>
              </a:tr>
            </a:tbl>
          </a:graphicData>
        </a:graphic>
      </p:graphicFrame>
      <p:sp>
        <p:nvSpPr>
          <p:cNvPr id="5" name="TextBox 4">
            <a:extLst>
              <a:ext uri="{FF2B5EF4-FFF2-40B4-BE49-F238E27FC236}">
                <a16:creationId xmlns:a16="http://schemas.microsoft.com/office/drawing/2014/main" id="{0891C14F-D98C-E129-BDE4-2A3EE5A47FD1}"/>
              </a:ext>
            </a:extLst>
          </p:cNvPr>
          <p:cNvSpPr txBox="1"/>
          <p:nvPr/>
        </p:nvSpPr>
        <p:spPr>
          <a:xfrm>
            <a:off x="2425561" y="6375142"/>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
        <p:nvSpPr>
          <p:cNvPr id="4" name="Slide Number Placeholder 3">
            <a:extLst>
              <a:ext uri="{FF2B5EF4-FFF2-40B4-BE49-F238E27FC236}">
                <a16:creationId xmlns:a16="http://schemas.microsoft.com/office/drawing/2014/main" id="{4F8C0CB7-6D45-E436-9FE5-10306C6CB73B}"/>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10</a:t>
            </a:fld>
            <a:endParaRPr lang="en-US"/>
          </a:p>
        </p:txBody>
      </p:sp>
    </p:spTree>
    <p:extLst>
      <p:ext uri="{BB962C8B-B14F-4D97-AF65-F5344CB8AC3E}">
        <p14:creationId xmlns:p14="http://schemas.microsoft.com/office/powerpoint/2010/main" val="85784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0B2C9-CBFE-29F7-317F-E7232B685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758D3-0F2B-BEB7-7376-5F9749B38114}"/>
              </a:ext>
            </a:extLst>
          </p:cNvPr>
          <p:cNvSpPr>
            <a:spLocks noGrp="1"/>
          </p:cNvSpPr>
          <p:nvPr>
            <p:ph type="title"/>
          </p:nvPr>
        </p:nvSpPr>
        <p:spPr>
          <a:xfrm>
            <a:off x="173179" y="308699"/>
            <a:ext cx="10515600" cy="861002"/>
          </a:xfrm>
        </p:spPr>
        <p:txBody>
          <a:bodyPr vert="horz" lIns="91440" tIns="45720" rIns="91440" bIns="45720" rtlCol="0" anchor="ctr">
            <a:normAutofit fontScale="90000"/>
          </a:bodyPr>
          <a:lstStyle/>
          <a:p>
            <a:r>
              <a:rPr lang="en-US"/>
              <a:t>2025 Math Results by Student Group for Grades 3-8</a:t>
            </a:r>
          </a:p>
        </p:txBody>
      </p:sp>
      <p:graphicFrame>
        <p:nvGraphicFramePr>
          <p:cNvPr id="15" name="Content Placeholder 14">
            <a:extLst>
              <a:ext uri="{FF2B5EF4-FFF2-40B4-BE49-F238E27FC236}">
                <a16:creationId xmlns:a16="http://schemas.microsoft.com/office/drawing/2014/main" id="{2B007CB5-9577-2D88-E619-9C1CF2BFEEF1}"/>
              </a:ext>
            </a:extLst>
          </p:cNvPr>
          <p:cNvGraphicFramePr>
            <a:graphicFrameLocks noGrp="1"/>
          </p:cNvGraphicFramePr>
          <p:nvPr>
            <p:ph idx="1"/>
            <p:extLst>
              <p:ext uri="{D42A27DB-BD31-4B8C-83A1-F6EECF244321}">
                <p14:modId xmlns:p14="http://schemas.microsoft.com/office/powerpoint/2010/main" val="3213036638"/>
              </p:ext>
            </p:extLst>
          </p:nvPr>
        </p:nvGraphicFramePr>
        <p:xfrm>
          <a:off x="173038" y="1590675"/>
          <a:ext cx="11711086" cy="4732020"/>
        </p:xfrm>
        <a:graphic>
          <a:graphicData uri="http://schemas.openxmlformats.org/drawingml/2006/table">
            <a:tbl>
              <a:tblPr firstRow="1" firstCol="1">
                <a:tableStyleId>{5C22544A-7EE6-4342-B048-85BDC9FD1C3A}</a:tableStyleId>
              </a:tblPr>
              <a:tblGrid>
                <a:gridCol w="3344333">
                  <a:extLst>
                    <a:ext uri="{9D8B030D-6E8A-4147-A177-3AD203B41FA5}">
                      <a16:colId xmlns:a16="http://schemas.microsoft.com/office/drawing/2014/main" val="3979276775"/>
                    </a:ext>
                  </a:extLst>
                </a:gridCol>
                <a:gridCol w="955247">
                  <a:extLst>
                    <a:ext uri="{9D8B030D-6E8A-4147-A177-3AD203B41FA5}">
                      <a16:colId xmlns:a16="http://schemas.microsoft.com/office/drawing/2014/main" val="2537141192"/>
                    </a:ext>
                  </a:extLst>
                </a:gridCol>
                <a:gridCol w="955247">
                  <a:extLst>
                    <a:ext uri="{9D8B030D-6E8A-4147-A177-3AD203B41FA5}">
                      <a16:colId xmlns:a16="http://schemas.microsoft.com/office/drawing/2014/main" val="418799688"/>
                    </a:ext>
                  </a:extLst>
                </a:gridCol>
                <a:gridCol w="955247">
                  <a:extLst>
                    <a:ext uri="{9D8B030D-6E8A-4147-A177-3AD203B41FA5}">
                      <a16:colId xmlns:a16="http://schemas.microsoft.com/office/drawing/2014/main" val="3998481871"/>
                    </a:ext>
                  </a:extLst>
                </a:gridCol>
                <a:gridCol w="955247">
                  <a:extLst>
                    <a:ext uri="{9D8B030D-6E8A-4147-A177-3AD203B41FA5}">
                      <a16:colId xmlns:a16="http://schemas.microsoft.com/office/drawing/2014/main" val="1283894408"/>
                    </a:ext>
                  </a:extLst>
                </a:gridCol>
                <a:gridCol w="955247">
                  <a:extLst>
                    <a:ext uri="{9D8B030D-6E8A-4147-A177-3AD203B41FA5}">
                      <a16:colId xmlns:a16="http://schemas.microsoft.com/office/drawing/2014/main" val="1338983518"/>
                    </a:ext>
                  </a:extLst>
                </a:gridCol>
                <a:gridCol w="1795259">
                  <a:extLst>
                    <a:ext uri="{9D8B030D-6E8A-4147-A177-3AD203B41FA5}">
                      <a16:colId xmlns:a16="http://schemas.microsoft.com/office/drawing/2014/main" val="456189584"/>
                    </a:ext>
                  </a:extLst>
                </a:gridCol>
                <a:gridCol w="1795259">
                  <a:extLst>
                    <a:ext uri="{9D8B030D-6E8A-4147-A177-3AD203B41FA5}">
                      <a16:colId xmlns:a16="http://schemas.microsoft.com/office/drawing/2014/main" val="2979292204"/>
                    </a:ext>
                  </a:extLst>
                </a:gridCol>
              </a:tblGrid>
              <a:tr h="400050">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Student Group</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 % M/E change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 % M/E change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553129844"/>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2016878962"/>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Asian</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71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1346706764"/>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Black or African American </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009193033"/>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Hispanic or Latino</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-9</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307131761"/>
                  </a:ext>
                </a:extLst>
              </a:tr>
              <a:tr h="400050">
                <a:tc>
                  <a:txBody>
                    <a:bodyPr/>
                    <a:lstStyle/>
                    <a:p>
                      <a:pPr lvl="0">
                        <a:buNone/>
                      </a:pPr>
                      <a:r>
                        <a:rPr lang="en-US" sz="1400" b="1" i="0" u="none" strike="noStrike" noProof="0">
                          <a:solidFill>
                            <a:srgbClr val="000000"/>
                          </a:solidFill>
                          <a:effectLst/>
                          <a:latin typeface="Arial" panose="020B0604020202020204" pitchFamily="34" charset="0"/>
                          <a:cs typeface="Arial" panose="020B0604020202020204" pitchFamily="34" charset="0"/>
                        </a:rPr>
                        <a:t>Multi-Race, Not Hispanic or Latino</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3524821689"/>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Native Hawaiian or Pacific Islander</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-8</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4168127394"/>
                  </a:ext>
                </a:extLst>
              </a:tr>
              <a:tr h="400050">
                <a:tc>
                  <a:txBody>
                    <a:bodyPr/>
                    <a:lstStyle/>
                    <a:p>
                      <a:pPr marL="0" lvl="0" algn="l" defTabSz="914400" rtl="0" eaLnBrk="1" latinLnBrk="0" hangingPunct="1">
                        <a:lnSpc>
                          <a:spcPct val="100000"/>
                        </a:lnSpc>
                        <a:spcBef>
                          <a:spcPts val="0"/>
                        </a:spcBef>
                        <a:spcAft>
                          <a:spcPts val="0"/>
                        </a:spcAft>
                        <a:buNone/>
                      </a:pPr>
                      <a:r>
                        <a:rPr lang="en-US" sz="1400" b="1" i="0" u="none" strike="noStrike" kern="1200" noProof="0">
                          <a:solidFill>
                            <a:srgbClr val="000000"/>
                          </a:solidFill>
                          <a:effectLst/>
                          <a:latin typeface="Arial" panose="020B0604020202020204" pitchFamily="34" charset="0"/>
                          <a:ea typeface="+mn-ea"/>
                          <a:cs typeface="Arial" panose="020B0604020202020204" pitchFamily="34" charset="0"/>
                        </a:rPr>
                        <a:t>White</a:t>
                      </a: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49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a:lnSpc>
                          <a:spcPct val="100000"/>
                        </a:lnSpc>
                        <a:spcBef>
                          <a:spcPts val="0"/>
                        </a:spcBef>
                        <a:spcAft>
                          <a:spcPts val="0"/>
                        </a:spcAft>
                        <a:buNone/>
                      </a:pPr>
                      <a:r>
                        <a:rPr lang="en-US" sz="1400" b="1" i="0" u="none" strike="noStrike" kern="1200"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marL="0" lvl="0" algn="ctr" defTabSz="914400">
                        <a:lnSpc>
                          <a:spcPct val="100000"/>
                        </a:lnSpc>
                        <a:spcBef>
                          <a:spcPts val="0"/>
                        </a:spcBef>
                        <a:spcAft>
                          <a:spcPts val="0"/>
                        </a:spcAft>
                        <a:buNone/>
                      </a:pPr>
                      <a:r>
                        <a:rPr lang="en-US" sz="1400" b="1" i="0" u="none" strike="noStrike" kern="1200" noProof="0">
                          <a:solidFill>
                            <a:srgbClr val="FF0000"/>
                          </a:solidFill>
                          <a:effectLst/>
                          <a:latin typeface="Arial" panose="020B0604020202020204" pitchFamily="34" charset="0"/>
                          <a:cs typeface="Arial" panose="020B0604020202020204" pitchFamily="34" charset="0"/>
                        </a:rPr>
                        <a:t>-7</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4049639942"/>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English Learners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-8</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767927696"/>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Low Income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21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32218531"/>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Students with Disabilities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13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011726"/>
                  </a:ext>
                </a:extLst>
              </a:tr>
            </a:tbl>
          </a:graphicData>
        </a:graphic>
      </p:graphicFrame>
      <p:sp>
        <p:nvSpPr>
          <p:cNvPr id="5" name="TextBox 4">
            <a:extLst>
              <a:ext uri="{FF2B5EF4-FFF2-40B4-BE49-F238E27FC236}">
                <a16:creationId xmlns:a16="http://schemas.microsoft.com/office/drawing/2014/main" id="{CC93ABC7-3F2A-53F3-9B23-5A1FD6620437}"/>
              </a:ext>
            </a:extLst>
          </p:cNvPr>
          <p:cNvSpPr txBox="1"/>
          <p:nvPr/>
        </p:nvSpPr>
        <p:spPr>
          <a:xfrm>
            <a:off x="2334684" y="6488641"/>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
        <p:nvSpPr>
          <p:cNvPr id="4" name="Slide Number Placeholder 3">
            <a:extLst>
              <a:ext uri="{FF2B5EF4-FFF2-40B4-BE49-F238E27FC236}">
                <a16:creationId xmlns:a16="http://schemas.microsoft.com/office/drawing/2014/main" id="{384C463E-E275-6406-7C48-44CA16DE2FA3}"/>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11</a:t>
            </a:fld>
            <a:endParaRPr lang="en-US"/>
          </a:p>
        </p:txBody>
      </p:sp>
    </p:spTree>
    <p:extLst>
      <p:ext uri="{BB962C8B-B14F-4D97-AF65-F5344CB8AC3E}">
        <p14:creationId xmlns:p14="http://schemas.microsoft.com/office/powerpoint/2010/main" val="333366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20C7F-62A6-EFA6-E6D3-8D1669BB0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5BF1D-5C8F-055B-A068-5C2DC37F974D}"/>
              </a:ext>
            </a:extLst>
          </p:cNvPr>
          <p:cNvSpPr>
            <a:spLocks noGrp="1"/>
          </p:cNvSpPr>
          <p:nvPr>
            <p:ph type="title"/>
          </p:nvPr>
        </p:nvSpPr>
        <p:spPr>
          <a:xfrm>
            <a:off x="173179" y="308699"/>
            <a:ext cx="10515600" cy="861002"/>
          </a:xfrm>
        </p:spPr>
        <p:txBody>
          <a:bodyPr vert="horz" lIns="91440" tIns="45720" rIns="91440" bIns="45720" rtlCol="0" anchor="ctr">
            <a:normAutofit/>
          </a:bodyPr>
          <a:lstStyle/>
          <a:p>
            <a:r>
              <a:rPr lang="en-US"/>
              <a:t>2025 Math Results for Grade 10</a:t>
            </a:r>
          </a:p>
        </p:txBody>
      </p:sp>
      <p:graphicFrame>
        <p:nvGraphicFramePr>
          <p:cNvPr id="15" name="Content Placeholder 14">
            <a:extLst>
              <a:ext uri="{FF2B5EF4-FFF2-40B4-BE49-F238E27FC236}">
                <a16:creationId xmlns:a16="http://schemas.microsoft.com/office/drawing/2014/main" id="{3869202D-A6DD-1D40-6011-817A3D5E7761}"/>
              </a:ext>
            </a:extLst>
          </p:cNvPr>
          <p:cNvGraphicFramePr>
            <a:graphicFrameLocks noGrp="1"/>
          </p:cNvGraphicFramePr>
          <p:nvPr>
            <p:ph idx="1"/>
            <p:extLst>
              <p:ext uri="{D42A27DB-BD31-4B8C-83A1-F6EECF244321}">
                <p14:modId xmlns:p14="http://schemas.microsoft.com/office/powerpoint/2010/main" val="879515855"/>
              </p:ext>
            </p:extLst>
          </p:nvPr>
        </p:nvGraphicFramePr>
        <p:xfrm>
          <a:off x="392205" y="1546411"/>
          <a:ext cx="11408505" cy="4959336"/>
        </p:xfrm>
        <a:graphic>
          <a:graphicData uri="http://schemas.openxmlformats.org/drawingml/2006/table">
            <a:tbl>
              <a:tblPr firstRow="1" firstCol="1" bandRow="1">
                <a:tableStyleId>{5C22544A-7EE6-4342-B048-85BDC9FD1C3A}</a:tableStyleId>
              </a:tblPr>
              <a:tblGrid>
                <a:gridCol w="3257926">
                  <a:extLst>
                    <a:ext uri="{9D8B030D-6E8A-4147-A177-3AD203B41FA5}">
                      <a16:colId xmlns:a16="http://schemas.microsoft.com/office/drawing/2014/main" val="3979276775"/>
                    </a:ext>
                  </a:extLst>
                </a:gridCol>
                <a:gridCol w="1024389">
                  <a:extLst>
                    <a:ext uri="{9D8B030D-6E8A-4147-A177-3AD203B41FA5}">
                      <a16:colId xmlns:a16="http://schemas.microsoft.com/office/drawing/2014/main" val="2537141192"/>
                    </a:ext>
                  </a:extLst>
                </a:gridCol>
                <a:gridCol w="1024389">
                  <a:extLst>
                    <a:ext uri="{9D8B030D-6E8A-4147-A177-3AD203B41FA5}">
                      <a16:colId xmlns:a16="http://schemas.microsoft.com/office/drawing/2014/main" val="418799688"/>
                    </a:ext>
                  </a:extLst>
                </a:gridCol>
                <a:gridCol w="1024389">
                  <a:extLst>
                    <a:ext uri="{9D8B030D-6E8A-4147-A177-3AD203B41FA5}">
                      <a16:colId xmlns:a16="http://schemas.microsoft.com/office/drawing/2014/main" val="3998481871"/>
                    </a:ext>
                  </a:extLst>
                </a:gridCol>
                <a:gridCol w="1024389">
                  <a:extLst>
                    <a:ext uri="{9D8B030D-6E8A-4147-A177-3AD203B41FA5}">
                      <a16:colId xmlns:a16="http://schemas.microsoft.com/office/drawing/2014/main" val="1283894408"/>
                    </a:ext>
                  </a:extLst>
                </a:gridCol>
                <a:gridCol w="1024389">
                  <a:extLst>
                    <a:ext uri="{9D8B030D-6E8A-4147-A177-3AD203B41FA5}">
                      <a16:colId xmlns:a16="http://schemas.microsoft.com/office/drawing/2014/main" val="1338983518"/>
                    </a:ext>
                  </a:extLst>
                </a:gridCol>
                <a:gridCol w="1514317">
                  <a:extLst>
                    <a:ext uri="{9D8B030D-6E8A-4147-A177-3AD203B41FA5}">
                      <a16:colId xmlns:a16="http://schemas.microsoft.com/office/drawing/2014/main" val="456189584"/>
                    </a:ext>
                  </a:extLst>
                </a:gridCol>
                <a:gridCol w="1514317">
                  <a:extLst>
                    <a:ext uri="{9D8B030D-6E8A-4147-A177-3AD203B41FA5}">
                      <a16:colId xmlns:a16="http://schemas.microsoft.com/office/drawing/2014/main" val="2979292204"/>
                    </a:ext>
                  </a:extLst>
                </a:gridCol>
              </a:tblGrid>
              <a:tr h="568255">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Student Group</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553129844"/>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All Students</a:t>
                      </a: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45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-14</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882609849"/>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+5</a:t>
                      </a:r>
                      <a:endParaRPr lang="en-US" sz="1400">
                        <a:solidFill>
                          <a:schemeClr val="accent6">
                            <a:lumMod val="75000"/>
                          </a:schemeClr>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1519434226"/>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Asian</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78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-1</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-4</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1661038535"/>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Black or African American </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-1</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-9</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1692638724"/>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Hispanic or Latino</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-2</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07131761"/>
                  </a:ext>
                </a:extLst>
              </a:tr>
              <a:tr h="352318">
                <a:tc>
                  <a:txBody>
                    <a:bodyPr/>
                    <a:lstStyle/>
                    <a:p>
                      <a:pPr lvl="0">
                        <a:buNone/>
                      </a:pPr>
                      <a:r>
                        <a:rPr lang="en-US" sz="1400" b="1" i="0" u="none" strike="noStrike" noProof="0">
                          <a:solidFill>
                            <a:srgbClr val="000000"/>
                          </a:solidFill>
                          <a:effectLst/>
                          <a:latin typeface="Arial" panose="020B0604020202020204" pitchFamily="34" charset="0"/>
                          <a:cs typeface="Arial" panose="020B0604020202020204" pitchFamily="34" charset="0"/>
                        </a:rPr>
                        <a:t>Multi-Race, Not Hispanic or Latino</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-4</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524821689"/>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+5</a:t>
                      </a:r>
                      <a:endParaRPr lang="en-US" sz="1400">
                        <a:solidFill>
                          <a:schemeClr val="accent6">
                            <a:lumMod val="75000"/>
                          </a:schemeClr>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1429047972"/>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Native Hawaiian or Pacific Islander</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-14</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-25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4168127394"/>
                  </a:ext>
                </a:extLst>
              </a:tr>
              <a:tr h="352318">
                <a:tc>
                  <a:txBody>
                    <a:bodyPr/>
                    <a:lstStyle/>
                    <a:p>
                      <a:pPr marL="0" lvl="0" algn="l" defTabSz="914400" rtl="0" eaLnBrk="1" latinLnBrk="0" hangingPunct="1">
                        <a:lnSpc>
                          <a:spcPct val="100000"/>
                        </a:lnSpc>
                        <a:spcBef>
                          <a:spcPts val="0"/>
                        </a:spcBef>
                        <a:spcAft>
                          <a:spcPts val="0"/>
                        </a:spcAft>
                        <a:buNone/>
                      </a:pPr>
                      <a:r>
                        <a:rPr lang="en-US" sz="1400" b="1" i="0" u="none" strike="noStrike" kern="1200" noProof="0">
                          <a:solidFill>
                            <a:srgbClr val="000000"/>
                          </a:solidFill>
                          <a:effectLst/>
                          <a:latin typeface="Arial" panose="020B0604020202020204" pitchFamily="34" charset="0"/>
                          <a:ea typeface="+mn-ea"/>
                          <a:cs typeface="Arial" panose="020B0604020202020204" pitchFamily="34" charset="0"/>
                        </a:rPr>
                        <a:t>White</a:t>
                      </a: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10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37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40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13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rtl="0" eaLnBrk="1" fontAlgn="base" latinLnBrk="0" hangingPunct="1">
                        <a:lnSpc>
                          <a:spcPct val="100000"/>
                        </a:lnSpc>
                        <a:spcBef>
                          <a:spcPts val="0"/>
                        </a:spcBef>
                        <a:spcAft>
                          <a:spcPts val="0"/>
                        </a:spcAft>
                        <a:buNone/>
                      </a:pPr>
                      <a:r>
                        <a:rPr lang="en-US" sz="1400" b="0" kern="1200">
                          <a:solidFill>
                            <a:schemeClr val="dk1"/>
                          </a:solidFill>
                          <a:effectLst/>
                          <a:latin typeface="Arial" panose="020B0604020202020204" pitchFamily="34" charset="0"/>
                          <a:ea typeface="+mn-ea"/>
                          <a:cs typeface="Arial" panose="020B0604020202020204" pitchFamily="34" charset="0"/>
                        </a:rPr>
                        <a:t>53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marL="0" lvl="0" algn="ctr" defTabSz="914400">
                        <a:lnSpc>
                          <a:spcPct val="100000"/>
                        </a:lnSpc>
                        <a:spcBef>
                          <a:spcPts val="0"/>
                        </a:spcBef>
                        <a:spcAft>
                          <a:spcPts val="0"/>
                        </a:spcAft>
                        <a:buNone/>
                      </a:pPr>
                      <a:r>
                        <a:rPr lang="en-US" sz="1400" b="1" i="0" u="none" strike="noStrike" kern="1200" noProof="0">
                          <a:solidFill>
                            <a:srgbClr val="FF0000"/>
                          </a:solidFill>
                          <a:effectLst/>
                          <a:latin typeface="Arial" panose="020B0604020202020204" pitchFamily="34" charset="0"/>
                          <a:cs typeface="Arial" panose="020B0604020202020204" pitchFamily="34" charset="0"/>
                        </a:rPr>
                        <a:t>-5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kern="1200" noProof="0">
                          <a:solidFill>
                            <a:srgbClr val="FF0000"/>
                          </a:solidFill>
                          <a:effectLst/>
                          <a:latin typeface="Arial" panose="020B0604020202020204" pitchFamily="34" charset="0"/>
                          <a:cs typeface="Arial" panose="020B0604020202020204" pitchFamily="34" charset="0"/>
                        </a:rPr>
                        <a:t>-14</a:t>
                      </a:r>
                      <a:endParaRPr lang="en-US" sz="1400" b="0" i="0" u="none" strike="noStrike" kern="1200"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4049639942"/>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English Learners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55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-4</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767927696"/>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Low Income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24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32218531"/>
                  </a:ext>
                </a:extLst>
              </a:tr>
              <a:tr h="35231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Students with Disabilities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-2</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58011726"/>
                  </a:ext>
                </a:extLst>
              </a:tr>
            </a:tbl>
          </a:graphicData>
        </a:graphic>
      </p:graphicFrame>
      <p:sp>
        <p:nvSpPr>
          <p:cNvPr id="5" name="TextBox 4">
            <a:extLst>
              <a:ext uri="{FF2B5EF4-FFF2-40B4-BE49-F238E27FC236}">
                <a16:creationId xmlns:a16="http://schemas.microsoft.com/office/drawing/2014/main" id="{68C816E8-1DFF-2A45-F9BB-674D27D71F7E}"/>
              </a:ext>
            </a:extLst>
          </p:cNvPr>
          <p:cNvSpPr txBox="1"/>
          <p:nvPr/>
        </p:nvSpPr>
        <p:spPr>
          <a:xfrm>
            <a:off x="2334684" y="6488641"/>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
        <p:nvSpPr>
          <p:cNvPr id="4" name="Slide Number Placeholder 3">
            <a:extLst>
              <a:ext uri="{FF2B5EF4-FFF2-40B4-BE49-F238E27FC236}">
                <a16:creationId xmlns:a16="http://schemas.microsoft.com/office/drawing/2014/main" id="{263934B9-411D-6681-2AA8-64764E3A5F50}"/>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12</a:t>
            </a:fld>
            <a:endParaRPr lang="en-US"/>
          </a:p>
        </p:txBody>
      </p:sp>
    </p:spTree>
    <p:extLst>
      <p:ext uri="{BB962C8B-B14F-4D97-AF65-F5344CB8AC3E}">
        <p14:creationId xmlns:p14="http://schemas.microsoft.com/office/powerpoint/2010/main" val="10104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2C1C5-E928-DDF5-9A8E-52BC3B4F8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D3386-EDA2-84EB-727E-8A21BF2EF62A}"/>
              </a:ext>
            </a:extLst>
          </p:cNvPr>
          <p:cNvSpPr>
            <a:spLocks noGrp="1"/>
          </p:cNvSpPr>
          <p:nvPr>
            <p:ph type="title"/>
          </p:nvPr>
        </p:nvSpPr>
        <p:spPr>
          <a:xfrm>
            <a:off x="173179" y="308699"/>
            <a:ext cx="10515600" cy="861002"/>
          </a:xfrm>
        </p:spPr>
        <p:txBody>
          <a:bodyPr>
            <a:normAutofit/>
          </a:bodyPr>
          <a:lstStyle/>
          <a:p>
            <a:r>
              <a:rPr lang="en-US"/>
              <a:t>2025 STE Results by Grade</a:t>
            </a:r>
          </a:p>
        </p:txBody>
      </p:sp>
      <p:sp>
        <p:nvSpPr>
          <p:cNvPr id="4" name="Slide Number Placeholder 3">
            <a:extLst>
              <a:ext uri="{FF2B5EF4-FFF2-40B4-BE49-F238E27FC236}">
                <a16:creationId xmlns:a16="http://schemas.microsoft.com/office/drawing/2014/main" id="{AD40CD3E-69E9-FBBD-B88E-9489C6A7B070}"/>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13</a:t>
            </a:fld>
            <a:endParaRPr lang="en-US"/>
          </a:p>
        </p:txBody>
      </p:sp>
      <p:graphicFrame>
        <p:nvGraphicFramePr>
          <p:cNvPr id="8" name="Table 7">
            <a:extLst>
              <a:ext uri="{FF2B5EF4-FFF2-40B4-BE49-F238E27FC236}">
                <a16:creationId xmlns:a16="http://schemas.microsoft.com/office/drawing/2014/main" id="{DDE7C690-3124-122E-8B6B-8A04F02BAA07}"/>
              </a:ext>
            </a:extLst>
          </p:cNvPr>
          <p:cNvGraphicFramePr>
            <a:graphicFrameLocks noGrp="1"/>
          </p:cNvGraphicFramePr>
          <p:nvPr>
            <p:extLst>
              <p:ext uri="{D42A27DB-BD31-4B8C-83A1-F6EECF244321}">
                <p14:modId xmlns:p14="http://schemas.microsoft.com/office/powerpoint/2010/main" val="4270444840"/>
              </p:ext>
            </p:extLst>
          </p:nvPr>
        </p:nvGraphicFramePr>
        <p:xfrm>
          <a:off x="410793" y="1714628"/>
          <a:ext cx="11462935" cy="2004060"/>
        </p:xfrm>
        <a:graphic>
          <a:graphicData uri="http://schemas.openxmlformats.org/drawingml/2006/table">
            <a:tbl>
              <a:tblPr firstRow="1" firstCol="1" bandRow="1">
                <a:tableStyleId>{5C22544A-7EE6-4342-B048-85BDC9FD1C3A}</a:tableStyleId>
              </a:tblPr>
              <a:tblGrid>
                <a:gridCol w="2067231">
                  <a:extLst>
                    <a:ext uri="{9D8B030D-6E8A-4147-A177-3AD203B41FA5}">
                      <a16:colId xmlns:a16="http://schemas.microsoft.com/office/drawing/2014/main" val="3941651229"/>
                    </a:ext>
                  </a:extLst>
                </a:gridCol>
                <a:gridCol w="1192378">
                  <a:extLst>
                    <a:ext uri="{9D8B030D-6E8A-4147-A177-3AD203B41FA5}">
                      <a16:colId xmlns:a16="http://schemas.microsoft.com/office/drawing/2014/main" val="3714855346"/>
                    </a:ext>
                  </a:extLst>
                </a:gridCol>
                <a:gridCol w="1192378">
                  <a:extLst>
                    <a:ext uri="{9D8B030D-6E8A-4147-A177-3AD203B41FA5}">
                      <a16:colId xmlns:a16="http://schemas.microsoft.com/office/drawing/2014/main" val="1480308440"/>
                    </a:ext>
                  </a:extLst>
                </a:gridCol>
                <a:gridCol w="1192378">
                  <a:extLst>
                    <a:ext uri="{9D8B030D-6E8A-4147-A177-3AD203B41FA5}">
                      <a16:colId xmlns:a16="http://schemas.microsoft.com/office/drawing/2014/main" val="1003138058"/>
                    </a:ext>
                  </a:extLst>
                </a:gridCol>
                <a:gridCol w="1192378">
                  <a:extLst>
                    <a:ext uri="{9D8B030D-6E8A-4147-A177-3AD203B41FA5}">
                      <a16:colId xmlns:a16="http://schemas.microsoft.com/office/drawing/2014/main" val="575282268"/>
                    </a:ext>
                  </a:extLst>
                </a:gridCol>
                <a:gridCol w="1192378">
                  <a:extLst>
                    <a:ext uri="{9D8B030D-6E8A-4147-A177-3AD203B41FA5}">
                      <a16:colId xmlns:a16="http://schemas.microsoft.com/office/drawing/2014/main" val="3060401767"/>
                    </a:ext>
                  </a:extLst>
                </a:gridCol>
                <a:gridCol w="1716907">
                  <a:extLst>
                    <a:ext uri="{9D8B030D-6E8A-4147-A177-3AD203B41FA5}">
                      <a16:colId xmlns:a16="http://schemas.microsoft.com/office/drawing/2014/main" val="1847742032"/>
                    </a:ext>
                  </a:extLst>
                </a:gridCol>
                <a:gridCol w="1716907">
                  <a:extLst>
                    <a:ext uri="{9D8B030D-6E8A-4147-A177-3AD203B41FA5}">
                      <a16:colId xmlns:a16="http://schemas.microsoft.com/office/drawing/2014/main" val="1145289438"/>
                    </a:ext>
                  </a:extLst>
                </a:gridCol>
              </a:tblGrid>
              <a:tr h="371475">
                <a:tc>
                  <a:txBody>
                    <a:bodyPr/>
                    <a:lstStyle/>
                    <a:p>
                      <a:pPr algn="ctr">
                        <a:buNone/>
                      </a:pPr>
                      <a:r>
                        <a:rPr lang="en-US" sz="1400">
                          <a:solidFill>
                            <a:schemeClr val="bg1"/>
                          </a:solidFill>
                          <a:effectLst/>
                          <a:latin typeface="Arial" panose="020B0604020202020204" pitchFamily="34" charset="0"/>
                          <a:cs typeface="Arial" panose="020B0604020202020204" pitchFamily="34" charset="0"/>
                        </a:rPr>
                        <a:t>Student Group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 </a:t>
                      </a:r>
                    </a:p>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a:t>
                      </a:r>
                    </a:p>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a:t>
                      </a:r>
                    </a:p>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a:t>
                      </a:r>
                    </a:p>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a:t>
                      </a:r>
                    </a:p>
                    <a:p>
                      <a:pPr algn="ctr" fontAlgn="base">
                        <a:buNone/>
                      </a:pPr>
                      <a:r>
                        <a:rPr lang="en-US" sz="14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347AB6"/>
                    </a:solidFill>
                  </a:tcPr>
                </a:tc>
                <a:extLst>
                  <a:ext uri="{0D108BD9-81ED-4DB2-BD59-A6C34878D82A}">
                    <a16:rowId xmlns:a16="http://schemas.microsoft.com/office/drawing/2014/main" val="3487214785"/>
                  </a:ext>
                </a:extLst>
              </a:tr>
              <a:tr h="371475">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5</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660275817"/>
                  </a:ext>
                </a:extLst>
              </a:tr>
              <a:tr h="371475">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8</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extLst>
                  <a:ext uri="{0D108BD9-81ED-4DB2-BD59-A6C34878D82A}">
                    <a16:rowId xmlns:a16="http://schemas.microsoft.com/office/drawing/2014/main" val="2632289408"/>
                  </a:ext>
                </a:extLst>
              </a:tr>
              <a:tr h="371475">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Grades 5 &amp; 8</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4171758544"/>
                  </a:ext>
                </a:extLst>
              </a:tr>
              <a:tr h="371475">
                <a:tc>
                  <a:txBody>
                    <a:bodyPr/>
                    <a:lstStyle/>
                    <a:p>
                      <a:pPr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Grade 10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ase">
                        <a:buNone/>
                      </a:pPr>
                      <a:r>
                        <a:rPr lang="en-US" sz="1400" b="1" kern="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lvl="0" algn="ctr">
                        <a:buNone/>
                      </a:pPr>
                      <a:r>
                        <a:rPr lang="en-US" sz="1400" b="1" kern="0">
                          <a:solidFill>
                            <a:srgbClr val="000000"/>
                          </a:solidFill>
                          <a:effectLst/>
                          <a:latin typeface="Arial" panose="020B0604020202020204" pitchFamily="34" charset="0"/>
                          <a:cs typeface="Arial" panose="020B0604020202020204" pitchFamily="34" charset="0"/>
                        </a:rPr>
                        <a:t>N/A</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865403209"/>
                  </a:ext>
                </a:extLst>
              </a:tr>
            </a:tbl>
          </a:graphicData>
        </a:graphic>
      </p:graphicFrame>
      <p:sp>
        <p:nvSpPr>
          <p:cNvPr id="5" name="TextBox 4">
            <a:extLst>
              <a:ext uri="{FF2B5EF4-FFF2-40B4-BE49-F238E27FC236}">
                <a16:creationId xmlns:a16="http://schemas.microsoft.com/office/drawing/2014/main" id="{860D99E5-1034-7944-E647-ABC7E9577D3D}"/>
              </a:ext>
            </a:extLst>
          </p:cNvPr>
          <p:cNvSpPr txBox="1"/>
          <p:nvPr/>
        </p:nvSpPr>
        <p:spPr>
          <a:xfrm>
            <a:off x="2502493" y="6492875"/>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Tree>
    <p:extLst>
      <p:ext uri="{BB962C8B-B14F-4D97-AF65-F5344CB8AC3E}">
        <p14:creationId xmlns:p14="http://schemas.microsoft.com/office/powerpoint/2010/main" val="311795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7B37-6442-3736-B77C-45FC8782F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C23A8-4252-AEA3-569C-DB2CA2EC4BAC}"/>
              </a:ext>
            </a:extLst>
          </p:cNvPr>
          <p:cNvSpPr>
            <a:spLocks noGrp="1"/>
          </p:cNvSpPr>
          <p:nvPr>
            <p:ph type="title"/>
          </p:nvPr>
        </p:nvSpPr>
        <p:spPr>
          <a:xfrm>
            <a:off x="173179" y="308699"/>
            <a:ext cx="10515600" cy="861002"/>
          </a:xfrm>
        </p:spPr>
        <p:txBody>
          <a:bodyPr>
            <a:normAutofit/>
          </a:bodyPr>
          <a:lstStyle/>
          <a:p>
            <a:r>
              <a:rPr lang="en-US"/>
              <a:t>2025 Civics Results for Grade 8</a:t>
            </a:r>
          </a:p>
        </p:txBody>
      </p:sp>
      <p:sp>
        <p:nvSpPr>
          <p:cNvPr id="4" name="Slide Number Placeholder 3">
            <a:extLst>
              <a:ext uri="{FF2B5EF4-FFF2-40B4-BE49-F238E27FC236}">
                <a16:creationId xmlns:a16="http://schemas.microsoft.com/office/drawing/2014/main" id="{25FE9DF0-6F37-A158-D97C-9DE679FD196A}"/>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14</a:t>
            </a:fld>
            <a:endParaRPr lang="en-US"/>
          </a:p>
        </p:txBody>
      </p:sp>
      <p:graphicFrame>
        <p:nvGraphicFramePr>
          <p:cNvPr id="7" name="Table 6">
            <a:extLst>
              <a:ext uri="{FF2B5EF4-FFF2-40B4-BE49-F238E27FC236}">
                <a16:creationId xmlns:a16="http://schemas.microsoft.com/office/drawing/2014/main" id="{7F26EB13-897B-534A-0C64-1DE1A5CE450C}"/>
              </a:ext>
            </a:extLst>
          </p:cNvPr>
          <p:cNvGraphicFramePr>
            <a:graphicFrameLocks noGrp="1"/>
          </p:cNvGraphicFramePr>
          <p:nvPr>
            <p:extLst>
              <p:ext uri="{D42A27DB-BD31-4B8C-83A1-F6EECF244321}">
                <p14:modId xmlns:p14="http://schemas.microsoft.com/office/powerpoint/2010/main" val="4243678933"/>
              </p:ext>
            </p:extLst>
          </p:nvPr>
        </p:nvGraphicFramePr>
        <p:xfrm>
          <a:off x="420624" y="1572925"/>
          <a:ext cx="11274551" cy="4604385"/>
        </p:xfrm>
        <a:graphic>
          <a:graphicData uri="http://schemas.openxmlformats.org/drawingml/2006/table">
            <a:tbl>
              <a:tblPr firstRow="1" firstCol="1" bandRow="1">
                <a:tableStyleId>{5C22544A-7EE6-4342-B048-85BDC9FD1C3A}</a:tableStyleId>
              </a:tblPr>
              <a:tblGrid>
                <a:gridCol w="3498115">
                  <a:extLst>
                    <a:ext uri="{9D8B030D-6E8A-4147-A177-3AD203B41FA5}">
                      <a16:colId xmlns:a16="http://schemas.microsoft.com/office/drawing/2014/main" val="3941651229"/>
                    </a:ext>
                  </a:extLst>
                </a:gridCol>
                <a:gridCol w="1529890">
                  <a:extLst>
                    <a:ext uri="{9D8B030D-6E8A-4147-A177-3AD203B41FA5}">
                      <a16:colId xmlns:a16="http://schemas.microsoft.com/office/drawing/2014/main" val="3714855346"/>
                    </a:ext>
                  </a:extLst>
                </a:gridCol>
                <a:gridCol w="1498144">
                  <a:extLst>
                    <a:ext uri="{9D8B030D-6E8A-4147-A177-3AD203B41FA5}">
                      <a16:colId xmlns:a16="http://schemas.microsoft.com/office/drawing/2014/main" val="1480308440"/>
                    </a:ext>
                  </a:extLst>
                </a:gridCol>
                <a:gridCol w="1543323">
                  <a:extLst>
                    <a:ext uri="{9D8B030D-6E8A-4147-A177-3AD203B41FA5}">
                      <a16:colId xmlns:a16="http://schemas.microsoft.com/office/drawing/2014/main" val="1003138058"/>
                    </a:ext>
                  </a:extLst>
                </a:gridCol>
                <a:gridCol w="1560416">
                  <a:extLst>
                    <a:ext uri="{9D8B030D-6E8A-4147-A177-3AD203B41FA5}">
                      <a16:colId xmlns:a16="http://schemas.microsoft.com/office/drawing/2014/main" val="575282268"/>
                    </a:ext>
                  </a:extLst>
                </a:gridCol>
                <a:gridCol w="1644663">
                  <a:extLst>
                    <a:ext uri="{9D8B030D-6E8A-4147-A177-3AD203B41FA5}">
                      <a16:colId xmlns:a16="http://schemas.microsoft.com/office/drawing/2014/main" val="3060401767"/>
                    </a:ext>
                  </a:extLst>
                </a:gridCol>
              </a:tblGrid>
              <a:tr h="371475">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Student Group</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487214785"/>
                  </a:ext>
                </a:extLst>
              </a:tr>
              <a:tr h="371475">
                <a:tc>
                  <a:txBody>
                    <a:bodyPr/>
                    <a:lstStyle/>
                    <a:p>
                      <a:pPr algn="l" fontAlgn="base">
                        <a:buNone/>
                      </a:pPr>
                      <a:r>
                        <a:rPr lang="en-US" sz="14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Students</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US" sz="1400" b="0">
                        <a:effectLst/>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660275817"/>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56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2"/>
                    </a:solidFill>
                  </a:tcPr>
                </a:tc>
                <a:extLst>
                  <a:ext uri="{0D108BD9-81ED-4DB2-BD59-A6C34878D82A}">
                    <a16:rowId xmlns:a16="http://schemas.microsoft.com/office/drawing/2014/main" val="170675016"/>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Asian</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28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65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2632289408"/>
                  </a:ext>
                </a:extLst>
              </a:tr>
              <a:tr h="371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rgbClr val="000000"/>
                          </a:solidFill>
                          <a:effectLst/>
                          <a:latin typeface="Arial" panose="020B0604020202020204" pitchFamily="34" charset="0"/>
                          <a:cs typeface="Arial" panose="020B0604020202020204" pitchFamily="34" charset="0"/>
                        </a:rPr>
                        <a:t>Black or African American </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53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extLst>
                  <a:ext uri="{0D108BD9-81ED-4DB2-BD59-A6C34878D82A}">
                    <a16:rowId xmlns:a16="http://schemas.microsoft.com/office/drawing/2014/main" val="2838119761"/>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Hispanic or Latino</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28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53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3865403209"/>
                  </a:ext>
                </a:extLst>
              </a:tr>
              <a:tr h="371475">
                <a:tc>
                  <a:txBody>
                    <a:bodyPr/>
                    <a:lstStyle/>
                    <a:p>
                      <a:pPr lvl="0">
                        <a:buNone/>
                      </a:pPr>
                      <a:r>
                        <a:rPr lang="en-US" sz="1400" b="1" i="0" u="none" strike="noStrike" noProof="0">
                          <a:solidFill>
                            <a:srgbClr val="000000"/>
                          </a:solidFill>
                          <a:effectLst/>
                          <a:latin typeface="Arial" panose="020B0604020202020204" pitchFamily="34" charset="0"/>
                          <a:cs typeface="Arial" panose="020B0604020202020204" pitchFamily="34" charset="0"/>
                        </a:rPr>
                        <a:t>Multi-Race, Not Hispanic or Latino</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extLst>
                  <a:ext uri="{0D108BD9-81ED-4DB2-BD59-A6C34878D82A}">
                    <a16:rowId xmlns:a16="http://schemas.microsoft.com/office/drawing/2014/main" val="668589439"/>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Native Hawaiian or Pacific Islander</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4220761313"/>
                  </a:ext>
                </a:extLst>
              </a:tr>
              <a:tr h="371475">
                <a:tc>
                  <a:txBody>
                    <a:bodyPr/>
                    <a:lstStyle/>
                    <a:p>
                      <a:pPr marL="0" lvl="0" algn="l" defTabSz="914400" rtl="0" eaLnBrk="1" latinLnBrk="0" hangingPunct="1">
                        <a:lnSpc>
                          <a:spcPct val="100000"/>
                        </a:lnSpc>
                        <a:spcBef>
                          <a:spcPts val="0"/>
                        </a:spcBef>
                        <a:spcAft>
                          <a:spcPts val="0"/>
                        </a:spcAft>
                        <a:buNone/>
                      </a:pPr>
                      <a:r>
                        <a:rPr lang="en-US" sz="1400" b="1" i="0" u="none" strike="noStrike" kern="1200" noProof="0">
                          <a:solidFill>
                            <a:srgbClr val="000000"/>
                          </a:solidFill>
                          <a:effectLst/>
                          <a:latin typeface="Arial" panose="020B0604020202020204" pitchFamily="34" charset="0"/>
                          <a:ea typeface="+mn-ea"/>
                          <a:cs typeface="Arial" panose="020B0604020202020204" pitchFamily="34" charset="0"/>
                        </a:rPr>
                        <a:t>White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10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43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extLst>
                  <a:ext uri="{0D108BD9-81ED-4DB2-BD59-A6C34878D82A}">
                    <a16:rowId xmlns:a16="http://schemas.microsoft.com/office/drawing/2014/main" val="974245723"/>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English Learners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53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chemeClr val="bg1"/>
                    </a:solidFill>
                  </a:tcPr>
                </a:tc>
                <a:extLst>
                  <a:ext uri="{0D108BD9-81ED-4DB2-BD59-A6C34878D82A}">
                    <a16:rowId xmlns:a16="http://schemas.microsoft.com/office/drawing/2014/main" val="1858009612"/>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Low Income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53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tc>
                  <a:txBody>
                    <a:bodyPr/>
                    <a:lstStyle/>
                    <a:p>
                      <a:pPr algn="ctr" fontAlgn="base">
                        <a:buNone/>
                      </a:pPr>
                      <a:r>
                        <a:rPr lang="en-US" sz="1400" b="0">
                          <a:effectLst/>
                          <a:latin typeface="Arial" panose="020B0604020202020204" pitchFamily="34" charset="0"/>
                          <a:cs typeface="Arial" panose="020B0604020202020204" pitchFamily="34" charset="0"/>
                        </a:rPr>
                        <a:t>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solidFill>
                      <a:srgbClr val="E7E7E7"/>
                    </a:solidFill>
                  </a:tcPr>
                </a:tc>
                <a:extLst>
                  <a:ext uri="{0D108BD9-81ED-4DB2-BD59-A6C34878D82A}">
                    <a16:rowId xmlns:a16="http://schemas.microsoft.com/office/drawing/2014/main" val="3467693878"/>
                  </a:ext>
                </a:extLst>
              </a:tr>
              <a:tr h="371475">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Students with Disabilities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13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187437"/>
                  </a:ext>
                </a:extLst>
              </a:tr>
            </a:tbl>
          </a:graphicData>
        </a:graphic>
      </p:graphicFrame>
      <p:sp>
        <p:nvSpPr>
          <p:cNvPr id="3" name="TextBox 2">
            <a:extLst>
              <a:ext uri="{FF2B5EF4-FFF2-40B4-BE49-F238E27FC236}">
                <a16:creationId xmlns:a16="http://schemas.microsoft.com/office/drawing/2014/main" id="{3D191D52-1E71-A62F-733B-51DFBD35BD92}"/>
              </a:ext>
            </a:extLst>
          </p:cNvPr>
          <p:cNvSpPr txBox="1"/>
          <p:nvPr/>
        </p:nvSpPr>
        <p:spPr>
          <a:xfrm>
            <a:off x="2315136" y="6371665"/>
            <a:ext cx="82340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a:t>
            </a:r>
            <a:r>
              <a:rPr lang="en-US"/>
              <a:t> </a:t>
            </a:r>
          </a:p>
        </p:txBody>
      </p:sp>
    </p:spTree>
    <p:extLst>
      <p:ext uri="{BB962C8B-B14F-4D97-AF65-F5344CB8AC3E}">
        <p14:creationId xmlns:p14="http://schemas.microsoft.com/office/powerpoint/2010/main" val="36716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C9BB2-5E6F-6754-5C6D-5F82E720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890ACD-8889-9ED6-BC88-F5591F873967}"/>
              </a:ext>
            </a:extLst>
          </p:cNvPr>
          <p:cNvSpPr>
            <a:spLocks noGrp="1"/>
          </p:cNvSpPr>
          <p:nvPr>
            <p:ph type="title"/>
          </p:nvPr>
        </p:nvSpPr>
        <p:spPr/>
        <p:txBody>
          <a:bodyPr>
            <a:normAutofit fontScale="90000"/>
          </a:bodyPr>
          <a:lstStyle/>
          <a:p>
            <a:r>
              <a:rPr lang="en-US"/>
              <a:t>Refresher: MA Accountability System 101</a:t>
            </a:r>
          </a:p>
        </p:txBody>
      </p:sp>
      <p:sp>
        <p:nvSpPr>
          <p:cNvPr id="4" name="Slide Number Placeholder 3">
            <a:extLst>
              <a:ext uri="{FF2B5EF4-FFF2-40B4-BE49-F238E27FC236}">
                <a16:creationId xmlns:a16="http://schemas.microsoft.com/office/drawing/2014/main" id="{878AC648-A1B6-E45E-558D-AEF890A3163B}"/>
              </a:ext>
            </a:extLst>
          </p:cNvPr>
          <p:cNvSpPr>
            <a:spLocks noGrp="1"/>
          </p:cNvSpPr>
          <p:nvPr>
            <p:ph type="sldNum" sz="quarter" idx="12"/>
          </p:nvPr>
        </p:nvSpPr>
        <p:spPr/>
        <p:txBody>
          <a:bodyPr/>
          <a:lstStyle/>
          <a:p>
            <a:fld id="{68A8D22E-6BC5-9E47-900C-2BB94685D9F5}" type="slidenum">
              <a:rPr lang="en-US" smtClean="0"/>
              <a:t>15</a:t>
            </a:fld>
            <a:endParaRPr lang="en-US"/>
          </a:p>
        </p:txBody>
      </p:sp>
      <p:sp>
        <p:nvSpPr>
          <p:cNvPr id="7" name="Oval 6">
            <a:extLst>
              <a:ext uri="{FF2B5EF4-FFF2-40B4-BE49-F238E27FC236}">
                <a16:creationId xmlns:a16="http://schemas.microsoft.com/office/drawing/2014/main" id="{7215B697-8CF2-0114-9808-7F9E7D54B32F}"/>
              </a:ext>
            </a:extLst>
          </p:cNvPr>
          <p:cNvSpPr/>
          <p:nvPr/>
        </p:nvSpPr>
        <p:spPr>
          <a:xfrm>
            <a:off x="152399" y="2479767"/>
            <a:ext cx="322730" cy="322730"/>
          </a:xfrm>
          <a:prstGeom prst="ellipse">
            <a:avLst/>
          </a:prstGeom>
          <a:solidFill>
            <a:srgbClr val="EFBC49"/>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D44C1B55-7DBB-71DC-8E82-3415A265D370}"/>
              </a:ext>
            </a:extLst>
          </p:cNvPr>
          <p:cNvSpPr/>
          <p:nvPr/>
        </p:nvSpPr>
        <p:spPr>
          <a:xfrm>
            <a:off x="566768" y="2184237"/>
            <a:ext cx="4508332" cy="112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E4782"/>
                </a:solidFill>
                <a:latin typeface="Arial" panose="020B0604020202020204" pitchFamily="34" charset="0"/>
                <a:cs typeface="Arial" panose="020B0604020202020204" pitchFamily="34" charset="0"/>
              </a:rPr>
              <a:t>The Massachusetts accountability system consists of two components…</a:t>
            </a:r>
          </a:p>
        </p:txBody>
      </p:sp>
      <p:sp>
        <p:nvSpPr>
          <p:cNvPr id="9" name="Rectangle: Rounded Corners 8">
            <a:extLst>
              <a:ext uri="{FF2B5EF4-FFF2-40B4-BE49-F238E27FC236}">
                <a16:creationId xmlns:a16="http://schemas.microsoft.com/office/drawing/2014/main" id="{A671CC10-88C9-BB92-0D56-D1ED75DBF823}"/>
              </a:ext>
            </a:extLst>
          </p:cNvPr>
          <p:cNvSpPr/>
          <p:nvPr/>
        </p:nvSpPr>
        <p:spPr>
          <a:xfrm>
            <a:off x="838200" y="3465187"/>
            <a:ext cx="3684496" cy="62024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Normative Component</a:t>
            </a:r>
          </a:p>
          <a:p>
            <a:pPr algn="ctr"/>
            <a:r>
              <a:rPr lang="en-US" sz="1600" b="1">
                <a:latin typeface="Arial" panose="020B0604020202020204" pitchFamily="34" charset="0"/>
                <a:cs typeface="Arial" panose="020B0604020202020204" pitchFamily="34" charset="0"/>
              </a:rPr>
              <a:t>(Accountability Percentile)   </a:t>
            </a:r>
          </a:p>
        </p:txBody>
      </p:sp>
      <p:sp>
        <p:nvSpPr>
          <p:cNvPr id="10" name="TextBox 9">
            <a:extLst>
              <a:ext uri="{FF2B5EF4-FFF2-40B4-BE49-F238E27FC236}">
                <a16:creationId xmlns:a16="http://schemas.microsoft.com/office/drawing/2014/main" id="{732248B2-2BE3-912B-3446-562621C9F871}"/>
              </a:ext>
            </a:extLst>
          </p:cNvPr>
          <p:cNvSpPr txBox="1"/>
          <p:nvPr/>
        </p:nvSpPr>
        <p:spPr>
          <a:xfrm>
            <a:off x="952729" y="4041617"/>
            <a:ext cx="3455437" cy="553998"/>
          </a:xfrm>
          <a:prstGeom prst="rect">
            <a:avLst/>
          </a:prstGeom>
          <a:noFill/>
        </p:spPr>
        <p:txBody>
          <a:bodyPr wrap="square">
            <a:spAutoFit/>
          </a:bodyPr>
          <a:lstStyle/>
          <a:p>
            <a:pPr algn="ctr"/>
            <a:r>
              <a:rPr lang="en-US" sz="1000">
                <a:solidFill>
                  <a:srgbClr val="1E4782"/>
                </a:solidFill>
                <a:effectLst/>
                <a:latin typeface="Arial" panose="020B0604020202020204" pitchFamily="34" charset="0"/>
                <a:ea typeface="Times New Roman" panose="02020603050405020304" pitchFamily="18" charset="0"/>
                <a:cs typeface="Arial" panose="020B0604020202020204" pitchFamily="34" charset="0"/>
              </a:rPr>
              <a:t>measures the performance of all students in a school compared to other schools in the state that serve similar grades, </a:t>
            </a:r>
            <a:r>
              <a:rPr lang="en-US" sz="1000">
                <a:solidFill>
                  <a:srgbClr val="1E4782"/>
                </a:solidFill>
                <a:latin typeface="Arial" panose="020B0604020202020204" pitchFamily="34" charset="0"/>
                <a:ea typeface="Times New Roman" panose="02020603050405020304" pitchFamily="18" charset="0"/>
                <a:cs typeface="Arial" panose="020B0604020202020204" pitchFamily="34" charset="0"/>
              </a:rPr>
              <a:t>and is </a:t>
            </a:r>
            <a:r>
              <a:rPr lang="en-US" sz="1000">
                <a:solidFill>
                  <a:srgbClr val="1E4782"/>
                </a:solidFill>
                <a:effectLst/>
                <a:latin typeface="Arial" panose="020B0604020202020204" pitchFamily="34" charset="0"/>
                <a:ea typeface="Times New Roman" panose="02020603050405020304" pitchFamily="18" charset="0"/>
                <a:cs typeface="Arial" panose="020B0604020202020204" pitchFamily="34" charset="0"/>
              </a:rPr>
              <a:t>reported as a percentile from 1 to 99 </a:t>
            </a:r>
            <a:endParaRPr lang="en-US" sz="1000">
              <a:solidFill>
                <a:srgbClr val="1E4782"/>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1AD4779-FE07-57D2-9E6A-A14998D13824}"/>
              </a:ext>
            </a:extLst>
          </p:cNvPr>
          <p:cNvSpPr/>
          <p:nvPr/>
        </p:nvSpPr>
        <p:spPr>
          <a:xfrm>
            <a:off x="838199" y="4872642"/>
            <a:ext cx="3684496" cy="62024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Criterion-Referenced Component (Targets)</a:t>
            </a:r>
          </a:p>
        </p:txBody>
      </p:sp>
      <p:sp>
        <p:nvSpPr>
          <p:cNvPr id="12" name="TextBox 11">
            <a:extLst>
              <a:ext uri="{FF2B5EF4-FFF2-40B4-BE49-F238E27FC236}">
                <a16:creationId xmlns:a16="http://schemas.microsoft.com/office/drawing/2014/main" id="{BA02547F-ECC1-3F51-F0DC-3C1C20BCDC60}"/>
              </a:ext>
            </a:extLst>
          </p:cNvPr>
          <p:cNvSpPr txBox="1"/>
          <p:nvPr/>
        </p:nvSpPr>
        <p:spPr>
          <a:xfrm>
            <a:off x="1001018" y="5467433"/>
            <a:ext cx="3158149" cy="553998"/>
          </a:xfrm>
          <a:prstGeom prst="rect">
            <a:avLst/>
          </a:prstGeom>
          <a:noFill/>
        </p:spPr>
        <p:txBody>
          <a:bodyPr wrap="square">
            <a:spAutoFit/>
          </a:bodyPr>
          <a:lstStyle/>
          <a:p>
            <a:pPr algn="ctr"/>
            <a:r>
              <a:rPr lang="en-US" sz="1000">
                <a:solidFill>
                  <a:srgbClr val="1E4782"/>
                </a:solidFill>
                <a:effectLst/>
                <a:latin typeface="Arial" panose="020B0604020202020204" pitchFamily="34" charset="0"/>
                <a:ea typeface="Times New Roman" panose="02020603050405020304" pitchFamily="18" charset="0"/>
                <a:cs typeface="Arial" panose="020B0604020202020204" pitchFamily="34" charset="0"/>
              </a:rPr>
              <a:t>measures a district’s or school’s progress towards improvement targets, and is reported as a percentage</a:t>
            </a:r>
            <a:endParaRPr lang="en-US" sz="1000">
              <a:solidFill>
                <a:srgbClr val="1E4782"/>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64BF31C-AF64-775A-5B46-66B664320922}"/>
              </a:ext>
            </a:extLst>
          </p:cNvPr>
          <p:cNvSpPr/>
          <p:nvPr/>
        </p:nvSpPr>
        <p:spPr>
          <a:xfrm>
            <a:off x="5846271" y="1815717"/>
            <a:ext cx="322730" cy="322730"/>
          </a:xfrm>
          <a:prstGeom prst="ellipse">
            <a:avLst/>
          </a:prstGeom>
          <a:solidFill>
            <a:srgbClr val="EFBC49"/>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8DB193B0-312B-2A91-F2AB-969F45E53E69}"/>
              </a:ext>
            </a:extLst>
          </p:cNvPr>
          <p:cNvSpPr/>
          <p:nvPr/>
        </p:nvSpPr>
        <p:spPr>
          <a:xfrm>
            <a:off x="6235867" y="1840823"/>
            <a:ext cx="5658383"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E4782"/>
                </a:solidFill>
                <a:latin typeface="Arial" panose="020B0604020202020204" pitchFamily="34" charset="0"/>
                <a:cs typeface="Arial" panose="020B0604020202020204" pitchFamily="34" charset="0"/>
              </a:rPr>
              <a:t>…that measure performance of groups, schools, and districts on specific indicators…</a:t>
            </a:r>
          </a:p>
        </p:txBody>
      </p:sp>
      <p:sp>
        <p:nvSpPr>
          <p:cNvPr id="15" name="Rectangle: Rounded Corners 14">
            <a:extLst>
              <a:ext uri="{FF2B5EF4-FFF2-40B4-BE49-F238E27FC236}">
                <a16:creationId xmlns:a16="http://schemas.microsoft.com/office/drawing/2014/main" id="{2971885F-D727-13C6-C893-DE44275D58F0}"/>
              </a:ext>
            </a:extLst>
          </p:cNvPr>
          <p:cNvSpPr/>
          <p:nvPr/>
        </p:nvSpPr>
        <p:spPr>
          <a:xfrm>
            <a:off x="5902092" y="2620042"/>
            <a:ext cx="3047169" cy="31636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Achievement</a:t>
            </a:r>
          </a:p>
        </p:txBody>
      </p:sp>
      <p:sp>
        <p:nvSpPr>
          <p:cNvPr id="16" name="Rectangle: Rounded Corners 15">
            <a:extLst>
              <a:ext uri="{FF2B5EF4-FFF2-40B4-BE49-F238E27FC236}">
                <a16:creationId xmlns:a16="http://schemas.microsoft.com/office/drawing/2014/main" id="{599AFF5C-6765-7078-25DF-99D73E8FE9F1}"/>
              </a:ext>
            </a:extLst>
          </p:cNvPr>
          <p:cNvSpPr/>
          <p:nvPr/>
        </p:nvSpPr>
        <p:spPr>
          <a:xfrm>
            <a:off x="5902091" y="3038961"/>
            <a:ext cx="3047169" cy="31636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Student Growth</a:t>
            </a:r>
          </a:p>
        </p:txBody>
      </p:sp>
      <p:sp>
        <p:nvSpPr>
          <p:cNvPr id="17" name="Rectangle: Rounded Corners 16">
            <a:extLst>
              <a:ext uri="{FF2B5EF4-FFF2-40B4-BE49-F238E27FC236}">
                <a16:creationId xmlns:a16="http://schemas.microsoft.com/office/drawing/2014/main" id="{50217CAC-1418-D903-F4D3-7F24A2FC5EB2}"/>
              </a:ext>
            </a:extLst>
          </p:cNvPr>
          <p:cNvSpPr/>
          <p:nvPr/>
        </p:nvSpPr>
        <p:spPr>
          <a:xfrm>
            <a:off x="5902091" y="3458947"/>
            <a:ext cx="3047169" cy="31636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High School Completion</a:t>
            </a:r>
          </a:p>
        </p:txBody>
      </p:sp>
      <p:sp>
        <p:nvSpPr>
          <p:cNvPr id="18" name="Rectangle: Rounded Corners 17">
            <a:extLst>
              <a:ext uri="{FF2B5EF4-FFF2-40B4-BE49-F238E27FC236}">
                <a16:creationId xmlns:a16="http://schemas.microsoft.com/office/drawing/2014/main" id="{9F3B5485-35BE-3943-DB95-B3C1C46EB7A8}"/>
              </a:ext>
            </a:extLst>
          </p:cNvPr>
          <p:cNvSpPr/>
          <p:nvPr/>
        </p:nvSpPr>
        <p:spPr>
          <a:xfrm>
            <a:off x="9040900" y="2816698"/>
            <a:ext cx="3047170" cy="31636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English Learner Proficiency</a:t>
            </a:r>
          </a:p>
        </p:txBody>
      </p:sp>
      <p:sp>
        <p:nvSpPr>
          <p:cNvPr id="19" name="Rectangle: Rounded Corners 18">
            <a:extLst>
              <a:ext uri="{FF2B5EF4-FFF2-40B4-BE49-F238E27FC236}">
                <a16:creationId xmlns:a16="http://schemas.microsoft.com/office/drawing/2014/main" id="{50FF3580-BFB0-C610-84DD-73A0ACF4F979}"/>
              </a:ext>
            </a:extLst>
          </p:cNvPr>
          <p:cNvSpPr/>
          <p:nvPr/>
        </p:nvSpPr>
        <p:spPr>
          <a:xfrm>
            <a:off x="9040900" y="3243735"/>
            <a:ext cx="3047169" cy="316360"/>
          </a:xfrm>
          <a:prstGeom prst="round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Additional Indicators</a:t>
            </a:r>
          </a:p>
        </p:txBody>
      </p:sp>
      <p:sp>
        <p:nvSpPr>
          <p:cNvPr id="20" name="Oval 19">
            <a:extLst>
              <a:ext uri="{FF2B5EF4-FFF2-40B4-BE49-F238E27FC236}">
                <a16:creationId xmlns:a16="http://schemas.microsoft.com/office/drawing/2014/main" id="{CEE9605D-95E4-9940-27C1-EC5F814E2203}"/>
              </a:ext>
            </a:extLst>
          </p:cNvPr>
          <p:cNvSpPr/>
          <p:nvPr/>
        </p:nvSpPr>
        <p:spPr>
          <a:xfrm>
            <a:off x="5841789" y="4148466"/>
            <a:ext cx="322730" cy="322730"/>
          </a:xfrm>
          <a:prstGeom prst="ellipse">
            <a:avLst/>
          </a:prstGeom>
          <a:solidFill>
            <a:srgbClr val="EFBC49"/>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3</a:t>
            </a:r>
          </a:p>
        </p:txBody>
      </p:sp>
      <p:sp>
        <p:nvSpPr>
          <p:cNvPr id="21" name="Rectangle 20">
            <a:extLst>
              <a:ext uri="{FF2B5EF4-FFF2-40B4-BE49-F238E27FC236}">
                <a16:creationId xmlns:a16="http://schemas.microsoft.com/office/drawing/2014/main" id="{1C913C93-358C-460F-0DEC-E7AD59E95D5D}"/>
              </a:ext>
            </a:extLst>
          </p:cNvPr>
          <p:cNvSpPr/>
          <p:nvPr/>
        </p:nvSpPr>
        <p:spPr>
          <a:xfrm>
            <a:off x="6235868" y="4255835"/>
            <a:ext cx="56583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E4782"/>
                </a:solidFill>
                <a:latin typeface="Arial" panose="020B0604020202020204" pitchFamily="34" charset="0"/>
                <a:cs typeface="Arial" panose="020B0604020202020204" pitchFamily="34" charset="0"/>
              </a:rPr>
              <a:t>…and are used to categorize schools and districts as requiring assistance/intervention or not. </a:t>
            </a:r>
          </a:p>
        </p:txBody>
      </p:sp>
      <p:graphicFrame>
        <p:nvGraphicFramePr>
          <p:cNvPr id="22" name="Table 21"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a:extLst>
              <a:ext uri="{FF2B5EF4-FFF2-40B4-BE49-F238E27FC236}">
                <a16:creationId xmlns:a16="http://schemas.microsoft.com/office/drawing/2014/main" id="{D1BE05B9-E592-FA39-5A72-B71B80271410}"/>
              </a:ext>
            </a:extLst>
          </p:cNvPr>
          <p:cNvGraphicFramePr>
            <a:graphicFrameLocks noGrp="1"/>
          </p:cNvGraphicFramePr>
          <p:nvPr>
            <p:extLst>
              <p:ext uri="{D42A27DB-BD31-4B8C-83A1-F6EECF244321}">
                <p14:modId xmlns:p14="http://schemas.microsoft.com/office/powerpoint/2010/main" val="4125498379"/>
              </p:ext>
            </p:extLst>
          </p:nvPr>
        </p:nvGraphicFramePr>
        <p:xfrm>
          <a:off x="6438031" y="5064252"/>
          <a:ext cx="4752951" cy="1484376"/>
        </p:xfrm>
        <a:graphic>
          <a:graphicData uri="http://schemas.openxmlformats.org/drawingml/2006/table">
            <a:tbl>
              <a:tblPr firstRow="1"/>
              <a:tblGrid>
                <a:gridCol w="566869">
                  <a:extLst>
                    <a:ext uri="{9D8B030D-6E8A-4147-A177-3AD203B41FA5}">
                      <a16:colId xmlns:a16="http://schemas.microsoft.com/office/drawing/2014/main" val="20000"/>
                    </a:ext>
                  </a:extLst>
                </a:gridCol>
                <a:gridCol w="680153">
                  <a:extLst>
                    <a:ext uri="{9D8B030D-6E8A-4147-A177-3AD203B41FA5}">
                      <a16:colId xmlns:a16="http://schemas.microsoft.com/office/drawing/2014/main" val="2833960676"/>
                    </a:ext>
                  </a:extLst>
                </a:gridCol>
                <a:gridCol w="680153">
                  <a:extLst>
                    <a:ext uri="{9D8B030D-6E8A-4147-A177-3AD203B41FA5}">
                      <a16:colId xmlns:a16="http://schemas.microsoft.com/office/drawing/2014/main" val="1093979913"/>
                    </a:ext>
                  </a:extLst>
                </a:gridCol>
                <a:gridCol w="680153">
                  <a:extLst>
                    <a:ext uri="{9D8B030D-6E8A-4147-A177-3AD203B41FA5}">
                      <a16:colId xmlns:a16="http://schemas.microsoft.com/office/drawing/2014/main" val="483316831"/>
                    </a:ext>
                  </a:extLst>
                </a:gridCol>
                <a:gridCol w="680153">
                  <a:extLst>
                    <a:ext uri="{9D8B030D-6E8A-4147-A177-3AD203B41FA5}">
                      <a16:colId xmlns:a16="http://schemas.microsoft.com/office/drawing/2014/main" val="3643856467"/>
                    </a:ext>
                  </a:extLst>
                </a:gridCol>
                <a:gridCol w="732735">
                  <a:extLst>
                    <a:ext uri="{9D8B030D-6E8A-4147-A177-3AD203B41FA5}">
                      <a16:colId xmlns:a16="http://schemas.microsoft.com/office/drawing/2014/main" val="3141504855"/>
                    </a:ext>
                  </a:extLst>
                </a:gridCol>
                <a:gridCol w="732735">
                  <a:extLst>
                    <a:ext uri="{9D8B030D-6E8A-4147-A177-3AD203B41FA5}">
                      <a16:colId xmlns:a16="http://schemas.microsoft.com/office/drawing/2014/main" val="793375431"/>
                    </a:ext>
                  </a:extLst>
                </a:gridCol>
              </a:tblGrid>
              <a:tr h="14548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b="1" kern="1200">
                        <a:solidFill>
                          <a:srgbClr val="1E4782"/>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rgbClr val="1E4782"/>
                          </a:solidFill>
                          <a:latin typeface="Arial" panose="020B06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rgbClr val="1E4782"/>
                          </a:solidFill>
                          <a:latin typeface="Arial" panose="020B06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rgbClr val="1E4782"/>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rgbClr val="1E4782"/>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rgbClr val="1E4782"/>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600" kern="1200" baseline="0">
                          <a:solidFill>
                            <a:srgbClr val="1E4782"/>
                          </a:solidFill>
                          <a:latin typeface="Arial" panose="020B0604020202020204" pitchFamily="34" charset="0"/>
                          <a:ea typeface="Calibri"/>
                          <a:cs typeface="Arial" panose="020B0604020202020204" pitchFamily="34" charset="0"/>
                        </a:rPr>
                        <a:t>Recognized for</a:t>
                      </a:r>
                      <a:r>
                        <a:rPr lang="en-US" sz="600" kern="1200">
                          <a:solidFill>
                            <a:srgbClr val="1E4782"/>
                          </a:solidFill>
                          <a:latin typeface="Arial" panose="020B0604020202020204" pitchFamily="34" charset="0"/>
                          <a:ea typeface="Calibri"/>
                          <a:cs typeface="Arial" panose="020B0604020202020204" pitchFamily="34" charset="0"/>
                        </a:rPr>
                        <a:t> high</a:t>
                      </a:r>
                      <a:r>
                        <a:rPr lang="en-US" sz="600" kern="1200" baseline="0">
                          <a:solidFill>
                            <a:srgbClr val="1E4782"/>
                          </a:solidFill>
                          <a:latin typeface="Arial" panose="020B0604020202020204" pitchFamily="34" charset="0"/>
                          <a:ea typeface="Calibri"/>
                          <a:cs typeface="Arial" panose="020B0604020202020204" pitchFamily="34" charset="0"/>
                        </a:rPr>
                        <a:t> </a:t>
                      </a:r>
                      <a:r>
                        <a:rPr lang="en-US" sz="600" kern="1200">
                          <a:solidFill>
                            <a:srgbClr val="1E4782"/>
                          </a:solidFill>
                          <a:latin typeface="Arial" panose="020B0604020202020204" pitchFamily="34" charset="0"/>
                          <a:ea typeface="Calibri"/>
                          <a:cs typeface="Arial" panose="020B0604020202020204" pitchFamily="34" charset="0"/>
                        </a:rPr>
                        <a:t>achievement, high growth, or exceeding targets</a:t>
                      </a:r>
                    </a:p>
                    <a:p>
                      <a:pPr marL="0" marR="0" algn="ctr" defTabSz="914400" rtl="0" eaLnBrk="1" latinLnBrk="0" hangingPunct="1">
                        <a:lnSpc>
                          <a:spcPct val="115000"/>
                        </a:lnSpc>
                        <a:spcBef>
                          <a:spcPts val="0"/>
                        </a:spcBef>
                        <a:spcAft>
                          <a:spcPts val="0"/>
                        </a:spcAft>
                      </a:pPr>
                      <a:endParaRPr lang="en-US" sz="600" kern="1200">
                        <a:solidFill>
                          <a:schemeClr val="tx1"/>
                        </a:solidFill>
                        <a:latin typeface="Arial" panose="020B0604020202020204" pitchFamily="34" charset="0"/>
                        <a:ea typeface="Calibri"/>
                        <a:cs typeface="Arial" panose="020B0604020202020204" pitchFamily="34" charset="0"/>
                      </a:endParaRPr>
                    </a:p>
                  </a:txBody>
                  <a:tcPr marL="29149" marR="29149" marT="0" marB="0">
                    <a:lnL w="12700" cap="flat" cmpd="sng" algn="ctr">
                      <a:solidFill>
                        <a:srgbClr val="1E4782"/>
                      </a:solidFill>
                      <a:prstDash val="solid"/>
                      <a:round/>
                      <a:headEnd type="none" w="med" len="med"/>
                      <a:tailEnd type="none" w="med" len="med"/>
                    </a:lnL>
                    <a:lnR w="38100" cap="flat" cmpd="sng" algn="ctr">
                      <a:solidFill>
                        <a:srgbClr val="1E4782"/>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75-100</a:t>
                      </a:r>
                    </a:p>
                  </a:txBody>
                  <a:tcPr marL="29149" marR="29149" marT="4049" marB="0">
                    <a:lnL w="38100" cap="flat" cmpd="sng" algn="ctr">
                      <a:solidFill>
                        <a:srgbClr val="1E4782"/>
                      </a:solidFill>
                      <a:prstDash val="solid"/>
                      <a:round/>
                      <a:headEnd type="none" w="med" len="med"/>
                      <a:tailEnd type="none" w="med" len="med"/>
                    </a:lnL>
                    <a:lnR w="12700" cap="flat" cmpd="sng" algn="ctr">
                      <a:solidFill>
                        <a:srgbClr val="1E4782"/>
                      </a:solidFill>
                      <a:prstDash val="dot"/>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50-74</a:t>
                      </a:r>
                    </a:p>
                  </a:txBody>
                  <a:tcPr marL="29149" marR="29149" marT="4049" marB="0">
                    <a:lnL w="12700" cap="flat" cmpd="sng" algn="ctr">
                      <a:solidFill>
                        <a:srgbClr val="1E4782"/>
                      </a:solidFill>
                      <a:prstDash val="dot"/>
                      <a:round/>
                      <a:headEnd type="none" w="med" len="med"/>
                      <a:tailEnd type="none" w="med" len="med"/>
                    </a:lnL>
                    <a:lnR w="12700" cap="flat" cmpd="sng" algn="ctr">
                      <a:solidFill>
                        <a:srgbClr val="1E4782"/>
                      </a:solidFill>
                      <a:prstDash val="dot"/>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rgbClr val="1E4782"/>
                      </a:solidFill>
                      <a:prstDash val="dot"/>
                      <a:round/>
                      <a:headEnd type="none" w="med" len="med"/>
                      <a:tailEnd type="none" w="med" len="med"/>
                    </a:lnL>
                    <a:lnR w="12700" cap="flat" cmpd="sng" algn="ctr">
                      <a:solidFill>
                        <a:srgbClr val="1E4782"/>
                      </a:solidFill>
                      <a:prstDash val="dot"/>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b="1"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rgbClr val="1E4782"/>
                      </a:solidFill>
                      <a:prstDash val="dot"/>
                      <a:round/>
                      <a:headEnd type="none" w="med" len="med"/>
                      <a:tailEnd type="none" w="med" len="med"/>
                    </a:lnL>
                    <a:lnR w="38100" cap="flat" cmpd="sng" algn="ctr">
                      <a:solidFill>
                        <a:srgbClr val="1E4782"/>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a:solidFill>
                          <a:srgbClr val="1E4782"/>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rgbClr val="1E4782"/>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rgbClr val="1E4782"/>
                          </a:solidFill>
                          <a:latin typeface="Arial" panose="020B0604020202020204" pitchFamily="34" charset="0"/>
                          <a:ea typeface="Calibri"/>
                          <a:cs typeface="Arial" panose="020B0604020202020204" pitchFamily="34" charset="0"/>
                        </a:rPr>
                        <a:t>targeted</a:t>
                      </a:r>
                      <a:r>
                        <a:rPr lang="en-US" sz="700" b="1" baseline="0">
                          <a:solidFill>
                            <a:srgbClr val="1E4782"/>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baseline="0">
                          <a:solidFill>
                            <a:srgbClr val="1E4782"/>
                          </a:solidFill>
                          <a:latin typeface="Arial" panose="020B0604020202020204" pitchFamily="34" charset="0"/>
                          <a:ea typeface="Calibri"/>
                          <a:cs typeface="Arial" panose="020B0604020202020204" pitchFamily="34" charset="0"/>
                        </a:rPr>
                        <a:t>s</a:t>
                      </a:r>
                      <a:r>
                        <a:rPr lang="en-US" sz="700" b="1">
                          <a:solidFill>
                            <a:srgbClr val="1E4782"/>
                          </a:solidFill>
                          <a:latin typeface="Arial" panose="020B0604020202020204" pitchFamily="34" charset="0"/>
                          <a:ea typeface="Calibri"/>
                          <a:cs typeface="Arial" panose="020B0604020202020204" pitchFamily="34" charset="0"/>
                        </a:rPr>
                        <a:t>upport</a:t>
                      </a:r>
                      <a:endParaRPr lang="en-US" sz="700">
                        <a:solidFill>
                          <a:srgbClr val="1E4782"/>
                        </a:solidFill>
                        <a:latin typeface="Arial" panose="020B0604020202020204" pitchFamily="34" charset="0"/>
                        <a:ea typeface="Calibri"/>
                        <a:cs typeface="Arial" panose="020B0604020202020204" pitchFamily="34" charset="0"/>
                      </a:endParaRPr>
                    </a:p>
                    <a:p>
                      <a:pPr algn="ctr"/>
                      <a:endParaRPr lang="en-US" sz="700">
                        <a:solidFill>
                          <a:srgbClr val="1E4782"/>
                        </a:solidFill>
                        <a:latin typeface="Arial" panose="020B0604020202020204" pitchFamily="34" charset="0"/>
                        <a:cs typeface="Arial" panose="020B0604020202020204" pitchFamily="34" charset="0"/>
                      </a:endParaRPr>
                    </a:p>
                    <a:p>
                      <a:pPr algn="ctr"/>
                      <a:endParaRPr lang="en-US" sz="700">
                        <a:solidFill>
                          <a:srgbClr val="1E4782"/>
                        </a:solidFill>
                        <a:latin typeface="Arial" panose="020B0604020202020204" pitchFamily="34" charset="0"/>
                        <a:cs typeface="Arial" panose="020B0604020202020204" pitchFamily="34" charset="0"/>
                      </a:endParaRPr>
                    </a:p>
                    <a:p>
                      <a:pPr algn="ctr"/>
                      <a:endParaRPr lang="en-US" sz="700">
                        <a:solidFill>
                          <a:srgbClr val="1E4782"/>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700">
                        <a:solidFill>
                          <a:srgbClr val="1E4782"/>
                        </a:solidFill>
                        <a:latin typeface="Arial" panose="020B0604020202020204" pitchFamily="34" charset="0"/>
                        <a:cs typeface="Arial" panose="020B0604020202020204" pitchFamily="34" charset="0"/>
                      </a:endParaRPr>
                    </a:p>
                  </a:txBody>
                  <a:tcPr marL="29149" marR="29149" marT="0" marB="0">
                    <a:lnL w="38100" cap="flat" cmpd="sng" algn="ctr">
                      <a:solidFill>
                        <a:srgbClr val="1E4782"/>
                      </a:solidFill>
                      <a:prstDash val="solid"/>
                      <a:round/>
                      <a:headEnd type="none" w="med" len="med"/>
                      <a:tailEnd type="none" w="med" len="med"/>
                    </a:lnL>
                    <a:lnR w="12700" cap="flat" cmpd="sng" algn="ctr">
                      <a:solidFill>
                        <a:srgbClr val="1E4782"/>
                      </a:solidFill>
                      <a:prstDash val="dot"/>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700" b="1">
                        <a:solidFill>
                          <a:srgbClr val="1E4782"/>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700" b="1">
                          <a:solidFill>
                            <a:srgbClr val="1E4782"/>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700" b="1">
                          <a:solidFill>
                            <a:srgbClr val="1E4782"/>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rgbClr val="1E4782"/>
                          </a:solidFill>
                          <a:effectLst/>
                          <a:latin typeface="Arial" panose="020B0604020202020204" pitchFamily="34" charset="0"/>
                          <a:ea typeface="Times New Roman" panose="02020603050405020304" pitchFamily="18" charset="0"/>
                          <a:cs typeface="Arial" panose="020B0604020202020204" pitchFamily="34" charset="0"/>
                        </a:rPr>
                        <a:t>Chronically underperforming schools</a:t>
                      </a:r>
                    </a:p>
                    <a:p>
                      <a:pPr algn="ctr"/>
                      <a:endParaRPr lang="en-US" sz="700">
                        <a:solidFill>
                          <a:srgbClr val="1E4782"/>
                        </a:solidFill>
                        <a:latin typeface="Arial" panose="020B0604020202020204" pitchFamily="34" charset="0"/>
                        <a:cs typeface="Arial" panose="020B0604020202020204" pitchFamily="34" charset="0"/>
                      </a:endParaRPr>
                    </a:p>
                  </a:txBody>
                  <a:tcPr marL="29149" marR="29149" marT="0" marB="0">
                    <a:lnL w="12700" cap="flat" cmpd="sng" algn="ctr">
                      <a:solidFill>
                        <a:srgbClr val="1E4782"/>
                      </a:solidFill>
                      <a:prstDash val="dot"/>
                      <a:round/>
                      <a:headEnd type="none" w="med" len="med"/>
                      <a:tailEnd type="none" w="med" len="med"/>
                    </a:lnL>
                    <a:lnR w="12700" cap="flat" cmpd="sng" algn="ctr">
                      <a:solidFill>
                        <a:srgbClr val="1E4782"/>
                      </a:solidFill>
                      <a:prstDash val="solid"/>
                      <a:round/>
                      <a:headEnd type="none" w="med" len="med"/>
                      <a:tailEnd type="none" w="med" len="med"/>
                    </a:lnR>
                    <a:lnT w="12700" cap="flat" cmpd="sng" algn="ctr">
                      <a:solidFill>
                        <a:srgbClr val="1E4782"/>
                      </a:solidFill>
                      <a:prstDash val="solid"/>
                      <a:round/>
                      <a:headEnd type="none" w="med" len="med"/>
                      <a:tailEnd type="none" w="med" len="med"/>
                    </a:lnT>
                    <a:lnB w="12700" cap="flat" cmpd="sng" algn="ctr">
                      <a:solidFill>
                        <a:srgbClr val="1E4782"/>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
        <p:nvSpPr>
          <p:cNvPr id="3" name="TextBox 2">
            <a:extLst>
              <a:ext uri="{FF2B5EF4-FFF2-40B4-BE49-F238E27FC236}">
                <a16:creationId xmlns:a16="http://schemas.microsoft.com/office/drawing/2014/main" id="{DDEF9A95-A4BD-BBAC-DB3B-350168EE0BE4}"/>
              </a:ext>
            </a:extLst>
          </p:cNvPr>
          <p:cNvSpPr txBox="1"/>
          <p:nvPr/>
        </p:nvSpPr>
        <p:spPr>
          <a:xfrm>
            <a:off x="6438031" y="4864197"/>
            <a:ext cx="3272590" cy="200055"/>
          </a:xfrm>
          <a:prstGeom prst="rect">
            <a:avLst/>
          </a:prstGeom>
          <a:noFill/>
        </p:spPr>
        <p:txBody>
          <a:bodyPr wrap="square" rtlCol="0">
            <a:spAutoFit/>
          </a:bodyPr>
          <a:lstStyle/>
          <a:p>
            <a:pPr algn="ctr"/>
            <a:r>
              <a:rPr lang="en-US" sz="700">
                <a:solidFill>
                  <a:srgbClr val="1E4782"/>
                </a:solidFill>
                <a:latin typeface="Arial" panose="020B0604020202020204" pitchFamily="34" charset="0"/>
                <a:cs typeface="Arial" panose="020B0604020202020204" pitchFamily="34" charset="0"/>
              </a:rPr>
              <a:t>Not requiring assistance or intervention</a:t>
            </a:r>
          </a:p>
        </p:txBody>
      </p:sp>
      <p:sp>
        <p:nvSpPr>
          <p:cNvPr id="6" name="TextBox 5">
            <a:extLst>
              <a:ext uri="{FF2B5EF4-FFF2-40B4-BE49-F238E27FC236}">
                <a16:creationId xmlns:a16="http://schemas.microsoft.com/office/drawing/2014/main" id="{3E263244-1EB0-9FC5-5B2A-4EEC9AA85E32}"/>
              </a:ext>
            </a:extLst>
          </p:cNvPr>
          <p:cNvSpPr txBox="1"/>
          <p:nvPr/>
        </p:nvSpPr>
        <p:spPr>
          <a:xfrm>
            <a:off x="9660309" y="4864196"/>
            <a:ext cx="1602553" cy="200055"/>
          </a:xfrm>
          <a:prstGeom prst="rect">
            <a:avLst/>
          </a:prstGeom>
          <a:noFill/>
        </p:spPr>
        <p:txBody>
          <a:bodyPr wrap="square" rtlCol="0">
            <a:spAutoFit/>
          </a:bodyPr>
          <a:lstStyle/>
          <a:p>
            <a:pPr algn="ctr"/>
            <a:r>
              <a:rPr lang="en-US" sz="700">
                <a:solidFill>
                  <a:srgbClr val="1E4782"/>
                </a:solidFill>
                <a:latin typeface="Arial" panose="020B0604020202020204" pitchFamily="34" charset="0"/>
                <a:cs typeface="Arial" panose="020B0604020202020204" pitchFamily="34" charset="0"/>
              </a:rPr>
              <a:t>Requiring assistance or intervention</a:t>
            </a:r>
          </a:p>
        </p:txBody>
      </p:sp>
    </p:spTree>
    <p:extLst>
      <p:ext uri="{BB962C8B-B14F-4D97-AF65-F5344CB8AC3E}">
        <p14:creationId xmlns:p14="http://schemas.microsoft.com/office/powerpoint/2010/main" val="151176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E2A4-4DDD-7C08-FF21-FFE58BA88A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7EB744-0B2D-CC3A-A928-EC25FD81E666}"/>
              </a:ext>
            </a:extLst>
          </p:cNvPr>
          <p:cNvSpPr>
            <a:spLocks noGrp="1"/>
          </p:cNvSpPr>
          <p:nvPr>
            <p:ph type="title"/>
          </p:nvPr>
        </p:nvSpPr>
        <p:spPr>
          <a:xfrm>
            <a:off x="173178" y="308699"/>
            <a:ext cx="11560017" cy="861002"/>
          </a:xfrm>
        </p:spPr>
        <p:txBody>
          <a:bodyPr>
            <a:normAutofit/>
          </a:bodyPr>
          <a:lstStyle/>
          <a:p>
            <a:r>
              <a:rPr lang="en-US"/>
              <a:t>Progress Towards Targets – State Results </a:t>
            </a:r>
          </a:p>
        </p:txBody>
      </p:sp>
      <p:sp>
        <p:nvSpPr>
          <p:cNvPr id="4" name="TextBox 3">
            <a:extLst>
              <a:ext uri="{FF2B5EF4-FFF2-40B4-BE49-F238E27FC236}">
                <a16:creationId xmlns:a16="http://schemas.microsoft.com/office/drawing/2014/main" id="{465B9BB8-A965-577E-3F4B-9102E280AE53}"/>
              </a:ext>
            </a:extLst>
          </p:cNvPr>
          <p:cNvSpPr txBox="1"/>
          <p:nvPr/>
        </p:nvSpPr>
        <p:spPr>
          <a:xfrm>
            <a:off x="1321294" y="1613580"/>
            <a:ext cx="9549410" cy="830997"/>
          </a:xfrm>
          <a:prstGeom prst="rect">
            <a:avLst/>
          </a:prstGeom>
          <a:noFill/>
        </p:spPr>
        <p:txBody>
          <a:bodyPr wrap="none" lIns="91440" tIns="45720" rIns="91440" bIns="45720" rtlCol="0" anchor="t">
            <a:spAutoFit/>
          </a:bodyPr>
          <a:lstStyle/>
          <a:p>
            <a:pPr algn="ctr"/>
            <a:r>
              <a:rPr lang="en-US" sz="2400">
                <a:solidFill>
                  <a:srgbClr val="1E4782"/>
                </a:solidFill>
                <a:latin typeface="Arial"/>
                <a:cs typeface="Arial"/>
              </a:rPr>
              <a:t>55% of schools in MA made substantial progress towards, met, </a:t>
            </a:r>
          </a:p>
          <a:p>
            <a:pPr algn="ctr"/>
            <a:r>
              <a:rPr lang="en-US" sz="2400">
                <a:solidFill>
                  <a:srgbClr val="1E4782"/>
                </a:solidFill>
                <a:latin typeface="Arial"/>
                <a:cs typeface="Arial"/>
              </a:rPr>
              <a:t>or exceeded their accountability targets as compared to 60% in 2024</a:t>
            </a:r>
            <a:endParaRPr lang="en-US" sz="2400">
              <a:solidFill>
                <a:srgbClr val="1E4782"/>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821AFAC-32D9-E038-C823-C680ACC9B708}"/>
              </a:ext>
            </a:extLst>
          </p:cNvPr>
          <p:cNvGraphicFramePr>
            <a:graphicFrameLocks noGrp="1"/>
          </p:cNvGraphicFramePr>
          <p:nvPr/>
        </p:nvGraphicFramePr>
        <p:xfrm>
          <a:off x="173179" y="2761739"/>
          <a:ext cx="11816263" cy="3005648"/>
        </p:xfrm>
        <a:graphic>
          <a:graphicData uri="http://schemas.openxmlformats.org/drawingml/2006/table">
            <a:tbl>
              <a:tblPr firstRow="1" bandRow="1">
                <a:tableStyleId>{5940675A-B579-460E-94D1-54222C63F5DA}</a:tableStyleId>
              </a:tblPr>
              <a:tblGrid>
                <a:gridCol w="750340">
                  <a:extLst>
                    <a:ext uri="{9D8B030D-6E8A-4147-A177-3AD203B41FA5}">
                      <a16:colId xmlns:a16="http://schemas.microsoft.com/office/drawing/2014/main" val="3654380978"/>
                    </a:ext>
                  </a:extLst>
                </a:gridCol>
                <a:gridCol w="818147">
                  <a:extLst>
                    <a:ext uri="{9D8B030D-6E8A-4147-A177-3AD203B41FA5}">
                      <a16:colId xmlns:a16="http://schemas.microsoft.com/office/drawing/2014/main" val="2640059453"/>
                    </a:ext>
                  </a:extLst>
                </a:gridCol>
                <a:gridCol w="1280972">
                  <a:extLst>
                    <a:ext uri="{9D8B030D-6E8A-4147-A177-3AD203B41FA5}">
                      <a16:colId xmlns:a16="http://schemas.microsoft.com/office/drawing/2014/main" val="1168785901"/>
                    </a:ext>
                  </a:extLst>
                </a:gridCol>
                <a:gridCol w="1280972">
                  <a:extLst>
                    <a:ext uri="{9D8B030D-6E8A-4147-A177-3AD203B41FA5}">
                      <a16:colId xmlns:a16="http://schemas.microsoft.com/office/drawing/2014/main" val="3870343655"/>
                    </a:ext>
                  </a:extLst>
                </a:gridCol>
                <a:gridCol w="1280972">
                  <a:extLst>
                    <a:ext uri="{9D8B030D-6E8A-4147-A177-3AD203B41FA5}">
                      <a16:colId xmlns:a16="http://schemas.microsoft.com/office/drawing/2014/main" val="3279561586"/>
                    </a:ext>
                  </a:extLst>
                </a:gridCol>
                <a:gridCol w="1241091">
                  <a:extLst>
                    <a:ext uri="{9D8B030D-6E8A-4147-A177-3AD203B41FA5}">
                      <a16:colId xmlns:a16="http://schemas.microsoft.com/office/drawing/2014/main" val="1977936680"/>
                    </a:ext>
                  </a:extLst>
                </a:gridCol>
                <a:gridCol w="1320853">
                  <a:extLst>
                    <a:ext uri="{9D8B030D-6E8A-4147-A177-3AD203B41FA5}">
                      <a16:colId xmlns:a16="http://schemas.microsoft.com/office/drawing/2014/main" val="580723691"/>
                    </a:ext>
                  </a:extLst>
                </a:gridCol>
                <a:gridCol w="1280972">
                  <a:extLst>
                    <a:ext uri="{9D8B030D-6E8A-4147-A177-3AD203B41FA5}">
                      <a16:colId xmlns:a16="http://schemas.microsoft.com/office/drawing/2014/main" val="3253586875"/>
                    </a:ext>
                  </a:extLst>
                </a:gridCol>
                <a:gridCol w="1280972">
                  <a:extLst>
                    <a:ext uri="{9D8B030D-6E8A-4147-A177-3AD203B41FA5}">
                      <a16:colId xmlns:a16="http://schemas.microsoft.com/office/drawing/2014/main" val="1025824630"/>
                    </a:ext>
                  </a:extLst>
                </a:gridCol>
                <a:gridCol w="1280972">
                  <a:extLst>
                    <a:ext uri="{9D8B030D-6E8A-4147-A177-3AD203B41FA5}">
                      <a16:colId xmlns:a16="http://schemas.microsoft.com/office/drawing/2014/main" val="2567603245"/>
                    </a:ext>
                  </a:extLst>
                </a:gridCol>
              </a:tblGrid>
              <a:tr h="1275900">
                <a:tc>
                  <a:txBody>
                    <a:bodyPr/>
                    <a:lstStyle/>
                    <a:p>
                      <a:pPr algn="ctr" fontAlgn="ctr">
                        <a:buNone/>
                      </a:pPr>
                      <a:r>
                        <a:rPr lang="en-US" sz="1400" b="1" u="none" strike="noStrike">
                          <a:solidFill>
                            <a:schemeClr val="bg1"/>
                          </a:solidFill>
                          <a:effectLst/>
                          <a:latin typeface="Arial"/>
                          <a:cs typeface="Arial"/>
                        </a:rPr>
                        <a:t>Grade </a:t>
                      </a:r>
                    </a:p>
                    <a:p>
                      <a:pPr algn="ctr" fontAlgn="ctr">
                        <a:buNone/>
                      </a:pPr>
                      <a:r>
                        <a:rPr lang="en-US" sz="1400" b="1" u="none" strike="noStrike">
                          <a:solidFill>
                            <a:schemeClr val="bg1"/>
                          </a:solidFill>
                          <a:effectLst/>
                          <a:latin typeface="Arial"/>
                          <a:cs typeface="Arial"/>
                        </a:rPr>
                        <a:t>Span​</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2025 Number of Schools​</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2024 </a:t>
                      </a:r>
                    </a:p>
                    <a:p>
                      <a:pPr algn="ctr" fontAlgn="ctr">
                        <a:buNone/>
                      </a:pPr>
                      <a:r>
                        <a:rPr lang="en-US" sz="1400" b="1" u="none" strike="noStrike">
                          <a:solidFill>
                            <a:schemeClr val="bg1"/>
                          </a:solidFill>
                          <a:effectLst/>
                          <a:latin typeface="Arial"/>
                          <a:cs typeface="Arial"/>
                        </a:rPr>
                        <a:t>Limited or No Progress </a:t>
                      </a:r>
                    </a:p>
                    <a:p>
                      <a:pPr algn="ctr" fontAlgn="ctr">
                        <a:buNone/>
                      </a:pPr>
                      <a:r>
                        <a:rPr lang="en-US" sz="1400" b="1" u="none" strike="noStrike">
                          <a:solidFill>
                            <a:schemeClr val="bg1"/>
                          </a:solidFill>
                          <a:effectLst/>
                          <a:latin typeface="Arial"/>
                          <a:cs typeface="Arial"/>
                        </a:rPr>
                        <a:t>Towards </a:t>
                      </a:r>
                    </a:p>
                    <a:p>
                      <a:pPr algn="ctr" fontAlgn="ctr">
                        <a:buNone/>
                      </a:pPr>
                      <a:r>
                        <a:rPr lang="en-US" sz="1400" b="1" u="none" strike="noStrike">
                          <a:solidFill>
                            <a:schemeClr val="bg1"/>
                          </a:solidFill>
                          <a:effectLst/>
                          <a:latin typeface="Arial"/>
                          <a:cs typeface="Arial"/>
                        </a:rPr>
                        <a:t>Targets​ </a:t>
                      </a:r>
                    </a:p>
                    <a:p>
                      <a:pPr algn="ctr" fontAlgn="ctr">
                        <a:buNone/>
                      </a:pPr>
                      <a:r>
                        <a:rPr lang="en-US" sz="1400" b="1" u="none" strike="noStrike">
                          <a:solidFill>
                            <a:schemeClr val="bg1"/>
                          </a:solidFill>
                          <a:effectLst/>
                          <a:latin typeface="Arial"/>
                          <a:cs typeface="Arial"/>
                        </a:rPr>
                        <a:t>(0-24%)</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2024 Moderate </a:t>
                      </a:r>
                    </a:p>
                    <a:p>
                      <a:pPr algn="ctr" fontAlgn="ctr">
                        <a:buNone/>
                      </a:pPr>
                      <a:r>
                        <a:rPr lang="en-US" sz="1400" b="1" u="none" strike="noStrike">
                          <a:solidFill>
                            <a:schemeClr val="bg1"/>
                          </a:solidFill>
                          <a:effectLst/>
                          <a:latin typeface="Arial"/>
                          <a:cs typeface="Arial"/>
                        </a:rPr>
                        <a:t>Progress </a:t>
                      </a:r>
                    </a:p>
                    <a:p>
                      <a:pPr algn="ctr" fontAlgn="ctr">
                        <a:buNone/>
                      </a:pPr>
                      <a:r>
                        <a:rPr lang="en-US" sz="1400" b="1" u="none" strike="noStrike">
                          <a:solidFill>
                            <a:schemeClr val="bg1"/>
                          </a:solidFill>
                          <a:effectLst/>
                          <a:latin typeface="Arial"/>
                          <a:cs typeface="Arial"/>
                        </a:rPr>
                        <a:t>Towards</a:t>
                      </a:r>
                    </a:p>
                    <a:p>
                      <a:pPr algn="ctr" fontAlgn="ctr">
                        <a:buNone/>
                      </a:pPr>
                      <a:r>
                        <a:rPr lang="en-US" sz="1400" b="1" u="none" strike="noStrike">
                          <a:solidFill>
                            <a:schemeClr val="bg1"/>
                          </a:solidFill>
                          <a:effectLst/>
                          <a:latin typeface="Arial"/>
                          <a:cs typeface="Arial"/>
                        </a:rPr>
                        <a:t> Targets​ </a:t>
                      </a:r>
                    </a:p>
                    <a:p>
                      <a:pPr algn="ctr" fontAlgn="ctr">
                        <a:buNone/>
                      </a:pPr>
                      <a:r>
                        <a:rPr lang="en-US" sz="1400" b="1" u="none" strike="noStrike">
                          <a:solidFill>
                            <a:schemeClr val="bg1"/>
                          </a:solidFill>
                          <a:effectLst/>
                          <a:latin typeface="Arial"/>
                          <a:cs typeface="Arial"/>
                        </a:rPr>
                        <a:t>(25-49%)</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2024 Substantial </a:t>
                      </a:r>
                    </a:p>
                    <a:p>
                      <a:pPr algn="ctr" fontAlgn="ctr">
                        <a:buNone/>
                      </a:pPr>
                      <a:r>
                        <a:rPr lang="en-US" sz="1400" b="1" u="none" strike="noStrike">
                          <a:solidFill>
                            <a:schemeClr val="bg1"/>
                          </a:solidFill>
                          <a:effectLst/>
                          <a:latin typeface="Arial"/>
                          <a:cs typeface="Arial"/>
                        </a:rPr>
                        <a:t>Progress </a:t>
                      </a:r>
                    </a:p>
                    <a:p>
                      <a:pPr algn="ctr" fontAlgn="ctr">
                        <a:buNone/>
                      </a:pPr>
                      <a:r>
                        <a:rPr lang="en-US" sz="1400" b="1" u="none" strike="noStrike">
                          <a:solidFill>
                            <a:schemeClr val="bg1"/>
                          </a:solidFill>
                          <a:effectLst/>
                          <a:latin typeface="Arial"/>
                          <a:cs typeface="Arial"/>
                        </a:rPr>
                        <a:t>Towards</a:t>
                      </a:r>
                    </a:p>
                    <a:p>
                      <a:pPr algn="ctr" fontAlgn="ctr">
                        <a:buNone/>
                      </a:pPr>
                      <a:r>
                        <a:rPr lang="en-US" sz="1400" b="1" u="none" strike="noStrike">
                          <a:solidFill>
                            <a:schemeClr val="bg1"/>
                          </a:solidFill>
                          <a:effectLst/>
                          <a:latin typeface="Arial"/>
                          <a:cs typeface="Arial"/>
                        </a:rPr>
                        <a:t> Targets​ </a:t>
                      </a:r>
                    </a:p>
                    <a:p>
                      <a:pPr algn="ctr" fontAlgn="ctr">
                        <a:buNone/>
                      </a:pPr>
                      <a:r>
                        <a:rPr lang="en-US" sz="1400" b="1" u="none" strike="noStrike">
                          <a:solidFill>
                            <a:schemeClr val="bg1"/>
                          </a:solidFill>
                          <a:effectLst/>
                          <a:latin typeface="Arial"/>
                          <a:cs typeface="Arial"/>
                        </a:rPr>
                        <a:t>(50-74%)</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2024 </a:t>
                      </a:r>
                    </a:p>
                    <a:p>
                      <a:pPr algn="ctr" fontAlgn="ctr">
                        <a:buNone/>
                      </a:pPr>
                      <a:r>
                        <a:rPr lang="en-US" sz="1400" b="1" u="none" strike="noStrike">
                          <a:solidFill>
                            <a:schemeClr val="bg1"/>
                          </a:solidFill>
                          <a:effectLst/>
                          <a:latin typeface="Arial"/>
                          <a:cs typeface="Arial"/>
                        </a:rPr>
                        <a:t>Meeting or</a:t>
                      </a:r>
                    </a:p>
                    <a:p>
                      <a:pPr algn="ctr" fontAlgn="ctr">
                        <a:buNone/>
                      </a:pPr>
                      <a:r>
                        <a:rPr lang="en-US" sz="1400" b="1" u="none" strike="noStrike">
                          <a:solidFill>
                            <a:schemeClr val="bg1"/>
                          </a:solidFill>
                          <a:effectLst/>
                          <a:latin typeface="Arial"/>
                          <a:cs typeface="Arial"/>
                        </a:rPr>
                        <a:t> Exceeding</a:t>
                      </a:r>
                    </a:p>
                    <a:p>
                      <a:pPr algn="ctr" fontAlgn="ctr">
                        <a:buNone/>
                      </a:pPr>
                      <a:r>
                        <a:rPr lang="en-US" sz="1400" b="1" u="none" strike="noStrike">
                          <a:solidFill>
                            <a:schemeClr val="bg1"/>
                          </a:solidFill>
                          <a:effectLst/>
                          <a:latin typeface="Arial"/>
                          <a:cs typeface="Arial"/>
                        </a:rPr>
                        <a:t>Targets </a:t>
                      </a:r>
                    </a:p>
                    <a:p>
                      <a:pPr algn="ctr" fontAlgn="ctr">
                        <a:buNone/>
                      </a:pPr>
                      <a:endParaRPr lang="en-US" sz="1400" b="1" u="none" strike="noStrike">
                        <a:solidFill>
                          <a:schemeClr val="bg1"/>
                        </a:solidFill>
                        <a:effectLst/>
                        <a:latin typeface="Arial"/>
                        <a:cs typeface="Arial"/>
                      </a:endParaRPr>
                    </a:p>
                    <a:p>
                      <a:pPr algn="ctr" fontAlgn="ctr">
                        <a:buNone/>
                      </a:pPr>
                      <a:r>
                        <a:rPr lang="en-US" sz="1400" b="1" u="none" strike="noStrike">
                          <a:solidFill>
                            <a:schemeClr val="bg1"/>
                          </a:solidFill>
                          <a:effectLst/>
                          <a:latin typeface="Arial"/>
                          <a:cs typeface="Arial"/>
                        </a:rPr>
                        <a:t>​(75-100%) </a:t>
                      </a:r>
                      <a:endParaRPr lang="en-US" sz="1400" b="1" i="0" u="none" strike="noStrike">
                        <a:solidFill>
                          <a:schemeClr val="bg1"/>
                        </a:solidFill>
                        <a:effectLst/>
                        <a:latin typeface="Arial"/>
                        <a:cs typeface="Arial"/>
                      </a:endParaRPr>
                    </a:p>
                  </a:txBody>
                  <a:tcPr marL="45720" marR="45720">
                    <a:lnL w="12700" cap="flat" cmpd="sng" algn="ctr">
                      <a:solidFill>
                        <a:schemeClr val="tx2">
                          <a:lumMod val="75000"/>
                          <a:lumOff val="2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2025 </a:t>
                      </a:r>
                    </a:p>
                    <a:p>
                      <a:pPr algn="ctr" fontAlgn="ctr">
                        <a:buNone/>
                      </a:pPr>
                      <a:r>
                        <a:rPr lang="en-US" sz="1400" b="1" u="none" strike="noStrike">
                          <a:solidFill>
                            <a:schemeClr val="bg1"/>
                          </a:solidFill>
                          <a:effectLst/>
                          <a:latin typeface="Arial"/>
                          <a:cs typeface="Arial"/>
                        </a:rPr>
                        <a:t>Limited or No Progress </a:t>
                      </a:r>
                    </a:p>
                    <a:p>
                      <a:pPr algn="ctr" fontAlgn="ctr">
                        <a:buNone/>
                      </a:pPr>
                      <a:r>
                        <a:rPr lang="en-US" sz="1400" b="1" u="none" strike="noStrike">
                          <a:solidFill>
                            <a:schemeClr val="bg1"/>
                          </a:solidFill>
                          <a:effectLst/>
                          <a:latin typeface="Arial"/>
                          <a:cs typeface="Arial"/>
                        </a:rPr>
                        <a:t>Towards </a:t>
                      </a:r>
                    </a:p>
                    <a:p>
                      <a:pPr algn="ctr" fontAlgn="ctr">
                        <a:buNone/>
                      </a:pPr>
                      <a:r>
                        <a:rPr lang="en-US" sz="1400" b="1" u="none" strike="noStrike">
                          <a:solidFill>
                            <a:schemeClr val="bg1"/>
                          </a:solidFill>
                          <a:effectLst/>
                          <a:latin typeface="Arial"/>
                          <a:cs typeface="Arial"/>
                        </a:rPr>
                        <a:t>Targets​ </a:t>
                      </a:r>
                    </a:p>
                    <a:p>
                      <a:pPr algn="ctr" fontAlgn="ctr">
                        <a:buNone/>
                      </a:pPr>
                      <a:r>
                        <a:rPr lang="en-US" sz="1400" b="1" u="none" strike="noStrike">
                          <a:solidFill>
                            <a:schemeClr val="bg1"/>
                          </a:solidFill>
                          <a:effectLst/>
                          <a:latin typeface="Arial"/>
                          <a:cs typeface="Arial"/>
                        </a:rPr>
                        <a:t>(0-24%)</a:t>
                      </a:r>
                      <a:endParaRPr lang="en-US" sz="1400" b="1" i="0" u="none" strike="noStrike">
                        <a:solidFill>
                          <a:schemeClr val="bg1"/>
                        </a:solidFill>
                        <a:effectLst/>
                        <a:latin typeface="Arial"/>
                        <a:cs typeface="Arial"/>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2025 Moderate </a:t>
                      </a:r>
                    </a:p>
                    <a:p>
                      <a:pPr algn="ctr" fontAlgn="ctr">
                        <a:buNone/>
                      </a:pPr>
                      <a:r>
                        <a:rPr lang="en-US" sz="1400" b="1" u="none" strike="noStrike">
                          <a:solidFill>
                            <a:schemeClr val="bg1"/>
                          </a:solidFill>
                          <a:effectLst/>
                          <a:latin typeface="Arial"/>
                          <a:cs typeface="Arial"/>
                        </a:rPr>
                        <a:t>Progress </a:t>
                      </a:r>
                    </a:p>
                    <a:p>
                      <a:pPr algn="ctr" fontAlgn="ctr">
                        <a:buNone/>
                      </a:pPr>
                      <a:r>
                        <a:rPr lang="en-US" sz="1400" b="1" u="none" strike="noStrike">
                          <a:solidFill>
                            <a:schemeClr val="bg1"/>
                          </a:solidFill>
                          <a:effectLst/>
                          <a:latin typeface="Arial"/>
                          <a:cs typeface="Arial"/>
                        </a:rPr>
                        <a:t>Towards</a:t>
                      </a:r>
                    </a:p>
                    <a:p>
                      <a:pPr algn="ctr" fontAlgn="ctr">
                        <a:buNone/>
                      </a:pPr>
                      <a:r>
                        <a:rPr lang="en-US" sz="1400" b="1" u="none" strike="noStrike">
                          <a:solidFill>
                            <a:schemeClr val="bg1"/>
                          </a:solidFill>
                          <a:effectLst/>
                          <a:latin typeface="Arial"/>
                          <a:cs typeface="Arial"/>
                        </a:rPr>
                        <a:t> Targets​ </a:t>
                      </a:r>
                    </a:p>
                    <a:p>
                      <a:pPr algn="ctr" fontAlgn="ctr">
                        <a:buNone/>
                      </a:pPr>
                      <a:r>
                        <a:rPr lang="en-US" sz="1400" b="1" u="none" strike="noStrike">
                          <a:solidFill>
                            <a:schemeClr val="bg1"/>
                          </a:solidFill>
                          <a:effectLst/>
                          <a:latin typeface="Arial"/>
                          <a:cs typeface="Arial"/>
                        </a:rPr>
                        <a:t>(25-49%)</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2025 Substantial </a:t>
                      </a:r>
                    </a:p>
                    <a:p>
                      <a:pPr algn="ctr" fontAlgn="ctr">
                        <a:buNone/>
                      </a:pPr>
                      <a:r>
                        <a:rPr lang="en-US" sz="1400" b="1" u="none" strike="noStrike">
                          <a:solidFill>
                            <a:schemeClr val="bg1"/>
                          </a:solidFill>
                          <a:effectLst/>
                          <a:latin typeface="Arial"/>
                          <a:cs typeface="Arial"/>
                        </a:rPr>
                        <a:t>Progress </a:t>
                      </a:r>
                    </a:p>
                    <a:p>
                      <a:pPr algn="ctr" fontAlgn="ctr">
                        <a:buNone/>
                      </a:pPr>
                      <a:r>
                        <a:rPr lang="en-US" sz="1400" b="1" u="none" strike="noStrike">
                          <a:solidFill>
                            <a:schemeClr val="bg1"/>
                          </a:solidFill>
                          <a:effectLst/>
                          <a:latin typeface="Arial"/>
                          <a:cs typeface="Arial"/>
                        </a:rPr>
                        <a:t>Towards</a:t>
                      </a:r>
                    </a:p>
                    <a:p>
                      <a:pPr algn="ctr" fontAlgn="ctr">
                        <a:buNone/>
                      </a:pPr>
                      <a:r>
                        <a:rPr lang="en-US" sz="1400" b="1" u="none" strike="noStrike">
                          <a:solidFill>
                            <a:schemeClr val="bg1"/>
                          </a:solidFill>
                          <a:effectLst/>
                          <a:latin typeface="Arial"/>
                          <a:cs typeface="Arial"/>
                        </a:rPr>
                        <a:t> Targets​ </a:t>
                      </a:r>
                    </a:p>
                    <a:p>
                      <a:pPr algn="ctr" fontAlgn="ctr">
                        <a:buNone/>
                      </a:pPr>
                      <a:r>
                        <a:rPr lang="en-US" sz="1400" b="1" u="none" strike="noStrike">
                          <a:solidFill>
                            <a:schemeClr val="bg1"/>
                          </a:solidFill>
                          <a:effectLst/>
                          <a:latin typeface="Arial"/>
                          <a:cs typeface="Arial"/>
                        </a:rPr>
                        <a:t>(50-74%)</a:t>
                      </a:r>
                      <a:endParaRPr lang="en-US" sz="1400" b="1" i="0" u="none" strike="noStrike">
                        <a:solidFill>
                          <a:schemeClr val="bg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tc>
                  <a:txBody>
                    <a:bodyPr/>
                    <a:lstStyle/>
                    <a:p>
                      <a:pPr algn="ctr" fontAlgn="ctr">
                        <a:buNone/>
                      </a:pPr>
                      <a:r>
                        <a:rPr lang="en-US" sz="1400" b="1" u="none" strike="noStrike">
                          <a:solidFill>
                            <a:schemeClr val="bg1"/>
                          </a:solidFill>
                          <a:effectLst/>
                          <a:latin typeface="Arial"/>
                          <a:cs typeface="Arial"/>
                        </a:rPr>
                        <a:t>2025 </a:t>
                      </a:r>
                    </a:p>
                    <a:p>
                      <a:pPr algn="ctr" fontAlgn="ctr">
                        <a:buNone/>
                      </a:pPr>
                      <a:r>
                        <a:rPr lang="en-US" sz="1400" b="1" u="none" strike="noStrike">
                          <a:solidFill>
                            <a:schemeClr val="bg1"/>
                          </a:solidFill>
                          <a:effectLst/>
                          <a:latin typeface="Arial"/>
                          <a:cs typeface="Arial"/>
                        </a:rPr>
                        <a:t>Meeting or</a:t>
                      </a:r>
                    </a:p>
                    <a:p>
                      <a:pPr algn="ctr" fontAlgn="ctr">
                        <a:buNone/>
                      </a:pPr>
                      <a:r>
                        <a:rPr lang="en-US" sz="1400" b="1" u="none" strike="noStrike">
                          <a:solidFill>
                            <a:schemeClr val="bg1"/>
                          </a:solidFill>
                          <a:effectLst/>
                          <a:latin typeface="Arial"/>
                          <a:cs typeface="Arial"/>
                        </a:rPr>
                        <a:t> Exceeding </a:t>
                      </a:r>
                    </a:p>
                    <a:p>
                      <a:pPr algn="ctr" fontAlgn="ctr">
                        <a:buNone/>
                      </a:pPr>
                      <a:r>
                        <a:rPr lang="en-US" sz="1400" b="1" u="none" strike="noStrike">
                          <a:solidFill>
                            <a:schemeClr val="bg1"/>
                          </a:solidFill>
                          <a:effectLst/>
                          <a:latin typeface="Arial"/>
                          <a:cs typeface="Arial"/>
                        </a:rPr>
                        <a:t>Targets </a:t>
                      </a:r>
                    </a:p>
                    <a:p>
                      <a:pPr algn="ctr" fontAlgn="ctr">
                        <a:buNone/>
                      </a:pPr>
                      <a:endParaRPr lang="en-US" sz="1400" b="1" u="none" strike="noStrike">
                        <a:solidFill>
                          <a:schemeClr val="bg1"/>
                        </a:solidFill>
                        <a:effectLst/>
                        <a:latin typeface="Arial"/>
                        <a:cs typeface="Arial"/>
                      </a:endParaRPr>
                    </a:p>
                    <a:p>
                      <a:pPr algn="ctr" fontAlgn="ctr">
                        <a:buNone/>
                      </a:pPr>
                      <a:r>
                        <a:rPr lang="en-US" sz="1400" b="1" u="none" strike="noStrike">
                          <a:solidFill>
                            <a:schemeClr val="bg1"/>
                          </a:solidFill>
                          <a:effectLst/>
                          <a:latin typeface="Arial"/>
                          <a:cs typeface="Arial"/>
                        </a:rPr>
                        <a:t>​(75-100%) </a:t>
                      </a:r>
                      <a:endParaRPr lang="en-US" sz="1400" b="1" i="0" u="none" strike="noStrike">
                        <a:solidFill>
                          <a:schemeClr val="bg1"/>
                        </a:solidFill>
                        <a:effectLst/>
                        <a:latin typeface="Arial"/>
                        <a:cs typeface="Arial"/>
                      </a:endParaRPr>
                    </a:p>
                  </a:txBody>
                  <a:tcPr marL="45720" marR="45720">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solidFill>
                      <a:srgbClr val="1E4782"/>
                    </a:solidFill>
                  </a:tcPr>
                </a:tc>
                <a:extLst>
                  <a:ext uri="{0D108BD9-81ED-4DB2-BD59-A6C34878D82A}">
                    <a16:rowId xmlns:a16="http://schemas.microsoft.com/office/drawing/2014/main" val="2641746370"/>
                  </a:ext>
                </a:extLst>
              </a:tr>
              <a:tr h="408512">
                <a:tc>
                  <a:txBody>
                    <a:bodyPr/>
                    <a:lstStyle/>
                    <a:p>
                      <a:pPr algn="l" fontAlgn="ctr">
                        <a:buNone/>
                      </a:pPr>
                      <a:r>
                        <a:rPr lang="en-US" sz="1400" b="0" u="none" strike="noStrike">
                          <a:solidFill>
                            <a:schemeClr val="tx1"/>
                          </a:solidFill>
                          <a:effectLst/>
                          <a:latin typeface="Arial"/>
                          <a:cs typeface="Arial"/>
                        </a:rPr>
                        <a:t>ES/MS​</a:t>
                      </a:r>
                      <a:endParaRPr lang="en-US" sz="1400" b="0"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1,216 </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2.4%​</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35.4%​</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47.0%​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15.2%​</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3.1%</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35.6%</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46.1%</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15.1%</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extLst>
                  <a:ext uri="{0D108BD9-81ED-4DB2-BD59-A6C34878D82A}">
                    <a16:rowId xmlns:a16="http://schemas.microsoft.com/office/drawing/2014/main" val="4234618822"/>
                  </a:ext>
                </a:extLst>
              </a:tr>
              <a:tr h="408512">
                <a:tc>
                  <a:txBody>
                    <a:bodyPr/>
                    <a:lstStyle/>
                    <a:p>
                      <a:pPr algn="l" fontAlgn="ctr">
                        <a:buNone/>
                      </a:pPr>
                      <a:r>
                        <a:rPr lang="en-US" sz="1400" b="0" u="none" strike="noStrike">
                          <a:solidFill>
                            <a:schemeClr val="tx1"/>
                          </a:solidFill>
                          <a:effectLst/>
                          <a:latin typeface="Arial"/>
                          <a:cs typeface="Arial"/>
                        </a:rPr>
                        <a:t>MS/HS​</a:t>
                      </a:r>
                      <a:endParaRPr lang="en-US" sz="1400" b="0"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120 </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8.5%​</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50.4%​</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35.0%​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6.0%​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5.8%</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59.2%</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28.3%</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6.7%</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extLst>
                  <a:ext uri="{0D108BD9-81ED-4DB2-BD59-A6C34878D82A}">
                    <a16:rowId xmlns:a16="http://schemas.microsoft.com/office/drawing/2014/main" val="2078390301"/>
                  </a:ext>
                </a:extLst>
              </a:tr>
              <a:tr h="408512">
                <a:tc>
                  <a:txBody>
                    <a:bodyPr/>
                    <a:lstStyle/>
                    <a:p>
                      <a:pPr algn="l" fontAlgn="ctr">
                        <a:buNone/>
                      </a:pPr>
                      <a:r>
                        <a:rPr lang="en-US" sz="1400" b="0" u="none" strike="noStrike">
                          <a:solidFill>
                            <a:schemeClr val="tx1"/>
                          </a:solidFill>
                          <a:effectLst/>
                          <a:latin typeface="Arial"/>
                          <a:cs typeface="Arial"/>
                        </a:rPr>
                        <a:t>HS only​</a:t>
                      </a:r>
                      <a:endParaRPr lang="en-US" sz="1400" b="0"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236 </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2.9%​</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37.1%​</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45.0%​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u="none" strike="noStrike">
                          <a:solidFill>
                            <a:schemeClr val="tx1"/>
                          </a:solidFill>
                          <a:effectLst/>
                          <a:latin typeface="Arial" panose="020B0604020202020204" pitchFamily="34" charset="0"/>
                          <a:cs typeface="Arial" panose="020B0604020202020204" pitchFamily="34" charset="0"/>
                        </a:rPr>
                        <a:t>15.0%​</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9.3%</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60.2%</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panose="020B0604020202020204" pitchFamily="34" charset="0"/>
                          <a:cs typeface="Arial" panose="020B0604020202020204" pitchFamily="34" charset="0"/>
                        </a:rPr>
                        <a:t>23.3%</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0" i="0" u="none" strike="noStrike">
                          <a:solidFill>
                            <a:schemeClr val="tx1"/>
                          </a:solidFill>
                          <a:effectLst/>
                          <a:latin typeface="Arial"/>
                          <a:cs typeface="Arial"/>
                        </a:rPr>
                        <a:t>7.2%</a:t>
                      </a: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extLst>
                  <a:ext uri="{0D108BD9-81ED-4DB2-BD59-A6C34878D82A}">
                    <a16:rowId xmlns:a16="http://schemas.microsoft.com/office/drawing/2014/main" val="660391163"/>
                  </a:ext>
                </a:extLst>
              </a:tr>
              <a:tr h="408512">
                <a:tc>
                  <a:txBody>
                    <a:bodyPr/>
                    <a:lstStyle/>
                    <a:p>
                      <a:pPr algn="l" fontAlgn="ctr">
                        <a:buNone/>
                      </a:pPr>
                      <a:r>
                        <a:rPr lang="en-US" sz="1400" b="1" u="none" strike="noStrike">
                          <a:solidFill>
                            <a:schemeClr val="tx1"/>
                          </a:solidFill>
                          <a:effectLst/>
                          <a:latin typeface="Arial"/>
                          <a:cs typeface="Arial"/>
                        </a:rPr>
                        <a:t>Total​</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panose="020B0604020202020204" pitchFamily="34" charset="0"/>
                          <a:cs typeface="Arial" panose="020B0604020202020204" pitchFamily="34" charset="0"/>
                        </a:rPr>
                        <a:t>1,572 </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3.0%​</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36.8%​</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45.8%​</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14.5%​</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4.3%</a:t>
                      </a:r>
                      <a:endParaRPr lang="en-US" sz="1400" b="1" i="0" u="none" strike="noStrike">
                        <a:solidFill>
                          <a:schemeClr val="tx1"/>
                        </a:solidFill>
                        <a:effectLst/>
                        <a:latin typeface="Arial"/>
                        <a:cs typeface="Arial"/>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41.1%</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41.3%</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tc>
                  <a:txBody>
                    <a:bodyPr/>
                    <a:lstStyle/>
                    <a:p>
                      <a:pPr algn="ctr" fontAlgn="ctr">
                        <a:buNone/>
                      </a:pPr>
                      <a:r>
                        <a:rPr lang="en-US" sz="1400" b="1" u="none" strike="noStrike">
                          <a:solidFill>
                            <a:schemeClr val="tx1"/>
                          </a:solidFill>
                          <a:effectLst/>
                          <a:latin typeface="Arial"/>
                          <a:cs typeface="Arial"/>
                        </a:rPr>
                        <a:t>13.3%</a:t>
                      </a:r>
                      <a:endParaRPr lang="en-US" sz="1400" b="1" i="0" u="none" strike="noStrike">
                        <a:solidFill>
                          <a:schemeClr val="tx1"/>
                        </a:solidFill>
                        <a:effectLst/>
                        <a:latin typeface="Arial"/>
                        <a:cs typeface="Arial"/>
                      </a:endParaRPr>
                    </a:p>
                  </a:txBody>
                  <a:tcPr marL="45720" marR="45720" anchor="ctr">
                    <a:lnL w="12700" cap="flat" cmpd="sng" algn="ctr">
                      <a:solidFill>
                        <a:schemeClr val="tx2">
                          <a:lumMod val="75000"/>
                          <a:lumOff val="25000"/>
                        </a:schemeClr>
                      </a:solidFill>
                      <a:prstDash val="solid"/>
                      <a:round/>
                      <a:headEnd type="none" w="med" len="med"/>
                      <a:tailEnd type="none" w="med" len="med"/>
                    </a:lnL>
                    <a:lnR w="12700" cap="flat" cmpd="sng" algn="ctr">
                      <a:solidFill>
                        <a:schemeClr val="tx2">
                          <a:lumMod val="75000"/>
                          <a:lumOff val="25000"/>
                        </a:schemeClr>
                      </a:solidFill>
                      <a:prstDash val="solid"/>
                      <a:round/>
                      <a:headEnd type="none" w="med" len="med"/>
                      <a:tailEnd type="none" w="med" len="med"/>
                    </a:lnR>
                    <a:lnT w="12700" cap="flat" cmpd="sng" algn="ctr">
                      <a:solidFill>
                        <a:schemeClr val="tx2">
                          <a:lumMod val="75000"/>
                          <a:lumOff val="25000"/>
                        </a:schemeClr>
                      </a:solidFill>
                      <a:prstDash val="solid"/>
                      <a:round/>
                      <a:headEnd type="none" w="med" len="med"/>
                      <a:tailEnd type="none" w="med" len="med"/>
                    </a:lnT>
                    <a:lnB w="12700" cap="flat" cmpd="sng" algn="ctr">
                      <a:solidFill>
                        <a:schemeClr val="tx2">
                          <a:lumMod val="75000"/>
                          <a:lumOff val="25000"/>
                        </a:schemeClr>
                      </a:solidFill>
                      <a:prstDash val="solid"/>
                      <a:round/>
                      <a:headEnd type="none" w="med" len="med"/>
                      <a:tailEnd type="none" w="med" len="med"/>
                    </a:lnB>
                  </a:tcPr>
                </a:tc>
                <a:extLst>
                  <a:ext uri="{0D108BD9-81ED-4DB2-BD59-A6C34878D82A}">
                    <a16:rowId xmlns:a16="http://schemas.microsoft.com/office/drawing/2014/main" val="354178061"/>
                  </a:ext>
                </a:extLst>
              </a:tr>
            </a:tbl>
          </a:graphicData>
        </a:graphic>
      </p:graphicFrame>
    </p:spTree>
    <p:extLst>
      <p:ext uri="{BB962C8B-B14F-4D97-AF65-F5344CB8AC3E}">
        <p14:creationId xmlns:p14="http://schemas.microsoft.com/office/powerpoint/2010/main" val="348457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96FBB5-131E-B187-6CA6-0D39A9D43390}"/>
              </a:ext>
            </a:extLst>
          </p:cNvPr>
          <p:cNvSpPr>
            <a:spLocks noGrp="1"/>
          </p:cNvSpPr>
          <p:nvPr>
            <p:ph type="title"/>
          </p:nvPr>
        </p:nvSpPr>
        <p:spPr>
          <a:xfrm>
            <a:off x="173179" y="308699"/>
            <a:ext cx="10515600" cy="861002"/>
          </a:xfrm>
        </p:spPr>
        <p:txBody>
          <a:bodyPr/>
          <a:lstStyle/>
          <a:p>
            <a:r>
              <a:rPr lang="en-US"/>
              <a:t>Schools of Recognition</a:t>
            </a:r>
          </a:p>
        </p:txBody>
      </p:sp>
      <p:sp>
        <p:nvSpPr>
          <p:cNvPr id="6" name="Content Placeholder 5">
            <a:extLst>
              <a:ext uri="{FF2B5EF4-FFF2-40B4-BE49-F238E27FC236}">
                <a16:creationId xmlns:a16="http://schemas.microsoft.com/office/drawing/2014/main" id="{C8E956F3-6428-D7B8-E008-7E749FC5AF95}"/>
              </a:ext>
            </a:extLst>
          </p:cNvPr>
          <p:cNvSpPr>
            <a:spLocks noGrp="1"/>
          </p:cNvSpPr>
          <p:nvPr>
            <p:ph idx="1"/>
          </p:nvPr>
        </p:nvSpPr>
        <p:spPr>
          <a:xfrm>
            <a:off x="173179" y="1591254"/>
            <a:ext cx="11890665" cy="4414692"/>
          </a:xfrm>
        </p:spPr>
        <p:txBody>
          <a:bodyPr/>
          <a:lstStyle/>
          <a:p>
            <a:r>
              <a:rPr lang="en-US"/>
              <a:t>DESE has identified 61 Schools of Recognition for high achievement and growth and meeting or exceeding targets, including six National Blue Ribbon School nominees</a:t>
            </a:r>
          </a:p>
          <a:p>
            <a:pPr marL="0" indent="0">
              <a:buNone/>
            </a:pPr>
            <a:endParaRPr lang="en-US"/>
          </a:p>
          <a:p>
            <a:r>
              <a:rPr lang="en-US"/>
              <a:t>Notation for both on public accountability report and DESE website</a:t>
            </a:r>
          </a:p>
        </p:txBody>
      </p:sp>
    </p:spTree>
    <p:extLst>
      <p:ext uri="{BB962C8B-B14F-4D97-AF65-F5344CB8AC3E}">
        <p14:creationId xmlns:p14="http://schemas.microsoft.com/office/powerpoint/2010/main" val="397344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FA9F2-1F5C-150A-222C-60D2432362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BCA915-812E-D4D4-5270-9FBC45D5EDEA}"/>
              </a:ext>
            </a:extLst>
          </p:cNvPr>
          <p:cNvSpPr>
            <a:spLocks noGrp="1"/>
          </p:cNvSpPr>
          <p:nvPr>
            <p:ph type="sldNum" sz="quarter" idx="12"/>
          </p:nvPr>
        </p:nvSpPr>
        <p:spPr/>
        <p:txBody>
          <a:bodyPr/>
          <a:lstStyle/>
          <a:p>
            <a:fld id="{68A8D22E-6BC5-9E47-900C-2BB94685D9F5}" type="slidenum">
              <a:rPr lang="en-US" smtClean="0"/>
              <a:pPr/>
              <a:t>18</a:t>
            </a:fld>
            <a:endParaRPr lang="en-US"/>
          </a:p>
        </p:txBody>
      </p:sp>
      <p:sp>
        <p:nvSpPr>
          <p:cNvPr id="6" name="Title 5">
            <a:extLst>
              <a:ext uri="{FF2B5EF4-FFF2-40B4-BE49-F238E27FC236}">
                <a16:creationId xmlns:a16="http://schemas.microsoft.com/office/drawing/2014/main" id="{FB8B22A6-5C5D-9D77-E012-5E86BBA1BCB6}"/>
              </a:ext>
            </a:extLst>
          </p:cNvPr>
          <p:cNvSpPr>
            <a:spLocks noGrp="1"/>
          </p:cNvSpPr>
          <p:nvPr>
            <p:ph type="title"/>
          </p:nvPr>
        </p:nvSpPr>
        <p:spPr>
          <a:xfrm>
            <a:off x="173179" y="3073986"/>
            <a:ext cx="10515600" cy="861002"/>
          </a:xfrm>
        </p:spPr>
        <p:txBody>
          <a:bodyPr>
            <a:normAutofit fontScale="90000"/>
          </a:bodyPr>
          <a:lstStyle/>
          <a:p>
            <a:pPr marL="0" indent="0"/>
            <a:r>
              <a:rPr lang="en-US" spc="-150">
                <a:latin typeface="Arial"/>
                <a:cs typeface="Arial"/>
              </a:rPr>
              <a:t>Update on DESE’s District Review Process </a:t>
            </a:r>
            <a:endParaRPr lang="en-US" spc="-150"/>
          </a:p>
        </p:txBody>
      </p:sp>
      <p:sp>
        <p:nvSpPr>
          <p:cNvPr id="5" name="Content Placeholder 4">
            <a:extLst>
              <a:ext uri="{FF2B5EF4-FFF2-40B4-BE49-F238E27FC236}">
                <a16:creationId xmlns:a16="http://schemas.microsoft.com/office/drawing/2014/main" id="{6BAFD6E3-55B3-F07E-5D26-FBA5E0B26C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9970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85FC-D8B2-F0F9-37A1-B330ED4EC5DD}"/>
              </a:ext>
            </a:extLst>
          </p:cNvPr>
          <p:cNvSpPr>
            <a:spLocks noGrp="1"/>
          </p:cNvSpPr>
          <p:nvPr>
            <p:ph type="title"/>
          </p:nvPr>
        </p:nvSpPr>
        <p:spPr/>
        <p:txBody>
          <a:bodyPr/>
          <a:lstStyle/>
          <a:p>
            <a:r>
              <a:rPr lang="en-US" sz="3600"/>
              <a:t>What’s New in District Reviews?</a:t>
            </a:r>
          </a:p>
        </p:txBody>
      </p:sp>
      <p:sp>
        <p:nvSpPr>
          <p:cNvPr id="5" name="Slide Number Placeholder 4">
            <a:extLst>
              <a:ext uri="{FF2B5EF4-FFF2-40B4-BE49-F238E27FC236}">
                <a16:creationId xmlns:a16="http://schemas.microsoft.com/office/drawing/2014/main" id="{6B25CDC0-E4EF-CFB8-8980-119BAAFFF832}"/>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19</a:t>
            </a:fld>
            <a:endParaRPr lang="en-US"/>
          </a:p>
        </p:txBody>
      </p:sp>
      <p:pic>
        <p:nvPicPr>
          <p:cNvPr id="10" name="Picture 2" descr="The review process is broken into four distinct phases: Preparation, Onsite, Drafting and Publication, Post-Review.">
            <a:extLst>
              <a:ext uri="{FF2B5EF4-FFF2-40B4-BE49-F238E27FC236}">
                <a16:creationId xmlns:a16="http://schemas.microsoft.com/office/drawing/2014/main" id="{514CFB5C-34DA-CC83-F8B1-B6567C8BE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33" y="527665"/>
            <a:ext cx="6897022" cy="16959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94820A9-38A8-FF2B-8D0A-4246DEAFFB34}"/>
              </a:ext>
            </a:extLst>
          </p:cNvPr>
          <p:cNvSpPr/>
          <p:nvPr/>
        </p:nvSpPr>
        <p:spPr>
          <a:xfrm>
            <a:off x="5398735" y="2606067"/>
            <a:ext cx="2014015" cy="3886808"/>
          </a:xfrm>
          <a:prstGeom prst="rect">
            <a:avLst/>
          </a:prstGeom>
          <a:solidFill>
            <a:srgbClr val="D8E5F1"/>
          </a:solidFill>
          <a:ln w="381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Preparation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Earlier notification and orientation sessions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a:solidFill>
                  <a:srgbClr val="1E4782"/>
                </a:solidFill>
                <a:latin typeface="Arial" panose="020B0604020202020204" pitchFamily="34" charset="0"/>
                <a:cs typeface="Arial" panose="020B0604020202020204" pitchFamily="34" charset="0"/>
              </a:rPr>
              <a:t>Website with all district-facing resources and guidance</a:t>
            </a:r>
            <a:endPar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New CLASS training for district leaders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Pre-Review Communications Kit</a:t>
            </a:r>
          </a:p>
        </p:txBody>
      </p:sp>
      <p:sp>
        <p:nvSpPr>
          <p:cNvPr id="13" name="Rectangle 12">
            <a:extLst>
              <a:ext uri="{FF2B5EF4-FFF2-40B4-BE49-F238E27FC236}">
                <a16:creationId xmlns:a16="http://schemas.microsoft.com/office/drawing/2014/main" id="{775F52C3-28EB-C1E2-5AF7-B42DF87F5421}"/>
              </a:ext>
            </a:extLst>
          </p:cNvPr>
          <p:cNvSpPr/>
          <p:nvPr/>
        </p:nvSpPr>
        <p:spPr>
          <a:xfrm>
            <a:off x="7446216" y="2606067"/>
            <a:ext cx="2025739" cy="1943404"/>
          </a:xfrm>
          <a:prstGeom prst="rect">
            <a:avLst/>
          </a:prstGeom>
          <a:solidFill>
            <a:srgbClr val="F9E9F4"/>
          </a:solidFill>
          <a:ln w="38100">
            <a:solidFill>
              <a:srgbClr val="C41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Onsite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Collecting</a:t>
            </a:r>
            <a:r>
              <a:rPr kumimoji="0" lang="en-US" sz="1300" b="0" i="0" u="none" strike="noStrike" kern="1200" cap="none" spc="0" normalizeH="0" noProof="0">
                <a:ln>
                  <a:noFill/>
                </a:ln>
                <a:solidFill>
                  <a:srgbClr val="1E4782"/>
                </a:solidFill>
                <a:effectLst/>
                <a:uLnTx/>
                <a:uFillTx/>
                <a:latin typeface="Arial" panose="020B0604020202020204" pitchFamily="34" charset="0"/>
                <a:ea typeface="+mn-ea"/>
                <a:cs typeface="Arial" panose="020B0604020202020204" pitchFamily="34" charset="0"/>
              </a:rPr>
              <a:t> curriculum implementation data</a:t>
            </a:r>
            <a:endPar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Debrief call 1-2 weeks after onsite</a:t>
            </a:r>
          </a:p>
        </p:txBody>
      </p:sp>
      <p:sp>
        <p:nvSpPr>
          <p:cNvPr id="14" name="Rectangle 13">
            <a:extLst>
              <a:ext uri="{FF2B5EF4-FFF2-40B4-BE49-F238E27FC236}">
                <a16:creationId xmlns:a16="http://schemas.microsoft.com/office/drawing/2014/main" id="{3C3CD5EF-0478-88CB-51F0-679FBD95A1C6}"/>
              </a:ext>
            </a:extLst>
          </p:cNvPr>
          <p:cNvSpPr/>
          <p:nvPr/>
        </p:nvSpPr>
        <p:spPr>
          <a:xfrm>
            <a:off x="7446216" y="4588934"/>
            <a:ext cx="2025739" cy="1903941"/>
          </a:xfrm>
          <a:prstGeom prst="rect">
            <a:avLst/>
          </a:prstGeom>
          <a:solidFill>
            <a:srgbClr val="EDF9F7"/>
          </a:solidFill>
          <a:ln w="38100">
            <a:solidFill>
              <a:srgbClr val="45BD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Drafting and Publication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Findings call before factual corrections</a:t>
            </a:r>
          </a:p>
        </p:txBody>
      </p:sp>
      <p:sp>
        <p:nvSpPr>
          <p:cNvPr id="15" name="Rectangle 14">
            <a:extLst>
              <a:ext uri="{FF2B5EF4-FFF2-40B4-BE49-F238E27FC236}">
                <a16:creationId xmlns:a16="http://schemas.microsoft.com/office/drawing/2014/main" id="{DA886B68-6C16-62ED-9D81-04290477F63F}"/>
              </a:ext>
            </a:extLst>
          </p:cNvPr>
          <p:cNvSpPr/>
          <p:nvPr/>
        </p:nvSpPr>
        <p:spPr>
          <a:xfrm>
            <a:off x="9505421" y="2606067"/>
            <a:ext cx="2014015" cy="3886808"/>
          </a:xfrm>
          <a:prstGeom prst="rect">
            <a:avLst/>
          </a:prstGeom>
          <a:solidFill>
            <a:srgbClr val="FDF1EB"/>
          </a:solid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b="1">
                <a:solidFill>
                  <a:srgbClr val="1E4782"/>
                </a:solidFill>
                <a:latin typeface="Arial" panose="020B0604020202020204" pitchFamily="34" charset="0"/>
                <a:cs typeface="Arial" panose="020B0604020202020204" pitchFamily="34" charset="0"/>
              </a:rPr>
              <a:t>Post-Review</a:t>
            </a:r>
            <a:endParaRPr kumimoji="0" lang="en-US" sz="1300" b="1"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Post-Review Action Kit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300">
                <a:solidFill>
                  <a:srgbClr val="1E4782"/>
                </a:solidFill>
                <a:latin typeface="Arial" panose="020B0604020202020204" pitchFamily="34" charset="0"/>
                <a:cs typeface="Arial" panose="020B0604020202020204" pitchFamily="34" charset="0"/>
              </a:rPr>
              <a:t>Monitoring pilot</a:t>
            </a:r>
            <a:endParaRPr kumimoji="0" lang="en-US" sz="13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a:p>
            <a:pPr algn="ctr"/>
            <a:endParaRPr lang="en-US"/>
          </a:p>
        </p:txBody>
      </p:sp>
    </p:spTree>
    <p:extLst>
      <p:ext uri="{BB962C8B-B14F-4D97-AF65-F5344CB8AC3E}">
        <p14:creationId xmlns:p14="http://schemas.microsoft.com/office/powerpoint/2010/main" val="9880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a:xfrm>
            <a:off x="173179" y="308699"/>
            <a:ext cx="10515600" cy="861002"/>
          </a:xfrm>
        </p:spPr>
        <p:txBody>
          <a:bodyPr>
            <a:normAutofit/>
          </a:bodyPr>
          <a:lstStyle/>
          <a:p>
            <a:r>
              <a:rPr lang="en-US"/>
              <a:t>Topics</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a:xfrm>
            <a:off x="173179" y="1591254"/>
            <a:ext cx="11890665" cy="4414692"/>
          </a:xfrm>
        </p:spPr>
        <p:txBody>
          <a:bodyPr vert="horz" lIns="91440" tIns="45720" rIns="91440" bIns="45720" rtlCol="0" anchor="t">
            <a:normAutofit/>
          </a:bodyPr>
          <a:lstStyle/>
          <a:p>
            <a:pPr>
              <a:lnSpc>
                <a:spcPct val="100000"/>
              </a:lnSpc>
            </a:pPr>
            <a:r>
              <a:rPr lang="en-US" sz="2400">
                <a:latin typeface="Arial"/>
                <a:cs typeface="Arial"/>
              </a:rPr>
              <a:t>Welcome and Introductions</a:t>
            </a:r>
            <a:endParaRPr lang="en-US"/>
          </a:p>
          <a:p>
            <a:pPr>
              <a:lnSpc>
                <a:spcPct val="100000"/>
              </a:lnSpc>
            </a:pPr>
            <a:r>
              <a:rPr lang="en-US" sz="2400">
                <a:latin typeface="Arial"/>
                <a:cs typeface="Arial"/>
              </a:rPr>
              <a:t>Discussion of Norms</a:t>
            </a:r>
            <a:endParaRPr lang="en-US"/>
          </a:p>
          <a:p>
            <a:pPr>
              <a:lnSpc>
                <a:spcPct val="100000"/>
              </a:lnSpc>
            </a:pPr>
            <a:r>
              <a:rPr lang="en-US" sz="2400">
                <a:latin typeface="Arial"/>
                <a:cs typeface="Arial"/>
              </a:rPr>
              <a:t>2025 MCAS and Accountability Results</a:t>
            </a:r>
            <a:endParaRPr lang="en-US"/>
          </a:p>
          <a:p>
            <a:pPr>
              <a:lnSpc>
                <a:spcPct val="100000"/>
              </a:lnSpc>
            </a:pPr>
            <a:r>
              <a:rPr lang="en-US" sz="2400">
                <a:latin typeface="Arial"/>
                <a:cs typeface="Arial"/>
              </a:rPr>
              <a:t>Update on DESE’s District Review Process</a:t>
            </a:r>
          </a:p>
          <a:p>
            <a:pPr>
              <a:lnSpc>
                <a:spcPct val="100000"/>
              </a:lnSpc>
            </a:pPr>
            <a:r>
              <a:rPr lang="en-US" sz="2400">
                <a:latin typeface="Arial"/>
                <a:cs typeface="Arial"/>
              </a:rPr>
              <a:t>Update on DESE’s Accountability System Review Process</a:t>
            </a:r>
          </a:p>
          <a:p>
            <a:pPr>
              <a:lnSpc>
                <a:spcPct val="100000"/>
              </a:lnSpc>
            </a:pPr>
            <a:r>
              <a:rPr lang="en-US" sz="2400">
                <a:latin typeface="Arial"/>
                <a:cs typeface="Arial"/>
              </a:rPr>
              <a:t>Next Steps and Closing</a:t>
            </a:r>
            <a:endParaRPr lang="en-US" sz="2400"/>
          </a:p>
          <a:p>
            <a:pPr>
              <a:lnSpc>
                <a:spcPct val="100000"/>
              </a:lnSpc>
            </a:pPr>
            <a:endParaRPr lang="en-US" sz="1200">
              <a:solidFill>
                <a:srgbClr val="000000"/>
              </a:solidFill>
            </a:endParaRPr>
          </a:p>
          <a:p>
            <a:pPr>
              <a:lnSpc>
                <a:spcPct val="100000"/>
              </a:lnSpc>
            </a:pPr>
            <a:endParaRPr lang="en-US" sz="2400"/>
          </a:p>
          <a:p>
            <a:pPr>
              <a:lnSpc>
                <a:spcPct val="100000"/>
              </a:lnSpc>
            </a:pPr>
            <a:endParaRPr lang="en-US" sz="2400"/>
          </a:p>
          <a:p>
            <a:pPr>
              <a:lnSpc>
                <a:spcPct val="100000"/>
              </a:lnSpc>
            </a:pPr>
            <a:endParaRPr lang="en-US" sz="2400"/>
          </a:p>
          <a:p>
            <a:endParaRPr lang="en-US" sz="2400"/>
          </a:p>
          <a:p>
            <a:endParaRPr lang="en-US" sz="2400"/>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2</a:t>
            </a:fld>
            <a:endParaRPr lang="en-US"/>
          </a:p>
        </p:txBody>
      </p:sp>
    </p:spTree>
    <p:extLst>
      <p:ext uri="{BB962C8B-B14F-4D97-AF65-F5344CB8AC3E}">
        <p14:creationId xmlns:p14="http://schemas.microsoft.com/office/powerpoint/2010/main" val="385223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B88CC3-FACD-0EFF-0761-14AC8A1AA4B5}"/>
              </a:ext>
            </a:extLst>
          </p:cNvPr>
          <p:cNvSpPr>
            <a:spLocks noGrp="1"/>
          </p:cNvSpPr>
          <p:nvPr>
            <p:ph type="body" sz="quarter" idx="14"/>
          </p:nvPr>
        </p:nvSpPr>
        <p:spPr>
          <a:xfrm>
            <a:off x="5879690" y="1809477"/>
            <a:ext cx="5695592" cy="4565754"/>
          </a:xfrm>
        </p:spPr>
        <p:txBody>
          <a:bodyPr anchor="ctr"/>
          <a:lstStyle/>
          <a:p>
            <a:r>
              <a:rPr lang="en-US"/>
              <a:t>The updated district review website centralizes all district-facing resources. There are many resources to support districts through the preparation phase of the review including </a:t>
            </a:r>
          </a:p>
          <a:p>
            <a:pPr marL="342900" indent="-342900">
              <a:buFont typeface="Arial" panose="020B0604020202020204" pitchFamily="34" charset="0"/>
              <a:buChar char="•"/>
            </a:pPr>
            <a:r>
              <a:rPr lang="en-US"/>
              <a:t>District Review Handbook </a:t>
            </a:r>
          </a:p>
          <a:p>
            <a:pPr marL="342900" indent="-342900">
              <a:buFont typeface="Arial" panose="020B0604020202020204" pitchFamily="34" charset="0"/>
              <a:buChar char="•"/>
            </a:pPr>
            <a:r>
              <a:rPr lang="en-US"/>
              <a:t>CLASS 101 for district leaders – recording and materials will be posted to the website</a:t>
            </a:r>
          </a:p>
          <a:p>
            <a:pPr marL="342900" indent="-342900">
              <a:buFont typeface="Arial" panose="020B0604020202020204" pitchFamily="34" charset="0"/>
              <a:buChar char="•"/>
            </a:pPr>
            <a:r>
              <a:rPr lang="en-US"/>
              <a:t>Pre-Review Communications Kit</a:t>
            </a:r>
          </a:p>
          <a:p>
            <a:pPr marL="1028700" lvl="1" indent="-342900"/>
            <a:r>
              <a:rPr lang="en-US" sz="1800"/>
              <a:t>CLASS information for teachers</a:t>
            </a:r>
          </a:p>
          <a:p>
            <a:pPr marL="1028700" lvl="1" indent="-342900"/>
            <a:r>
              <a:rPr lang="en-US" sz="1800"/>
              <a:t>Interview and focus group invitations</a:t>
            </a:r>
          </a:p>
          <a:p>
            <a:pPr marL="1028700" lvl="1" indent="-342900"/>
            <a:r>
              <a:rPr lang="en-US" sz="1800"/>
              <a:t>Community notification letter</a:t>
            </a:r>
          </a:p>
        </p:txBody>
      </p:sp>
      <p:sp>
        <p:nvSpPr>
          <p:cNvPr id="2" name="Slide Number Placeholder 1">
            <a:extLst>
              <a:ext uri="{FF2B5EF4-FFF2-40B4-BE49-F238E27FC236}">
                <a16:creationId xmlns:a16="http://schemas.microsoft.com/office/drawing/2014/main" id="{7FB65AC2-906C-C865-162C-2A6871BA58AE}"/>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pPr/>
              <a:t>20</a:t>
            </a:fld>
            <a:endParaRPr lang="en-US"/>
          </a:p>
        </p:txBody>
      </p:sp>
      <p:sp>
        <p:nvSpPr>
          <p:cNvPr id="7" name="Title 1">
            <a:extLst>
              <a:ext uri="{FF2B5EF4-FFF2-40B4-BE49-F238E27FC236}">
                <a16:creationId xmlns:a16="http://schemas.microsoft.com/office/drawing/2014/main" id="{44D978BF-D821-28CC-C279-38E14F6C0BFE}"/>
              </a:ext>
            </a:extLst>
          </p:cNvPr>
          <p:cNvSpPr txBox="1">
            <a:spLocks noGrp="1"/>
          </p:cNvSpPr>
          <p:nvPr>
            <p:ph type="title" idx="4294967295"/>
          </p:nvPr>
        </p:nvSpPr>
        <p:spPr>
          <a:xfrm>
            <a:off x="3794147" y="285007"/>
            <a:ext cx="7781135" cy="1325563"/>
          </a:xfrm>
          <a:prstGeom prst="roundRect">
            <a:avLst/>
          </a:prstGeom>
          <a:solidFill>
            <a:srgbClr val="F3F3F3"/>
          </a:solidFill>
          <a:ln w="38100">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347AB6"/>
                </a:solidFill>
                <a:effectLst/>
                <a:uLnTx/>
                <a:uFillTx/>
                <a:latin typeface="Arial" panose="020B0604020202020204" pitchFamily="34" charset="0"/>
                <a:ea typeface="+mj-ea"/>
                <a:cs typeface="Arial" panose="020B0604020202020204" pitchFamily="34" charset="0"/>
              </a:rPr>
              <a:t>Preparation Phase: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347AB6"/>
                </a:solidFill>
                <a:effectLst/>
                <a:uLnTx/>
                <a:uFillTx/>
                <a:latin typeface="Arial" panose="020B0604020202020204" pitchFamily="34" charset="0"/>
                <a:ea typeface="+mj-ea"/>
                <a:cs typeface="Arial" panose="020B0604020202020204" pitchFamily="34" charset="0"/>
              </a:rPr>
              <a:t>New Resources for Districts</a:t>
            </a:r>
          </a:p>
        </p:txBody>
      </p:sp>
      <p:pic>
        <p:nvPicPr>
          <p:cNvPr id="9" name="Picture 8" descr="Screenshot of District Review website">
            <a:extLst>
              <a:ext uri="{FF2B5EF4-FFF2-40B4-BE49-F238E27FC236}">
                <a16:creationId xmlns:a16="http://schemas.microsoft.com/office/drawing/2014/main" id="{2D763616-C71C-0F35-FD8A-CA8FA1531C8D}"/>
              </a:ext>
            </a:extLst>
          </p:cNvPr>
          <p:cNvPicPr>
            <a:picLocks noChangeAspect="1"/>
          </p:cNvPicPr>
          <p:nvPr/>
        </p:nvPicPr>
        <p:blipFill>
          <a:blip r:embed="rId2"/>
          <a:stretch>
            <a:fillRect/>
          </a:stretch>
        </p:blipFill>
        <p:spPr>
          <a:xfrm>
            <a:off x="193924" y="2231921"/>
            <a:ext cx="5304577" cy="3720867"/>
          </a:xfrm>
          <a:prstGeom prst="rect">
            <a:avLst/>
          </a:prstGeom>
        </p:spPr>
      </p:pic>
    </p:spTree>
    <p:extLst>
      <p:ext uri="{BB962C8B-B14F-4D97-AF65-F5344CB8AC3E}">
        <p14:creationId xmlns:p14="http://schemas.microsoft.com/office/powerpoint/2010/main" val="274323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A461-AEDE-1A27-51DC-818CF7F971EB}"/>
              </a:ext>
            </a:extLst>
          </p:cNvPr>
          <p:cNvSpPr>
            <a:spLocks noGrp="1"/>
          </p:cNvSpPr>
          <p:nvPr>
            <p:ph type="title"/>
          </p:nvPr>
        </p:nvSpPr>
        <p:spPr/>
        <p:txBody>
          <a:bodyPr/>
          <a:lstStyle/>
          <a:p>
            <a:r>
              <a:rPr lang="en-US"/>
              <a:t>Onsite Phase: Collecting Curriculum Data</a:t>
            </a:r>
          </a:p>
        </p:txBody>
      </p:sp>
      <p:sp>
        <p:nvSpPr>
          <p:cNvPr id="4" name="Text Placeholder 3">
            <a:extLst>
              <a:ext uri="{FF2B5EF4-FFF2-40B4-BE49-F238E27FC236}">
                <a16:creationId xmlns:a16="http://schemas.microsoft.com/office/drawing/2014/main" id="{39B1CECB-2059-8752-9CA9-94A9F647D964}"/>
              </a:ext>
            </a:extLst>
          </p:cNvPr>
          <p:cNvSpPr>
            <a:spLocks noGrp="1"/>
          </p:cNvSpPr>
          <p:nvPr>
            <p:ph type="body" sz="half" idx="2"/>
          </p:nvPr>
        </p:nvSpPr>
        <p:spPr>
          <a:xfrm>
            <a:off x="419879" y="368155"/>
            <a:ext cx="6865824" cy="3101109"/>
          </a:xfrm>
        </p:spPr>
        <p:txBody>
          <a:bodyPr>
            <a:noAutofit/>
          </a:bodyPr>
          <a:lstStyle/>
          <a:p>
            <a:r>
              <a:rPr lang="en-US" sz="2200"/>
              <a:t>CLASS observers will take note of the curricular materials being used in each classroom they observe</a:t>
            </a:r>
          </a:p>
          <a:p>
            <a:pPr marL="285750" indent="-285750">
              <a:buFont typeface="Arial" panose="020B0604020202020204" pitchFamily="34" charset="0"/>
              <a:buChar char="•"/>
            </a:pPr>
            <a:r>
              <a:rPr lang="en-US" sz="2200" b="1"/>
              <a:t>Purpose: </a:t>
            </a:r>
            <a:r>
              <a:rPr lang="en-US" sz="2200"/>
              <a:t>Obtain information about curriculum implementation </a:t>
            </a:r>
          </a:p>
          <a:p>
            <a:pPr marL="742950" lvl="1" indent="-285750">
              <a:buFont typeface="Arial" panose="020B0604020202020204" pitchFamily="34" charset="0"/>
              <a:buChar char="•"/>
            </a:pPr>
            <a:r>
              <a:rPr lang="en-US" sz="2200"/>
              <a:t>Is the district using the curriculum it reports to us? </a:t>
            </a:r>
          </a:p>
          <a:p>
            <a:pPr marL="285750" indent="-285750">
              <a:buFont typeface="Arial" panose="020B0604020202020204" pitchFamily="34" charset="0"/>
              <a:buChar char="•"/>
            </a:pPr>
            <a:r>
              <a:rPr lang="en-US" sz="2200"/>
              <a:t>ODRM hopes this data can be used to triangulate findings</a:t>
            </a:r>
          </a:p>
        </p:txBody>
      </p:sp>
      <p:sp>
        <p:nvSpPr>
          <p:cNvPr id="5" name="Slide Number Placeholder 4">
            <a:extLst>
              <a:ext uri="{FF2B5EF4-FFF2-40B4-BE49-F238E27FC236}">
                <a16:creationId xmlns:a16="http://schemas.microsoft.com/office/drawing/2014/main" id="{454F8828-4769-25DD-7EA0-819931E1A968}"/>
              </a:ext>
            </a:extLst>
          </p:cNvPr>
          <p:cNvSpPr>
            <a:spLocks noGrp="1"/>
          </p:cNvSpPr>
          <p:nvPr>
            <p:ph type="sldNum" sz="quarter" idx="12"/>
          </p:nvPr>
        </p:nvSpPr>
        <p:spPr/>
        <p:txBody>
          <a:bodyPr/>
          <a:lstStyle/>
          <a:p>
            <a:fld id="{68A8D22E-6BC5-9E47-900C-2BB94685D9F5}" type="slidenum">
              <a:rPr lang="en-US" smtClean="0"/>
              <a:t>21</a:t>
            </a:fld>
            <a:endParaRPr lang="en-US"/>
          </a:p>
        </p:txBody>
      </p:sp>
      <p:sp>
        <p:nvSpPr>
          <p:cNvPr id="6" name="Rectangle: Rounded Corners 5">
            <a:extLst>
              <a:ext uri="{FF2B5EF4-FFF2-40B4-BE49-F238E27FC236}">
                <a16:creationId xmlns:a16="http://schemas.microsoft.com/office/drawing/2014/main" id="{D69EF845-C883-9796-158E-9C9588AD599F}"/>
              </a:ext>
            </a:extLst>
          </p:cNvPr>
          <p:cNvSpPr/>
          <p:nvPr/>
        </p:nvSpPr>
        <p:spPr>
          <a:xfrm>
            <a:off x="1157297" y="3696933"/>
            <a:ext cx="9717179" cy="2781541"/>
          </a:xfrm>
          <a:prstGeom prst="roundRect">
            <a:avLst>
              <a:gd name="adj" fmla="val 9044"/>
            </a:avLst>
          </a:prstGeom>
          <a:solidFill>
            <a:srgbClr val="B5DEF2"/>
          </a:solidFill>
          <a:ln w="38100">
            <a:solidFill>
              <a:srgbClr val="B5D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a:solidFill>
                  <a:schemeClr val="tx1"/>
                </a:solidFill>
                <a:latin typeface="Arial" panose="020B0604020202020204" pitchFamily="34" charset="0"/>
                <a:cs typeface="Arial" panose="020B0604020202020204" pitchFamily="34" charset="0"/>
              </a:rPr>
              <a:t>Example: </a:t>
            </a:r>
          </a:p>
          <a:p>
            <a:pPr algn="ctr">
              <a:spcAft>
                <a:spcPts val="600"/>
              </a:spcAft>
            </a:pPr>
            <a:r>
              <a:rPr lang="en-US" sz="1600">
                <a:solidFill>
                  <a:schemeClr val="tx1"/>
                </a:solidFill>
                <a:latin typeface="Arial" panose="020B0604020202020204" pitchFamily="34" charset="0"/>
                <a:cs typeface="Arial" panose="020B0604020202020204" pitchFamily="34" charset="0"/>
              </a:rPr>
              <a:t>District leaders reported that the Wonders ELA curriculum is in the implementation phase for grades K-5. </a:t>
            </a:r>
            <a:r>
              <a:rPr lang="en-US" sz="1600" b="1">
                <a:solidFill>
                  <a:schemeClr val="tx1"/>
                </a:solidFill>
                <a:latin typeface="Arial" panose="020B0604020202020204" pitchFamily="34" charset="0"/>
                <a:cs typeface="Arial" panose="020B0604020202020204" pitchFamily="34" charset="0"/>
              </a:rPr>
              <a:t>However, in observations of elementary ELA classes across the district, observers saw concrete evidence of Wonders’ implementation in only six of 20 classrooms. </a:t>
            </a:r>
            <a:r>
              <a:rPr lang="en-US" sz="1600">
                <a:solidFill>
                  <a:schemeClr val="tx1"/>
                </a:solidFill>
                <a:latin typeface="Arial" panose="020B0604020202020204" pitchFamily="34" charset="0"/>
                <a:cs typeface="Arial" panose="020B0604020202020204" pitchFamily="34" charset="0"/>
              </a:rPr>
              <a:t>Furthermore, teachers stated that although the Wonders curriculum has been provided by the district, they have not received training in its implementation. The district professional development calendar for 2024-25 did not include any sessions specific to the elementary ELA curriculum or its implementation. Thus, supporting elementary teachers in implementing the Wonders curriculum is an area of growth for the district. </a:t>
            </a:r>
          </a:p>
        </p:txBody>
      </p:sp>
    </p:spTree>
    <p:extLst>
      <p:ext uri="{BB962C8B-B14F-4D97-AF65-F5344CB8AC3E}">
        <p14:creationId xmlns:p14="http://schemas.microsoft.com/office/powerpoint/2010/main" val="58270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5D97-DE67-70DF-080A-951018B14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079B8-29FB-E6FC-D1A3-5295EF211BC2}"/>
              </a:ext>
            </a:extLst>
          </p:cNvPr>
          <p:cNvSpPr>
            <a:spLocks noGrp="1"/>
          </p:cNvSpPr>
          <p:nvPr>
            <p:ph type="title"/>
          </p:nvPr>
        </p:nvSpPr>
        <p:spPr/>
        <p:txBody>
          <a:bodyPr/>
          <a:lstStyle/>
          <a:p>
            <a:r>
              <a:rPr lang="en-US"/>
              <a:t>Onsite Phase: Debrief Calls</a:t>
            </a:r>
          </a:p>
        </p:txBody>
      </p:sp>
      <p:sp>
        <p:nvSpPr>
          <p:cNvPr id="3" name="Content Placeholder 2">
            <a:extLst>
              <a:ext uri="{FF2B5EF4-FFF2-40B4-BE49-F238E27FC236}">
                <a16:creationId xmlns:a16="http://schemas.microsoft.com/office/drawing/2014/main" id="{67CCC201-D54C-A4AC-90FF-468153E4FBE4}"/>
              </a:ext>
            </a:extLst>
          </p:cNvPr>
          <p:cNvSpPr>
            <a:spLocks noGrp="1"/>
          </p:cNvSpPr>
          <p:nvPr>
            <p:ph idx="1"/>
          </p:nvPr>
        </p:nvSpPr>
        <p:spPr>
          <a:xfrm>
            <a:off x="173179" y="2119857"/>
            <a:ext cx="5165737" cy="3844413"/>
          </a:xfrm>
        </p:spPr>
        <p:txBody>
          <a:bodyPr>
            <a:normAutofit fontScale="92500" lnSpcReduction="20000"/>
          </a:bodyPr>
          <a:lstStyle/>
          <a:p>
            <a:pPr>
              <a:lnSpc>
                <a:spcPct val="110000"/>
              </a:lnSpc>
            </a:pPr>
            <a:r>
              <a:rPr lang="en-US"/>
              <a:t>Opportunity to connect with the district and keep them involved and invested in the process</a:t>
            </a:r>
          </a:p>
          <a:p>
            <a:pPr>
              <a:lnSpc>
                <a:spcPct val="120000"/>
              </a:lnSpc>
            </a:pPr>
            <a:r>
              <a:rPr lang="en-US"/>
              <a:t>ODRM will build the agenda/template for the call </a:t>
            </a:r>
          </a:p>
          <a:p>
            <a:pPr>
              <a:lnSpc>
                <a:spcPct val="110000"/>
              </a:lnSpc>
            </a:pPr>
            <a:r>
              <a:rPr lang="en-US"/>
              <a:t>AIR district leads will share high-level themes emerging from CLASS data and high-level themes if possible</a:t>
            </a:r>
          </a:p>
        </p:txBody>
      </p:sp>
      <p:sp>
        <p:nvSpPr>
          <p:cNvPr id="4" name="Slide Number Placeholder 3">
            <a:extLst>
              <a:ext uri="{FF2B5EF4-FFF2-40B4-BE49-F238E27FC236}">
                <a16:creationId xmlns:a16="http://schemas.microsoft.com/office/drawing/2014/main" id="{C51F5E1D-6D7D-45C4-C5D0-28FF5C35D746}"/>
              </a:ext>
            </a:extLst>
          </p:cNvPr>
          <p:cNvSpPr>
            <a:spLocks noGrp="1"/>
          </p:cNvSpPr>
          <p:nvPr>
            <p:ph type="sldNum" sz="quarter" idx="12"/>
          </p:nvPr>
        </p:nvSpPr>
        <p:spPr/>
        <p:txBody>
          <a:bodyPr/>
          <a:lstStyle/>
          <a:p>
            <a:fld id="{68A8D22E-6BC5-9E47-900C-2BB94685D9F5}" type="slidenum">
              <a:rPr lang="en-US" smtClean="0"/>
              <a:pPr/>
              <a:t>22</a:t>
            </a:fld>
            <a:endParaRPr lang="en-US"/>
          </a:p>
        </p:txBody>
      </p:sp>
      <p:sp>
        <p:nvSpPr>
          <p:cNvPr id="6" name="Rectangle: Rounded Corners 5">
            <a:extLst>
              <a:ext uri="{FF2B5EF4-FFF2-40B4-BE49-F238E27FC236}">
                <a16:creationId xmlns:a16="http://schemas.microsoft.com/office/drawing/2014/main" id="{26948271-0DB6-5907-D5F9-73E83285C57B}"/>
              </a:ext>
            </a:extLst>
          </p:cNvPr>
          <p:cNvSpPr/>
          <p:nvPr/>
        </p:nvSpPr>
        <p:spPr>
          <a:xfrm>
            <a:off x="6208321" y="1591254"/>
            <a:ext cx="5555226" cy="4901621"/>
          </a:xfrm>
          <a:prstGeom prst="roundRect">
            <a:avLst>
              <a:gd name="adj" fmla="val 9044"/>
            </a:avLst>
          </a:prstGeom>
          <a:solidFill>
            <a:srgbClr val="B5DEF2"/>
          </a:solidFill>
          <a:ln w="38100">
            <a:solidFill>
              <a:srgbClr val="B5D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a:solidFill>
                  <a:schemeClr val="tx1"/>
                </a:solidFill>
                <a:latin typeface="Arial" panose="020B0604020202020204" pitchFamily="34" charset="0"/>
                <a:cs typeface="Arial" panose="020B0604020202020204" pitchFamily="34" charset="0"/>
              </a:rPr>
              <a:t>Example Agenda </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Welcome, initial feedback and reflections on the onsite visit</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Presentation of CLASS data</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Brief discussion of high-level themes/lines of inquiry </a:t>
            </a:r>
          </a:p>
          <a:p>
            <a:pPr marL="800100" lvl="1"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“District documents outlined _______, but _______ indicated that this may not be in place just yet. Therefore, our team asked probing questions to identify where some of the implementation gaps are showing up. We look forward to triangulating the evidence we gathered and giving you a more comprehensive picture of this in the final report” </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Preview of next steps in the process</a:t>
            </a:r>
          </a:p>
        </p:txBody>
      </p:sp>
    </p:spTree>
    <p:extLst>
      <p:ext uri="{BB962C8B-B14F-4D97-AF65-F5344CB8AC3E}">
        <p14:creationId xmlns:p14="http://schemas.microsoft.com/office/powerpoint/2010/main" val="152316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FE39-2EB6-2B45-A765-30C520038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1E055-EC67-4AB2-5FBE-2E0951D536ED}"/>
              </a:ext>
            </a:extLst>
          </p:cNvPr>
          <p:cNvSpPr>
            <a:spLocks noGrp="1"/>
          </p:cNvSpPr>
          <p:nvPr>
            <p:ph type="title"/>
          </p:nvPr>
        </p:nvSpPr>
        <p:spPr/>
        <p:txBody>
          <a:bodyPr>
            <a:noAutofit/>
          </a:bodyPr>
          <a:lstStyle/>
          <a:p>
            <a:r>
              <a:rPr lang="en-US" sz="3200"/>
              <a:t>Drafting and Publication Phase: Findings Calls</a:t>
            </a:r>
          </a:p>
        </p:txBody>
      </p:sp>
      <p:sp>
        <p:nvSpPr>
          <p:cNvPr id="4" name="Slide Number Placeholder 3">
            <a:extLst>
              <a:ext uri="{FF2B5EF4-FFF2-40B4-BE49-F238E27FC236}">
                <a16:creationId xmlns:a16="http://schemas.microsoft.com/office/drawing/2014/main" id="{604BEB7E-1FC3-F14E-80C4-F30EEC40329D}"/>
              </a:ext>
            </a:extLst>
          </p:cNvPr>
          <p:cNvSpPr>
            <a:spLocks noGrp="1"/>
          </p:cNvSpPr>
          <p:nvPr>
            <p:ph type="sldNum" sz="quarter" idx="12"/>
          </p:nvPr>
        </p:nvSpPr>
        <p:spPr/>
        <p:txBody>
          <a:bodyPr/>
          <a:lstStyle/>
          <a:p>
            <a:fld id="{68A8D22E-6BC5-9E47-900C-2BB94685D9F5}" type="slidenum">
              <a:rPr lang="en-US" smtClean="0"/>
              <a:pPr/>
              <a:t>23</a:t>
            </a:fld>
            <a:endParaRPr lang="en-US"/>
          </a:p>
        </p:txBody>
      </p:sp>
      <p:sp>
        <p:nvSpPr>
          <p:cNvPr id="5" name="Content Placeholder 1">
            <a:extLst>
              <a:ext uri="{FF2B5EF4-FFF2-40B4-BE49-F238E27FC236}">
                <a16:creationId xmlns:a16="http://schemas.microsoft.com/office/drawing/2014/main" id="{1912C0EA-DAD5-D223-9206-477CE37AA10C}"/>
              </a:ext>
            </a:extLst>
          </p:cNvPr>
          <p:cNvSpPr>
            <a:spLocks noGrp="1"/>
          </p:cNvSpPr>
          <p:nvPr>
            <p:ph idx="1"/>
          </p:nvPr>
        </p:nvSpPr>
        <p:spPr>
          <a:xfrm>
            <a:off x="6096000" y="1683938"/>
            <a:ext cx="5722375" cy="4294700"/>
          </a:xfrm>
        </p:spPr>
        <p:txBody>
          <a:bodyPr vert="horz" lIns="91440" tIns="45720" rIns="91440" bIns="45720" rtlCol="0" anchor="t">
            <a:normAutofit fontScale="92500" lnSpcReduction="10000"/>
          </a:bodyPr>
          <a:lstStyle/>
          <a:p>
            <a:pPr>
              <a:lnSpc>
                <a:spcPct val="110000"/>
              </a:lnSpc>
            </a:pPr>
            <a:r>
              <a:rPr lang="en-US"/>
              <a:t>Opportunity to share report findings prior to the district’s factual correction window</a:t>
            </a:r>
          </a:p>
          <a:p>
            <a:pPr>
              <a:lnSpc>
                <a:spcPct val="110000"/>
              </a:lnSpc>
            </a:pPr>
            <a:r>
              <a:rPr lang="en-US"/>
              <a:t>ODRM will lead, AIR staff will support</a:t>
            </a:r>
          </a:p>
          <a:p>
            <a:pPr>
              <a:lnSpc>
                <a:spcPct val="110000"/>
              </a:lnSpc>
            </a:pPr>
            <a:r>
              <a:rPr lang="en-US"/>
              <a:t>AIR’s final touchpoint with the district</a:t>
            </a:r>
          </a:p>
          <a:p>
            <a:pPr>
              <a:lnSpc>
                <a:spcPct val="110000"/>
              </a:lnSpc>
            </a:pPr>
            <a:r>
              <a:rPr lang="en-US"/>
              <a:t>Review factual correction guidance</a:t>
            </a:r>
          </a:p>
          <a:p>
            <a:pPr>
              <a:lnSpc>
                <a:spcPct val="110000"/>
              </a:lnSpc>
            </a:pPr>
            <a:r>
              <a:rPr lang="en-US"/>
              <a:t>Preview optional next steps</a:t>
            </a:r>
          </a:p>
        </p:txBody>
      </p:sp>
      <p:sp>
        <p:nvSpPr>
          <p:cNvPr id="3" name="Rectangle: Rounded Corners 2">
            <a:extLst>
              <a:ext uri="{FF2B5EF4-FFF2-40B4-BE49-F238E27FC236}">
                <a16:creationId xmlns:a16="http://schemas.microsoft.com/office/drawing/2014/main" id="{F18D364C-B654-8357-ED07-98FDA51C62BB}"/>
              </a:ext>
            </a:extLst>
          </p:cNvPr>
          <p:cNvSpPr/>
          <p:nvPr/>
        </p:nvSpPr>
        <p:spPr>
          <a:xfrm>
            <a:off x="531594" y="1884104"/>
            <a:ext cx="5093110" cy="3894368"/>
          </a:xfrm>
          <a:prstGeom prst="roundRect">
            <a:avLst>
              <a:gd name="adj" fmla="val 9044"/>
            </a:avLst>
          </a:prstGeom>
          <a:solidFill>
            <a:srgbClr val="B5DEF2"/>
          </a:solidFill>
          <a:ln w="38100">
            <a:solidFill>
              <a:srgbClr val="B5D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a:solidFill>
                  <a:schemeClr val="tx1"/>
                </a:solidFill>
                <a:latin typeface="Arial" panose="020B0604020202020204" pitchFamily="34" charset="0"/>
                <a:cs typeface="Arial" panose="020B0604020202020204" pitchFamily="34" charset="0"/>
              </a:rPr>
              <a:t>Example Agenda</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Welcome</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ODRM presents of a selection of report findings (largely focused on the tables for each standard) </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District asks questions and provides further reflections on the process </a:t>
            </a:r>
          </a:p>
          <a:p>
            <a:pPr marL="800100" lvl="1"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AIR answers questions to the extent possible</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ODRM provides instructions for factual correction and confirms timeline with the district </a:t>
            </a:r>
          </a:p>
          <a:p>
            <a:pPr marL="342900" indent="-342900">
              <a:spcAft>
                <a:spcPts val="6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ODRM previews Post-Review Action Kit and optional follow-up support</a:t>
            </a:r>
          </a:p>
        </p:txBody>
      </p:sp>
    </p:spTree>
    <p:extLst>
      <p:ext uri="{BB962C8B-B14F-4D97-AF65-F5344CB8AC3E}">
        <p14:creationId xmlns:p14="http://schemas.microsoft.com/office/powerpoint/2010/main" val="355197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1311-DF1A-76E1-C112-8B11A89EF68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862FA9-D32D-40B7-140E-A8076D34A0C3}"/>
              </a:ext>
            </a:extLst>
          </p:cNvPr>
          <p:cNvSpPr>
            <a:spLocks noGrp="1"/>
          </p:cNvSpPr>
          <p:nvPr>
            <p:ph type="sldNum" sz="quarter" idx="12"/>
          </p:nvPr>
        </p:nvSpPr>
        <p:spPr/>
        <p:txBody>
          <a:bodyPr/>
          <a:lstStyle/>
          <a:p>
            <a:fld id="{68A8D22E-6BC5-9E47-900C-2BB94685D9F5}" type="slidenum">
              <a:rPr lang="en-US" smtClean="0"/>
              <a:t>24</a:t>
            </a:fld>
            <a:endParaRPr lang="en-US"/>
          </a:p>
        </p:txBody>
      </p:sp>
      <p:sp>
        <p:nvSpPr>
          <p:cNvPr id="18" name="Title 1">
            <a:extLst>
              <a:ext uri="{FF2B5EF4-FFF2-40B4-BE49-F238E27FC236}">
                <a16:creationId xmlns:a16="http://schemas.microsoft.com/office/drawing/2014/main" id="{02A69C47-D5E5-F54B-24D9-C763D63CD10B}"/>
              </a:ext>
            </a:extLst>
          </p:cNvPr>
          <p:cNvSpPr txBox="1">
            <a:spLocks noGrp="1"/>
          </p:cNvSpPr>
          <p:nvPr>
            <p:ph type="title" idx="4294967295"/>
          </p:nvPr>
        </p:nvSpPr>
        <p:spPr>
          <a:xfrm>
            <a:off x="239728" y="272949"/>
            <a:ext cx="8597591" cy="1221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47AB6"/>
                </a:solidFill>
                <a:effectLst/>
                <a:uLnTx/>
                <a:uFillTx/>
                <a:latin typeface="Arial" panose="020B0604020202020204" pitchFamily="34" charset="0"/>
                <a:ea typeface="+mj-ea"/>
                <a:cs typeface="Arial" panose="020B0604020202020204" pitchFamily="34" charset="0"/>
              </a:rPr>
              <a:t>Post-Review Phase: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47AB6"/>
                </a:solidFill>
                <a:effectLst/>
                <a:uLnTx/>
                <a:uFillTx/>
                <a:latin typeface="Arial" panose="020B0604020202020204" pitchFamily="34" charset="0"/>
                <a:ea typeface="+mj-ea"/>
                <a:cs typeface="Arial" panose="020B0604020202020204" pitchFamily="34" charset="0"/>
              </a:rPr>
              <a:t>Post-Review Action Kit</a:t>
            </a:r>
          </a:p>
        </p:txBody>
      </p:sp>
      <p:pic>
        <p:nvPicPr>
          <p:cNvPr id="3" name="Picture 2" descr="Screeenshot of Resources page on District Review website">
            <a:extLst>
              <a:ext uri="{FF2B5EF4-FFF2-40B4-BE49-F238E27FC236}">
                <a16:creationId xmlns:a16="http://schemas.microsoft.com/office/drawing/2014/main" id="{B272FD03-262B-93E0-70EF-15FE0D1D96FA}"/>
              </a:ext>
            </a:extLst>
          </p:cNvPr>
          <p:cNvPicPr>
            <a:picLocks noChangeAspect="1"/>
          </p:cNvPicPr>
          <p:nvPr/>
        </p:nvPicPr>
        <p:blipFill>
          <a:blip r:embed="rId2"/>
          <a:stretch>
            <a:fillRect/>
          </a:stretch>
        </p:blipFill>
        <p:spPr>
          <a:xfrm>
            <a:off x="4435457" y="1720645"/>
            <a:ext cx="6956376" cy="4369107"/>
          </a:xfrm>
          <a:prstGeom prst="rect">
            <a:avLst/>
          </a:prstGeom>
        </p:spPr>
      </p:pic>
      <p:sp>
        <p:nvSpPr>
          <p:cNvPr id="4" name="Arrow: Right 3">
            <a:extLst>
              <a:ext uri="{FF2B5EF4-FFF2-40B4-BE49-F238E27FC236}">
                <a16:creationId xmlns:a16="http://schemas.microsoft.com/office/drawing/2014/main" id="{F6F2064D-EDF4-4613-2AF3-617BA4E59B5C}"/>
              </a:ext>
              <a:ext uri="{C183D7F6-B498-43B3-948B-1728B52AA6E4}">
                <adec:decorative xmlns:adec="http://schemas.microsoft.com/office/drawing/2017/decorative" val="1"/>
              </a:ext>
            </a:extLst>
          </p:cNvPr>
          <p:cNvSpPr/>
          <p:nvPr/>
        </p:nvSpPr>
        <p:spPr>
          <a:xfrm>
            <a:off x="3925569" y="4654214"/>
            <a:ext cx="777420" cy="375408"/>
          </a:xfrm>
          <a:prstGeom prst="rightArrow">
            <a:avLst/>
          </a:prstGeom>
          <a:solidFill>
            <a:srgbClr val="EFBC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00876DDB-00E7-2F94-5CBD-B94B78EBD5D9}"/>
              </a:ext>
            </a:extLst>
          </p:cNvPr>
          <p:cNvSpPr txBox="1">
            <a:spLocks/>
          </p:cNvSpPr>
          <p:nvPr/>
        </p:nvSpPr>
        <p:spPr>
          <a:xfrm>
            <a:off x="173180" y="2119857"/>
            <a:ext cx="3828550" cy="384441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E478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rgbClr val="1E478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rgbClr val="1E47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b="0"/>
              <a:t>Optional resources that support districts with reviewing, internalizing, and disseminating the review findings</a:t>
            </a:r>
          </a:p>
          <a:p>
            <a:pPr marL="342900" indent="-342900">
              <a:lnSpc>
                <a:spcPct val="110000"/>
              </a:lnSpc>
              <a:buFont typeface="Arial" panose="020B0604020202020204" pitchFamily="34" charset="0"/>
              <a:buChar char="•"/>
            </a:pPr>
            <a:r>
              <a:rPr lang="en-US" b="0"/>
              <a:t>All districts are strongly encouraged to complete the Post-Review Reflection Guide with their central office teams</a:t>
            </a:r>
          </a:p>
          <a:p>
            <a:pPr marL="342900" indent="-342900">
              <a:lnSpc>
                <a:spcPct val="110000"/>
              </a:lnSpc>
              <a:buFont typeface="Arial" panose="020B0604020202020204" pitchFamily="34" charset="0"/>
              <a:buChar char="•"/>
            </a:pPr>
            <a:endParaRPr lang="en-US" b="0"/>
          </a:p>
        </p:txBody>
      </p:sp>
    </p:spTree>
    <p:extLst>
      <p:ext uri="{BB962C8B-B14F-4D97-AF65-F5344CB8AC3E}">
        <p14:creationId xmlns:p14="http://schemas.microsoft.com/office/powerpoint/2010/main" val="231521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144A-9AE6-F4E1-C727-6D1D6516AE31}"/>
              </a:ext>
            </a:extLst>
          </p:cNvPr>
          <p:cNvSpPr>
            <a:spLocks noGrp="1"/>
          </p:cNvSpPr>
          <p:nvPr>
            <p:ph type="title"/>
          </p:nvPr>
        </p:nvSpPr>
        <p:spPr/>
        <p:txBody>
          <a:bodyPr/>
          <a:lstStyle/>
          <a:p>
            <a:r>
              <a:rPr lang="en-US" sz="4400"/>
              <a:t>Post-Review Phase: </a:t>
            </a:r>
            <a:br>
              <a:rPr lang="en-US" sz="4400"/>
            </a:br>
            <a:r>
              <a:rPr lang="en-US" sz="4400"/>
              <a:t>Follow-Up Support</a:t>
            </a:r>
          </a:p>
        </p:txBody>
      </p:sp>
      <p:sp>
        <p:nvSpPr>
          <p:cNvPr id="4" name="Slide Number Placeholder 3">
            <a:extLst>
              <a:ext uri="{FF2B5EF4-FFF2-40B4-BE49-F238E27FC236}">
                <a16:creationId xmlns:a16="http://schemas.microsoft.com/office/drawing/2014/main" id="{1AB50974-AA9C-8E82-388F-BA54DE8209D9}"/>
              </a:ext>
            </a:extLst>
          </p:cNvPr>
          <p:cNvSpPr>
            <a:spLocks noGrp="1"/>
          </p:cNvSpPr>
          <p:nvPr>
            <p:ph type="sldNum" sz="quarter" idx="12"/>
          </p:nvPr>
        </p:nvSpPr>
        <p:spPr/>
        <p:txBody>
          <a:bodyPr/>
          <a:lstStyle/>
          <a:p>
            <a:fld id="{68A8D22E-6BC5-9E47-900C-2BB94685D9F5}" type="slidenum">
              <a:rPr lang="en-US" smtClean="0"/>
              <a:pPr/>
              <a:t>25</a:t>
            </a:fld>
            <a:endParaRPr lang="en-US"/>
          </a:p>
        </p:txBody>
      </p:sp>
      <p:sp>
        <p:nvSpPr>
          <p:cNvPr id="6" name="Content Placeholder 2">
            <a:extLst>
              <a:ext uri="{FF2B5EF4-FFF2-40B4-BE49-F238E27FC236}">
                <a16:creationId xmlns:a16="http://schemas.microsoft.com/office/drawing/2014/main" id="{7FD23E7F-21AE-696B-B2A0-ADD81E8C4DF7}"/>
              </a:ext>
            </a:extLst>
          </p:cNvPr>
          <p:cNvSpPr txBox="1">
            <a:spLocks/>
          </p:cNvSpPr>
          <p:nvPr/>
        </p:nvSpPr>
        <p:spPr>
          <a:xfrm>
            <a:off x="234140" y="368155"/>
            <a:ext cx="6959140" cy="629680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E478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rgbClr val="1E478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rgbClr val="1E47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b="0"/>
              <a:t>Starting in Spring 2026, ODRM will pilot an </a:t>
            </a:r>
            <a:r>
              <a:rPr lang="en-US"/>
              <a:t>optional</a:t>
            </a:r>
            <a:r>
              <a:rPr lang="en-US" b="0"/>
              <a:t> follow-up support opportunity to districts post-review</a:t>
            </a:r>
          </a:p>
          <a:p>
            <a:pPr marL="342900" indent="-342900">
              <a:lnSpc>
                <a:spcPct val="110000"/>
              </a:lnSpc>
              <a:buFont typeface="Arial" panose="020B0604020202020204" pitchFamily="34" charset="0"/>
              <a:buChar char="•"/>
            </a:pPr>
            <a:r>
              <a:rPr lang="en-US" b="0"/>
              <a:t>In response to district feedback stating that DESE does not provide adequate support after the review is published</a:t>
            </a:r>
          </a:p>
          <a:p>
            <a:pPr marL="342900" indent="-342900">
              <a:lnSpc>
                <a:spcPct val="110000"/>
              </a:lnSpc>
              <a:buFont typeface="Arial" panose="020B0604020202020204" pitchFamily="34" charset="0"/>
              <a:buChar char="•"/>
            </a:pPr>
            <a:r>
              <a:rPr lang="en-US" b="0"/>
              <a:t>Support will be customized for each district that enrolls and may include</a:t>
            </a:r>
          </a:p>
          <a:p>
            <a:pPr marL="800100" lvl="1" indent="-342900">
              <a:lnSpc>
                <a:spcPct val="110000"/>
              </a:lnSpc>
              <a:buFont typeface="Arial" panose="020B0604020202020204" pitchFamily="34" charset="0"/>
              <a:buChar char="•"/>
            </a:pPr>
            <a:r>
              <a:rPr lang="en-US" b="0"/>
              <a:t>Support identifying goals based on the results of the district review </a:t>
            </a:r>
          </a:p>
          <a:p>
            <a:pPr marL="800100" lvl="1" indent="-342900">
              <a:lnSpc>
                <a:spcPct val="110000"/>
              </a:lnSpc>
              <a:buFont typeface="Arial" panose="020B0604020202020204" pitchFamily="34" charset="0"/>
              <a:buChar char="•"/>
            </a:pPr>
            <a:r>
              <a:rPr lang="en-US" b="0"/>
              <a:t>Discussing implementation of the district’s stated goals</a:t>
            </a:r>
          </a:p>
          <a:p>
            <a:pPr marL="800100" lvl="1" indent="-342900">
              <a:lnSpc>
                <a:spcPct val="110000"/>
              </a:lnSpc>
              <a:buFont typeface="Arial" panose="020B0604020202020204" pitchFamily="34" charset="0"/>
              <a:buChar char="•"/>
            </a:pPr>
            <a:r>
              <a:rPr lang="en-US" b="0"/>
              <a:t>Connecting district leaders to resources available at DESE</a:t>
            </a:r>
          </a:p>
        </p:txBody>
      </p:sp>
    </p:spTree>
    <p:extLst>
      <p:ext uri="{BB962C8B-B14F-4D97-AF65-F5344CB8AC3E}">
        <p14:creationId xmlns:p14="http://schemas.microsoft.com/office/powerpoint/2010/main" val="42921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58894-0CB4-5B59-5D8A-4751E378EA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3327C-0B21-2BE8-D399-AE16ACD7A801}"/>
              </a:ext>
            </a:extLst>
          </p:cNvPr>
          <p:cNvSpPr>
            <a:spLocks noGrp="1"/>
          </p:cNvSpPr>
          <p:nvPr>
            <p:ph type="title" idx="4294967295"/>
          </p:nvPr>
        </p:nvSpPr>
        <p:spPr>
          <a:xfrm>
            <a:off x="173038" y="1590675"/>
            <a:ext cx="11890375" cy="4414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150" normalizeH="0" baseline="0" noProof="0">
                <a:ln>
                  <a:noFill/>
                </a:ln>
                <a:solidFill>
                  <a:schemeClr val="bg1"/>
                </a:solidFill>
                <a:effectLst/>
                <a:uLnTx/>
                <a:uFillTx/>
                <a:latin typeface="Arial"/>
                <a:ea typeface="+mj-ea"/>
                <a:cs typeface="Arial"/>
              </a:rPr>
              <a:t>Update on DESE’s Accountability System Review Process</a:t>
            </a:r>
            <a:endParaRPr kumimoji="0" lang="en-US" sz="4800" b="1" i="0" u="none" strike="noStrike" kern="1200" cap="none" spc="-15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A7E29D63-1697-00CB-4000-4E6C17C5D85F}"/>
              </a:ext>
            </a:extLst>
          </p:cNvPr>
          <p:cNvSpPr>
            <a:spLocks noGrp="1"/>
          </p:cNvSpPr>
          <p:nvPr>
            <p:ph type="sldNum" sz="quarter" idx="12"/>
          </p:nvPr>
        </p:nvSpPr>
        <p:spPr/>
        <p:txBody>
          <a:bodyPr/>
          <a:lstStyle/>
          <a:p>
            <a:fld id="{68A8D22E-6BC5-9E47-900C-2BB94685D9F5}" type="slidenum">
              <a:rPr lang="en-US" smtClean="0"/>
              <a:pPr/>
              <a:t>26</a:t>
            </a:fld>
            <a:endParaRPr lang="en-US"/>
          </a:p>
        </p:txBody>
      </p:sp>
    </p:spTree>
    <p:extLst>
      <p:ext uri="{BB962C8B-B14F-4D97-AF65-F5344CB8AC3E}">
        <p14:creationId xmlns:p14="http://schemas.microsoft.com/office/powerpoint/2010/main" val="354790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F6E6B-7D0D-40FA-2765-B3D16C13C11A}"/>
              </a:ext>
            </a:extLst>
          </p:cNvPr>
          <p:cNvSpPr>
            <a:spLocks noGrp="1"/>
          </p:cNvSpPr>
          <p:nvPr>
            <p:ph type="title"/>
          </p:nvPr>
        </p:nvSpPr>
        <p:spPr/>
        <p:txBody>
          <a:bodyPr/>
          <a:lstStyle/>
          <a:p>
            <a:r>
              <a:rPr lang="en-US">
                <a:latin typeface="Aptos" panose="020B0004020202020204" pitchFamily="34" charset="0"/>
              </a:rPr>
              <a:t>Project Timeline</a:t>
            </a:r>
          </a:p>
        </p:txBody>
      </p:sp>
      <p:graphicFrame>
        <p:nvGraphicFramePr>
          <p:cNvPr id="4" name="Content Placeholder 3" descr="Flow chart showing project timeline">
            <a:extLst>
              <a:ext uri="{FF2B5EF4-FFF2-40B4-BE49-F238E27FC236}">
                <a16:creationId xmlns:a16="http://schemas.microsoft.com/office/drawing/2014/main" id="{1538240B-700F-E4AC-5F9C-A2564E74E622}"/>
              </a:ext>
            </a:extLst>
          </p:cNvPr>
          <p:cNvGraphicFramePr>
            <a:graphicFrameLocks noGrp="1"/>
          </p:cNvGraphicFramePr>
          <p:nvPr>
            <p:ph idx="1"/>
            <p:extLst>
              <p:ext uri="{D42A27DB-BD31-4B8C-83A1-F6EECF244321}">
                <p14:modId xmlns:p14="http://schemas.microsoft.com/office/powerpoint/2010/main" val="4183109424"/>
              </p:ext>
            </p:extLst>
          </p:nvPr>
        </p:nvGraphicFramePr>
        <p:xfrm>
          <a:off x="173038" y="1590675"/>
          <a:ext cx="11890375" cy="4414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Up 4" descr="Arrow indicating current time">
            <a:extLst>
              <a:ext uri="{FF2B5EF4-FFF2-40B4-BE49-F238E27FC236}">
                <a16:creationId xmlns:a16="http://schemas.microsoft.com/office/drawing/2014/main" id="{494A019A-ED2F-4D42-7435-2833789547FA}"/>
              </a:ext>
            </a:extLst>
          </p:cNvPr>
          <p:cNvSpPr/>
          <p:nvPr/>
        </p:nvSpPr>
        <p:spPr>
          <a:xfrm rot="10800000">
            <a:off x="4539098" y="1978526"/>
            <a:ext cx="777461" cy="980661"/>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805546-44B5-ADB5-9DED-F8A3A528D468}"/>
              </a:ext>
            </a:extLst>
          </p:cNvPr>
          <p:cNvSpPr/>
          <p:nvPr/>
        </p:nvSpPr>
        <p:spPr>
          <a:xfrm>
            <a:off x="289112" y="5305287"/>
            <a:ext cx="6783131" cy="313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REDT Steps 2, 3, and 4</a:t>
            </a:r>
          </a:p>
        </p:txBody>
      </p:sp>
      <p:sp>
        <p:nvSpPr>
          <p:cNvPr id="7" name="Rectangle 6">
            <a:extLst>
              <a:ext uri="{FF2B5EF4-FFF2-40B4-BE49-F238E27FC236}">
                <a16:creationId xmlns:a16="http://schemas.microsoft.com/office/drawing/2014/main" id="{25B334D5-802B-55AD-63C0-79709379AFFA}"/>
              </a:ext>
            </a:extLst>
          </p:cNvPr>
          <p:cNvSpPr/>
          <p:nvPr/>
        </p:nvSpPr>
        <p:spPr>
          <a:xfrm>
            <a:off x="7226853" y="5303079"/>
            <a:ext cx="4799300" cy="313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ptos" panose="020B0004020202020204" pitchFamily="34" charset="0"/>
              </a:rPr>
              <a:t>REDT Steps 5 and 6</a:t>
            </a:r>
          </a:p>
        </p:txBody>
      </p:sp>
    </p:spTree>
    <p:extLst>
      <p:ext uri="{BB962C8B-B14F-4D97-AF65-F5344CB8AC3E}">
        <p14:creationId xmlns:p14="http://schemas.microsoft.com/office/powerpoint/2010/main" val="3827295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1C860-4DB5-6730-3F69-8F0D9C8B4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FFD7D-2350-6C1D-4B4B-CE97B80249C2}"/>
              </a:ext>
            </a:extLst>
          </p:cNvPr>
          <p:cNvSpPr>
            <a:spLocks noGrp="1"/>
          </p:cNvSpPr>
          <p:nvPr>
            <p:ph type="title" idx="4294967295"/>
          </p:nvPr>
        </p:nvSpPr>
        <p:spPr>
          <a:xfrm>
            <a:off x="173038" y="1590675"/>
            <a:ext cx="11890375" cy="4414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150" normalizeH="0" baseline="0" noProof="0">
                <a:ln>
                  <a:noFill/>
                </a:ln>
                <a:solidFill>
                  <a:schemeClr val="bg1"/>
                </a:solidFill>
                <a:effectLst/>
                <a:uLnTx/>
                <a:uFillTx/>
                <a:latin typeface="Arial"/>
                <a:ea typeface="+mj-ea"/>
                <a:cs typeface="Arial"/>
              </a:rPr>
              <a:t>Next Steps and Closing</a:t>
            </a:r>
            <a:endParaRPr kumimoji="0" lang="en-US" sz="4800" b="1" i="0" u="none" strike="noStrike" kern="1200" cap="none" spc="-15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A273080E-6A72-6866-46D5-2D22C8F2EF3A}"/>
              </a:ext>
            </a:extLst>
          </p:cNvPr>
          <p:cNvSpPr>
            <a:spLocks noGrp="1"/>
          </p:cNvSpPr>
          <p:nvPr>
            <p:ph type="sldNum" sz="quarter" idx="12"/>
          </p:nvPr>
        </p:nvSpPr>
        <p:spPr/>
        <p:txBody>
          <a:bodyPr/>
          <a:lstStyle/>
          <a:p>
            <a:fld id="{68A8D22E-6BC5-9E47-900C-2BB94685D9F5}" type="slidenum">
              <a:rPr lang="en-US" smtClean="0"/>
              <a:pPr/>
              <a:t>28</a:t>
            </a:fld>
            <a:endParaRPr lang="en-US"/>
          </a:p>
        </p:txBody>
      </p:sp>
    </p:spTree>
    <p:extLst>
      <p:ext uri="{BB962C8B-B14F-4D97-AF65-F5344CB8AC3E}">
        <p14:creationId xmlns:p14="http://schemas.microsoft.com/office/powerpoint/2010/main" val="1336068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484B-1E68-9A8E-67A8-D8B94728524A}"/>
              </a:ext>
            </a:extLst>
          </p:cNvPr>
          <p:cNvSpPr>
            <a:spLocks noGrp="1"/>
          </p:cNvSpPr>
          <p:nvPr>
            <p:ph type="title"/>
          </p:nvPr>
        </p:nvSpPr>
        <p:spPr/>
        <p:txBody>
          <a:bodyPr/>
          <a:lstStyle/>
          <a:p>
            <a:r>
              <a:rPr lang="en-US">
                <a:latin typeface="Arial"/>
                <a:cs typeface="Arial"/>
              </a:rPr>
              <a:t>Looking Ahead</a:t>
            </a:r>
            <a:endParaRPr lang="en-US"/>
          </a:p>
        </p:txBody>
      </p:sp>
      <p:sp>
        <p:nvSpPr>
          <p:cNvPr id="3" name="Content Placeholder 2">
            <a:extLst>
              <a:ext uri="{FF2B5EF4-FFF2-40B4-BE49-F238E27FC236}">
                <a16:creationId xmlns:a16="http://schemas.microsoft.com/office/drawing/2014/main" id="{9DF13073-D8AE-CE3F-1C34-DCB80094AF63}"/>
              </a:ext>
            </a:extLst>
          </p:cNvPr>
          <p:cNvSpPr>
            <a:spLocks noGrp="1"/>
          </p:cNvSpPr>
          <p:nvPr>
            <p:ph idx="1"/>
          </p:nvPr>
        </p:nvSpPr>
        <p:spPr/>
        <p:txBody>
          <a:bodyPr vert="horz" lIns="91440" tIns="45720" rIns="91440" bIns="45720" rtlCol="0" anchor="t">
            <a:normAutofit/>
          </a:bodyPr>
          <a:lstStyle/>
          <a:p>
            <a:r>
              <a:rPr lang="en-US">
                <a:latin typeface="Arial"/>
                <a:cs typeface="Arial"/>
              </a:rPr>
              <a:t>Upcoming Meetings (Virtual)</a:t>
            </a:r>
            <a:endParaRPr lang="en-US"/>
          </a:p>
          <a:p>
            <a:pPr lvl="1"/>
            <a:r>
              <a:rPr lang="en-US">
                <a:latin typeface="Arial"/>
                <a:cs typeface="Arial"/>
              </a:rPr>
              <a:t>Wednesday, December 3</a:t>
            </a:r>
            <a:r>
              <a:rPr lang="en-US" baseline="30000">
                <a:latin typeface="Arial"/>
                <a:cs typeface="Arial"/>
              </a:rPr>
              <a:t>rd</a:t>
            </a:r>
            <a:r>
              <a:rPr lang="en-US">
                <a:latin typeface="Arial"/>
                <a:cs typeface="Arial"/>
              </a:rPr>
              <a:t> (9:30 - 11:00 am)</a:t>
            </a:r>
          </a:p>
          <a:p>
            <a:pPr lvl="1"/>
            <a:r>
              <a:rPr lang="en-US">
                <a:latin typeface="Arial"/>
                <a:cs typeface="Arial"/>
              </a:rPr>
              <a:t>Wednesday, February 11</a:t>
            </a:r>
            <a:r>
              <a:rPr lang="en-US" baseline="30000">
                <a:latin typeface="Arial"/>
                <a:cs typeface="Arial"/>
              </a:rPr>
              <a:t>th</a:t>
            </a:r>
            <a:r>
              <a:rPr lang="en-US">
                <a:latin typeface="Arial"/>
                <a:cs typeface="Arial"/>
              </a:rPr>
              <a:t> (9:30 - 11:00 am) </a:t>
            </a:r>
          </a:p>
          <a:p>
            <a:pPr lvl="1"/>
            <a:r>
              <a:rPr lang="en-US">
                <a:latin typeface="Arial"/>
                <a:cs typeface="Arial"/>
              </a:rPr>
              <a:t>Wednesday, April 15</a:t>
            </a:r>
            <a:r>
              <a:rPr lang="en-US" baseline="30000">
                <a:latin typeface="Arial"/>
                <a:cs typeface="Arial"/>
              </a:rPr>
              <a:t>th</a:t>
            </a:r>
            <a:r>
              <a:rPr lang="en-US">
                <a:latin typeface="Arial"/>
                <a:cs typeface="Arial"/>
              </a:rPr>
              <a:t> (9:30 - 11:00 am) </a:t>
            </a:r>
          </a:p>
          <a:p>
            <a:pPr lvl="1"/>
            <a:r>
              <a:rPr lang="en-US">
                <a:latin typeface="Arial"/>
                <a:cs typeface="Arial"/>
              </a:rPr>
              <a:t>Wednesday, June 3</a:t>
            </a:r>
            <a:r>
              <a:rPr lang="en-US" baseline="30000">
                <a:latin typeface="Arial"/>
                <a:cs typeface="Arial"/>
              </a:rPr>
              <a:t>rd</a:t>
            </a:r>
            <a:r>
              <a:rPr lang="en-US">
                <a:latin typeface="Arial"/>
                <a:cs typeface="Arial"/>
              </a:rPr>
              <a:t> (9:30 - 11:00 am) </a:t>
            </a:r>
            <a:endParaRPr lang="en-US"/>
          </a:p>
          <a:p>
            <a:pPr lvl="1"/>
            <a:endParaRPr lang="en-US"/>
          </a:p>
        </p:txBody>
      </p:sp>
      <p:sp>
        <p:nvSpPr>
          <p:cNvPr id="4" name="Slide Number Placeholder 3">
            <a:extLst>
              <a:ext uri="{FF2B5EF4-FFF2-40B4-BE49-F238E27FC236}">
                <a16:creationId xmlns:a16="http://schemas.microsoft.com/office/drawing/2014/main" id="{FDA89C8A-4456-B669-D57D-6474883D0857}"/>
              </a:ext>
            </a:extLst>
          </p:cNvPr>
          <p:cNvSpPr>
            <a:spLocks noGrp="1"/>
          </p:cNvSpPr>
          <p:nvPr>
            <p:ph type="sldNum" sz="quarter" idx="12"/>
          </p:nvPr>
        </p:nvSpPr>
        <p:spPr/>
        <p:txBody>
          <a:bodyPr/>
          <a:lstStyle/>
          <a:p>
            <a:fld id="{68A8D22E-6BC5-9E47-900C-2BB94685D9F5}" type="slidenum">
              <a:rPr lang="en-US" smtClean="0"/>
              <a:pPr/>
              <a:t>29</a:t>
            </a:fld>
            <a:endParaRPr lang="en-US"/>
          </a:p>
        </p:txBody>
      </p:sp>
    </p:spTree>
    <p:extLst>
      <p:ext uri="{BB962C8B-B14F-4D97-AF65-F5344CB8AC3E}">
        <p14:creationId xmlns:p14="http://schemas.microsoft.com/office/powerpoint/2010/main" val="348275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34E2-4217-569A-7924-B4BECD5A33A7}"/>
              </a:ext>
            </a:extLst>
          </p:cNvPr>
          <p:cNvSpPr>
            <a:spLocks noGrp="1"/>
          </p:cNvSpPr>
          <p:nvPr>
            <p:ph type="title"/>
          </p:nvPr>
        </p:nvSpPr>
        <p:spPr/>
        <p:txBody>
          <a:bodyPr/>
          <a:lstStyle/>
          <a:p>
            <a:r>
              <a:rPr lang="en-US">
                <a:latin typeface="Arial"/>
                <a:cs typeface="Arial"/>
              </a:rPr>
              <a:t>Welcome and Introductions</a:t>
            </a:r>
            <a:endParaRPr lang="en-US"/>
          </a:p>
        </p:txBody>
      </p:sp>
      <p:sp>
        <p:nvSpPr>
          <p:cNvPr id="3" name="Content Placeholder 2">
            <a:extLst>
              <a:ext uri="{FF2B5EF4-FFF2-40B4-BE49-F238E27FC236}">
                <a16:creationId xmlns:a16="http://schemas.microsoft.com/office/drawing/2014/main" id="{5F48959F-501C-9DDC-6527-76BFA29F1266}"/>
              </a:ext>
            </a:extLst>
          </p:cNvPr>
          <p:cNvSpPr>
            <a:spLocks noGrp="1"/>
          </p:cNvSpPr>
          <p:nvPr>
            <p:ph idx="1"/>
          </p:nvPr>
        </p:nvSpPr>
        <p:spPr/>
        <p:txBody>
          <a:bodyPr vert="horz" lIns="91440" tIns="45720" rIns="91440" bIns="45720" rtlCol="0" anchor="t">
            <a:normAutofit/>
          </a:bodyPr>
          <a:lstStyle/>
          <a:p>
            <a:r>
              <a:rPr lang="en-US">
                <a:latin typeface="Arial"/>
                <a:cs typeface="Arial"/>
              </a:rPr>
              <a:t>Council Co-Chairs: Barish Icin and Andrew O'Leary</a:t>
            </a:r>
          </a:p>
          <a:p>
            <a:r>
              <a:rPr lang="en-US">
                <a:latin typeface="Arial"/>
                <a:cs typeface="Arial"/>
              </a:rPr>
              <a:t>Returning Council Members</a:t>
            </a:r>
            <a:endParaRPr lang="en-US"/>
          </a:p>
          <a:p>
            <a:r>
              <a:rPr lang="en-US">
                <a:latin typeface="Arial"/>
                <a:cs typeface="Arial"/>
              </a:rPr>
              <a:t>DESE Staff</a:t>
            </a:r>
            <a:endParaRPr lang="en-US"/>
          </a:p>
          <a:p>
            <a:endParaRPr lang="en-US"/>
          </a:p>
        </p:txBody>
      </p:sp>
      <p:sp>
        <p:nvSpPr>
          <p:cNvPr id="4" name="Slide Number Placeholder 3">
            <a:extLst>
              <a:ext uri="{FF2B5EF4-FFF2-40B4-BE49-F238E27FC236}">
                <a16:creationId xmlns:a16="http://schemas.microsoft.com/office/drawing/2014/main" id="{59B1DA19-386A-0A26-5FF2-72B34D4D7B6A}"/>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73635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E6ED-8082-BC22-D686-C53353BA2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5AB4E-1997-6A47-9590-9B4BBB34F153}"/>
              </a:ext>
            </a:extLst>
          </p:cNvPr>
          <p:cNvSpPr>
            <a:spLocks noGrp="1"/>
          </p:cNvSpPr>
          <p:nvPr>
            <p:ph type="title"/>
          </p:nvPr>
        </p:nvSpPr>
        <p:spPr/>
        <p:txBody>
          <a:bodyPr/>
          <a:lstStyle/>
          <a:p>
            <a:r>
              <a:rPr lang="en-US">
                <a:latin typeface="Arial"/>
                <a:cs typeface="Arial"/>
              </a:rPr>
              <a:t>Thank You!</a:t>
            </a:r>
            <a:endParaRPr lang="en-US"/>
          </a:p>
        </p:txBody>
      </p:sp>
      <p:sp>
        <p:nvSpPr>
          <p:cNvPr id="3" name="Content Placeholder 2">
            <a:extLst>
              <a:ext uri="{FF2B5EF4-FFF2-40B4-BE49-F238E27FC236}">
                <a16:creationId xmlns:a16="http://schemas.microsoft.com/office/drawing/2014/main" id="{569EEAD9-A4C6-30D3-954A-B6B3CA2C840D}"/>
              </a:ext>
            </a:extLst>
          </p:cNvPr>
          <p:cNvSpPr>
            <a:spLocks noGrp="1"/>
          </p:cNvSpPr>
          <p:nvPr>
            <p:ph idx="1"/>
          </p:nvPr>
        </p:nvSpPr>
        <p:spPr/>
        <p:txBody>
          <a:bodyPr vert="horz" lIns="91440" tIns="45720" rIns="91440" bIns="45720" rtlCol="0" anchor="t">
            <a:normAutofit/>
          </a:bodyPr>
          <a:lstStyle/>
          <a:p>
            <a:r>
              <a:rPr lang="en-US">
                <a:latin typeface="Arial"/>
                <a:cs typeface="Arial"/>
              </a:rPr>
              <a:t>Brandi Kwong has served on the council since 2022</a:t>
            </a:r>
          </a:p>
        </p:txBody>
      </p:sp>
      <p:sp>
        <p:nvSpPr>
          <p:cNvPr id="4" name="Slide Number Placeholder 3">
            <a:extLst>
              <a:ext uri="{FF2B5EF4-FFF2-40B4-BE49-F238E27FC236}">
                <a16:creationId xmlns:a16="http://schemas.microsoft.com/office/drawing/2014/main" id="{9D2FC191-D187-7AE8-1A9F-7337ABDB1280}"/>
              </a:ext>
            </a:extLst>
          </p:cNvPr>
          <p:cNvSpPr>
            <a:spLocks noGrp="1"/>
          </p:cNvSpPr>
          <p:nvPr>
            <p:ph type="sldNum" sz="quarter" idx="12"/>
          </p:nvPr>
        </p:nvSpPr>
        <p:spPr/>
        <p:txBody>
          <a:bodyPr/>
          <a:lstStyle/>
          <a:p>
            <a:fld id="{68A8D22E-6BC5-9E47-900C-2BB94685D9F5}" type="slidenum">
              <a:rPr lang="en-US" smtClean="0"/>
              <a:pPr/>
              <a:t>4</a:t>
            </a:fld>
            <a:endParaRPr lang="en-US"/>
          </a:p>
        </p:txBody>
      </p:sp>
    </p:spTree>
    <p:extLst>
      <p:ext uri="{BB962C8B-B14F-4D97-AF65-F5344CB8AC3E}">
        <p14:creationId xmlns:p14="http://schemas.microsoft.com/office/powerpoint/2010/main" val="218943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6476-F394-07D4-7B51-BB1488F75E79}"/>
              </a:ext>
            </a:extLst>
          </p:cNvPr>
          <p:cNvSpPr>
            <a:spLocks noGrp="1"/>
          </p:cNvSpPr>
          <p:nvPr>
            <p:ph type="title"/>
          </p:nvPr>
        </p:nvSpPr>
        <p:spPr/>
        <p:txBody>
          <a:bodyPr>
            <a:normAutofit fontScale="90000"/>
          </a:bodyPr>
          <a:lstStyle/>
          <a:p>
            <a:r>
              <a:rPr lang="en-US">
                <a:latin typeface="Arial"/>
                <a:cs typeface="Arial"/>
              </a:rPr>
              <a:t>Discussion Norms and Meeting Protocols</a:t>
            </a:r>
            <a:endParaRPr lang="en-US"/>
          </a:p>
        </p:txBody>
      </p:sp>
      <p:sp>
        <p:nvSpPr>
          <p:cNvPr id="3" name="Content Placeholder 2">
            <a:extLst>
              <a:ext uri="{FF2B5EF4-FFF2-40B4-BE49-F238E27FC236}">
                <a16:creationId xmlns:a16="http://schemas.microsoft.com/office/drawing/2014/main" id="{4B5D0D86-2FCE-62B3-201A-D98890147AE2}"/>
              </a:ext>
            </a:extLst>
          </p:cNvPr>
          <p:cNvSpPr>
            <a:spLocks noGrp="1"/>
          </p:cNvSpPr>
          <p:nvPr>
            <p:ph idx="1"/>
          </p:nvPr>
        </p:nvSpPr>
        <p:spPr>
          <a:xfrm>
            <a:off x="173179" y="1591254"/>
            <a:ext cx="11890665" cy="4795692"/>
          </a:xfrm>
        </p:spPr>
        <p:txBody>
          <a:bodyPr vert="horz" lIns="91440" tIns="45720" rIns="91440" bIns="45720" rtlCol="0" anchor="t">
            <a:normAutofit/>
          </a:bodyPr>
          <a:lstStyle/>
          <a:p>
            <a:r>
              <a:rPr lang="en-US">
                <a:latin typeface="Arial"/>
                <a:cs typeface="Arial"/>
              </a:rPr>
              <a:t>Are there any norms you would like to remove/add/update?</a:t>
            </a:r>
          </a:p>
          <a:p>
            <a:pPr lvl="1"/>
            <a:r>
              <a:rPr lang="en-US" sz="2000">
                <a:latin typeface="Arial"/>
                <a:cs typeface="Arial"/>
              </a:rPr>
              <a:t>Promote risk-taking by not assigning specific comments to individual members in meeting summaries and minutes. </a:t>
            </a:r>
            <a:endParaRPr lang="en-US" sz="2000"/>
          </a:p>
          <a:p>
            <a:pPr lvl="1"/>
            <a:r>
              <a:rPr lang="en-US" sz="2000">
                <a:latin typeface="Arial"/>
                <a:cs typeface="Arial"/>
              </a:rPr>
              <a:t>Maintain respect before, during, and after meetings. </a:t>
            </a:r>
          </a:p>
          <a:p>
            <a:pPr lvl="1"/>
            <a:r>
              <a:rPr lang="en-US" sz="2000">
                <a:latin typeface="Arial"/>
                <a:cs typeface="Arial"/>
              </a:rPr>
              <a:t>Seek clarification and check understanding to avoid mistakenly attributing ideas to an individual or organization represented on the council. </a:t>
            </a:r>
          </a:p>
          <a:p>
            <a:pPr lvl="1"/>
            <a:r>
              <a:rPr lang="en-US" sz="2000">
                <a:latin typeface="Arial"/>
                <a:cs typeface="Arial"/>
              </a:rPr>
              <a:t>Keep improvements in student learning at the core of the discussions. Students should drive the conversation. </a:t>
            </a:r>
          </a:p>
          <a:p>
            <a:pPr lvl="1"/>
            <a:r>
              <a:rPr lang="en-US" sz="2000">
                <a:latin typeface="Arial"/>
                <a:cs typeface="Arial"/>
              </a:rPr>
              <a:t>Stay engaged in the issues. </a:t>
            </a:r>
          </a:p>
          <a:p>
            <a:pPr lvl="1"/>
            <a:r>
              <a:rPr lang="en-US" sz="2000">
                <a:latin typeface="Arial"/>
                <a:cs typeface="Arial"/>
              </a:rPr>
              <a:t>Actively address implicit biases and instill cultural proficiency in discussions. </a:t>
            </a:r>
          </a:p>
          <a:p>
            <a:pPr lvl="1"/>
            <a:r>
              <a:rPr lang="en-US" sz="2000">
                <a:latin typeface="Arial"/>
                <a:cs typeface="Arial"/>
              </a:rPr>
              <a:t>Encourage discussion from all voices of members. Be additive, not repetitive. </a:t>
            </a:r>
          </a:p>
          <a:p>
            <a:pPr lvl="1"/>
            <a:r>
              <a:rPr lang="en-US" sz="2000">
                <a:latin typeface="Arial"/>
                <a:cs typeface="Arial"/>
              </a:rPr>
              <a:t>Let members know if pre-reading or other pre-meeting assignments require more than 30 minutes of preparation time. </a:t>
            </a:r>
          </a:p>
          <a:p>
            <a:pPr lvl="1"/>
            <a:r>
              <a:rPr lang="en-US" sz="2000">
                <a:latin typeface="Arial"/>
                <a:cs typeface="Arial"/>
              </a:rPr>
              <a:t>Make it fun!</a:t>
            </a:r>
          </a:p>
        </p:txBody>
      </p:sp>
      <p:sp>
        <p:nvSpPr>
          <p:cNvPr id="4" name="Slide Number Placeholder 3">
            <a:extLst>
              <a:ext uri="{FF2B5EF4-FFF2-40B4-BE49-F238E27FC236}">
                <a16:creationId xmlns:a16="http://schemas.microsoft.com/office/drawing/2014/main" id="{F2D78E8E-293A-F526-8210-C7339DE92996}"/>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165123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E5D43-C9CD-3852-A444-53E1AB0D8266}"/>
              </a:ext>
            </a:extLst>
          </p:cNvPr>
          <p:cNvSpPr>
            <a:spLocks noGrp="1"/>
          </p:cNvSpPr>
          <p:nvPr>
            <p:ph idx="1"/>
          </p:nvPr>
        </p:nvSpPr>
        <p:spPr/>
        <p:txBody>
          <a:bodyPr anchor="ctr">
            <a:normAutofit/>
          </a:bodyPr>
          <a:lstStyle/>
          <a:p>
            <a:pPr marL="0" indent="0">
              <a:buNone/>
            </a:pPr>
            <a:r>
              <a:rPr lang="en-US" sz="4800" b="1" spc="-150">
                <a:latin typeface="Arial"/>
                <a:ea typeface="+mj-ea"/>
                <a:cs typeface="Arial"/>
              </a:rPr>
              <a:t>2025 MCAS and Accountability Results</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6</a:t>
            </a:fld>
            <a:endParaRPr lang="en-US"/>
          </a:p>
        </p:txBody>
      </p:sp>
      <p:sp>
        <p:nvSpPr>
          <p:cNvPr id="5" name="Title 4">
            <a:extLst>
              <a:ext uri="{FF2B5EF4-FFF2-40B4-BE49-F238E27FC236}">
                <a16:creationId xmlns:a16="http://schemas.microsoft.com/office/drawing/2014/main" id="{01848047-9B7A-2DB1-112A-F3D3FE058314}"/>
              </a:ext>
            </a:extLst>
          </p:cNvPr>
          <p:cNvSpPr>
            <a:spLocks noGrp="1"/>
          </p:cNvSpPr>
          <p:nvPr>
            <p:ph type="title"/>
          </p:nvPr>
        </p:nvSpPr>
        <p:spPr>
          <a:xfrm>
            <a:off x="173179" y="-861002"/>
            <a:ext cx="10515600" cy="861002"/>
          </a:xfrm>
        </p:spPr>
        <p:txBody>
          <a:bodyPr vert="horz" lIns="91440" tIns="45720" rIns="91440" bIns="45720" rtlCol="0" anchor="b">
            <a:normAutofit/>
          </a:bodyPr>
          <a:lstStyle/>
          <a:p>
            <a:r>
              <a:rPr lang="en-US" spc="-150"/>
              <a:t>1. Overview of 2025 Reporting</a:t>
            </a:r>
            <a:endParaRPr lang="en-US"/>
          </a:p>
        </p:txBody>
      </p:sp>
    </p:spTree>
    <p:extLst>
      <p:ext uri="{BB962C8B-B14F-4D97-AF65-F5344CB8AC3E}">
        <p14:creationId xmlns:p14="http://schemas.microsoft.com/office/powerpoint/2010/main" val="117931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ACBF4-5FF1-A161-A63A-1D6EBF2D8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A1D28-18FF-00C7-0EC5-67F98063538F}"/>
              </a:ext>
            </a:extLst>
          </p:cNvPr>
          <p:cNvSpPr>
            <a:spLocks noGrp="1"/>
          </p:cNvSpPr>
          <p:nvPr>
            <p:ph type="title"/>
          </p:nvPr>
        </p:nvSpPr>
        <p:spPr>
          <a:xfrm>
            <a:off x="173179" y="308699"/>
            <a:ext cx="10515600" cy="861002"/>
          </a:xfrm>
        </p:spPr>
        <p:txBody>
          <a:bodyPr vert="horz" lIns="91440" tIns="45720" rIns="91440" bIns="45720" rtlCol="0" anchor="ctr">
            <a:normAutofit/>
          </a:bodyPr>
          <a:lstStyle/>
          <a:p>
            <a:r>
              <a:rPr lang="en-US"/>
              <a:t>2025 ELA Results for Grades 3-8</a:t>
            </a:r>
          </a:p>
        </p:txBody>
      </p:sp>
      <p:graphicFrame>
        <p:nvGraphicFramePr>
          <p:cNvPr id="15" name="Content Placeholder 14">
            <a:extLst>
              <a:ext uri="{FF2B5EF4-FFF2-40B4-BE49-F238E27FC236}">
                <a16:creationId xmlns:a16="http://schemas.microsoft.com/office/drawing/2014/main" id="{930562F3-A1A1-2ACC-263A-4AB66C96F593}"/>
              </a:ext>
            </a:extLst>
          </p:cNvPr>
          <p:cNvGraphicFramePr>
            <a:graphicFrameLocks noGrp="1"/>
          </p:cNvGraphicFramePr>
          <p:nvPr>
            <p:ph idx="1"/>
            <p:extLst>
              <p:ext uri="{D42A27DB-BD31-4B8C-83A1-F6EECF244321}">
                <p14:modId xmlns:p14="http://schemas.microsoft.com/office/powerpoint/2010/main" val="129660634"/>
              </p:ext>
            </p:extLst>
          </p:nvPr>
        </p:nvGraphicFramePr>
        <p:xfrm>
          <a:off x="173038" y="1590674"/>
          <a:ext cx="11890372" cy="3937345"/>
        </p:xfrm>
        <a:graphic>
          <a:graphicData uri="http://schemas.openxmlformats.org/drawingml/2006/table">
            <a:tbl>
              <a:tblPr firstRow="1" firstCol="1" bandRow="1">
                <a:tableStyleId>{5C22544A-7EE6-4342-B048-85BDC9FD1C3A}</a:tableStyleId>
              </a:tblPr>
              <a:tblGrid>
                <a:gridCol w="2226689">
                  <a:extLst>
                    <a:ext uri="{9D8B030D-6E8A-4147-A177-3AD203B41FA5}">
                      <a16:colId xmlns:a16="http://schemas.microsoft.com/office/drawing/2014/main" val="3979276775"/>
                    </a:ext>
                  </a:extLst>
                </a:gridCol>
                <a:gridCol w="1265832">
                  <a:extLst>
                    <a:ext uri="{9D8B030D-6E8A-4147-A177-3AD203B41FA5}">
                      <a16:colId xmlns:a16="http://schemas.microsoft.com/office/drawing/2014/main" val="2537141192"/>
                    </a:ext>
                  </a:extLst>
                </a:gridCol>
                <a:gridCol w="1167542">
                  <a:extLst>
                    <a:ext uri="{9D8B030D-6E8A-4147-A177-3AD203B41FA5}">
                      <a16:colId xmlns:a16="http://schemas.microsoft.com/office/drawing/2014/main" val="418799688"/>
                    </a:ext>
                  </a:extLst>
                </a:gridCol>
                <a:gridCol w="1233681">
                  <a:extLst>
                    <a:ext uri="{9D8B030D-6E8A-4147-A177-3AD203B41FA5}">
                      <a16:colId xmlns:a16="http://schemas.microsoft.com/office/drawing/2014/main" val="3998481871"/>
                    </a:ext>
                  </a:extLst>
                </a:gridCol>
                <a:gridCol w="1204286">
                  <a:extLst>
                    <a:ext uri="{9D8B030D-6E8A-4147-A177-3AD203B41FA5}">
                      <a16:colId xmlns:a16="http://schemas.microsoft.com/office/drawing/2014/main" val="1283894408"/>
                    </a:ext>
                  </a:extLst>
                </a:gridCol>
                <a:gridCol w="1177646">
                  <a:extLst>
                    <a:ext uri="{9D8B030D-6E8A-4147-A177-3AD203B41FA5}">
                      <a16:colId xmlns:a16="http://schemas.microsoft.com/office/drawing/2014/main" val="1338983518"/>
                    </a:ext>
                  </a:extLst>
                </a:gridCol>
                <a:gridCol w="1807348">
                  <a:extLst>
                    <a:ext uri="{9D8B030D-6E8A-4147-A177-3AD203B41FA5}">
                      <a16:colId xmlns:a16="http://schemas.microsoft.com/office/drawing/2014/main" val="456189584"/>
                    </a:ext>
                  </a:extLst>
                </a:gridCol>
                <a:gridCol w="1807348">
                  <a:extLst>
                    <a:ext uri="{9D8B030D-6E8A-4147-A177-3AD203B41FA5}">
                      <a16:colId xmlns:a16="http://schemas.microsoft.com/office/drawing/2014/main" val="2979292204"/>
                    </a:ext>
                  </a:extLst>
                </a:gridCol>
              </a:tblGrid>
              <a:tr h="488455">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Grade</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553129844"/>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3</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19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effectLst/>
                          <a:latin typeface="Arial" panose="020B0604020202020204" pitchFamily="34"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-14</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1692638724"/>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4</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19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chemeClr val="accent6">
                              <a:lumMod val="75000"/>
                            </a:schemeClr>
                          </a:solidFill>
                          <a:effectLst/>
                          <a:latin typeface="Arial" panose="020B0604020202020204" pitchFamily="34" charset="0"/>
                          <a:cs typeface="Arial" panose="020B0604020202020204" pitchFamily="34" charset="0"/>
                        </a:rPr>
                        <a:t>+3</a:t>
                      </a:r>
                      <a:endParaRPr lang="en-US" sz="140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-12</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1346706764"/>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5</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15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effectLst/>
                          <a:latin typeface="Arial" panose="020B0604020202020204" pitchFamily="34" charset="0"/>
                          <a:cs typeface="Arial" panose="020B0604020202020204" pitchFamily="34" charset="0"/>
                        </a:rPr>
                        <a:t>0</a:t>
                      </a:r>
                      <a:endParaRPr lang="en-US" sz="1400">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-14</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307131761"/>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6</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32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10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chemeClr val="accent6">
                              <a:lumMod val="75000"/>
                            </a:schemeClr>
                          </a:solidFill>
                          <a:effectLst/>
                          <a:latin typeface="Arial" panose="020B0604020202020204" pitchFamily="34" charset="0"/>
                          <a:cs typeface="Arial" panose="020B0604020202020204" pitchFamily="34" charset="0"/>
                        </a:rPr>
                        <a:t>+2</a:t>
                      </a:r>
                      <a:endParaRPr lang="en-US" sz="140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-11</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3524821689"/>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7</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solidFill>
                            <a:schemeClr val="accent6">
                              <a:lumMod val="75000"/>
                            </a:schemeClr>
                          </a:solidFill>
                          <a:effectLst/>
                          <a:latin typeface="Arial" panose="020B0604020202020204" pitchFamily="34" charset="0"/>
                          <a:cs typeface="Arial" panose="020B0604020202020204" pitchFamily="34" charset="0"/>
                        </a:rPr>
                        <a:t>+6</a:t>
                      </a:r>
                      <a:endParaRPr lang="en-US" sz="140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-6</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1429047972"/>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 8</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34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chemeClr val="tx1"/>
                          </a:solidFill>
                          <a:effectLst/>
                          <a:latin typeface="Arial" panose="020B0604020202020204" pitchFamily="34" charset="0"/>
                          <a:cs typeface="Arial" panose="020B0604020202020204" pitchFamily="34" charset="0"/>
                        </a:rPr>
                        <a:t>+1</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-8</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4168127394"/>
                  </a:ext>
                </a:extLst>
              </a:tr>
              <a:tr h="488455">
                <a:tc>
                  <a:txBody>
                    <a:bodyPr/>
                    <a:lstStyle/>
                    <a:p>
                      <a:pPr fontAlgn="base">
                        <a:buNone/>
                      </a:pPr>
                      <a:r>
                        <a:rPr lang="en-US" sz="1400" b="1">
                          <a:solidFill>
                            <a:schemeClr val="tx1"/>
                          </a:solidFill>
                          <a:effectLst/>
                          <a:latin typeface="Arial" panose="020B0604020202020204" pitchFamily="34" charset="0"/>
                          <a:cs typeface="Arial" panose="020B0604020202020204" pitchFamily="34" charset="0"/>
                        </a:rPr>
                        <a:t>Grades 3-8</a:t>
                      </a:r>
                      <a:endParaRPr lang="en-US" sz="140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34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1">
                          <a:solidFill>
                            <a:schemeClr val="accent6">
                              <a:lumMod val="75000"/>
                            </a:schemeClr>
                          </a:solidFill>
                          <a:effectLst/>
                          <a:latin typeface="Arial" panose="020B0604020202020204" pitchFamily="34" charset="0"/>
                          <a:cs typeface="Arial" panose="020B0604020202020204" pitchFamily="34" charset="0"/>
                        </a:rPr>
                        <a:t>+3</a:t>
                      </a:r>
                      <a:endParaRPr lang="en-US" sz="140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buNone/>
                      </a:pPr>
                      <a:r>
                        <a:rPr lang="en-US" sz="1400" b="1">
                          <a:solidFill>
                            <a:srgbClr val="FF0000"/>
                          </a:solidFill>
                          <a:effectLst/>
                          <a:latin typeface="Arial" panose="020B0604020202020204" pitchFamily="34" charset="0"/>
                          <a:cs typeface="Arial" panose="020B0604020202020204" pitchFamily="34" charset="0"/>
                        </a:rPr>
                        <a:t>-10</a:t>
                      </a:r>
                      <a:endParaRPr lang="en-US" sz="1400">
                        <a:solidFill>
                          <a:srgbClr val="FF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49639942"/>
                  </a:ext>
                </a:extLst>
              </a:tr>
            </a:tbl>
          </a:graphicData>
        </a:graphic>
      </p:graphicFrame>
      <p:sp>
        <p:nvSpPr>
          <p:cNvPr id="4" name="Slide Number Placeholder 3">
            <a:extLst>
              <a:ext uri="{FF2B5EF4-FFF2-40B4-BE49-F238E27FC236}">
                <a16:creationId xmlns:a16="http://schemas.microsoft.com/office/drawing/2014/main" id="{AB380534-E583-46F5-E3FA-7B10320ED7B2}"/>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7</a:t>
            </a:fld>
            <a:endParaRPr lang="en-US"/>
          </a:p>
        </p:txBody>
      </p:sp>
      <p:sp>
        <p:nvSpPr>
          <p:cNvPr id="5" name="TextBox 4">
            <a:extLst>
              <a:ext uri="{FF2B5EF4-FFF2-40B4-BE49-F238E27FC236}">
                <a16:creationId xmlns:a16="http://schemas.microsoft.com/office/drawing/2014/main" id="{E4E06178-906F-052E-A36B-E4EB82A0AA0C}"/>
              </a:ext>
            </a:extLst>
          </p:cNvPr>
          <p:cNvSpPr txBox="1"/>
          <p:nvPr/>
        </p:nvSpPr>
        <p:spPr>
          <a:xfrm>
            <a:off x="173038" y="6031266"/>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Tree>
    <p:extLst>
      <p:ext uri="{BB962C8B-B14F-4D97-AF65-F5344CB8AC3E}">
        <p14:creationId xmlns:p14="http://schemas.microsoft.com/office/powerpoint/2010/main" val="201170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4C511-1A62-772A-4C2D-58BEA917C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2BF5A-617F-CDE5-8671-A57EEF366C3B}"/>
              </a:ext>
            </a:extLst>
          </p:cNvPr>
          <p:cNvSpPr>
            <a:spLocks noGrp="1"/>
          </p:cNvSpPr>
          <p:nvPr>
            <p:ph type="title"/>
          </p:nvPr>
        </p:nvSpPr>
        <p:spPr>
          <a:xfrm>
            <a:off x="173038" y="307975"/>
            <a:ext cx="10515600" cy="862013"/>
          </a:xfrm>
        </p:spPr>
        <p:txBody>
          <a:bodyPr vert="horz" lIns="91440" tIns="45720" rIns="91440" bIns="45720" rtlCol="0" anchor="ctr">
            <a:normAutofit fontScale="90000"/>
          </a:bodyPr>
          <a:lstStyle/>
          <a:p>
            <a:r>
              <a:rPr lang="en-US"/>
              <a:t>2025 ELA Results by Student Group for Grades 3-8</a:t>
            </a:r>
          </a:p>
        </p:txBody>
      </p:sp>
      <p:graphicFrame>
        <p:nvGraphicFramePr>
          <p:cNvPr id="15" name="Content Placeholder 14">
            <a:extLst>
              <a:ext uri="{FF2B5EF4-FFF2-40B4-BE49-F238E27FC236}">
                <a16:creationId xmlns:a16="http://schemas.microsoft.com/office/drawing/2014/main" id="{A1BF6A90-1C44-856C-29CA-8EA7603799C1}"/>
              </a:ext>
            </a:extLst>
          </p:cNvPr>
          <p:cNvGraphicFramePr>
            <a:graphicFrameLocks noGrp="1"/>
          </p:cNvGraphicFramePr>
          <p:nvPr>
            <p:ph idx="1"/>
            <p:extLst>
              <p:ext uri="{D42A27DB-BD31-4B8C-83A1-F6EECF244321}">
                <p14:modId xmlns:p14="http://schemas.microsoft.com/office/powerpoint/2010/main" val="95389169"/>
              </p:ext>
            </p:extLst>
          </p:nvPr>
        </p:nvGraphicFramePr>
        <p:xfrm>
          <a:off x="173038" y="1590675"/>
          <a:ext cx="11701004" cy="4732020"/>
        </p:xfrm>
        <a:graphic>
          <a:graphicData uri="http://schemas.openxmlformats.org/drawingml/2006/table">
            <a:tbl>
              <a:tblPr firstRow="1" firstCol="1" bandRow="1">
                <a:tableStyleId>{5C22544A-7EE6-4342-B048-85BDC9FD1C3A}</a:tableStyleId>
              </a:tblPr>
              <a:tblGrid>
                <a:gridCol w="3372970">
                  <a:extLst>
                    <a:ext uri="{9D8B030D-6E8A-4147-A177-3AD203B41FA5}">
                      <a16:colId xmlns:a16="http://schemas.microsoft.com/office/drawing/2014/main" val="3979276775"/>
                    </a:ext>
                  </a:extLst>
                </a:gridCol>
                <a:gridCol w="1039234">
                  <a:extLst>
                    <a:ext uri="{9D8B030D-6E8A-4147-A177-3AD203B41FA5}">
                      <a16:colId xmlns:a16="http://schemas.microsoft.com/office/drawing/2014/main" val="2537141192"/>
                    </a:ext>
                  </a:extLst>
                </a:gridCol>
                <a:gridCol w="1047763">
                  <a:extLst>
                    <a:ext uri="{9D8B030D-6E8A-4147-A177-3AD203B41FA5}">
                      <a16:colId xmlns:a16="http://schemas.microsoft.com/office/drawing/2014/main" val="418799688"/>
                    </a:ext>
                  </a:extLst>
                </a:gridCol>
                <a:gridCol w="1047763">
                  <a:extLst>
                    <a:ext uri="{9D8B030D-6E8A-4147-A177-3AD203B41FA5}">
                      <a16:colId xmlns:a16="http://schemas.microsoft.com/office/drawing/2014/main" val="3998481871"/>
                    </a:ext>
                  </a:extLst>
                </a:gridCol>
                <a:gridCol w="1047763">
                  <a:extLst>
                    <a:ext uri="{9D8B030D-6E8A-4147-A177-3AD203B41FA5}">
                      <a16:colId xmlns:a16="http://schemas.microsoft.com/office/drawing/2014/main" val="1283894408"/>
                    </a:ext>
                  </a:extLst>
                </a:gridCol>
                <a:gridCol w="1047763">
                  <a:extLst>
                    <a:ext uri="{9D8B030D-6E8A-4147-A177-3AD203B41FA5}">
                      <a16:colId xmlns:a16="http://schemas.microsoft.com/office/drawing/2014/main" val="1338983518"/>
                    </a:ext>
                  </a:extLst>
                </a:gridCol>
                <a:gridCol w="1548874">
                  <a:extLst>
                    <a:ext uri="{9D8B030D-6E8A-4147-A177-3AD203B41FA5}">
                      <a16:colId xmlns:a16="http://schemas.microsoft.com/office/drawing/2014/main" val="456189584"/>
                    </a:ext>
                  </a:extLst>
                </a:gridCol>
                <a:gridCol w="1548874">
                  <a:extLst>
                    <a:ext uri="{9D8B030D-6E8A-4147-A177-3AD203B41FA5}">
                      <a16:colId xmlns:a16="http://schemas.microsoft.com/office/drawing/2014/main" val="2979292204"/>
                    </a:ext>
                  </a:extLst>
                </a:gridCol>
              </a:tblGrid>
              <a:tr h="400050">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Student Group</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553129844"/>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+3</a:t>
                      </a:r>
                      <a:endParaRPr lang="en-US" sz="1400" b="0" i="0" u="none" strike="noStrike" noProof="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740478608"/>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Asian</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64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+2</a:t>
                      </a:r>
                      <a:endParaRPr lang="en-US" sz="1400" b="0" i="0" u="none" strike="noStrike" noProof="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-8</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1346706764"/>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Black or African American </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26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+2</a:t>
                      </a:r>
                      <a:endParaRPr lang="en-US" sz="1400" b="0" i="0" u="none" strike="noStrike" noProof="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2172742037"/>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Hispanic or Latino</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base">
                        <a:buNone/>
                      </a:pPr>
                      <a:r>
                        <a:rPr lang="en-US" sz="1400" b="0">
                          <a:effectLst/>
                          <a:latin typeface="Arial" panose="020B0604020202020204" pitchFamily="34" charset="0"/>
                          <a:cs typeface="Arial" panose="020B0604020202020204" pitchFamily="34" charset="0"/>
                        </a:rPr>
                        <a:t>22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+2</a:t>
                      </a:r>
                      <a:endParaRPr lang="en-US" sz="1400" b="0" i="0" u="none" strike="noStrike" noProof="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extLst>
                  <a:ext uri="{0D108BD9-81ED-4DB2-BD59-A6C34878D82A}">
                    <a16:rowId xmlns:a16="http://schemas.microsoft.com/office/drawing/2014/main" val="307131761"/>
                  </a:ext>
                </a:extLst>
              </a:tr>
              <a:tr h="400050">
                <a:tc>
                  <a:txBody>
                    <a:bodyPr/>
                    <a:lstStyle/>
                    <a:p>
                      <a:pPr lvl="0">
                        <a:buNone/>
                      </a:pPr>
                      <a:r>
                        <a:rPr lang="en-US" sz="1400" b="1" i="0" u="none" strike="noStrike" noProof="0">
                          <a:solidFill>
                            <a:srgbClr val="000000"/>
                          </a:solidFill>
                          <a:effectLst/>
                          <a:latin typeface="Arial" panose="020B0604020202020204" pitchFamily="34" charset="0"/>
                          <a:cs typeface="Arial" panose="020B0604020202020204" pitchFamily="34" charset="0"/>
                        </a:rPr>
                        <a:t>Multi-Race, Not Hispanic or Latino</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algn="ctr" fontAlgn="base">
                        <a:buNone/>
                      </a:pPr>
                      <a:r>
                        <a:rPr lang="en-US" sz="1400" b="0">
                          <a:effectLst/>
                          <a:latin typeface="Arial" panose="020B0604020202020204" pitchFamily="34" charset="0"/>
                          <a:cs typeface="Arial" panose="020B0604020202020204" pitchFamily="34" charset="0"/>
                        </a:rPr>
                        <a:t>49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+3</a:t>
                      </a:r>
                      <a:endParaRPr lang="en-US" sz="1400" b="0" i="0" u="none" strike="noStrike" noProof="0">
                        <a:solidFill>
                          <a:schemeClr val="accent6">
                            <a:lumMod val="75000"/>
                          </a:schemeClr>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E7EAED"/>
                    </a:solidFill>
                  </a:tcPr>
                </a:tc>
                <a:extLst>
                  <a:ext uri="{0D108BD9-81ED-4DB2-BD59-A6C34878D82A}">
                    <a16:rowId xmlns:a16="http://schemas.microsoft.com/office/drawing/2014/main" val="3524821689"/>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Native Hawaiian or Pacific Islander</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37 </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chemeClr val="tx1"/>
                          </a:solidFill>
                          <a:effectLst/>
                          <a:latin typeface="Arial" panose="020B0604020202020204" pitchFamily="34" charset="0"/>
                          <a:cs typeface="Arial" panose="020B0604020202020204" pitchFamily="34" charset="0"/>
                        </a:rPr>
                        <a:t>-1</a:t>
                      </a:r>
                      <a:endParaRPr lang="en-US" sz="140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-13</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4168127394"/>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White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50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+3</a:t>
                      </a:r>
                      <a:endParaRPr lang="en-US" sz="1400">
                        <a:solidFill>
                          <a:schemeClr val="accent6">
                            <a:lumMod val="75000"/>
                          </a:schemeClr>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4049639942"/>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English Learners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59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1" i="0" u="none" strike="noStrike" kern="1200">
                          <a:solidFill>
                            <a:schemeClr val="tx1"/>
                          </a:solidFill>
                          <a:effectLst/>
                          <a:latin typeface="Arial" panose="020B0604020202020204" pitchFamily="34" charset="0"/>
                          <a:ea typeface="+mn-ea"/>
                          <a:cs typeface="Arial" panose="020B0604020202020204" pitchFamily="34" charset="0"/>
                        </a:rPr>
                        <a:t>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767927696"/>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Low </a:t>
                      </a:r>
                      <a:r>
                        <a:rPr lang="en-US" sz="1400" b="1" i="0" u="none" strike="noStrike" kern="1200" noProof="0">
                          <a:solidFill>
                            <a:srgbClr val="000000"/>
                          </a:solidFill>
                          <a:effectLst/>
                          <a:latin typeface="Arial" panose="020B0604020202020204" pitchFamily="34" charset="0"/>
                          <a:ea typeface="+mn-ea"/>
                          <a:cs typeface="Arial" panose="020B0604020202020204" pitchFamily="34" charset="0"/>
                        </a:rPr>
                        <a:t>Income</a:t>
                      </a: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chemeClr val="accent6">
                              <a:lumMod val="75000"/>
                            </a:schemeClr>
                          </a:solidFill>
                          <a:effectLst/>
                          <a:latin typeface="Arial" panose="020B0604020202020204" pitchFamily="34" charset="0"/>
                          <a:cs typeface="Arial" panose="020B0604020202020204" pitchFamily="34" charset="0"/>
                        </a:rPr>
                        <a:t>+2</a:t>
                      </a:r>
                      <a:endParaRPr lang="en-US" sz="1400">
                        <a:solidFill>
                          <a:schemeClr val="accent6">
                            <a:lumMod val="75000"/>
                          </a:schemeClr>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N/A</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32218531"/>
                  </a:ext>
                </a:extLst>
              </a:tr>
              <a:tr h="400050">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Students with Disabilities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1" i="0" u="none" strike="noStrike" kern="1200">
                          <a:solidFill>
                            <a:schemeClr val="tx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1" i="0" u="none" strike="noStrike" kern="1200">
                          <a:solidFill>
                            <a:srgbClr val="FF0000"/>
                          </a:solidFill>
                          <a:effectLst/>
                          <a:latin typeface="Arial" panose="020B0604020202020204" pitchFamily="34" charset="0"/>
                          <a:ea typeface="+mn-ea"/>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011726"/>
                  </a:ext>
                </a:extLst>
              </a:tr>
            </a:tbl>
          </a:graphicData>
        </a:graphic>
      </p:graphicFrame>
      <p:sp>
        <p:nvSpPr>
          <p:cNvPr id="5" name="TextBox 4">
            <a:extLst>
              <a:ext uri="{FF2B5EF4-FFF2-40B4-BE49-F238E27FC236}">
                <a16:creationId xmlns:a16="http://schemas.microsoft.com/office/drawing/2014/main" id="{2E99E1CC-32C4-6254-5296-0ED0B168E415}"/>
              </a:ext>
            </a:extLst>
          </p:cNvPr>
          <p:cNvSpPr txBox="1"/>
          <p:nvPr/>
        </p:nvSpPr>
        <p:spPr>
          <a:xfrm>
            <a:off x="2334684" y="6488641"/>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
        <p:nvSpPr>
          <p:cNvPr id="4" name="Slide Number Placeholder 3">
            <a:extLst>
              <a:ext uri="{FF2B5EF4-FFF2-40B4-BE49-F238E27FC236}">
                <a16:creationId xmlns:a16="http://schemas.microsoft.com/office/drawing/2014/main" id="{B66AC9B9-8633-A27F-2EAC-46B6850A230F}"/>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8</a:t>
            </a:fld>
            <a:endParaRPr lang="en-US"/>
          </a:p>
        </p:txBody>
      </p:sp>
    </p:spTree>
    <p:extLst>
      <p:ext uri="{BB962C8B-B14F-4D97-AF65-F5344CB8AC3E}">
        <p14:creationId xmlns:p14="http://schemas.microsoft.com/office/powerpoint/2010/main" val="388544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363D-2B5E-EBF0-95CE-47473243D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CB979-68E0-EB30-6A5C-9ECCB710581C}"/>
              </a:ext>
            </a:extLst>
          </p:cNvPr>
          <p:cNvSpPr>
            <a:spLocks noGrp="1"/>
          </p:cNvSpPr>
          <p:nvPr>
            <p:ph type="title"/>
          </p:nvPr>
        </p:nvSpPr>
        <p:spPr>
          <a:xfrm>
            <a:off x="173179" y="308699"/>
            <a:ext cx="10515600" cy="861002"/>
          </a:xfrm>
        </p:spPr>
        <p:txBody>
          <a:bodyPr vert="horz" lIns="91440" tIns="45720" rIns="91440" bIns="45720" rtlCol="0" anchor="ctr">
            <a:normAutofit/>
          </a:bodyPr>
          <a:lstStyle/>
          <a:p>
            <a:r>
              <a:rPr lang="en-US"/>
              <a:t>2025 ELA Results for Grade 10</a:t>
            </a:r>
          </a:p>
        </p:txBody>
      </p:sp>
      <p:graphicFrame>
        <p:nvGraphicFramePr>
          <p:cNvPr id="15" name="Content Placeholder 14">
            <a:extLst>
              <a:ext uri="{FF2B5EF4-FFF2-40B4-BE49-F238E27FC236}">
                <a16:creationId xmlns:a16="http://schemas.microsoft.com/office/drawing/2014/main" id="{E1A8BC07-86ED-5F65-C6BE-AD79CACF7A99}"/>
              </a:ext>
            </a:extLst>
          </p:cNvPr>
          <p:cNvGraphicFramePr>
            <a:graphicFrameLocks noGrp="1"/>
          </p:cNvGraphicFramePr>
          <p:nvPr>
            <p:ph idx="1"/>
            <p:extLst>
              <p:ext uri="{D42A27DB-BD31-4B8C-83A1-F6EECF244321}">
                <p14:modId xmlns:p14="http://schemas.microsoft.com/office/powerpoint/2010/main" val="3203163786"/>
              </p:ext>
            </p:extLst>
          </p:nvPr>
        </p:nvGraphicFramePr>
        <p:xfrm>
          <a:off x="369794" y="1602441"/>
          <a:ext cx="11443254" cy="4926816"/>
        </p:xfrm>
        <a:graphic>
          <a:graphicData uri="http://schemas.openxmlformats.org/drawingml/2006/table">
            <a:tbl>
              <a:tblPr firstRow="1" firstCol="1" bandRow="1">
                <a:tableStyleId>{5C22544A-7EE6-4342-B048-85BDC9FD1C3A}</a:tableStyleId>
              </a:tblPr>
              <a:tblGrid>
                <a:gridCol w="3290329">
                  <a:extLst>
                    <a:ext uri="{9D8B030D-6E8A-4147-A177-3AD203B41FA5}">
                      <a16:colId xmlns:a16="http://schemas.microsoft.com/office/drawing/2014/main" val="3979276775"/>
                    </a:ext>
                  </a:extLst>
                </a:gridCol>
                <a:gridCol w="1024683">
                  <a:extLst>
                    <a:ext uri="{9D8B030D-6E8A-4147-A177-3AD203B41FA5}">
                      <a16:colId xmlns:a16="http://schemas.microsoft.com/office/drawing/2014/main" val="2537141192"/>
                    </a:ext>
                  </a:extLst>
                </a:gridCol>
                <a:gridCol w="1024683">
                  <a:extLst>
                    <a:ext uri="{9D8B030D-6E8A-4147-A177-3AD203B41FA5}">
                      <a16:colId xmlns:a16="http://schemas.microsoft.com/office/drawing/2014/main" val="418799688"/>
                    </a:ext>
                  </a:extLst>
                </a:gridCol>
                <a:gridCol w="1024683">
                  <a:extLst>
                    <a:ext uri="{9D8B030D-6E8A-4147-A177-3AD203B41FA5}">
                      <a16:colId xmlns:a16="http://schemas.microsoft.com/office/drawing/2014/main" val="3998481871"/>
                    </a:ext>
                  </a:extLst>
                </a:gridCol>
                <a:gridCol w="1024683">
                  <a:extLst>
                    <a:ext uri="{9D8B030D-6E8A-4147-A177-3AD203B41FA5}">
                      <a16:colId xmlns:a16="http://schemas.microsoft.com/office/drawing/2014/main" val="1283894408"/>
                    </a:ext>
                  </a:extLst>
                </a:gridCol>
                <a:gridCol w="1024683">
                  <a:extLst>
                    <a:ext uri="{9D8B030D-6E8A-4147-A177-3AD203B41FA5}">
                      <a16:colId xmlns:a16="http://schemas.microsoft.com/office/drawing/2014/main" val="1338983518"/>
                    </a:ext>
                  </a:extLst>
                </a:gridCol>
                <a:gridCol w="1514755">
                  <a:extLst>
                    <a:ext uri="{9D8B030D-6E8A-4147-A177-3AD203B41FA5}">
                      <a16:colId xmlns:a16="http://schemas.microsoft.com/office/drawing/2014/main" val="456189584"/>
                    </a:ext>
                  </a:extLst>
                </a:gridCol>
                <a:gridCol w="1514755">
                  <a:extLst>
                    <a:ext uri="{9D8B030D-6E8A-4147-A177-3AD203B41FA5}">
                      <a16:colId xmlns:a16="http://schemas.microsoft.com/office/drawing/2014/main" val="2979292204"/>
                    </a:ext>
                  </a:extLst>
                </a:gridCol>
              </a:tblGrid>
              <a:tr h="546264">
                <a:tc>
                  <a:txBody>
                    <a:bodyPr/>
                    <a:lstStyle/>
                    <a:p>
                      <a:pPr lvl="0" algn="ctr">
                        <a:buNone/>
                      </a:pPr>
                      <a:r>
                        <a:rPr lang="en-US" sz="1400">
                          <a:solidFill>
                            <a:schemeClr val="bg1"/>
                          </a:solidFill>
                          <a:effectLst/>
                          <a:latin typeface="Arial" panose="020B0604020202020204" pitchFamily="34" charset="0"/>
                          <a:cs typeface="Arial" panose="020B0604020202020204" pitchFamily="34" charset="0"/>
                        </a:rPr>
                        <a:t>Student Group</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NM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PM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buNone/>
                      </a:pPr>
                      <a:r>
                        <a:rPr lang="en-US" sz="1400" b="1" i="0" u="none" strike="noStrike" noProof="0">
                          <a:solidFill>
                            <a:schemeClr val="bg1"/>
                          </a:solidFill>
                          <a:effectLst/>
                          <a:latin typeface="Arial" panose="020B0604020202020204" pitchFamily="34" charset="0"/>
                          <a:cs typeface="Arial" panose="020B0604020202020204" pitchFamily="34" charset="0"/>
                        </a:rPr>
                        <a:t>2025 </a:t>
                      </a:r>
                      <a:endParaRPr lang="en-US" sz="1400">
                        <a:solidFill>
                          <a:schemeClr val="bg1"/>
                        </a:solidFill>
                        <a:effectLst/>
                        <a:latin typeface="Arial" panose="020B0604020202020204" pitchFamily="34" charset="0"/>
                        <a:cs typeface="Arial" panose="020B0604020202020204" pitchFamily="34" charset="0"/>
                      </a:endParaRPr>
                    </a:p>
                    <a:p>
                      <a:pPr lvl="0" algn="ctr">
                        <a:buNone/>
                      </a:pPr>
                      <a:r>
                        <a:rPr lang="en-US" sz="1400" b="1">
                          <a:solidFill>
                            <a:schemeClr val="bg1"/>
                          </a:solidFill>
                          <a:effectLst/>
                          <a:latin typeface="Arial" panose="020B0604020202020204" pitchFamily="34" charset="0"/>
                          <a:cs typeface="Arial" panose="020B0604020202020204" pitchFamily="34" charset="0"/>
                        </a:rPr>
                        <a:t>% M/E</a:t>
                      </a:r>
                      <a:endParaRPr lang="en-US" sz="1400">
                        <a:solidFill>
                          <a:schemeClr val="bg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 </a:t>
                      </a:r>
                      <a:r>
                        <a:rPr lang="en-US" sz="1400" b="1">
                          <a:solidFill>
                            <a:schemeClr val="bg1"/>
                          </a:solidFill>
                          <a:effectLst/>
                          <a:latin typeface="Arial" panose="020B0604020202020204" pitchFamily="34" charset="0"/>
                          <a:cs typeface="Arial" panose="020B0604020202020204" pitchFamily="34" charset="0"/>
                        </a:rPr>
                        <a:t>2024</a:t>
                      </a:r>
                      <a:endParaRPr lang="en-US" sz="140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tc>
                  <a:txBody>
                    <a:bodyPr/>
                    <a:lstStyle/>
                    <a:p>
                      <a:pPr lvl="0" algn="ctr">
                        <a:lnSpc>
                          <a:spcPct val="100000"/>
                        </a:lnSpc>
                        <a:spcBef>
                          <a:spcPts val="0"/>
                        </a:spcBef>
                        <a:spcAft>
                          <a:spcPts val="0"/>
                        </a:spcAft>
                        <a:buNone/>
                      </a:pPr>
                      <a:r>
                        <a:rPr lang="en-US" sz="1400" b="1" i="0" u="none" strike="noStrike" noProof="0">
                          <a:solidFill>
                            <a:schemeClr val="bg1"/>
                          </a:solidFill>
                          <a:effectLst/>
                          <a:latin typeface="Arial" panose="020B0604020202020204" pitchFamily="34" charset="0"/>
                          <a:cs typeface="Arial" panose="020B0604020202020204" pitchFamily="34" charset="0"/>
                        </a:rPr>
                        <a:t>2025 % M/E compared to</a:t>
                      </a:r>
                      <a:r>
                        <a:rPr lang="en-US" sz="1400" b="1" i="0" u="none" strike="noStrike" noProof="0">
                          <a:solidFill>
                            <a:schemeClr val="lt1"/>
                          </a:solidFill>
                          <a:effectLst/>
                          <a:latin typeface="Arial" panose="020B0604020202020204" pitchFamily="34" charset="0"/>
                          <a:cs typeface="Arial" panose="020B0604020202020204" pitchFamily="34" charset="0"/>
                        </a:rPr>
                        <a:t> </a:t>
                      </a:r>
                      <a:r>
                        <a:rPr lang="en-US" sz="1400" b="1" i="0" u="none" strike="noStrike" noProof="0">
                          <a:solidFill>
                            <a:schemeClr val="bg1"/>
                          </a:solidFill>
                          <a:effectLst/>
                          <a:latin typeface="Arial" panose="020B0604020202020204" pitchFamily="34" charset="0"/>
                          <a:cs typeface="Arial" panose="020B0604020202020204" pitchFamily="34" charset="0"/>
                        </a:rPr>
                        <a:t>2019</a:t>
                      </a:r>
                      <a:endParaRPr lang="en-US" sz="1400" i="0" u="none" strike="noStrike" noProof="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347AB6"/>
                    </a:solidFill>
                  </a:tcPr>
                </a:tc>
                <a:extLst>
                  <a:ext uri="{0D108BD9-81ED-4DB2-BD59-A6C34878D82A}">
                    <a16:rowId xmlns:a16="http://schemas.microsoft.com/office/drawing/2014/main" val="3553129844"/>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All Students</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51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2130254319"/>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-15</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2686841042"/>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Asian</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52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76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1346706764"/>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Black or African American </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35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-7</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1558183268"/>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Hispanic or Latino</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07131761"/>
                  </a:ext>
                </a:extLst>
              </a:tr>
              <a:tr h="349608">
                <a:tc>
                  <a:txBody>
                    <a:bodyPr/>
                    <a:lstStyle/>
                    <a:p>
                      <a:pPr lvl="0">
                        <a:buNone/>
                      </a:pPr>
                      <a:r>
                        <a:rPr lang="en-US" sz="1400" b="1" i="0" u="none" strike="noStrike" noProof="0">
                          <a:solidFill>
                            <a:srgbClr val="000000"/>
                          </a:solidFill>
                          <a:effectLst/>
                          <a:latin typeface="Arial" panose="020B0604020202020204" pitchFamily="34" charset="0"/>
                          <a:cs typeface="Arial" panose="020B0604020202020204" pitchFamily="34" charset="0"/>
                        </a:rPr>
                        <a:t>Multi-Race, Not Hispanic or Latino</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56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-9</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524821689"/>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American Indian or Alaska Native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-15</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1429047972"/>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Native Hawaiian or Pacific Islander</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-15</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-9</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4168127394"/>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White</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47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12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algn="ctr" fontAlgn="base">
                        <a:buNone/>
                      </a:pPr>
                      <a:r>
                        <a:rPr lang="en-US" sz="1400" b="0">
                          <a:effectLst/>
                          <a:latin typeface="Arial" panose="020B0604020202020204" pitchFamily="34" charset="0"/>
                          <a:cs typeface="Arial" panose="020B0604020202020204" pitchFamily="34" charset="0"/>
                        </a:rPr>
                        <a:t>59</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FF0000"/>
                          </a:solidFill>
                          <a:effectLst/>
                          <a:latin typeface="Arial" panose="020B0604020202020204" pitchFamily="34" charset="0"/>
                          <a:cs typeface="Arial" panose="020B0604020202020204" pitchFamily="34" charset="0"/>
                        </a:rPr>
                        <a:t>-6</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-10</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4049639942"/>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English Learners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65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32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kern="1200">
                          <a:solidFill>
                            <a:schemeClr val="dk1"/>
                          </a:solidFill>
                          <a:effectLst/>
                          <a:latin typeface="Arial" panose="020B0604020202020204" pitchFamily="34" charset="0"/>
                          <a:ea typeface="+mn-ea"/>
                          <a:cs typeface="Arial" panose="020B0604020202020204" pitchFamily="34" charset="0"/>
                        </a:rPr>
                        <a:t>0</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algn="ctr" fontAlgn="base">
                        <a:buNone/>
                      </a:pPr>
                      <a:r>
                        <a:rPr lang="en-US" sz="1400" b="0">
                          <a:effectLst/>
                          <a:latin typeface="Arial" panose="020B0604020202020204" pitchFamily="34" charset="0"/>
                          <a:cs typeface="Arial" panose="020B0604020202020204" pitchFamily="34" charset="0"/>
                        </a:rPr>
                        <a:t>2</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kern="1200" noProof="0">
                          <a:solidFill>
                            <a:srgbClr val="000000"/>
                          </a:solidFill>
                          <a:effectLst/>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tc>
                  <a:txBody>
                    <a:bodyPr/>
                    <a:lstStyle/>
                    <a:p>
                      <a:pPr lvl="0" algn="ctr">
                        <a:buNone/>
                      </a:pPr>
                      <a:r>
                        <a:rPr lang="en-US" sz="1400" b="1" i="0" u="none" strike="noStrike" noProof="0">
                          <a:solidFill>
                            <a:srgbClr val="000000"/>
                          </a:solidFill>
                          <a:effectLst/>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1"/>
                    </a:solidFill>
                  </a:tcPr>
                </a:tc>
                <a:extLst>
                  <a:ext uri="{0D108BD9-81ED-4DB2-BD59-A6C34878D82A}">
                    <a16:rowId xmlns:a16="http://schemas.microsoft.com/office/drawing/2014/main" val="3767927696"/>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Low </a:t>
                      </a:r>
                      <a:r>
                        <a:rPr lang="en-US" sz="1400" b="1" i="0" u="none" strike="noStrike" kern="1200" noProof="0">
                          <a:solidFill>
                            <a:srgbClr val="000000"/>
                          </a:solidFill>
                          <a:effectLst/>
                          <a:latin typeface="Arial" panose="020B0604020202020204" pitchFamily="34" charset="0"/>
                          <a:ea typeface="+mn-ea"/>
                          <a:cs typeface="Arial" panose="020B0604020202020204" pitchFamily="34" charset="0"/>
                        </a:rPr>
                        <a:t>Income</a:t>
                      </a: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28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0">
                          <a:effectLst/>
                          <a:latin typeface="Arial" panose="020B0604020202020204" pitchFamily="34" charset="0"/>
                          <a:cs typeface="Arial" panose="020B0604020202020204" pitchFamily="34" charset="0"/>
                        </a:rPr>
                        <a:t>31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buNone/>
                      </a:pPr>
                      <a:r>
                        <a:rPr lang="en-US" sz="1400" b="1" i="0" u="none" strike="noStrike" noProof="0">
                          <a:solidFill>
                            <a:srgbClr val="FF0000"/>
                          </a:solidFill>
                          <a:effectLst/>
                          <a:latin typeface="Arial" panose="020B0604020202020204" pitchFamily="34" charset="0"/>
                          <a:cs typeface="Arial" panose="020B0604020202020204" pitchFamily="34" charset="0"/>
                        </a:rPr>
                        <a:t>-7</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tc>
                  <a:txBody>
                    <a:bodyPr/>
                    <a:lstStyle/>
                    <a:p>
                      <a:pPr lvl="0" algn="ctr">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N/A</a:t>
                      </a:r>
                      <a:endParaRPr lang="en-US" sz="1400" b="0" i="0" u="none" strike="noStrike"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bg2"/>
                    </a:solidFill>
                  </a:tcPr>
                </a:tc>
                <a:extLst>
                  <a:ext uri="{0D108BD9-81ED-4DB2-BD59-A6C34878D82A}">
                    <a16:rowId xmlns:a16="http://schemas.microsoft.com/office/drawing/2014/main" val="332218531"/>
                  </a:ext>
                </a:extLst>
              </a:tr>
              <a:tr h="349608">
                <a:tc>
                  <a:txBody>
                    <a:bodyPr/>
                    <a:lstStyle/>
                    <a:p>
                      <a:pPr lvl="0" algn="l">
                        <a:lnSpc>
                          <a:spcPct val="100000"/>
                        </a:lnSpc>
                        <a:spcBef>
                          <a:spcPts val="0"/>
                        </a:spcBef>
                        <a:spcAft>
                          <a:spcPts val="0"/>
                        </a:spcAft>
                        <a:buNone/>
                      </a:pPr>
                      <a:r>
                        <a:rPr lang="en-US" sz="1400" b="1" i="0" u="none" strike="noStrike" noProof="0">
                          <a:solidFill>
                            <a:srgbClr val="000000"/>
                          </a:solidFill>
                          <a:effectLst/>
                          <a:latin typeface="Arial" panose="020B0604020202020204" pitchFamily="34" charset="0"/>
                          <a:cs typeface="Arial" panose="020B0604020202020204" pitchFamily="34" charset="0"/>
                        </a:rPr>
                        <a:t>Students with Disabilities</a:t>
                      </a:r>
                      <a:endParaRPr lang="en-US" sz="1400" b="1" i="0" u="none" strike="noStrike" noProof="0">
                        <a:solidFill>
                          <a:srgbClr val="FFFFFF"/>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38</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46</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15</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kern="1200">
                          <a:solidFill>
                            <a:schemeClr val="dk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0">
                          <a:effectLst/>
                          <a:latin typeface="Arial" panose="020B0604020202020204" pitchFamily="34" charset="0"/>
                          <a:cs typeface="Arial" panose="020B0604020202020204" pitchFamily="34" charset="0"/>
                        </a:rPr>
                        <a:t>17</a:t>
                      </a: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400" b="1" i="0" u="none" strike="noStrike" kern="1200" noProof="0">
                          <a:solidFill>
                            <a:srgbClr val="FF0000"/>
                          </a:solidFill>
                          <a:effectLst/>
                          <a:latin typeface="Arial" panose="020B0604020202020204" pitchFamily="34" charset="0"/>
                          <a:cs typeface="Arial" panose="020B0604020202020204" pitchFamily="34" charset="0"/>
                        </a:rPr>
                        <a:t>-4</a:t>
                      </a:r>
                      <a:endParaRPr lang="en-US" sz="1400" b="0" i="0" u="none" strike="noStrike" kern="1200" noProof="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rgbClr val="F4F7FC"/>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b="1" i="0" u="none" strike="noStrike" kern="1200" noProof="0">
                          <a:solidFill>
                            <a:srgbClr val="FF0000"/>
                          </a:solidFill>
                          <a:effectLst/>
                          <a:latin typeface="Arial" panose="020B0604020202020204" pitchFamily="34" charset="0"/>
                          <a:cs typeface="Arial" panose="020B0604020202020204" pitchFamily="34" charset="0"/>
                        </a:rPr>
                        <a:t>-5</a:t>
                      </a:r>
                      <a:endParaRPr lang="en-US" sz="1400">
                        <a:latin typeface="Arial" panose="020B0604020202020204" pitchFamily="34" charset="0"/>
                        <a:cs typeface="Arial" panose="020B0604020202020204" pitchFamily="34" charset="0"/>
                      </a:endParaRPr>
                    </a:p>
                  </a:txBody>
                  <a:tcPr marL="45720" marR="45720" anchor="ctr">
                    <a:lnL w="12700" cap="flat" cmpd="sng" algn="ctr">
                      <a:solidFill>
                        <a:srgbClr val="F4F7F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011726"/>
                  </a:ext>
                </a:extLst>
              </a:tr>
            </a:tbl>
          </a:graphicData>
        </a:graphic>
      </p:graphicFrame>
      <p:sp>
        <p:nvSpPr>
          <p:cNvPr id="5" name="TextBox 4">
            <a:extLst>
              <a:ext uri="{FF2B5EF4-FFF2-40B4-BE49-F238E27FC236}">
                <a16:creationId xmlns:a16="http://schemas.microsoft.com/office/drawing/2014/main" id="{A034CB59-141A-BEBF-650A-BE0C6EB05814}"/>
              </a:ext>
            </a:extLst>
          </p:cNvPr>
          <p:cNvSpPr txBox="1"/>
          <p:nvPr/>
        </p:nvSpPr>
        <p:spPr>
          <a:xfrm>
            <a:off x="2334684" y="6488641"/>
            <a:ext cx="61933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Due to rounding, the sum of the performance level categories may not equal 100. </a:t>
            </a:r>
          </a:p>
        </p:txBody>
      </p:sp>
      <p:sp>
        <p:nvSpPr>
          <p:cNvPr id="4" name="Slide Number Placeholder 3">
            <a:extLst>
              <a:ext uri="{FF2B5EF4-FFF2-40B4-BE49-F238E27FC236}">
                <a16:creationId xmlns:a16="http://schemas.microsoft.com/office/drawing/2014/main" id="{02CE4A24-08AE-965C-035A-E7FA7F50D8AE}"/>
              </a:ext>
            </a:extLst>
          </p:cNvPr>
          <p:cNvSpPr>
            <a:spLocks noGrp="1"/>
          </p:cNvSpPr>
          <p:nvPr>
            <p:ph type="sldNum" sz="quarter" idx="12"/>
          </p:nvPr>
        </p:nvSpPr>
        <p:spPr>
          <a:xfrm>
            <a:off x="9632372" y="6492875"/>
            <a:ext cx="2324099" cy="246495"/>
          </a:xfrm>
        </p:spPr>
        <p:txBody>
          <a:bodyPr vert="horz" lIns="91440" tIns="45720" rIns="91440" bIns="45720" rtlCol="0" anchor="ctr">
            <a:normAutofit fontScale="85000" lnSpcReduction="20000"/>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2242498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5" ma:contentTypeDescription="Create a new document." ma:contentTypeScope="" ma:versionID="966918a6a7de6462a66efeced595b16e">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e23ecd5315f36c8781a8dd3d8c23c09d"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A9518-6E45-421D-917D-EAF8968BBF16}">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494D0F-5B2D-44F5-A6E4-06E511D698B6}">
  <ds:schemaRefs>
    <ds:schemaRef ds:uri="5429861b-d0a8-4a2b-aa37-e22066898d50"/>
    <ds:schemaRef ds:uri="fdcd57df-05e8-4749-9cc8-5afe3dcd0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98D21F-1B6C-4306-9254-F6E9DAD8DCB1}">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2738</Words>
  <Application>Microsoft Office PowerPoint</Application>
  <PresentationFormat>Widescreen</PresentationFormat>
  <Paragraphs>1003</Paragraphs>
  <Slides>29</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Aptos</vt:lpstr>
      <vt:lpstr>Arial</vt:lpstr>
      <vt:lpstr>Office Theme</vt:lpstr>
      <vt:lpstr>Office Theme</vt:lpstr>
      <vt:lpstr>Accountability and Assistance Advisory Council Meeting</vt:lpstr>
      <vt:lpstr>Topics</vt:lpstr>
      <vt:lpstr>Welcome and Introductions</vt:lpstr>
      <vt:lpstr>Thank You!</vt:lpstr>
      <vt:lpstr>Discussion Norms and Meeting Protocols</vt:lpstr>
      <vt:lpstr>1. Overview of 2025 Reporting</vt:lpstr>
      <vt:lpstr>2025 ELA Results for Grades 3-8</vt:lpstr>
      <vt:lpstr>2025 ELA Results by Student Group for Grades 3-8</vt:lpstr>
      <vt:lpstr>2025 ELA Results for Grade 10</vt:lpstr>
      <vt:lpstr>2025 Math Results for Grades 3-8</vt:lpstr>
      <vt:lpstr>2025 Math Results by Student Group for Grades 3-8</vt:lpstr>
      <vt:lpstr>2025 Math Results for Grade 10</vt:lpstr>
      <vt:lpstr>2025 STE Results by Grade</vt:lpstr>
      <vt:lpstr>2025 Civics Results for Grade 8</vt:lpstr>
      <vt:lpstr>Refresher: MA Accountability System 101</vt:lpstr>
      <vt:lpstr>Progress Towards Targets – State Results </vt:lpstr>
      <vt:lpstr>Schools of Recognition</vt:lpstr>
      <vt:lpstr>Update on DESE’s District Review Process </vt:lpstr>
      <vt:lpstr>What’s New in District Reviews?</vt:lpstr>
      <vt:lpstr>Preparation Phase:  New Resources for Districts</vt:lpstr>
      <vt:lpstr>Onsite Phase: Collecting Curriculum Data</vt:lpstr>
      <vt:lpstr>Onsite Phase: Debrief Calls</vt:lpstr>
      <vt:lpstr>Drafting and Publication Phase: Findings Calls</vt:lpstr>
      <vt:lpstr>Post-Review Phase:  Post-Review Action Kit</vt:lpstr>
      <vt:lpstr>Post-Review Phase:  Follow-Up Support</vt:lpstr>
      <vt:lpstr>Update on DESE’s Accountability System Review Process</vt:lpstr>
      <vt:lpstr>Project Timeline</vt:lpstr>
      <vt:lpstr>Next Steps and Closing</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22, 2025 AAAC Presentation</dc:title>
  <dc:creator>DESE</dc:creator>
  <cp:lastModifiedBy>Zou, Dong (EOE)</cp:lastModifiedBy>
  <cp:revision>2</cp:revision>
  <dcterms:created xsi:type="dcterms:W3CDTF">2025-04-29T19:14:04Z</dcterms:created>
  <dcterms:modified xsi:type="dcterms:W3CDTF">2025-10-28T21:17:12Z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28 2025 12:00AM</vt:lpwstr>
  </property>
</Properties>
</file>