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2" r:id="rId4"/>
  </p:sldMasterIdLst>
  <p:notesMasterIdLst>
    <p:notesMasterId r:id="rId41"/>
  </p:notesMasterIdLst>
  <p:sldIdLst>
    <p:sldId id="256" r:id="rId5"/>
    <p:sldId id="270" r:id="rId6"/>
    <p:sldId id="309" r:id="rId7"/>
    <p:sldId id="323" r:id="rId8"/>
    <p:sldId id="310" r:id="rId9"/>
    <p:sldId id="257" r:id="rId10"/>
    <p:sldId id="570" r:id="rId11"/>
    <p:sldId id="264" r:id="rId12"/>
    <p:sldId id="265" r:id="rId13"/>
    <p:sldId id="266" r:id="rId14"/>
    <p:sldId id="267" r:id="rId15"/>
    <p:sldId id="268" r:id="rId16"/>
    <p:sldId id="269" r:id="rId17"/>
    <p:sldId id="571" r:id="rId18"/>
    <p:sldId id="575" r:id="rId19"/>
    <p:sldId id="569" r:id="rId20"/>
    <p:sldId id="294" r:id="rId21"/>
    <p:sldId id="296" r:id="rId22"/>
    <p:sldId id="576" r:id="rId23"/>
    <p:sldId id="304" r:id="rId24"/>
    <p:sldId id="300" r:id="rId25"/>
    <p:sldId id="301" r:id="rId26"/>
    <p:sldId id="305" r:id="rId27"/>
    <p:sldId id="302" r:id="rId28"/>
    <p:sldId id="307" r:id="rId29"/>
    <p:sldId id="308" r:id="rId30"/>
    <p:sldId id="306" r:id="rId31"/>
    <p:sldId id="573" r:id="rId32"/>
    <p:sldId id="303" r:id="rId33"/>
    <p:sldId id="574" r:id="rId34"/>
    <p:sldId id="292" r:id="rId35"/>
    <p:sldId id="297" r:id="rId36"/>
    <p:sldId id="311" r:id="rId37"/>
    <p:sldId id="312" r:id="rId38"/>
    <p:sldId id="568" r:id="rId39"/>
    <p:sldId id="32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6CD306-81AD-BC7D-16A2-05D9847175B0}" name="Woo, Lauren (DESE)" initials="WL" userId="S::lauren.woo@mass.gov::891b1bf9-83ca-4481-960c-a0625b521a43" providerId="AD"/>
  <p188:author id="{3DB4C214-C3AA-BF5A-66CE-6ACF2A1BD418}" name="Gonzales, Erica (DESE)" initials="EG" userId="S::Erica.M.Gonzales@mass.gov::427ee677-6162-42a0-9277-244131bf98e5" providerId="AD"/>
  <p188:author id="{C2D95D1F-B9A1-6DB4-63A5-23CDD53D812C}" name="Murphy, Tess (DESE)" initials="MT" userId="S::tess.murphy@mass.gov::dbcfe87f-79ae-4e60-9f17-61cf1477b374" providerId="AD"/>
  <p188:author id="{3F602C5C-ED15-FC16-4B03-46E9ADDE3930}" name="Christo, Dimitri D. (DESE)" initials="CDD(" userId="S::dimitri.d.christo@mass.gov::f6874029-da51-4205-b36d-b8ddc7839279" providerId="AD"/>
  <p188:author id="{7961FF5F-6533-BF5A-5B4D-A8A6AEABBD13}" name="Cruz, Jenny (DESE)" initials="CJ" userId="S::jenny.cruz@mass.gov::9acc5e5d-1e16-45d5-8416-f07c61d324d0" providerId="AD"/>
  <p188:author id="{D5808F6F-22FB-FE31-0D3B-222C495E888E}" name="Gonzales, Erica (DESE)" initials="GE" userId="S::erica.m.gonzales@mass.gov::427ee677-6162-42a0-9277-244131bf98e5" providerId="AD"/>
  <p188:author id="{2CC08174-9BB7-5743-67DA-3DDAD24E4594}" name="Havdala, Robert J.  (DESE)" initials="RH" userId="S::robert.j.havdala@mass.gov::4cd687e8-9622-49c1-b2e8-1a2671bc50c8" providerId="AD"/>
  <p188:author id="{4805EBD4-94F3-F725-5427-4654843026A6}" name="Thomas-Kearns, Corinne T. (DESE)" initials="CT" userId="S::corinne.t.thomas-kearns@mass.gov::7776f531-ba53-429c-9fc1-fbf82403404c" providerId="AD"/>
  <p188:author id="{9CA43CE2-546B-A27E-FF66-ADBBE95484C9}" name="Sahni, Amrita D. (DESE)" initials="AS" userId="S::Amrita.D.Sahni@mass.gov::6313d7e8-2463-49dd-9257-e9ab299d51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782"/>
    <a:srgbClr val="347AB6"/>
    <a:srgbClr val="B5DFF3"/>
    <a:srgbClr val="EFBC49"/>
    <a:srgbClr val="EFF8FE"/>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4B758-7784-4E57-8558-E82F187489EA}" v="2" dt="2026-05-07T17:25:06.983"/>
    <p1510:client id="{BB9A391A-59AC-4914-B9DB-C5FF817C4845}" v="1" dt="2026-05-07T19:33:25.1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797" autoAdjust="0"/>
  </p:normalViewPr>
  <p:slideViewPr>
    <p:cSldViewPr snapToGrid="0">
      <p:cViewPr varScale="1">
        <p:scale>
          <a:sx n="67" d="100"/>
          <a:sy n="67" d="100"/>
        </p:scale>
        <p:origin x="72" y="5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phy, Tess (DESE)" userId="S::tess.murphy@mass.gov::dbcfe87f-79ae-4e60-9f17-61cf1477b374" providerId="AD" clId="Web-{322637E6-BE08-3A08-4282-FBCAA45BFAA0}"/>
    <pc:docChg chg="addSld">
      <pc:chgData name="Murphy, Tess (DESE)" userId="S::tess.murphy@mass.gov::dbcfe87f-79ae-4e60-9f17-61cf1477b374" providerId="AD" clId="Web-{322637E6-BE08-3A08-4282-FBCAA45BFAA0}" dt="2026-04-13T13:27:45.966" v="17"/>
      <pc:docMkLst>
        <pc:docMk/>
      </pc:docMkLst>
      <pc:sldChg chg="add">
        <pc:chgData name="Murphy, Tess (DESE)" userId="S::tess.murphy@mass.gov::dbcfe87f-79ae-4e60-9f17-61cf1477b374" providerId="AD" clId="Web-{322637E6-BE08-3A08-4282-FBCAA45BFAA0}" dt="2026-04-13T13:27:43.622" v="14"/>
        <pc:sldMkLst>
          <pc:docMk/>
          <pc:sldMk cId="3957487630" sldId="292"/>
        </pc:sldMkLst>
      </pc:sldChg>
      <pc:sldChg chg="add">
        <pc:chgData name="Murphy, Tess (DESE)" userId="S::tess.murphy@mass.gov::dbcfe87f-79ae-4e60-9f17-61cf1477b374" providerId="AD" clId="Web-{322637E6-BE08-3A08-4282-FBCAA45BFAA0}" dt="2026-04-13T13:27:29.888" v="0"/>
        <pc:sldMkLst>
          <pc:docMk/>
          <pc:sldMk cId="2749888373" sldId="294"/>
        </pc:sldMkLst>
      </pc:sldChg>
      <pc:sldChg chg="add">
        <pc:chgData name="Murphy, Tess (DESE)" userId="S::tess.murphy@mass.gov::dbcfe87f-79ae-4e60-9f17-61cf1477b374" providerId="AD" clId="Web-{322637E6-BE08-3A08-4282-FBCAA45BFAA0}" dt="2026-04-13T13:27:30.982" v="1"/>
        <pc:sldMkLst>
          <pc:docMk/>
          <pc:sldMk cId="3020493702" sldId="296"/>
        </pc:sldMkLst>
      </pc:sldChg>
      <pc:sldChg chg="add">
        <pc:chgData name="Murphy, Tess (DESE)" userId="S::tess.murphy@mass.gov::dbcfe87f-79ae-4e60-9f17-61cf1477b374" providerId="AD" clId="Web-{322637E6-BE08-3A08-4282-FBCAA45BFAA0}" dt="2026-04-13T13:27:44.263" v="15"/>
        <pc:sldMkLst>
          <pc:docMk/>
          <pc:sldMk cId="939978567" sldId="297"/>
        </pc:sldMkLst>
      </pc:sldChg>
      <pc:sldChg chg="add">
        <pc:chgData name="Murphy, Tess (DESE)" userId="S::tess.murphy@mass.gov::dbcfe87f-79ae-4e60-9f17-61cf1477b374" providerId="AD" clId="Web-{322637E6-BE08-3A08-4282-FBCAA45BFAA0}" dt="2026-04-13T13:27:34.951" v="4"/>
        <pc:sldMkLst>
          <pc:docMk/>
          <pc:sldMk cId="2078646638" sldId="300"/>
        </pc:sldMkLst>
      </pc:sldChg>
      <pc:sldChg chg="add">
        <pc:chgData name="Murphy, Tess (DESE)" userId="S::tess.murphy@mass.gov::dbcfe87f-79ae-4e60-9f17-61cf1477b374" providerId="AD" clId="Web-{322637E6-BE08-3A08-4282-FBCAA45BFAA0}" dt="2026-04-13T13:27:35.326" v="5"/>
        <pc:sldMkLst>
          <pc:docMk/>
          <pc:sldMk cId="1368592377" sldId="301"/>
        </pc:sldMkLst>
      </pc:sldChg>
      <pc:sldChg chg="add">
        <pc:chgData name="Murphy, Tess (DESE)" userId="S::tess.murphy@mass.gov::dbcfe87f-79ae-4e60-9f17-61cf1477b374" providerId="AD" clId="Web-{322637E6-BE08-3A08-4282-FBCAA45BFAA0}" dt="2026-04-13T13:27:37.607" v="7"/>
        <pc:sldMkLst>
          <pc:docMk/>
          <pc:sldMk cId="3078993543" sldId="302"/>
        </pc:sldMkLst>
      </pc:sldChg>
      <pc:sldChg chg="add">
        <pc:chgData name="Murphy, Tess (DESE)" userId="S::tess.murphy@mass.gov::dbcfe87f-79ae-4e60-9f17-61cf1477b374" providerId="AD" clId="Web-{322637E6-BE08-3A08-4282-FBCAA45BFAA0}" dt="2026-04-13T13:27:42.044" v="12"/>
        <pc:sldMkLst>
          <pc:docMk/>
          <pc:sldMk cId="1307414573" sldId="303"/>
        </pc:sldMkLst>
      </pc:sldChg>
      <pc:sldChg chg="add">
        <pc:chgData name="Murphy, Tess (DESE)" userId="S::tess.murphy@mass.gov::dbcfe87f-79ae-4e60-9f17-61cf1477b374" providerId="AD" clId="Web-{322637E6-BE08-3A08-4282-FBCAA45BFAA0}" dt="2026-04-13T13:27:34.091" v="3"/>
        <pc:sldMkLst>
          <pc:docMk/>
          <pc:sldMk cId="2429601865" sldId="304"/>
        </pc:sldMkLst>
      </pc:sldChg>
      <pc:sldChg chg="add">
        <pc:chgData name="Murphy, Tess (DESE)" userId="S::tess.murphy@mass.gov::dbcfe87f-79ae-4e60-9f17-61cf1477b374" providerId="AD" clId="Web-{322637E6-BE08-3A08-4282-FBCAA45BFAA0}" dt="2026-04-13T13:27:36.607" v="6"/>
        <pc:sldMkLst>
          <pc:docMk/>
          <pc:sldMk cId="3065804312" sldId="305"/>
        </pc:sldMkLst>
      </pc:sldChg>
      <pc:sldChg chg="add">
        <pc:chgData name="Murphy, Tess (DESE)" userId="S::tess.murphy@mass.gov::dbcfe87f-79ae-4e60-9f17-61cf1477b374" providerId="AD" clId="Web-{322637E6-BE08-3A08-4282-FBCAA45BFAA0}" dt="2026-04-13T13:27:40.185" v="10"/>
        <pc:sldMkLst>
          <pc:docMk/>
          <pc:sldMk cId="1519203881" sldId="306"/>
        </pc:sldMkLst>
      </pc:sldChg>
      <pc:sldChg chg="add">
        <pc:chgData name="Murphy, Tess (DESE)" userId="S::tess.murphy@mass.gov::dbcfe87f-79ae-4e60-9f17-61cf1477b374" providerId="AD" clId="Web-{322637E6-BE08-3A08-4282-FBCAA45BFAA0}" dt="2026-04-13T13:27:38.076" v="8"/>
        <pc:sldMkLst>
          <pc:docMk/>
          <pc:sldMk cId="3039123258" sldId="307"/>
        </pc:sldMkLst>
      </pc:sldChg>
      <pc:sldChg chg="add">
        <pc:chgData name="Murphy, Tess (DESE)" userId="S::tess.murphy@mass.gov::dbcfe87f-79ae-4e60-9f17-61cf1477b374" providerId="AD" clId="Web-{322637E6-BE08-3A08-4282-FBCAA45BFAA0}" dt="2026-04-13T13:27:39.201" v="9"/>
        <pc:sldMkLst>
          <pc:docMk/>
          <pc:sldMk cId="742867305" sldId="308"/>
        </pc:sldMkLst>
      </pc:sldChg>
      <pc:sldChg chg="add">
        <pc:chgData name="Murphy, Tess (DESE)" userId="S::tess.murphy@mass.gov::dbcfe87f-79ae-4e60-9f17-61cf1477b374" providerId="AD" clId="Web-{322637E6-BE08-3A08-4282-FBCAA45BFAA0}" dt="2026-04-13T13:27:45.060" v="16"/>
        <pc:sldMkLst>
          <pc:docMk/>
          <pc:sldMk cId="982131458" sldId="311"/>
        </pc:sldMkLst>
      </pc:sldChg>
      <pc:sldChg chg="add">
        <pc:chgData name="Murphy, Tess (DESE)" userId="S::tess.murphy@mass.gov::dbcfe87f-79ae-4e60-9f17-61cf1477b374" providerId="AD" clId="Web-{322637E6-BE08-3A08-4282-FBCAA45BFAA0}" dt="2026-04-13T13:27:45.966" v="17"/>
        <pc:sldMkLst>
          <pc:docMk/>
          <pc:sldMk cId="3585269235" sldId="312"/>
        </pc:sldMkLst>
      </pc:sldChg>
      <pc:sldChg chg="add">
        <pc:chgData name="Murphy, Tess (DESE)" userId="S::tess.murphy@mass.gov::dbcfe87f-79ae-4e60-9f17-61cf1477b374" providerId="AD" clId="Web-{322637E6-BE08-3A08-4282-FBCAA45BFAA0}" dt="2026-04-13T13:27:41.263" v="11"/>
        <pc:sldMkLst>
          <pc:docMk/>
          <pc:sldMk cId="3456536639" sldId="573"/>
        </pc:sldMkLst>
      </pc:sldChg>
      <pc:sldChg chg="add">
        <pc:chgData name="Murphy, Tess (DESE)" userId="S::tess.murphy@mass.gov::dbcfe87f-79ae-4e60-9f17-61cf1477b374" providerId="AD" clId="Web-{322637E6-BE08-3A08-4282-FBCAA45BFAA0}" dt="2026-04-13T13:27:42.857" v="13"/>
        <pc:sldMkLst>
          <pc:docMk/>
          <pc:sldMk cId="580443496" sldId="574"/>
        </pc:sldMkLst>
      </pc:sldChg>
    </pc:docChg>
  </pc:docChgLst>
  <pc:docChgLst>
    <pc:chgData name="Pelychaty, Robert (DESE)" userId="4b7f82dc-9b90-4364-a63e-8be2ecd61eb5" providerId="ADAL" clId="{43E34FFD-219F-4C95-A112-3A77D56442A0}"/>
    <pc:docChg chg="custSel modSld">
      <pc:chgData name="Pelychaty, Robert (DESE)" userId="4b7f82dc-9b90-4364-a63e-8be2ecd61eb5" providerId="ADAL" clId="{43E34FFD-219F-4C95-A112-3A77D56442A0}" dt="2026-04-14T18:52:46.006" v="141" actId="20577"/>
      <pc:docMkLst>
        <pc:docMk/>
      </pc:docMkLst>
      <pc:sldChg chg="modSp mod">
        <pc:chgData name="Pelychaty, Robert (DESE)" userId="4b7f82dc-9b90-4364-a63e-8be2ecd61eb5" providerId="ADAL" clId="{43E34FFD-219F-4C95-A112-3A77D56442A0}" dt="2026-04-14T18:52:46.006" v="141" actId="20577"/>
        <pc:sldMkLst>
          <pc:docMk/>
          <pc:sldMk cId="115963078" sldId="268"/>
        </pc:sldMkLst>
        <pc:spChg chg="mod">
          <ac:chgData name="Pelychaty, Robert (DESE)" userId="4b7f82dc-9b90-4364-a63e-8be2ecd61eb5" providerId="ADAL" clId="{43E34FFD-219F-4C95-A112-3A77D56442A0}" dt="2026-04-14T18:52:46.006" v="141" actId="20577"/>
          <ac:spMkLst>
            <pc:docMk/>
            <pc:sldMk cId="115963078" sldId="268"/>
            <ac:spMk id="3" creationId="{D64CDF3D-2DFB-7E1B-D3AB-6A320E8133A1}"/>
          </ac:spMkLst>
        </pc:spChg>
        <pc:spChg chg="mod">
          <ac:chgData name="Pelychaty, Robert (DESE)" userId="4b7f82dc-9b90-4364-a63e-8be2ecd61eb5" providerId="ADAL" clId="{43E34FFD-219F-4C95-A112-3A77D56442A0}" dt="2026-04-14T18:50:39.925" v="1" actId="20577"/>
          <ac:spMkLst>
            <pc:docMk/>
            <pc:sldMk cId="115963078" sldId="268"/>
            <ac:spMk id="6" creationId="{2189ED72-CEFC-4C3A-52E0-9566718B5128}"/>
          </ac:spMkLst>
        </pc:spChg>
      </pc:sldChg>
      <pc:sldChg chg="modSp mod">
        <pc:chgData name="Pelychaty, Robert (DESE)" userId="4b7f82dc-9b90-4364-a63e-8be2ecd61eb5" providerId="ADAL" clId="{43E34FFD-219F-4C95-A112-3A77D56442A0}" dt="2026-04-14T18:49:38.106" v="0" actId="20577"/>
        <pc:sldMkLst>
          <pc:docMk/>
          <pc:sldMk cId="353073862" sldId="269"/>
        </pc:sldMkLst>
        <pc:spChg chg="mod">
          <ac:chgData name="Pelychaty, Robert (DESE)" userId="4b7f82dc-9b90-4364-a63e-8be2ecd61eb5" providerId="ADAL" clId="{43E34FFD-219F-4C95-A112-3A77D56442A0}" dt="2026-04-14T18:49:38.106" v="0" actId="20577"/>
          <ac:spMkLst>
            <pc:docMk/>
            <pc:sldMk cId="353073862" sldId="269"/>
            <ac:spMk id="2" creationId="{05BC1A4A-2517-C0DD-D075-17368ADC7708}"/>
          </ac:spMkLst>
        </pc:spChg>
      </pc:sldChg>
    </pc:docChg>
  </pc:docChgLst>
  <pc:docChgLst>
    <pc:chgData name="Murphy, Tess (DESE)" userId="dbcfe87f-79ae-4e60-9f17-61cf1477b374" providerId="ADAL" clId="{68D78A4E-CD2B-4560-AF81-8B9AB7D00244}"/>
    <pc:docChg chg="custSel modSld">
      <pc:chgData name="Murphy, Tess (DESE)" userId="dbcfe87f-79ae-4e60-9f17-61cf1477b374" providerId="ADAL" clId="{68D78A4E-CD2B-4560-AF81-8B9AB7D00244}" dt="2026-05-07T17:26:18.264" v="15" actId="313"/>
      <pc:docMkLst>
        <pc:docMk/>
      </pc:docMkLst>
      <pc:sldChg chg="modSp mod">
        <pc:chgData name="Murphy, Tess (DESE)" userId="dbcfe87f-79ae-4e60-9f17-61cf1477b374" providerId="ADAL" clId="{68D78A4E-CD2B-4560-AF81-8B9AB7D00244}" dt="2026-05-07T17:25:35.889" v="13" actId="20577"/>
        <pc:sldMkLst>
          <pc:docMk/>
          <pc:sldMk cId="2198329092" sldId="570"/>
        </pc:sldMkLst>
        <pc:spChg chg="mod">
          <ac:chgData name="Murphy, Tess (DESE)" userId="dbcfe87f-79ae-4e60-9f17-61cf1477b374" providerId="ADAL" clId="{68D78A4E-CD2B-4560-AF81-8B9AB7D00244}" dt="2026-05-07T17:25:35.889" v="13" actId="20577"/>
          <ac:spMkLst>
            <pc:docMk/>
            <pc:sldMk cId="2198329092" sldId="570"/>
            <ac:spMk id="2" creationId="{FF82C05A-BB5E-FD97-6FFF-868FAFEE7047}"/>
          </ac:spMkLst>
        </pc:spChg>
      </pc:sldChg>
      <pc:sldChg chg="modSp">
        <pc:chgData name="Murphy, Tess (DESE)" userId="dbcfe87f-79ae-4e60-9f17-61cf1477b374" providerId="ADAL" clId="{68D78A4E-CD2B-4560-AF81-8B9AB7D00244}" dt="2026-05-07T17:25:06.983" v="1" actId="962"/>
        <pc:sldMkLst>
          <pc:docMk/>
          <pc:sldMk cId="2625380631" sldId="571"/>
        </pc:sldMkLst>
        <pc:graphicFrameChg chg="mod">
          <ac:chgData name="Murphy, Tess (DESE)" userId="dbcfe87f-79ae-4e60-9f17-61cf1477b374" providerId="ADAL" clId="{68D78A4E-CD2B-4560-AF81-8B9AB7D00244}" dt="2026-05-07T17:25:06.983" v="1" actId="962"/>
          <ac:graphicFrameMkLst>
            <pc:docMk/>
            <pc:sldMk cId="2625380631" sldId="571"/>
            <ac:graphicFrameMk id="43" creationId="{64BF1318-98FA-B99F-82F7-0AD8D80F0080}"/>
          </ac:graphicFrameMkLst>
        </pc:graphicFrameChg>
      </pc:sldChg>
      <pc:sldChg chg="modSp mod modNotesTx">
        <pc:chgData name="Murphy, Tess (DESE)" userId="dbcfe87f-79ae-4e60-9f17-61cf1477b374" providerId="ADAL" clId="{68D78A4E-CD2B-4560-AF81-8B9AB7D00244}" dt="2026-05-07T17:26:18.264" v="15" actId="313"/>
        <pc:sldMkLst>
          <pc:docMk/>
          <pc:sldMk cId="2631565112" sldId="576"/>
        </pc:sldMkLst>
        <pc:spChg chg="ord">
          <ac:chgData name="Murphy, Tess (DESE)" userId="dbcfe87f-79ae-4e60-9f17-61cf1477b374" providerId="ADAL" clId="{68D78A4E-CD2B-4560-AF81-8B9AB7D00244}" dt="2026-05-07T17:25:57.624" v="14" actId="13244"/>
          <ac:spMkLst>
            <pc:docMk/>
            <pc:sldMk cId="2631565112" sldId="576"/>
            <ac:spMk id="5" creationId="{FF82C05A-BB5E-FD97-6FFF-868FAFEE7047}"/>
          </ac:spMkLst>
        </pc:spChg>
      </pc:sldChg>
    </pc:docChg>
  </pc:docChgLst>
  <pc:docChgLst>
    <pc:chgData name="Gonzales, Erica (DESE)" userId="427ee677-6162-42a0-9277-244131bf98e5" providerId="ADAL" clId="{B54AA12E-5728-4C9D-A804-CC69A4DF4DC3}"/>
    <pc:docChg chg="custSel addSld modSld">
      <pc:chgData name="Gonzales, Erica (DESE)" userId="427ee677-6162-42a0-9277-244131bf98e5" providerId="ADAL" clId="{B54AA12E-5728-4C9D-A804-CC69A4DF4DC3}" dt="2026-05-07T19:34:26.238" v="905" actId="6549"/>
      <pc:docMkLst>
        <pc:docMk/>
      </pc:docMkLst>
      <pc:sldChg chg="modSp mod">
        <pc:chgData name="Gonzales, Erica (DESE)" userId="427ee677-6162-42a0-9277-244131bf98e5" providerId="ADAL" clId="{B54AA12E-5728-4C9D-A804-CC69A4DF4DC3}" dt="2026-04-13T13:21:59.994" v="1" actId="404"/>
        <pc:sldMkLst>
          <pc:docMk/>
          <pc:sldMk cId="2636106827" sldId="256"/>
        </pc:sldMkLst>
        <pc:spChg chg="mod">
          <ac:chgData name="Gonzales, Erica (DESE)" userId="427ee677-6162-42a0-9277-244131bf98e5" providerId="ADAL" clId="{B54AA12E-5728-4C9D-A804-CC69A4DF4DC3}" dt="2026-04-13T13:21:59.994" v="1" actId="404"/>
          <ac:spMkLst>
            <pc:docMk/>
            <pc:sldMk cId="2636106827" sldId="256"/>
            <ac:spMk id="2" creationId="{DBC6AB2B-9E86-B31F-8494-E95DE385C2EA}"/>
          </ac:spMkLst>
        </pc:spChg>
      </pc:sldChg>
      <pc:sldChg chg="modSp mod modNotesTx">
        <pc:chgData name="Gonzales, Erica (DESE)" userId="427ee677-6162-42a0-9277-244131bf98e5" providerId="ADAL" clId="{B54AA12E-5728-4C9D-A804-CC69A4DF4DC3}" dt="2026-04-15T13:41:43.482" v="892" actId="6549"/>
        <pc:sldMkLst>
          <pc:docMk/>
          <pc:sldMk cId="2636106827" sldId="257"/>
        </pc:sldMkLst>
        <pc:spChg chg="mod">
          <ac:chgData name="Gonzales, Erica (DESE)" userId="427ee677-6162-42a0-9277-244131bf98e5" providerId="ADAL" clId="{B54AA12E-5728-4C9D-A804-CC69A4DF4DC3}" dt="2026-04-13T13:22:56.203" v="12" actId="404"/>
          <ac:spMkLst>
            <pc:docMk/>
            <pc:sldMk cId="2636106827" sldId="257"/>
            <ac:spMk id="2" creationId="{DBC6AB2B-9E86-B31F-8494-E95DE385C2EA}"/>
          </ac:spMkLst>
        </pc:spChg>
      </pc:sldChg>
      <pc:sldChg chg="addSp delSp modSp mod chgLayout">
        <pc:chgData name="Gonzales, Erica (DESE)" userId="427ee677-6162-42a0-9277-244131bf98e5" providerId="ADAL" clId="{B54AA12E-5728-4C9D-A804-CC69A4DF4DC3}" dt="2026-04-13T13:24:32.143" v="58" actId="20577"/>
        <pc:sldMkLst>
          <pc:docMk/>
          <pc:sldMk cId="988073151" sldId="264"/>
        </pc:sldMkLst>
        <pc:spChg chg="mod ord">
          <ac:chgData name="Gonzales, Erica (DESE)" userId="427ee677-6162-42a0-9277-244131bf98e5" providerId="ADAL" clId="{B54AA12E-5728-4C9D-A804-CC69A4DF4DC3}" dt="2026-04-13T13:24:32.143" v="58" actId="20577"/>
          <ac:spMkLst>
            <pc:docMk/>
            <pc:sldMk cId="988073151" sldId="264"/>
            <ac:spMk id="3" creationId="{72ED9642-DF33-6A7A-0D2C-9462595B414D}"/>
          </ac:spMkLst>
        </pc:spChg>
        <pc:spChg chg="mod ord">
          <ac:chgData name="Gonzales, Erica (DESE)" userId="427ee677-6162-42a0-9277-244131bf98e5" providerId="ADAL" clId="{B54AA12E-5728-4C9D-A804-CC69A4DF4DC3}" dt="2026-04-13T13:23:30.747" v="37" actId="6264"/>
          <ac:spMkLst>
            <pc:docMk/>
            <pc:sldMk cId="988073151" sldId="264"/>
            <ac:spMk id="5" creationId="{6B25CDC0-E4EF-CFB8-8980-119BAAFFF832}"/>
          </ac:spMkLst>
        </pc:spChg>
        <pc:spChg chg="mod ord">
          <ac:chgData name="Gonzales, Erica (DESE)" userId="427ee677-6162-42a0-9277-244131bf98e5" providerId="ADAL" clId="{B54AA12E-5728-4C9D-A804-CC69A4DF4DC3}" dt="2026-04-13T13:23:53.771" v="44" actId="404"/>
          <ac:spMkLst>
            <pc:docMk/>
            <pc:sldMk cId="988073151" sldId="264"/>
            <ac:spMk id="6" creationId="{357093FA-359C-A99C-8A91-EDD932412193}"/>
          </ac:spMkLst>
        </pc:spChg>
      </pc:sldChg>
      <pc:sldChg chg="addSp delSp modSp mod chgLayout">
        <pc:chgData name="Gonzales, Erica (DESE)" userId="427ee677-6162-42a0-9277-244131bf98e5" providerId="ADAL" clId="{B54AA12E-5728-4C9D-A804-CC69A4DF4DC3}" dt="2026-04-13T13:52:42.604" v="430" actId="20577"/>
        <pc:sldMkLst>
          <pc:docMk/>
          <pc:sldMk cId="3409114691" sldId="265"/>
        </pc:sldMkLst>
        <pc:spChg chg="mod ord">
          <ac:chgData name="Gonzales, Erica (DESE)" userId="427ee677-6162-42a0-9277-244131bf98e5" providerId="ADAL" clId="{B54AA12E-5728-4C9D-A804-CC69A4DF4DC3}" dt="2026-04-13T13:52:42.604" v="430" actId="20577"/>
          <ac:spMkLst>
            <pc:docMk/>
            <pc:sldMk cId="3409114691" sldId="265"/>
            <ac:spMk id="3" creationId="{FD218FCC-F06A-9D41-1C45-A2B06BD504E7}"/>
          </ac:spMkLst>
        </pc:spChg>
        <pc:spChg chg="mod ord">
          <ac:chgData name="Gonzales, Erica (DESE)" userId="427ee677-6162-42a0-9277-244131bf98e5" providerId="ADAL" clId="{B54AA12E-5728-4C9D-A804-CC69A4DF4DC3}" dt="2026-04-13T13:24:15.021" v="51" actId="6264"/>
          <ac:spMkLst>
            <pc:docMk/>
            <pc:sldMk cId="3409114691" sldId="265"/>
            <ac:spMk id="5" creationId="{DBC777D5-CB5F-571D-CD37-298B5A5A3382}"/>
          </ac:spMkLst>
        </pc:spChg>
        <pc:spChg chg="mod ord">
          <ac:chgData name="Gonzales, Erica (DESE)" userId="427ee677-6162-42a0-9277-244131bf98e5" providerId="ADAL" clId="{B54AA12E-5728-4C9D-A804-CC69A4DF4DC3}" dt="2026-04-13T13:24:21.918" v="53" actId="404"/>
          <ac:spMkLst>
            <pc:docMk/>
            <pc:sldMk cId="3409114691" sldId="265"/>
            <ac:spMk id="6" creationId="{F3BDE81F-8801-F56B-A403-A31B4D8E7D59}"/>
          </ac:spMkLst>
        </pc:spChg>
      </pc:sldChg>
      <pc:sldChg chg="addSp delSp modSp mod chgLayout">
        <pc:chgData name="Gonzales, Erica (DESE)" userId="427ee677-6162-42a0-9277-244131bf98e5" providerId="ADAL" clId="{B54AA12E-5728-4C9D-A804-CC69A4DF4DC3}" dt="2026-04-13T13:27:10.886" v="85" actId="255"/>
        <pc:sldMkLst>
          <pc:docMk/>
          <pc:sldMk cId="2850783761" sldId="266"/>
        </pc:sldMkLst>
        <pc:spChg chg="mod ord">
          <ac:chgData name="Gonzales, Erica (DESE)" userId="427ee677-6162-42a0-9277-244131bf98e5" providerId="ADAL" clId="{B54AA12E-5728-4C9D-A804-CC69A4DF4DC3}" dt="2026-04-13T13:27:10.886" v="85" actId="255"/>
          <ac:spMkLst>
            <pc:docMk/>
            <pc:sldMk cId="2850783761" sldId="266"/>
            <ac:spMk id="3" creationId="{5090D479-B684-75B4-9FC9-52828C7CABB9}"/>
          </ac:spMkLst>
        </pc:spChg>
        <pc:spChg chg="mod ord">
          <ac:chgData name="Gonzales, Erica (DESE)" userId="427ee677-6162-42a0-9277-244131bf98e5" providerId="ADAL" clId="{B54AA12E-5728-4C9D-A804-CC69A4DF4DC3}" dt="2026-04-13T13:24:49.171" v="59" actId="6264"/>
          <ac:spMkLst>
            <pc:docMk/>
            <pc:sldMk cId="2850783761" sldId="266"/>
            <ac:spMk id="5" creationId="{F1F44CD9-297A-7F84-75A4-CBFFDB8223F6}"/>
          </ac:spMkLst>
        </pc:spChg>
        <pc:spChg chg="mod ord">
          <ac:chgData name="Gonzales, Erica (DESE)" userId="427ee677-6162-42a0-9277-244131bf98e5" providerId="ADAL" clId="{B54AA12E-5728-4C9D-A804-CC69A4DF4DC3}" dt="2026-04-13T13:24:52.018" v="61" actId="404"/>
          <ac:spMkLst>
            <pc:docMk/>
            <pc:sldMk cId="2850783761" sldId="266"/>
            <ac:spMk id="6" creationId="{F4A32090-4691-E9D4-E0FB-C0DF7EEED0B4}"/>
          </ac:spMkLst>
        </pc:spChg>
      </pc:sldChg>
      <pc:sldChg chg="addSp delSp modSp mod chgLayout">
        <pc:chgData name="Gonzales, Erica (DESE)" userId="427ee677-6162-42a0-9277-244131bf98e5" providerId="ADAL" clId="{B54AA12E-5728-4C9D-A804-CC69A4DF4DC3}" dt="2026-04-13T13:28:04.708" v="109" actId="20577"/>
        <pc:sldMkLst>
          <pc:docMk/>
          <pc:sldMk cId="854839316" sldId="267"/>
        </pc:sldMkLst>
        <pc:spChg chg="mod ord">
          <ac:chgData name="Gonzales, Erica (DESE)" userId="427ee677-6162-42a0-9277-244131bf98e5" providerId="ADAL" clId="{B54AA12E-5728-4C9D-A804-CC69A4DF4DC3}" dt="2026-04-13T13:28:04.708" v="109" actId="20577"/>
          <ac:spMkLst>
            <pc:docMk/>
            <pc:sldMk cId="854839316" sldId="267"/>
            <ac:spMk id="3" creationId="{FD11EC9E-00A8-AC8A-39E4-3E64C014011C}"/>
          </ac:spMkLst>
        </pc:spChg>
        <pc:spChg chg="mod ord">
          <ac:chgData name="Gonzales, Erica (DESE)" userId="427ee677-6162-42a0-9277-244131bf98e5" providerId="ADAL" clId="{B54AA12E-5728-4C9D-A804-CC69A4DF4DC3}" dt="2026-04-13T13:27:15.448" v="86" actId="6264"/>
          <ac:spMkLst>
            <pc:docMk/>
            <pc:sldMk cId="854839316" sldId="267"/>
            <ac:spMk id="5" creationId="{9BB9E2DB-F720-0423-E2E2-E212FA78DC6F}"/>
          </ac:spMkLst>
        </pc:spChg>
        <pc:spChg chg="mod ord">
          <ac:chgData name="Gonzales, Erica (DESE)" userId="427ee677-6162-42a0-9277-244131bf98e5" providerId="ADAL" clId="{B54AA12E-5728-4C9D-A804-CC69A4DF4DC3}" dt="2026-04-13T13:27:22.371" v="89" actId="14100"/>
          <ac:spMkLst>
            <pc:docMk/>
            <pc:sldMk cId="854839316" sldId="267"/>
            <ac:spMk id="6" creationId="{B057A506-BCDC-B52F-23D1-1623DC4B1C6D}"/>
          </ac:spMkLst>
        </pc:spChg>
      </pc:sldChg>
      <pc:sldChg chg="addSp delSp modSp mod chgLayout">
        <pc:chgData name="Gonzales, Erica (DESE)" userId="427ee677-6162-42a0-9277-244131bf98e5" providerId="ADAL" clId="{B54AA12E-5728-4C9D-A804-CC69A4DF4DC3}" dt="2026-04-15T13:59:29.733" v="894" actId="20577"/>
        <pc:sldMkLst>
          <pc:docMk/>
          <pc:sldMk cId="115963078" sldId="268"/>
        </pc:sldMkLst>
        <pc:spChg chg="mod ord">
          <ac:chgData name="Gonzales, Erica (DESE)" userId="427ee677-6162-42a0-9277-244131bf98e5" providerId="ADAL" clId="{B54AA12E-5728-4C9D-A804-CC69A4DF4DC3}" dt="2026-04-15T13:59:29.733" v="894" actId="20577"/>
          <ac:spMkLst>
            <pc:docMk/>
            <pc:sldMk cId="115963078" sldId="268"/>
            <ac:spMk id="3" creationId="{D64CDF3D-2DFB-7E1B-D3AB-6A320E8133A1}"/>
          </ac:spMkLst>
        </pc:spChg>
        <pc:spChg chg="mod ord">
          <ac:chgData name="Gonzales, Erica (DESE)" userId="427ee677-6162-42a0-9277-244131bf98e5" providerId="ADAL" clId="{B54AA12E-5728-4C9D-A804-CC69A4DF4DC3}" dt="2026-04-13T13:28:17.639" v="110" actId="6264"/>
          <ac:spMkLst>
            <pc:docMk/>
            <pc:sldMk cId="115963078" sldId="268"/>
            <ac:spMk id="5" creationId="{30A94F64-6818-F301-25CB-8D9378C3213A}"/>
          </ac:spMkLst>
        </pc:spChg>
        <pc:spChg chg="mod ord">
          <ac:chgData name="Gonzales, Erica (DESE)" userId="427ee677-6162-42a0-9277-244131bf98e5" providerId="ADAL" clId="{B54AA12E-5728-4C9D-A804-CC69A4DF4DC3}" dt="2026-04-13T13:29:48.604" v="150" actId="20577"/>
          <ac:spMkLst>
            <pc:docMk/>
            <pc:sldMk cId="115963078" sldId="268"/>
            <ac:spMk id="6" creationId="{2189ED72-CEFC-4C3A-52E0-9566718B5128}"/>
          </ac:spMkLst>
        </pc:spChg>
      </pc:sldChg>
      <pc:sldChg chg="addSp delSp modSp mod chgLayout">
        <pc:chgData name="Gonzales, Erica (DESE)" userId="427ee677-6162-42a0-9277-244131bf98e5" providerId="ADAL" clId="{B54AA12E-5728-4C9D-A804-CC69A4DF4DC3}" dt="2026-04-13T13:30:31.686" v="170" actId="20577"/>
        <pc:sldMkLst>
          <pc:docMk/>
          <pc:sldMk cId="353073862" sldId="269"/>
        </pc:sldMkLst>
        <pc:spChg chg="mod ord">
          <ac:chgData name="Gonzales, Erica (DESE)" userId="427ee677-6162-42a0-9277-244131bf98e5" providerId="ADAL" clId="{B54AA12E-5728-4C9D-A804-CC69A4DF4DC3}" dt="2026-04-13T13:30:31.686" v="170" actId="20577"/>
          <ac:spMkLst>
            <pc:docMk/>
            <pc:sldMk cId="353073862" sldId="269"/>
            <ac:spMk id="2" creationId="{05BC1A4A-2517-C0DD-D075-17368ADC7708}"/>
          </ac:spMkLst>
        </pc:spChg>
        <pc:spChg chg="mod ord">
          <ac:chgData name="Gonzales, Erica (DESE)" userId="427ee677-6162-42a0-9277-244131bf98e5" providerId="ADAL" clId="{B54AA12E-5728-4C9D-A804-CC69A4DF4DC3}" dt="2026-04-13T13:29:11.584" v="136" actId="6264"/>
          <ac:spMkLst>
            <pc:docMk/>
            <pc:sldMk cId="353073862" sldId="269"/>
            <ac:spMk id="5" creationId="{E6C7563B-9A70-1223-07B0-EA02A61D3461}"/>
          </ac:spMkLst>
        </pc:spChg>
        <pc:spChg chg="mod ord">
          <ac:chgData name="Gonzales, Erica (DESE)" userId="427ee677-6162-42a0-9277-244131bf98e5" providerId="ADAL" clId="{B54AA12E-5728-4C9D-A804-CC69A4DF4DC3}" dt="2026-04-13T13:30:01.788" v="152" actId="20577"/>
          <ac:spMkLst>
            <pc:docMk/>
            <pc:sldMk cId="353073862" sldId="269"/>
            <ac:spMk id="6" creationId="{65268CD1-21CC-0A59-B3C8-D7A42E452641}"/>
          </ac:spMkLst>
        </pc:spChg>
      </pc:sldChg>
      <pc:sldChg chg="modSp mod">
        <pc:chgData name="Gonzales, Erica (DESE)" userId="427ee677-6162-42a0-9277-244131bf98e5" providerId="ADAL" clId="{B54AA12E-5728-4C9D-A804-CC69A4DF4DC3}" dt="2026-04-15T13:21:42.946" v="891" actId="404"/>
        <pc:sldMkLst>
          <pc:docMk/>
          <pc:sldMk cId="3852230194" sldId="270"/>
        </pc:sldMkLst>
        <pc:spChg chg="mod">
          <ac:chgData name="Gonzales, Erica (DESE)" userId="427ee677-6162-42a0-9277-244131bf98e5" providerId="ADAL" clId="{B54AA12E-5728-4C9D-A804-CC69A4DF4DC3}" dt="2026-04-13T13:22:12.672" v="2" actId="404"/>
          <ac:spMkLst>
            <pc:docMk/>
            <pc:sldMk cId="3852230194" sldId="270"/>
            <ac:spMk id="2" creationId="{4D5A5874-6893-381D-B184-94C15D982317}"/>
          </ac:spMkLst>
        </pc:spChg>
        <pc:spChg chg="mod">
          <ac:chgData name="Gonzales, Erica (DESE)" userId="427ee677-6162-42a0-9277-244131bf98e5" providerId="ADAL" clId="{B54AA12E-5728-4C9D-A804-CC69A4DF4DC3}" dt="2026-04-15T13:21:42.946" v="891" actId="404"/>
          <ac:spMkLst>
            <pc:docMk/>
            <pc:sldMk cId="3852230194" sldId="270"/>
            <ac:spMk id="3" creationId="{B756EED6-B8E2-20AE-E4AD-36994C6DEAF3}"/>
          </ac:spMkLst>
        </pc:spChg>
      </pc:sldChg>
      <pc:sldChg chg="modSp mod modNotesTx">
        <pc:chgData name="Gonzales, Erica (DESE)" userId="427ee677-6162-42a0-9277-244131bf98e5" providerId="ADAL" clId="{B54AA12E-5728-4C9D-A804-CC69A4DF4DC3}" dt="2026-05-07T19:34:24.314" v="904" actId="6549"/>
        <pc:sldMkLst>
          <pc:docMk/>
          <pc:sldMk cId="3957487630" sldId="292"/>
        </pc:sldMkLst>
        <pc:spChg chg="mod">
          <ac:chgData name="Gonzales, Erica (DESE)" userId="427ee677-6162-42a0-9277-244131bf98e5" providerId="ADAL" clId="{B54AA12E-5728-4C9D-A804-CC69A4DF4DC3}" dt="2026-04-13T13:45:38.119" v="334" actId="20577"/>
          <ac:spMkLst>
            <pc:docMk/>
            <pc:sldMk cId="3957487630" sldId="292"/>
            <ac:spMk id="8" creationId="{5FE0ED42-2FFA-FE51-F06B-8D270E4F14A7}"/>
          </ac:spMkLst>
        </pc:spChg>
      </pc:sldChg>
      <pc:sldChg chg="modSp mod">
        <pc:chgData name="Gonzales, Erica (DESE)" userId="427ee677-6162-42a0-9277-244131bf98e5" providerId="ADAL" clId="{B54AA12E-5728-4C9D-A804-CC69A4DF4DC3}" dt="2026-04-13T13:36:16.628" v="246" actId="404"/>
        <pc:sldMkLst>
          <pc:docMk/>
          <pc:sldMk cId="2749888373" sldId="294"/>
        </pc:sldMkLst>
        <pc:spChg chg="mod">
          <ac:chgData name="Gonzales, Erica (DESE)" userId="427ee677-6162-42a0-9277-244131bf98e5" providerId="ADAL" clId="{B54AA12E-5728-4C9D-A804-CC69A4DF4DC3}" dt="2026-04-13T13:36:16.628" v="246" actId="404"/>
          <ac:spMkLst>
            <pc:docMk/>
            <pc:sldMk cId="2749888373" sldId="294"/>
            <ac:spMk id="2" creationId="{115A47B4-E629-2765-2FCC-FE8B933D8AC3}"/>
          </ac:spMkLst>
        </pc:spChg>
        <pc:spChg chg="mod">
          <ac:chgData name="Gonzales, Erica (DESE)" userId="427ee677-6162-42a0-9277-244131bf98e5" providerId="ADAL" clId="{B54AA12E-5728-4C9D-A804-CC69A4DF4DC3}" dt="2026-04-13T13:35:34.599" v="230" actId="20577"/>
          <ac:spMkLst>
            <pc:docMk/>
            <pc:sldMk cId="2749888373" sldId="294"/>
            <ac:spMk id="3" creationId="{2D8A4561-492E-1BB6-6328-A37B4C89A387}"/>
          </ac:spMkLst>
        </pc:spChg>
      </pc:sldChg>
      <pc:sldChg chg="modSp mod modNotesTx">
        <pc:chgData name="Gonzales, Erica (DESE)" userId="427ee677-6162-42a0-9277-244131bf98e5" providerId="ADAL" clId="{B54AA12E-5728-4C9D-A804-CC69A4DF4DC3}" dt="2026-05-07T19:33:53.937" v="895" actId="6549"/>
        <pc:sldMkLst>
          <pc:docMk/>
          <pc:sldMk cId="3020493702" sldId="296"/>
        </pc:sldMkLst>
        <pc:spChg chg="mod">
          <ac:chgData name="Gonzales, Erica (DESE)" userId="427ee677-6162-42a0-9277-244131bf98e5" providerId="ADAL" clId="{B54AA12E-5728-4C9D-A804-CC69A4DF4DC3}" dt="2026-04-13T13:35:27.589" v="220" actId="20577"/>
          <ac:spMkLst>
            <pc:docMk/>
            <pc:sldMk cId="3020493702" sldId="296"/>
            <ac:spMk id="2" creationId="{2F372212-FF80-086A-DB18-7B2BCE2BEA26}"/>
          </ac:spMkLst>
        </pc:spChg>
        <pc:spChg chg="mod">
          <ac:chgData name="Gonzales, Erica (DESE)" userId="427ee677-6162-42a0-9277-244131bf98e5" providerId="ADAL" clId="{B54AA12E-5728-4C9D-A804-CC69A4DF4DC3}" dt="2026-04-13T13:35:42.190" v="238" actId="20577"/>
          <ac:spMkLst>
            <pc:docMk/>
            <pc:sldMk cId="3020493702" sldId="296"/>
            <ac:spMk id="3" creationId="{FA1630F1-09FA-7AFD-603A-E9A6F64D075B}"/>
          </ac:spMkLst>
        </pc:spChg>
      </pc:sldChg>
      <pc:sldChg chg="modNotesTx">
        <pc:chgData name="Gonzales, Erica (DESE)" userId="427ee677-6162-42a0-9277-244131bf98e5" providerId="ADAL" clId="{B54AA12E-5728-4C9D-A804-CC69A4DF4DC3}" dt="2026-05-07T19:34:26.238" v="905" actId="6549"/>
        <pc:sldMkLst>
          <pc:docMk/>
          <pc:sldMk cId="939978567" sldId="297"/>
        </pc:sldMkLst>
      </pc:sldChg>
      <pc:sldChg chg="modSp mod modNotesTx">
        <pc:chgData name="Gonzales, Erica (DESE)" userId="427ee677-6162-42a0-9277-244131bf98e5" providerId="ADAL" clId="{B54AA12E-5728-4C9D-A804-CC69A4DF4DC3}" dt="2026-05-07T19:34:00.659" v="897" actId="6549"/>
        <pc:sldMkLst>
          <pc:docMk/>
          <pc:sldMk cId="2078646638" sldId="300"/>
        </pc:sldMkLst>
        <pc:spChg chg="mod">
          <ac:chgData name="Gonzales, Erica (DESE)" userId="427ee677-6162-42a0-9277-244131bf98e5" providerId="ADAL" clId="{B54AA12E-5728-4C9D-A804-CC69A4DF4DC3}" dt="2026-04-13T13:36:11.428" v="245" actId="404"/>
          <ac:spMkLst>
            <pc:docMk/>
            <pc:sldMk cId="2078646638" sldId="300"/>
            <ac:spMk id="2" creationId="{871AABE6-3D7F-7BED-D872-9104A64DEE77}"/>
          </ac:spMkLst>
        </pc:spChg>
      </pc:sldChg>
      <pc:sldChg chg="modNotesTx">
        <pc:chgData name="Gonzales, Erica (DESE)" userId="427ee677-6162-42a0-9277-244131bf98e5" providerId="ADAL" clId="{B54AA12E-5728-4C9D-A804-CC69A4DF4DC3}" dt="2026-05-07T19:34:03.065" v="898" actId="6549"/>
        <pc:sldMkLst>
          <pc:docMk/>
          <pc:sldMk cId="1368592377" sldId="301"/>
        </pc:sldMkLst>
      </pc:sldChg>
      <pc:sldChg chg="modSp mod">
        <pc:chgData name="Gonzales, Erica (DESE)" userId="427ee677-6162-42a0-9277-244131bf98e5" providerId="ADAL" clId="{B54AA12E-5728-4C9D-A804-CC69A4DF4DC3}" dt="2026-04-13T13:39:00.334" v="297" actId="6549"/>
        <pc:sldMkLst>
          <pc:docMk/>
          <pc:sldMk cId="3078993543" sldId="302"/>
        </pc:sldMkLst>
        <pc:spChg chg="mod">
          <ac:chgData name="Gonzales, Erica (DESE)" userId="427ee677-6162-42a0-9277-244131bf98e5" providerId="ADAL" clId="{B54AA12E-5728-4C9D-A804-CC69A4DF4DC3}" dt="2026-04-13T13:39:00.334" v="297" actId="6549"/>
          <ac:spMkLst>
            <pc:docMk/>
            <pc:sldMk cId="3078993543" sldId="302"/>
            <ac:spMk id="3" creationId="{36348B72-F877-793C-B636-EC24C338D1EC}"/>
          </ac:spMkLst>
        </pc:spChg>
      </pc:sldChg>
      <pc:sldChg chg="modSp mod modNotesTx">
        <pc:chgData name="Gonzales, Erica (DESE)" userId="427ee677-6162-42a0-9277-244131bf98e5" providerId="ADAL" clId="{B54AA12E-5728-4C9D-A804-CC69A4DF4DC3}" dt="2026-05-07T19:34:19.691" v="902" actId="20577"/>
        <pc:sldMkLst>
          <pc:docMk/>
          <pc:sldMk cId="1307414573" sldId="303"/>
        </pc:sldMkLst>
        <pc:spChg chg="mod">
          <ac:chgData name="Gonzales, Erica (DESE)" userId="427ee677-6162-42a0-9277-244131bf98e5" providerId="ADAL" clId="{B54AA12E-5728-4C9D-A804-CC69A4DF4DC3}" dt="2026-04-13T13:45:01.603" v="302" actId="404"/>
          <ac:spMkLst>
            <pc:docMk/>
            <pc:sldMk cId="1307414573" sldId="303"/>
            <ac:spMk id="2" creationId="{D60D10A2-7D82-DC74-E846-1E36972FB097}"/>
          </ac:spMkLst>
        </pc:spChg>
      </pc:sldChg>
      <pc:sldChg chg="modSp mod">
        <pc:chgData name="Gonzales, Erica (DESE)" userId="427ee677-6162-42a0-9277-244131bf98e5" providerId="ADAL" clId="{B54AA12E-5728-4C9D-A804-CC69A4DF4DC3}" dt="2026-04-13T13:38:46.828" v="294" actId="20577"/>
        <pc:sldMkLst>
          <pc:docMk/>
          <pc:sldMk cId="3065804312" sldId="305"/>
        </pc:sldMkLst>
        <pc:spChg chg="mod">
          <ac:chgData name="Gonzales, Erica (DESE)" userId="427ee677-6162-42a0-9277-244131bf98e5" providerId="ADAL" clId="{B54AA12E-5728-4C9D-A804-CC69A4DF4DC3}" dt="2026-04-13T13:38:46.828" v="294" actId="20577"/>
          <ac:spMkLst>
            <pc:docMk/>
            <pc:sldMk cId="3065804312" sldId="305"/>
            <ac:spMk id="4" creationId="{54AA8135-A0AB-0CAE-4333-B52701825998}"/>
          </ac:spMkLst>
        </pc:spChg>
      </pc:sldChg>
      <pc:sldChg chg="modNotesTx">
        <pc:chgData name="Gonzales, Erica (DESE)" userId="427ee677-6162-42a0-9277-244131bf98e5" providerId="ADAL" clId="{B54AA12E-5728-4C9D-A804-CC69A4DF4DC3}" dt="2026-05-07T19:34:15.417" v="900" actId="6549"/>
        <pc:sldMkLst>
          <pc:docMk/>
          <pc:sldMk cId="1519203881" sldId="306"/>
        </pc:sldMkLst>
      </pc:sldChg>
      <pc:sldChg chg="modSp mod modNotesTx">
        <pc:chgData name="Gonzales, Erica (DESE)" userId="427ee677-6162-42a0-9277-244131bf98e5" providerId="ADAL" clId="{B54AA12E-5728-4C9D-A804-CC69A4DF4DC3}" dt="2026-05-07T19:34:12.048" v="899" actId="6549"/>
        <pc:sldMkLst>
          <pc:docMk/>
          <pc:sldMk cId="3039123258" sldId="307"/>
        </pc:sldMkLst>
        <pc:spChg chg="mod">
          <ac:chgData name="Gonzales, Erica (DESE)" userId="427ee677-6162-42a0-9277-244131bf98e5" providerId="ADAL" clId="{B54AA12E-5728-4C9D-A804-CC69A4DF4DC3}" dt="2026-04-13T13:39:17.643" v="301" actId="20577"/>
          <ac:spMkLst>
            <pc:docMk/>
            <pc:sldMk cId="3039123258" sldId="307"/>
            <ac:spMk id="3" creationId="{3F0CC997-B99A-95BE-C8F0-B7825F07B511}"/>
          </ac:spMkLst>
        </pc:spChg>
      </pc:sldChg>
      <pc:sldChg chg="modSp mod">
        <pc:chgData name="Gonzales, Erica (DESE)" userId="427ee677-6162-42a0-9277-244131bf98e5" providerId="ADAL" clId="{B54AA12E-5728-4C9D-A804-CC69A4DF4DC3}" dt="2026-04-13T13:22:15.496" v="3" actId="404"/>
        <pc:sldMkLst>
          <pc:docMk/>
          <pc:sldMk cId="736351813" sldId="309"/>
        </pc:sldMkLst>
        <pc:spChg chg="mod">
          <ac:chgData name="Gonzales, Erica (DESE)" userId="427ee677-6162-42a0-9277-244131bf98e5" providerId="ADAL" clId="{B54AA12E-5728-4C9D-A804-CC69A4DF4DC3}" dt="2026-04-13T13:22:15.496" v="3" actId="404"/>
          <ac:spMkLst>
            <pc:docMk/>
            <pc:sldMk cId="736351813" sldId="309"/>
            <ac:spMk id="2" creationId="{513A34E2-4217-569A-7924-B4BECD5A33A7}"/>
          </ac:spMkLst>
        </pc:spChg>
      </pc:sldChg>
      <pc:sldChg chg="modSp mod">
        <pc:chgData name="Gonzales, Erica (DESE)" userId="427ee677-6162-42a0-9277-244131bf98e5" providerId="ADAL" clId="{B54AA12E-5728-4C9D-A804-CC69A4DF4DC3}" dt="2026-04-13T13:47:00.122" v="336" actId="404"/>
        <pc:sldMkLst>
          <pc:docMk/>
          <pc:sldMk cId="982131458" sldId="311"/>
        </pc:sldMkLst>
        <pc:spChg chg="mod">
          <ac:chgData name="Gonzales, Erica (DESE)" userId="427ee677-6162-42a0-9277-244131bf98e5" providerId="ADAL" clId="{B54AA12E-5728-4C9D-A804-CC69A4DF4DC3}" dt="2026-04-13T13:47:00.122" v="336" actId="404"/>
          <ac:spMkLst>
            <pc:docMk/>
            <pc:sldMk cId="982131458" sldId="311"/>
            <ac:spMk id="7" creationId="{B71FC904-F9DB-7239-B1DE-D42F41811F95}"/>
          </ac:spMkLst>
        </pc:spChg>
      </pc:sldChg>
      <pc:sldChg chg="modSp mod">
        <pc:chgData name="Gonzales, Erica (DESE)" userId="427ee677-6162-42a0-9277-244131bf98e5" providerId="ADAL" clId="{B54AA12E-5728-4C9D-A804-CC69A4DF4DC3}" dt="2026-04-13T13:47:14.888" v="344" actId="20577"/>
        <pc:sldMkLst>
          <pc:docMk/>
          <pc:sldMk cId="3585269235" sldId="312"/>
        </pc:sldMkLst>
        <pc:spChg chg="mod">
          <ac:chgData name="Gonzales, Erica (DESE)" userId="427ee677-6162-42a0-9277-244131bf98e5" providerId="ADAL" clId="{B54AA12E-5728-4C9D-A804-CC69A4DF4DC3}" dt="2026-04-13T13:47:14.888" v="344" actId="20577"/>
          <ac:spMkLst>
            <pc:docMk/>
            <pc:sldMk cId="3585269235" sldId="312"/>
            <ac:spMk id="3" creationId="{6F48ADF5-069E-45C3-A3BA-8C7309FD1651}"/>
          </ac:spMkLst>
        </pc:spChg>
      </pc:sldChg>
      <pc:sldChg chg="modSp mod">
        <pc:chgData name="Gonzales, Erica (DESE)" userId="427ee677-6162-42a0-9277-244131bf98e5" providerId="ADAL" clId="{B54AA12E-5728-4C9D-A804-CC69A4DF4DC3}" dt="2026-04-13T13:22:18.654" v="4" actId="404"/>
        <pc:sldMkLst>
          <pc:docMk/>
          <pc:sldMk cId="2189432055" sldId="323"/>
        </pc:sldMkLst>
        <pc:spChg chg="mod">
          <ac:chgData name="Gonzales, Erica (DESE)" userId="427ee677-6162-42a0-9277-244131bf98e5" providerId="ADAL" clId="{B54AA12E-5728-4C9D-A804-CC69A4DF4DC3}" dt="2026-04-13T13:22:18.654" v="4" actId="404"/>
          <ac:spMkLst>
            <pc:docMk/>
            <pc:sldMk cId="2189432055" sldId="323"/>
            <ac:spMk id="2" creationId="{27F5AB4E-1997-6A47-9590-9B4BBB34F153}"/>
          </ac:spMkLst>
        </pc:spChg>
      </pc:sldChg>
      <pc:sldChg chg="modNotesTx">
        <pc:chgData name="Gonzales, Erica (DESE)" userId="427ee677-6162-42a0-9277-244131bf98e5" providerId="ADAL" clId="{B54AA12E-5728-4C9D-A804-CC69A4DF4DC3}" dt="2026-04-15T13:41:58.255" v="893" actId="6549"/>
        <pc:sldMkLst>
          <pc:docMk/>
          <pc:sldMk cId="2152439698" sldId="569"/>
        </pc:sldMkLst>
      </pc:sldChg>
      <pc:sldChg chg="addSp delSp modSp mod chgLayout">
        <pc:chgData name="Gonzales, Erica (DESE)" userId="427ee677-6162-42a0-9277-244131bf98e5" providerId="ADAL" clId="{B54AA12E-5728-4C9D-A804-CC69A4DF4DC3}" dt="2026-04-13T13:25:32.485" v="81" actId="6549"/>
        <pc:sldMkLst>
          <pc:docMk/>
          <pc:sldMk cId="2198329092" sldId="570"/>
        </pc:sldMkLst>
        <pc:spChg chg="mod ord">
          <ac:chgData name="Gonzales, Erica (DESE)" userId="427ee677-6162-42a0-9277-244131bf98e5" providerId="ADAL" clId="{B54AA12E-5728-4C9D-A804-CC69A4DF4DC3}" dt="2026-04-13T13:23:27.342" v="36" actId="20577"/>
          <ac:spMkLst>
            <pc:docMk/>
            <pc:sldMk cId="2198329092" sldId="570"/>
            <ac:spMk id="2" creationId="{FF82C05A-BB5E-FD97-6FFF-868FAFEE7047}"/>
          </ac:spMkLst>
        </pc:spChg>
        <pc:spChg chg="mod ord">
          <ac:chgData name="Gonzales, Erica (DESE)" userId="427ee677-6162-42a0-9277-244131bf98e5" providerId="ADAL" clId="{B54AA12E-5728-4C9D-A804-CC69A4DF4DC3}" dt="2026-04-13T13:25:32.485" v="81" actId="6549"/>
          <ac:spMkLst>
            <pc:docMk/>
            <pc:sldMk cId="2198329092" sldId="570"/>
            <ac:spMk id="3" creationId="{E420044D-E518-28A7-E711-CBD82A7DC94B}"/>
          </ac:spMkLst>
        </pc:spChg>
        <pc:spChg chg="mod ord">
          <ac:chgData name="Gonzales, Erica (DESE)" userId="427ee677-6162-42a0-9277-244131bf98e5" providerId="ADAL" clId="{B54AA12E-5728-4C9D-A804-CC69A4DF4DC3}" dt="2026-04-13T13:23:04.372" v="13" actId="6264"/>
          <ac:spMkLst>
            <pc:docMk/>
            <pc:sldMk cId="2198329092" sldId="570"/>
            <ac:spMk id="4" creationId="{022757E5-066E-93CC-7805-3BF5E3284120}"/>
          </ac:spMkLst>
        </pc:spChg>
      </pc:sldChg>
      <pc:sldChg chg="addSp delSp modSp mod chgLayout">
        <pc:chgData name="Gonzales, Erica (DESE)" userId="427ee677-6162-42a0-9277-244131bf98e5" providerId="ADAL" clId="{B54AA12E-5728-4C9D-A804-CC69A4DF4DC3}" dt="2026-04-13T13:51:37.430" v="416"/>
        <pc:sldMkLst>
          <pc:docMk/>
          <pc:sldMk cId="2625380631" sldId="571"/>
        </pc:sldMkLst>
        <pc:spChg chg="mod ord">
          <ac:chgData name="Gonzales, Erica (DESE)" userId="427ee677-6162-42a0-9277-244131bf98e5" providerId="ADAL" clId="{B54AA12E-5728-4C9D-A804-CC69A4DF4DC3}" dt="2026-04-13T13:49:11.684" v="348" actId="6264"/>
          <ac:spMkLst>
            <pc:docMk/>
            <pc:sldMk cId="2625380631" sldId="571"/>
            <ac:spMk id="2" creationId="{EC620D06-1C16-A4BF-026A-1BE9B997AF67}"/>
          </ac:spMkLst>
        </pc:spChg>
        <pc:spChg chg="mod ord">
          <ac:chgData name="Gonzales, Erica (DESE)" userId="427ee677-6162-42a0-9277-244131bf98e5" providerId="ADAL" clId="{B54AA12E-5728-4C9D-A804-CC69A4DF4DC3}" dt="2026-04-13T13:49:24.240" v="352" actId="404"/>
          <ac:spMkLst>
            <pc:docMk/>
            <pc:sldMk cId="2625380631" sldId="571"/>
            <ac:spMk id="44" creationId="{939412B5-4852-042D-356A-41D02436E56A}"/>
          </ac:spMkLst>
        </pc:spChg>
        <pc:graphicFrameChg chg="mod modGraphic">
          <ac:chgData name="Gonzales, Erica (DESE)" userId="427ee677-6162-42a0-9277-244131bf98e5" providerId="ADAL" clId="{B54AA12E-5728-4C9D-A804-CC69A4DF4DC3}" dt="2026-04-13T13:51:37.430" v="416"/>
          <ac:graphicFrameMkLst>
            <pc:docMk/>
            <pc:sldMk cId="2625380631" sldId="571"/>
            <ac:graphicFrameMk id="43" creationId="{64BF1318-98FA-B99F-82F7-0AD8D80F0080}"/>
          </ac:graphicFrameMkLst>
        </pc:graphicFrameChg>
      </pc:sldChg>
      <pc:sldChg chg="modNotesTx">
        <pc:chgData name="Gonzales, Erica (DESE)" userId="427ee677-6162-42a0-9277-244131bf98e5" providerId="ADAL" clId="{B54AA12E-5728-4C9D-A804-CC69A4DF4DC3}" dt="2026-05-07T19:34:22.065" v="903" actId="6549"/>
        <pc:sldMkLst>
          <pc:docMk/>
          <pc:sldMk cId="580443496" sldId="574"/>
        </pc:sldMkLst>
      </pc:sldChg>
      <pc:sldChg chg="addSp delSp modSp new mod modClrScheme chgLayout">
        <pc:chgData name="Gonzales, Erica (DESE)" userId="427ee677-6162-42a0-9277-244131bf98e5" providerId="ADAL" clId="{B54AA12E-5728-4C9D-A804-CC69A4DF4DC3}" dt="2026-04-13T13:57:19.084" v="874" actId="20577"/>
        <pc:sldMkLst>
          <pc:docMk/>
          <pc:sldMk cId="3866379407" sldId="575"/>
        </pc:sldMkLst>
        <pc:spChg chg="mod ord">
          <ac:chgData name="Gonzales, Erica (DESE)" userId="427ee677-6162-42a0-9277-244131bf98e5" providerId="ADAL" clId="{B54AA12E-5728-4C9D-A804-CC69A4DF4DC3}" dt="2026-04-13T13:51:57.551" v="418" actId="700"/>
          <ac:spMkLst>
            <pc:docMk/>
            <pc:sldMk cId="3866379407" sldId="575"/>
            <ac:spMk id="5" creationId="{EF2DFE88-5B37-5FEC-A70F-61766C4598A1}"/>
          </ac:spMkLst>
        </pc:spChg>
        <pc:spChg chg="add mod ord">
          <ac:chgData name="Gonzales, Erica (DESE)" userId="427ee677-6162-42a0-9277-244131bf98e5" providerId="ADAL" clId="{B54AA12E-5728-4C9D-A804-CC69A4DF4DC3}" dt="2026-04-13T13:52:19.496" v="429" actId="404"/>
          <ac:spMkLst>
            <pc:docMk/>
            <pc:sldMk cId="3866379407" sldId="575"/>
            <ac:spMk id="6" creationId="{1639C969-FFE2-8CCC-423A-9E43D6644464}"/>
          </ac:spMkLst>
        </pc:spChg>
        <pc:spChg chg="add mod ord">
          <ac:chgData name="Gonzales, Erica (DESE)" userId="427ee677-6162-42a0-9277-244131bf98e5" providerId="ADAL" clId="{B54AA12E-5728-4C9D-A804-CC69A4DF4DC3}" dt="2026-04-13T13:57:19.084" v="874" actId="20577"/>
          <ac:spMkLst>
            <pc:docMk/>
            <pc:sldMk cId="3866379407" sldId="575"/>
            <ac:spMk id="7" creationId="{D8F2EBB7-3BE7-741B-6E75-F7BAC1B5B324}"/>
          </ac:spMkLst>
        </pc:spChg>
      </pc:sldChg>
      <pc:sldChg chg="modNotesTx">
        <pc:chgData name="Gonzales, Erica (DESE)" userId="427ee677-6162-42a0-9277-244131bf98e5" providerId="ADAL" clId="{B54AA12E-5728-4C9D-A804-CC69A4DF4DC3}" dt="2026-05-07T19:33:56.191" v="896" actId="6549"/>
        <pc:sldMkLst>
          <pc:docMk/>
          <pc:sldMk cId="2631565112" sldId="576"/>
        </pc:sldMkLst>
      </pc:sldChg>
    </pc:docChg>
  </pc:docChgLst>
  <pc:docChgLst>
    <pc:chgData name="Murphy, Tess (DESE)" userId="S::tess.murphy@mass.gov::dbcfe87f-79ae-4e60-9f17-61cf1477b374" providerId="AD" clId="Web-{AEEDDDD1-00C7-CDAE-E041-67F454150CDF}"/>
    <pc:docChg chg="addSld modSld">
      <pc:chgData name="Murphy, Tess (DESE)" userId="S::tess.murphy@mass.gov::dbcfe87f-79ae-4e60-9f17-61cf1477b374" providerId="AD" clId="Web-{AEEDDDD1-00C7-CDAE-E041-67F454150CDF}" dt="2026-04-09T18:04:48.448" v="51" actId="20577"/>
      <pc:docMkLst>
        <pc:docMk/>
      </pc:docMkLst>
      <pc:sldChg chg="modSp">
        <pc:chgData name="Murphy, Tess (DESE)" userId="S::tess.murphy@mass.gov::dbcfe87f-79ae-4e60-9f17-61cf1477b374" providerId="AD" clId="Web-{AEEDDDD1-00C7-CDAE-E041-67F454150CDF}" dt="2026-04-09T18:02:38.288" v="43" actId="20577"/>
        <pc:sldMkLst>
          <pc:docMk/>
          <pc:sldMk cId="2636106827" sldId="257"/>
        </pc:sldMkLst>
        <pc:spChg chg="mod">
          <ac:chgData name="Murphy, Tess (DESE)" userId="S::tess.murphy@mass.gov::dbcfe87f-79ae-4e60-9f17-61cf1477b374" providerId="AD" clId="Web-{AEEDDDD1-00C7-CDAE-E041-67F454150CDF}" dt="2026-04-09T18:02:38.288" v="43" actId="20577"/>
          <ac:spMkLst>
            <pc:docMk/>
            <pc:sldMk cId="2636106827" sldId="257"/>
            <ac:spMk id="2" creationId="{DBC6AB2B-9E86-B31F-8494-E95DE385C2EA}"/>
          </ac:spMkLst>
        </pc:spChg>
      </pc:sldChg>
      <pc:sldChg chg="add">
        <pc:chgData name="Murphy, Tess (DESE)" userId="S::tess.murphy@mass.gov::dbcfe87f-79ae-4e60-9f17-61cf1477b374" providerId="AD" clId="Web-{AEEDDDD1-00C7-CDAE-E041-67F454150CDF}" dt="2026-04-09T18:02:01.788" v="23"/>
        <pc:sldMkLst>
          <pc:docMk/>
          <pc:sldMk cId="988073151" sldId="264"/>
        </pc:sldMkLst>
      </pc:sldChg>
      <pc:sldChg chg="add">
        <pc:chgData name="Murphy, Tess (DESE)" userId="S::tess.murphy@mass.gov::dbcfe87f-79ae-4e60-9f17-61cf1477b374" providerId="AD" clId="Web-{AEEDDDD1-00C7-CDAE-E041-67F454150CDF}" dt="2026-04-09T18:02:02.038" v="24"/>
        <pc:sldMkLst>
          <pc:docMk/>
          <pc:sldMk cId="3409114691" sldId="265"/>
        </pc:sldMkLst>
      </pc:sldChg>
      <pc:sldChg chg="add">
        <pc:chgData name="Murphy, Tess (DESE)" userId="S::tess.murphy@mass.gov::dbcfe87f-79ae-4e60-9f17-61cf1477b374" providerId="AD" clId="Web-{AEEDDDD1-00C7-CDAE-E041-67F454150CDF}" dt="2026-04-09T18:02:02.334" v="25"/>
        <pc:sldMkLst>
          <pc:docMk/>
          <pc:sldMk cId="2850783761" sldId="266"/>
        </pc:sldMkLst>
      </pc:sldChg>
      <pc:sldChg chg="add">
        <pc:chgData name="Murphy, Tess (DESE)" userId="S::tess.murphy@mass.gov::dbcfe87f-79ae-4e60-9f17-61cf1477b374" providerId="AD" clId="Web-{AEEDDDD1-00C7-CDAE-E041-67F454150CDF}" dt="2026-04-09T18:02:02.678" v="26"/>
        <pc:sldMkLst>
          <pc:docMk/>
          <pc:sldMk cId="854839316" sldId="267"/>
        </pc:sldMkLst>
      </pc:sldChg>
      <pc:sldChg chg="add">
        <pc:chgData name="Murphy, Tess (DESE)" userId="S::tess.murphy@mass.gov::dbcfe87f-79ae-4e60-9f17-61cf1477b374" providerId="AD" clId="Web-{AEEDDDD1-00C7-CDAE-E041-67F454150CDF}" dt="2026-04-09T18:02:02.959" v="27"/>
        <pc:sldMkLst>
          <pc:docMk/>
          <pc:sldMk cId="115963078" sldId="268"/>
        </pc:sldMkLst>
      </pc:sldChg>
      <pc:sldChg chg="add">
        <pc:chgData name="Murphy, Tess (DESE)" userId="S::tess.murphy@mass.gov::dbcfe87f-79ae-4e60-9f17-61cf1477b374" providerId="AD" clId="Web-{AEEDDDD1-00C7-CDAE-E041-67F454150CDF}" dt="2026-04-09T18:02:03.241" v="28"/>
        <pc:sldMkLst>
          <pc:docMk/>
          <pc:sldMk cId="353073862" sldId="269"/>
        </pc:sldMkLst>
      </pc:sldChg>
      <pc:sldChg chg="modSp">
        <pc:chgData name="Murphy, Tess (DESE)" userId="S::tess.murphy@mass.gov::dbcfe87f-79ae-4e60-9f17-61cf1477b374" providerId="AD" clId="Web-{AEEDDDD1-00C7-CDAE-E041-67F454150CDF}" dt="2026-04-09T18:04:48.448" v="51" actId="20577"/>
        <pc:sldMkLst>
          <pc:docMk/>
          <pc:sldMk cId="3852230194" sldId="270"/>
        </pc:sldMkLst>
        <pc:spChg chg="mod">
          <ac:chgData name="Murphy, Tess (DESE)" userId="S::tess.murphy@mass.gov::dbcfe87f-79ae-4e60-9f17-61cf1477b374" providerId="AD" clId="Web-{AEEDDDD1-00C7-CDAE-E041-67F454150CDF}" dt="2026-04-09T18:04:48.448" v="51" actId="20577"/>
          <ac:spMkLst>
            <pc:docMk/>
            <pc:sldMk cId="3852230194" sldId="270"/>
            <ac:spMk id="3" creationId="{B756EED6-B8E2-20AE-E4AD-36994C6DEAF3}"/>
          </ac:spMkLst>
        </pc:spChg>
      </pc:sldChg>
      <pc:sldChg chg="modSp">
        <pc:chgData name="Murphy, Tess (DESE)" userId="S::tess.murphy@mass.gov::dbcfe87f-79ae-4e60-9f17-61cf1477b374" providerId="AD" clId="Web-{AEEDDDD1-00C7-CDAE-E041-67F454150CDF}" dt="2026-04-09T18:03:58.572" v="50" actId="20577"/>
        <pc:sldMkLst>
          <pc:docMk/>
          <pc:sldMk cId="2189432055" sldId="323"/>
        </pc:sldMkLst>
        <pc:spChg chg="mod">
          <ac:chgData name="Murphy, Tess (DESE)" userId="S::tess.murphy@mass.gov::dbcfe87f-79ae-4e60-9f17-61cf1477b374" providerId="AD" clId="Web-{AEEDDDD1-00C7-CDAE-E041-67F454150CDF}" dt="2026-04-09T18:03:58.572" v="50" actId="20577"/>
          <ac:spMkLst>
            <pc:docMk/>
            <pc:sldMk cId="2189432055" sldId="323"/>
            <ac:spMk id="3" creationId="{569EEAD9-A4C6-30D3-954A-B6B3CA2C840D}"/>
          </ac:spMkLst>
        </pc:spChg>
      </pc:sldChg>
      <pc:sldChg chg="add">
        <pc:chgData name="Murphy, Tess (DESE)" userId="S::tess.murphy@mass.gov::dbcfe87f-79ae-4e60-9f17-61cf1477b374" providerId="AD" clId="Web-{AEEDDDD1-00C7-CDAE-E041-67F454150CDF}" dt="2026-04-09T18:02:01.522" v="22"/>
        <pc:sldMkLst>
          <pc:docMk/>
          <pc:sldMk cId="2198329092" sldId="570"/>
        </pc:sldMkLst>
      </pc:sldChg>
      <pc:sldChg chg="add">
        <pc:chgData name="Murphy, Tess (DESE)" userId="S::tess.murphy@mass.gov::dbcfe87f-79ae-4e60-9f17-61cf1477b374" providerId="AD" clId="Web-{AEEDDDD1-00C7-CDAE-E041-67F454150CDF}" dt="2026-04-09T18:02:03.538" v="29"/>
        <pc:sldMkLst>
          <pc:docMk/>
          <pc:sldMk cId="2625380631" sldId="571"/>
        </pc:sldMkLst>
      </pc:sldChg>
    </pc:docChg>
  </pc:docChgLst>
  <pc:docChgLst>
    <pc:chgData name="Gonzales, Erica (DESE)" userId="S::erica.m.gonzales@mass.gov::427ee677-6162-42a0-9277-244131bf98e5" providerId="AD" clId="Web-{46A7B312-B5CC-FDA4-22CC-D74FBABFB2AA}"/>
    <pc:docChg chg="modSld">
      <pc:chgData name="Gonzales, Erica (DESE)" userId="S::erica.m.gonzales@mass.gov::427ee677-6162-42a0-9277-244131bf98e5" providerId="AD" clId="Web-{46A7B312-B5CC-FDA4-22CC-D74FBABFB2AA}" dt="2026-04-13T15:06:59.565" v="4" actId="14100"/>
      <pc:docMkLst>
        <pc:docMk/>
      </pc:docMkLst>
      <pc:sldChg chg="modSp">
        <pc:chgData name="Gonzales, Erica (DESE)" userId="S::erica.m.gonzales@mass.gov::427ee677-6162-42a0-9277-244131bf98e5" providerId="AD" clId="Web-{46A7B312-B5CC-FDA4-22CC-D74FBABFB2AA}" dt="2026-04-13T15:06:59.565" v="4" actId="14100"/>
        <pc:sldMkLst>
          <pc:docMk/>
          <pc:sldMk cId="3957487630" sldId="292"/>
        </pc:sldMkLst>
        <pc:spChg chg="mod">
          <ac:chgData name="Gonzales, Erica (DESE)" userId="S::erica.m.gonzales@mass.gov::427ee677-6162-42a0-9277-244131bf98e5" providerId="AD" clId="Web-{46A7B312-B5CC-FDA4-22CC-D74FBABFB2AA}" dt="2026-04-13T15:06:59.565" v="4" actId="14100"/>
          <ac:spMkLst>
            <pc:docMk/>
            <pc:sldMk cId="3957487630" sldId="292"/>
            <ac:spMk id="4" creationId="{B8941AE7-72A0-5F8F-6586-FBDB7095D3E4}"/>
          </ac:spMkLst>
        </pc:spChg>
      </pc:sldChg>
    </pc:docChg>
  </pc:docChgLst>
  <pc:docChgLst>
    <pc:chgData name="Thomas-Kearns, Corinne T. (DESE)" userId="7776f531-ba53-429c-9fc1-fbf82403404c" providerId="ADAL" clId="{8F28E765-A20C-49C3-B5C0-ECDFDC6DB808}"/>
    <pc:docChg chg="custSel addSld delSld modSld">
      <pc:chgData name="Thomas-Kearns, Corinne T. (DESE)" userId="7776f531-ba53-429c-9fc1-fbf82403404c" providerId="ADAL" clId="{8F28E765-A20C-49C3-B5C0-ECDFDC6DB808}" dt="2026-04-13T15:16:37.697" v="62" actId="33524"/>
      <pc:docMkLst>
        <pc:docMk/>
      </pc:docMkLst>
      <pc:sldChg chg="modSp mod">
        <pc:chgData name="Thomas-Kearns, Corinne T. (DESE)" userId="7776f531-ba53-429c-9fc1-fbf82403404c" providerId="ADAL" clId="{8F28E765-A20C-49C3-B5C0-ECDFDC6DB808}" dt="2026-04-13T14:59:01.556" v="18" actId="14100"/>
        <pc:sldMkLst>
          <pc:docMk/>
          <pc:sldMk cId="3957487630" sldId="292"/>
        </pc:sldMkLst>
        <pc:spChg chg="mod">
          <ac:chgData name="Thomas-Kearns, Corinne T. (DESE)" userId="7776f531-ba53-429c-9fc1-fbf82403404c" providerId="ADAL" clId="{8F28E765-A20C-49C3-B5C0-ECDFDC6DB808}" dt="2026-04-13T14:59:01.556" v="18" actId="14100"/>
          <ac:spMkLst>
            <pc:docMk/>
            <pc:sldMk cId="3957487630" sldId="292"/>
            <ac:spMk id="8" creationId="{5FE0ED42-2FFA-FE51-F06B-8D270E4F14A7}"/>
          </ac:spMkLst>
        </pc:spChg>
      </pc:sldChg>
      <pc:sldChg chg="modSp mod">
        <pc:chgData name="Thomas-Kearns, Corinne T. (DESE)" userId="7776f531-ba53-429c-9fc1-fbf82403404c" providerId="ADAL" clId="{8F28E765-A20C-49C3-B5C0-ECDFDC6DB808}" dt="2026-04-13T15:09:23.084" v="48" actId="404"/>
        <pc:sldMkLst>
          <pc:docMk/>
          <pc:sldMk cId="939978567" sldId="297"/>
        </pc:sldMkLst>
        <pc:spChg chg="mod">
          <ac:chgData name="Thomas-Kearns, Corinne T. (DESE)" userId="7776f531-ba53-429c-9fc1-fbf82403404c" providerId="ADAL" clId="{8F28E765-A20C-49C3-B5C0-ECDFDC6DB808}" dt="2026-04-13T15:09:23.084" v="48" actId="404"/>
          <ac:spMkLst>
            <pc:docMk/>
            <pc:sldMk cId="939978567" sldId="297"/>
            <ac:spMk id="6" creationId="{0F14D742-2741-36B7-8A7E-BF4498B71E44}"/>
          </ac:spMkLst>
        </pc:spChg>
      </pc:sldChg>
      <pc:sldChg chg="modSp mod">
        <pc:chgData name="Thomas-Kearns, Corinne T. (DESE)" userId="7776f531-ba53-429c-9fc1-fbf82403404c" providerId="ADAL" clId="{8F28E765-A20C-49C3-B5C0-ECDFDC6DB808}" dt="2026-04-13T15:16:18.999" v="61" actId="732"/>
        <pc:sldMkLst>
          <pc:docMk/>
          <pc:sldMk cId="2078646638" sldId="300"/>
        </pc:sldMkLst>
        <pc:picChg chg="mod modCrop">
          <ac:chgData name="Thomas-Kearns, Corinne T. (DESE)" userId="7776f531-ba53-429c-9fc1-fbf82403404c" providerId="ADAL" clId="{8F28E765-A20C-49C3-B5C0-ECDFDC6DB808}" dt="2026-04-13T15:16:18.999" v="61" actId="732"/>
          <ac:picMkLst>
            <pc:docMk/>
            <pc:sldMk cId="2078646638" sldId="300"/>
            <ac:picMk id="9" creationId="{AF99839D-1881-BBF4-5FE6-66E596E7D5BC}"/>
          </ac:picMkLst>
        </pc:picChg>
      </pc:sldChg>
      <pc:sldChg chg="modSp mod modCm">
        <pc:chgData name="Thomas-Kearns, Corinne T. (DESE)" userId="7776f531-ba53-429c-9fc1-fbf82403404c" providerId="ADAL" clId="{8F28E765-A20C-49C3-B5C0-ECDFDC6DB808}" dt="2026-04-13T14:57:38.310" v="17" actId="20577"/>
        <pc:sldMkLst>
          <pc:docMk/>
          <pc:sldMk cId="1368592377" sldId="301"/>
        </pc:sldMkLst>
        <pc:spChg chg="mod">
          <ac:chgData name="Thomas-Kearns, Corinne T. (DESE)" userId="7776f531-ba53-429c-9fc1-fbf82403404c" providerId="ADAL" clId="{8F28E765-A20C-49C3-B5C0-ECDFDC6DB808}" dt="2026-04-13T14:57:38.310" v="17" actId="20577"/>
          <ac:spMkLst>
            <pc:docMk/>
            <pc:sldMk cId="1368592377" sldId="301"/>
            <ac:spMk id="3" creationId="{27249CA0-6902-A6B9-38D8-FB3570B84632}"/>
          </ac:spMkLst>
        </pc:spChg>
        <pc:extLst>
          <p:ext xmlns:p="http://schemas.openxmlformats.org/presentationml/2006/main" uri="{D6D511B9-2390-475A-947B-AFAB55BFBCF1}">
            <pc226:cmChg xmlns:pc226="http://schemas.microsoft.com/office/powerpoint/2022/06/main/command" chg="mod">
              <pc226:chgData name="Thomas-Kearns, Corinne T. (DESE)" userId="7776f531-ba53-429c-9fc1-fbf82403404c" providerId="ADAL" clId="{8F28E765-A20C-49C3-B5C0-ECDFDC6DB808}" dt="2026-04-13T14:57:38.310" v="17" actId="20577"/>
              <pc2:cmMkLst xmlns:pc2="http://schemas.microsoft.com/office/powerpoint/2019/9/main/command">
                <pc:docMk/>
                <pc:sldMk cId="1368592377" sldId="301"/>
                <pc2:cmMk id="{2EEA28F2-480B-4F1B-8743-17D204322F1E}"/>
              </pc2:cmMkLst>
            </pc226:cmChg>
          </p:ext>
        </pc:extLst>
      </pc:sldChg>
      <pc:sldChg chg="modSp mod">
        <pc:chgData name="Thomas-Kearns, Corinne T. (DESE)" userId="7776f531-ba53-429c-9fc1-fbf82403404c" providerId="ADAL" clId="{8F28E765-A20C-49C3-B5C0-ECDFDC6DB808}" dt="2026-04-13T15:16:37.697" v="62" actId="33524"/>
        <pc:sldMkLst>
          <pc:docMk/>
          <pc:sldMk cId="3078993543" sldId="302"/>
        </pc:sldMkLst>
        <pc:spChg chg="mod">
          <ac:chgData name="Thomas-Kearns, Corinne T. (DESE)" userId="7776f531-ba53-429c-9fc1-fbf82403404c" providerId="ADAL" clId="{8F28E765-A20C-49C3-B5C0-ECDFDC6DB808}" dt="2026-04-13T15:16:37.697" v="62" actId="33524"/>
          <ac:spMkLst>
            <pc:docMk/>
            <pc:sldMk cId="3078993543" sldId="302"/>
            <ac:spMk id="3" creationId="{36348B72-F877-793C-B636-EC24C338D1EC}"/>
          </ac:spMkLst>
        </pc:spChg>
      </pc:sldChg>
      <pc:sldChg chg="addSp delSp modSp mod">
        <pc:chgData name="Thomas-Kearns, Corinne T. (DESE)" userId="7776f531-ba53-429c-9fc1-fbf82403404c" providerId="ADAL" clId="{8F28E765-A20C-49C3-B5C0-ECDFDC6DB808}" dt="2026-04-13T15:10:40.147" v="50" actId="962"/>
        <pc:sldMkLst>
          <pc:docMk/>
          <pc:sldMk cId="3039123258" sldId="307"/>
        </pc:sldMkLst>
        <pc:picChg chg="add mod">
          <ac:chgData name="Thomas-Kearns, Corinne T. (DESE)" userId="7776f531-ba53-429c-9fc1-fbf82403404c" providerId="ADAL" clId="{8F28E765-A20C-49C3-B5C0-ECDFDC6DB808}" dt="2026-04-13T15:10:40.147" v="50" actId="962"/>
          <ac:picMkLst>
            <pc:docMk/>
            <pc:sldMk cId="3039123258" sldId="307"/>
            <ac:picMk id="8" creationId="{86826F13-4200-A837-0EF0-875A041DDED8}"/>
          </ac:picMkLst>
        </pc:picChg>
      </pc:sldChg>
      <pc:sldChg chg="modSp mod">
        <pc:chgData name="Thomas-Kearns, Corinne T. (DESE)" userId="7776f531-ba53-429c-9fc1-fbf82403404c" providerId="ADAL" clId="{8F28E765-A20C-49C3-B5C0-ECDFDC6DB808}" dt="2026-04-13T15:15:09.420" v="59" actId="20577"/>
        <pc:sldMkLst>
          <pc:docMk/>
          <pc:sldMk cId="982131458" sldId="311"/>
        </pc:sldMkLst>
        <pc:spChg chg="mod">
          <ac:chgData name="Thomas-Kearns, Corinne T. (DESE)" userId="7776f531-ba53-429c-9fc1-fbf82403404c" providerId="ADAL" clId="{8F28E765-A20C-49C3-B5C0-ECDFDC6DB808}" dt="2026-04-13T15:15:09.420" v="59" actId="20577"/>
          <ac:spMkLst>
            <pc:docMk/>
            <pc:sldMk cId="982131458" sldId="311"/>
            <ac:spMk id="3" creationId="{02B6DB99-5E86-73B0-0954-9F8B34E04C24}"/>
          </ac:spMkLst>
        </pc:spChg>
      </pc:sldChg>
      <pc:sldChg chg="addSp delSp modSp new mod">
        <pc:chgData name="Thomas-Kearns, Corinne T. (DESE)" userId="7776f531-ba53-429c-9fc1-fbf82403404c" providerId="ADAL" clId="{8F28E765-A20C-49C3-B5C0-ECDFDC6DB808}" dt="2026-04-13T15:11:47.940" v="54"/>
        <pc:sldMkLst>
          <pc:docMk/>
          <pc:sldMk cId="2631565112" sldId="576"/>
        </pc:sldMkLst>
        <pc:spChg chg="add mod">
          <ac:chgData name="Thomas-Kearns, Corinne T. (DESE)" userId="7776f531-ba53-429c-9fc1-fbf82403404c" providerId="ADAL" clId="{8F28E765-A20C-49C3-B5C0-ECDFDC6DB808}" dt="2026-04-13T15:11:47.940" v="54"/>
          <ac:spMkLst>
            <pc:docMk/>
            <pc:sldMk cId="2631565112" sldId="576"/>
            <ac:spMk id="5" creationId="{FF82C05A-BB5E-FD97-6FFF-868FAFEE7047}"/>
          </ac:spMkLst>
        </pc:spChg>
        <pc:spChg chg="add mod">
          <ac:chgData name="Thomas-Kearns, Corinne T. (DESE)" userId="7776f531-ba53-429c-9fc1-fbf82403404c" providerId="ADAL" clId="{8F28E765-A20C-49C3-B5C0-ECDFDC6DB808}" dt="2026-04-13T15:11:47.940" v="54"/>
          <ac:spMkLst>
            <pc:docMk/>
            <pc:sldMk cId="2631565112" sldId="576"/>
            <ac:spMk id="6" creationId="{E420044D-E518-28A7-E711-CBD82A7DC94B}"/>
          </ac:spMkLst>
        </pc:spChg>
        <pc:graphicFrameChg chg="add mod">
          <ac:chgData name="Thomas-Kearns, Corinne T. (DESE)" userId="7776f531-ba53-429c-9fc1-fbf82403404c" providerId="ADAL" clId="{8F28E765-A20C-49C3-B5C0-ECDFDC6DB808}" dt="2026-04-13T15:11:47.940" v="54"/>
          <ac:graphicFrameMkLst>
            <pc:docMk/>
            <pc:sldMk cId="2631565112" sldId="576"/>
            <ac:graphicFrameMk id="7" creationId="{7F2C4D6E-D4C0-71B0-A067-95C9249787B2}"/>
          </ac:graphicFrameMkLst>
        </pc:graphicFrameChg>
      </pc:sldChg>
    </pc:docChg>
  </pc:docChgLst>
  <pc:docChgLst>
    <pc:chgData name="Gonzales, Erica (DESE)" userId="S::erica.m.gonzales@mass.gov::427ee677-6162-42a0-9277-244131bf98e5" providerId="AD" clId="Web-{3139AE5F-C94E-0ED7-0EA5-D4D8DD149AA0}"/>
    <pc:docChg chg="modSld">
      <pc:chgData name="Gonzales, Erica (DESE)" userId="S::erica.m.gonzales@mass.gov::427ee677-6162-42a0-9277-244131bf98e5" providerId="AD" clId="Web-{3139AE5F-C94E-0ED7-0EA5-D4D8DD149AA0}" dt="2026-04-13T13:20:59.342" v="4" actId="20577"/>
      <pc:docMkLst>
        <pc:docMk/>
      </pc:docMkLst>
      <pc:sldChg chg="modSp">
        <pc:chgData name="Gonzales, Erica (DESE)" userId="S::erica.m.gonzales@mass.gov::427ee677-6162-42a0-9277-244131bf98e5" providerId="AD" clId="Web-{3139AE5F-C94E-0ED7-0EA5-D4D8DD149AA0}" dt="2026-04-13T13:20:59.342" v="4" actId="20577"/>
        <pc:sldMkLst>
          <pc:docMk/>
          <pc:sldMk cId="2189432055" sldId="323"/>
        </pc:sldMkLst>
        <pc:spChg chg="mod">
          <ac:chgData name="Gonzales, Erica (DESE)" userId="S::erica.m.gonzales@mass.gov::427ee677-6162-42a0-9277-244131bf98e5" providerId="AD" clId="Web-{3139AE5F-C94E-0ED7-0EA5-D4D8DD149AA0}" dt="2026-04-13T13:20:59.342" v="4" actId="20577"/>
          <ac:spMkLst>
            <pc:docMk/>
            <pc:sldMk cId="2189432055" sldId="323"/>
            <ac:spMk id="3" creationId="{569EEAD9-A4C6-30D3-954A-B6B3CA2C840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6FFA16-EBEE-4D36-8E58-1E99B7ED5321}"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019C4799-C50F-4880-A4F9-A18938534404}">
      <dgm:prSet phldrT="[Text]"/>
      <dgm:spPr/>
      <dgm:t>
        <a:bodyPr anchor="t"/>
        <a:lstStyle/>
        <a:p>
          <a:pPr algn="ctr">
            <a:buNone/>
          </a:pPr>
          <a:r>
            <a:rPr lang="en-US" b="1" u="none">
              <a:latin typeface="Arial" panose="020B0604020202020204" pitchFamily="34" charset="0"/>
              <a:cs typeface="Arial" panose="020B0604020202020204" pitchFamily="34" charset="0"/>
            </a:rPr>
            <a:t>April 2026: </a:t>
          </a:r>
        </a:p>
        <a:p>
          <a:pPr algn="ctr">
            <a:buNone/>
          </a:pPr>
          <a:r>
            <a:rPr lang="en-US">
              <a:latin typeface="Arial" panose="020B0604020202020204" pitchFamily="34" charset="0"/>
              <a:cs typeface="Arial" panose="020B0604020202020204" pitchFamily="34" charset="0"/>
            </a:rPr>
            <a:t>Reports in WIDA AMS, including re-weighted scores</a:t>
          </a:r>
        </a:p>
        <a:p>
          <a:pPr algn="ctr">
            <a:buNone/>
          </a:pPr>
          <a:endParaRPr lang="en-US">
            <a:latin typeface="Arial" panose="020B0604020202020204" pitchFamily="34" charset="0"/>
            <a:cs typeface="Arial" panose="020B0604020202020204" pitchFamily="34" charset="0"/>
          </a:endParaRPr>
        </a:p>
        <a:p>
          <a:pPr algn="ctr">
            <a:buNone/>
          </a:pPr>
          <a:r>
            <a:rPr lang="en-US">
              <a:latin typeface="Arial" panose="020B0604020202020204" pitchFamily="34" charset="0"/>
              <a:cs typeface="Arial" panose="020B0604020202020204" pitchFamily="34" charset="0"/>
            </a:rPr>
            <a:t>Scores are on new scale</a:t>
          </a:r>
        </a:p>
        <a:p>
          <a:pPr algn="ctr">
            <a:buNone/>
          </a:pPr>
          <a:endParaRPr lang="en-US">
            <a:latin typeface="Arial" panose="020B0604020202020204" pitchFamily="34" charset="0"/>
            <a:cs typeface="Arial" panose="020B0604020202020204" pitchFamily="34" charset="0"/>
          </a:endParaRPr>
        </a:p>
        <a:p>
          <a:pPr algn="ctr">
            <a:buNone/>
          </a:pPr>
          <a:r>
            <a:rPr lang="en-US">
              <a:latin typeface="Arial" panose="020B0604020202020204" pitchFamily="34" charset="0"/>
              <a:cs typeface="Arial" panose="020B0604020202020204" pitchFamily="34" charset="0"/>
            </a:rPr>
            <a:t>Current proficiency levels</a:t>
          </a:r>
        </a:p>
      </dgm:t>
    </dgm:pt>
    <dgm:pt modelId="{CA078C23-F8D1-45EE-8958-2666120EF79E}" type="parTrans" cxnId="{2B1BE4A5-881F-442C-B7FE-A40A69FD76A1}">
      <dgm:prSet/>
      <dgm:spPr/>
      <dgm:t>
        <a:bodyPr/>
        <a:lstStyle/>
        <a:p>
          <a:endParaRPr lang="en-US"/>
        </a:p>
      </dgm:t>
    </dgm:pt>
    <dgm:pt modelId="{0031DDDF-2725-4ED3-865D-8E6F64CFF3A6}" type="sibTrans" cxnId="{2B1BE4A5-881F-442C-B7FE-A40A69FD76A1}">
      <dgm:prSet/>
      <dgm:spPr/>
      <dgm:t>
        <a:bodyPr/>
        <a:lstStyle/>
        <a:p>
          <a:endParaRPr lang="en-US"/>
        </a:p>
      </dgm:t>
    </dgm:pt>
    <dgm:pt modelId="{3E3C5E3A-2443-4052-AD3E-254756F4E39E}">
      <dgm:prSet phldrT="[Text]"/>
      <dgm:spPr/>
      <dgm:t>
        <a:bodyPr anchor="t"/>
        <a:lstStyle/>
        <a:p>
          <a:pPr>
            <a:buNone/>
          </a:pPr>
          <a:r>
            <a:rPr lang="en-US" b="1" u="none">
              <a:latin typeface="Arial" panose="020B0604020202020204" pitchFamily="34" charset="0"/>
              <a:cs typeface="Arial" panose="020B0604020202020204" pitchFamily="34" charset="0"/>
            </a:rPr>
            <a:t>Summer 2026:</a:t>
          </a:r>
        </a:p>
        <a:p>
          <a:pPr>
            <a:buNone/>
          </a:pPr>
          <a:r>
            <a:rPr lang="en-US" b="1" u="none">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Standard setting</a:t>
          </a:r>
        </a:p>
        <a:p>
          <a:pPr>
            <a:buNone/>
          </a:pPr>
          <a:endParaRPr lang="en-US">
            <a:latin typeface="Arial" panose="020B0604020202020204" pitchFamily="34" charset="0"/>
            <a:cs typeface="Arial" panose="020B0604020202020204" pitchFamily="34" charset="0"/>
          </a:endParaRPr>
        </a:p>
        <a:p>
          <a:pPr>
            <a:buNone/>
          </a:pPr>
          <a:r>
            <a:rPr lang="en-US">
              <a:latin typeface="Arial" panose="020B0604020202020204" pitchFamily="34" charset="0"/>
              <a:cs typeface="Arial" panose="020B0604020202020204" pitchFamily="34" charset="0"/>
            </a:rPr>
            <a:t>Approval of new cut scores and updated proficiency levels</a:t>
          </a:r>
        </a:p>
      </dgm:t>
    </dgm:pt>
    <dgm:pt modelId="{0BB02853-ADA1-45E7-99BA-191B5BC203A2}" type="parTrans" cxnId="{98CE9756-3F6E-4DCE-A282-65258DE8D465}">
      <dgm:prSet/>
      <dgm:spPr/>
      <dgm:t>
        <a:bodyPr/>
        <a:lstStyle/>
        <a:p>
          <a:endParaRPr lang="en-US"/>
        </a:p>
      </dgm:t>
    </dgm:pt>
    <dgm:pt modelId="{8CD188B0-BD45-4643-858E-10708F8650BB}" type="sibTrans" cxnId="{98CE9756-3F6E-4DCE-A282-65258DE8D465}">
      <dgm:prSet/>
      <dgm:spPr/>
      <dgm:t>
        <a:bodyPr/>
        <a:lstStyle/>
        <a:p>
          <a:endParaRPr lang="en-US"/>
        </a:p>
      </dgm:t>
    </dgm:pt>
    <dgm:pt modelId="{8300A4E6-C3F2-4CC1-87D7-3BFD041A1C28}">
      <dgm:prSet phldrT="[Text]"/>
      <dgm:spPr/>
      <dgm:t>
        <a:bodyPr anchor="t"/>
        <a:lstStyle/>
        <a:p>
          <a:pPr>
            <a:buNone/>
          </a:pPr>
          <a:r>
            <a:rPr lang="en-US" b="1" u="none">
              <a:latin typeface="Arial" panose="020B0604020202020204" pitchFamily="34" charset="0"/>
              <a:cs typeface="Arial" panose="020B0604020202020204" pitchFamily="34" charset="0"/>
            </a:rPr>
            <a:t>Fall 2026</a:t>
          </a:r>
          <a:r>
            <a:rPr lang="en-US">
              <a:latin typeface="Arial" panose="020B0604020202020204" pitchFamily="34" charset="0"/>
              <a:cs typeface="Arial" panose="020B0604020202020204" pitchFamily="34" charset="0"/>
            </a:rPr>
            <a:t>: </a:t>
          </a:r>
        </a:p>
        <a:p>
          <a:pPr>
            <a:buNone/>
          </a:pPr>
          <a:r>
            <a:rPr lang="en-US">
              <a:latin typeface="Arial" panose="020B0604020202020204" pitchFamily="34" charset="0"/>
              <a:cs typeface="Arial" panose="020B0604020202020204" pitchFamily="34" charset="0"/>
            </a:rPr>
            <a:t>DESE shares reporting updates with districts and schools</a:t>
          </a:r>
        </a:p>
      </dgm:t>
    </dgm:pt>
    <dgm:pt modelId="{8F1D0349-07EB-4CF0-98B3-18F8B32A533A}" type="parTrans" cxnId="{B271A1C0-271F-4BC0-ACA3-7B17D90D469C}">
      <dgm:prSet/>
      <dgm:spPr/>
      <dgm:t>
        <a:bodyPr/>
        <a:lstStyle/>
        <a:p>
          <a:endParaRPr lang="en-US"/>
        </a:p>
      </dgm:t>
    </dgm:pt>
    <dgm:pt modelId="{CC1980A1-8951-4D59-8B98-B3FFD8FF4105}" type="sibTrans" cxnId="{B271A1C0-271F-4BC0-ACA3-7B17D90D469C}">
      <dgm:prSet/>
      <dgm:spPr/>
      <dgm:t>
        <a:bodyPr/>
        <a:lstStyle/>
        <a:p>
          <a:endParaRPr lang="en-US"/>
        </a:p>
      </dgm:t>
    </dgm:pt>
    <dgm:pt modelId="{A8AC8E5F-A63B-451D-A14D-5A45D0F1BD7F}">
      <dgm:prSet/>
      <dgm:spPr/>
      <dgm:t>
        <a:bodyPr anchor="t"/>
        <a:lstStyle/>
        <a:p>
          <a:pPr>
            <a:buNone/>
          </a:pPr>
          <a:r>
            <a:rPr lang="en-US" b="1">
              <a:latin typeface="Arial" panose="020B0604020202020204" pitchFamily="34" charset="0"/>
              <a:cs typeface="Arial" panose="020B0604020202020204" pitchFamily="34" charset="0"/>
            </a:rPr>
            <a:t>Spring 2027:</a:t>
          </a:r>
        </a:p>
        <a:p>
          <a:pPr>
            <a:buNone/>
          </a:pPr>
          <a:r>
            <a:rPr lang="en-US">
              <a:latin typeface="Arial" panose="020B0604020202020204" pitchFamily="34" charset="0"/>
              <a:cs typeface="Arial" panose="020B0604020202020204" pitchFamily="34" charset="0"/>
            </a:rPr>
            <a:t>Reports in WIDA AMS reflect updated SS and proficiency levels</a:t>
          </a:r>
        </a:p>
        <a:p>
          <a:pPr>
            <a:buNone/>
          </a:pPr>
          <a:endParaRPr lang="en-US">
            <a:latin typeface="Arial" panose="020B0604020202020204" pitchFamily="34" charset="0"/>
            <a:cs typeface="Arial" panose="020B0604020202020204" pitchFamily="34" charset="0"/>
          </a:endParaRPr>
        </a:p>
        <a:p>
          <a:pPr>
            <a:buNone/>
          </a:pPr>
          <a:r>
            <a:rPr lang="en-US">
              <a:latin typeface="Arial" panose="020B0604020202020204" pitchFamily="34" charset="0"/>
              <a:cs typeface="Arial" panose="020B0604020202020204" pitchFamily="34" charset="0"/>
            </a:rPr>
            <a:t>DESE will provide info for schools to determine progress on ACCESS 2027</a:t>
          </a:r>
        </a:p>
      </dgm:t>
    </dgm:pt>
    <dgm:pt modelId="{225EA270-B273-4292-8608-6F002AA95C7A}" type="parTrans" cxnId="{714D2C3E-CC75-48DF-A40B-B33E8550237B}">
      <dgm:prSet/>
      <dgm:spPr/>
      <dgm:t>
        <a:bodyPr/>
        <a:lstStyle/>
        <a:p>
          <a:endParaRPr lang="en-US"/>
        </a:p>
      </dgm:t>
    </dgm:pt>
    <dgm:pt modelId="{107500B8-2296-4527-9189-2C2ADD200D76}" type="sibTrans" cxnId="{714D2C3E-CC75-48DF-A40B-B33E8550237B}">
      <dgm:prSet/>
      <dgm:spPr/>
      <dgm:t>
        <a:bodyPr/>
        <a:lstStyle/>
        <a:p>
          <a:endParaRPr lang="en-US"/>
        </a:p>
      </dgm:t>
    </dgm:pt>
    <dgm:pt modelId="{87C678B7-60F3-497B-A58B-14690D88B7A0}" type="pres">
      <dgm:prSet presAssocID="{9E6FFA16-EBEE-4D36-8E58-1E99B7ED5321}" presName="CompostProcess" presStyleCnt="0">
        <dgm:presLayoutVars>
          <dgm:dir/>
          <dgm:resizeHandles val="exact"/>
        </dgm:presLayoutVars>
      </dgm:prSet>
      <dgm:spPr/>
    </dgm:pt>
    <dgm:pt modelId="{696487AE-430A-4CD3-8917-95E755CB6A20}" type="pres">
      <dgm:prSet presAssocID="{9E6FFA16-EBEE-4D36-8E58-1E99B7ED5321}" presName="arrow" presStyleLbl="bgShp" presStyleIdx="0" presStyleCnt="1" custLinFactNeighborY="172"/>
      <dgm:spPr/>
    </dgm:pt>
    <dgm:pt modelId="{9801EEA3-62BC-4F2A-884B-7E78F573D97E}" type="pres">
      <dgm:prSet presAssocID="{9E6FFA16-EBEE-4D36-8E58-1E99B7ED5321}" presName="linearProcess" presStyleCnt="0"/>
      <dgm:spPr/>
    </dgm:pt>
    <dgm:pt modelId="{55725A4E-54E4-4C1B-9918-FC478E5509DF}" type="pres">
      <dgm:prSet presAssocID="{019C4799-C50F-4880-A4F9-A18938534404}" presName="textNode" presStyleLbl="node1" presStyleIdx="0" presStyleCnt="4">
        <dgm:presLayoutVars>
          <dgm:bulletEnabled val="1"/>
        </dgm:presLayoutVars>
      </dgm:prSet>
      <dgm:spPr/>
    </dgm:pt>
    <dgm:pt modelId="{76DB8ACB-9117-48BE-AB72-DEF1B36A6945}" type="pres">
      <dgm:prSet presAssocID="{0031DDDF-2725-4ED3-865D-8E6F64CFF3A6}" presName="sibTrans" presStyleCnt="0"/>
      <dgm:spPr/>
    </dgm:pt>
    <dgm:pt modelId="{349EAB07-1A98-449B-8935-70EF8CF8E556}" type="pres">
      <dgm:prSet presAssocID="{3E3C5E3A-2443-4052-AD3E-254756F4E39E}" presName="textNode" presStyleLbl="node1" presStyleIdx="1" presStyleCnt="4">
        <dgm:presLayoutVars>
          <dgm:bulletEnabled val="1"/>
        </dgm:presLayoutVars>
      </dgm:prSet>
      <dgm:spPr/>
    </dgm:pt>
    <dgm:pt modelId="{639C02D7-0DDD-42BA-91D8-377F230E3875}" type="pres">
      <dgm:prSet presAssocID="{8CD188B0-BD45-4643-858E-10708F8650BB}" presName="sibTrans" presStyleCnt="0"/>
      <dgm:spPr/>
    </dgm:pt>
    <dgm:pt modelId="{BCA7A929-E656-44D0-8784-EF731812C1FD}" type="pres">
      <dgm:prSet presAssocID="{8300A4E6-C3F2-4CC1-87D7-3BFD041A1C28}" presName="textNode" presStyleLbl="node1" presStyleIdx="2" presStyleCnt="4">
        <dgm:presLayoutVars>
          <dgm:bulletEnabled val="1"/>
        </dgm:presLayoutVars>
      </dgm:prSet>
      <dgm:spPr/>
    </dgm:pt>
    <dgm:pt modelId="{57C1806A-6CEA-4232-8AAC-F255A2746749}" type="pres">
      <dgm:prSet presAssocID="{CC1980A1-8951-4D59-8B98-B3FFD8FF4105}" presName="sibTrans" presStyleCnt="0"/>
      <dgm:spPr/>
    </dgm:pt>
    <dgm:pt modelId="{5ADB383E-E6E6-495E-8AE0-72A7B311F0B3}" type="pres">
      <dgm:prSet presAssocID="{A8AC8E5F-A63B-451D-A14D-5A45D0F1BD7F}" presName="textNode" presStyleLbl="node1" presStyleIdx="3" presStyleCnt="4">
        <dgm:presLayoutVars>
          <dgm:bulletEnabled val="1"/>
        </dgm:presLayoutVars>
      </dgm:prSet>
      <dgm:spPr/>
    </dgm:pt>
  </dgm:ptLst>
  <dgm:cxnLst>
    <dgm:cxn modelId="{5B3F5319-E872-4548-A93D-F7B975C5681B}" type="presOf" srcId="{3E3C5E3A-2443-4052-AD3E-254756F4E39E}" destId="{349EAB07-1A98-449B-8935-70EF8CF8E556}" srcOrd="0" destOrd="0" presId="urn:microsoft.com/office/officeart/2005/8/layout/hProcess9"/>
    <dgm:cxn modelId="{714D2C3E-CC75-48DF-A40B-B33E8550237B}" srcId="{9E6FFA16-EBEE-4D36-8E58-1E99B7ED5321}" destId="{A8AC8E5F-A63B-451D-A14D-5A45D0F1BD7F}" srcOrd="3" destOrd="0" parTransId="{225EA270-B273-4292-8608-6F002AA95C7A}" sibTransId="{107500B8-2296-4527-9189-2C2ADD200D76}"/>
    <dgm:cxn modelId="{11AB9E52-B86A-4729-99D5-853FAB8CDDE6}" type="presOf" srcId="{019C4799-C50F-4880-A4F9-A18938534404}" destId="{55725A4E-54E4-4C1B-9918-FC478E5509DF}" srcOrd="0" destOrd="0" presId="urn:microsoft.com/office/officeart/2005/8/layout/hProcess9"/>
    <dgm:cxn modelId="{98CE9756-3F6E-4DCE-A282-65258DE8D465}" srcId="{9E6FFA16-EBEE-4D36-8E58-1E99B7ED5321}" destId="{3E3C5E3A-2443-4052-AD3E-254756F4E39E}" srcOrd="1" destOrd="0" parTransId="{0BB02853-ADA1-45E7-99BA-191B5BC203A2}" sibTransId="{8CD188B0-BD45-4643-858E-10708F8650BB}"/>
    <dgm:cxn modelId="{C36D3495-30D3-4A76-8917-F64DB83B2FBC}" type="presOf" srcId="{8300A4E6-C3F2-4CC1-87D7-3BFD041A1C28}" destId="{BCA7A929-E656-44D0-8784-EF731812C1FD}" srcOrd="0" destOrd="0" presId="urn:microsoft.com/office/officeart/2005/8/layout/hProcess9"/>
    <dgm:cxn modelId="{AD60A6A3-8070-41A1-9669-F3E11915417F}" type="presOf" srcId="{A8AC8E5F-A63B-451D-A14D-5A45D0F1BD7F}" destId="{5ADB383E-E6E6-495E-8AE0-72A7B311F0B3}" srcOrd="0" destOrd="0" presId="urn:microsoft.com/office/officeart/2005/8/layout/hProcess9"/>
    <dgm:cxn modelId="{2B1BE4A5-881F-442C-B7FE-A40A69FD76A1}" srcId="{9E6FFA16-EBEE-4D36-8E58-1E99B7ED5321}" destId="{019C4799-C50F-4880-A4F9-A18938534404}" srcOrd="0" destOrd="0" parTransId="{CA078C23-F8D1-45EE-8958-2666120EF79E}" sibTransId="{0031DDDF-2725-4ED3-865D-8E6F64CFF3A6}"/>
    <dgm:cxn modelId="{74A2D4B8-BBEB-4E66-B79E-865EACB753CC}" type="presOf" srcId="{9E6FFA16-EBEE-4D36-8E58-1E99B7ED5321}" destId="{87C678B7-60F3-497B-A58B-14690D88B7A0}" srcOrd="0" destOrd="0" presId="urn:microsoft.com/office/officeart/2005/8/layout/hProcess9"/>
    <dgm:cxn modelId="{B271A1C0-271F-4BC0-ACA3-7B17D90D469C}" srcId="{9E6FFA16-EBEE-4D36-8E58-1E99B7ED5321}" destId="{8300A4E6-C3F2-4CC1-87D7-3BFD041A1C28}" srcOrd="2" destOrd="0" parTransId="{8F1D0349-07EB-4CF0-98B3-18F8B32A533A}" sibTransId="{CC1980A1-8951-4D59-8B98-B3FFD8FF4105}"/>
    <dgm:cxn modelId="{AA6FCC43-35F9-47A3-AEF3-F32683F3E722}" type="presParOf" srcId="{87C678B7-60F3-497B-A58B-14690D88B7A0}" destId="{696487AE-430A-4CD3-8917-95E755CB6A20}" srcOrd="0" destOrd="0" presId="urn:microsoft.com/office/officeart/2005/8/layout/hProcess9"/>
    <dgm:cxn modelId="{417713FF-09A6-449E-8EFD-CAC0DF426AE7}" type="presParOf" srcId="{87C678B7-60F3-497B-A58B-14690D88B7A0}" destId="{9801EEA3-62BC-4F2A-884B-7E78F573D97E}" srcOrd="1" destOrd="0" presId="urn:microsoft.com/office/officeart/2005/8/layout/hProcess9"/>
    <dgm:cxn modelId="{5851AB44-B157-49C8-AB7F-4322E8930013}" type="presParOf" srcId="{9801EEA3-62BC-4F2A-884B-7E78F573D97E}" destId="{55725A4E-54E4-4C1B-9918-FC478E5509DF}" srcOrd="0" destOrd="0" presId="urn:microsoft.com/office/officeart/2005/8/layout/hProcess9"/>
    <dgm:cxn modelId="{268CCD6A-0D7C-4F70-A8AC-26F03BD236CD}" type="presParOf" srcId="{9801EEA3-62BC-4F2A-884B-7E78F573D97E}" destId="{76DB8ACB-9117-48BE-AB72-DEF1B36A6945}" srcOrd="1" destOrd="0" presId="urn:microsoft.com/office/officeart/2005/8/layout/hProcess9"/>
    <dgm:cxn modelId="{084D3DF1-A368-42BD-969A-646603030EF8}" type="presParOf" srcId="{9801EEA3-62BC-4F2A-884B-7E78F573D97E}" destId="{349EAB07-1A98-449B-8935-70EF8CF8E556}" srcOrd="2" destOrd="0" presId="urn:microsoft.com/office/officeart/2005/8/layout/hProcess9"/>
    <dgm:cxn modelId="{27996C40-39A1-4E46-9516-F7F04454F77E}" type="presParOf" srcId="{9801EEA3-62BC-4F2A-884B-7E78F573D97E}" destId="{639C02D7-0DDD-42BA-91D8-377F230E3875}" srcOrd="3" destOrd="0" presId="urn:microsoft.com/office/officeart/2005/8/layout/hProcess9"/>
    <dgm:cxn modelId="{9E7515BA-E982-4965-AE3E-7BA16D83218B}" type="presParOf" srcId="{9801EEA3-62BC-4F2A-884B-7E78F573D97E}" destId="{BCA7A929-E656-44D0-8784-EF731812C1FD}" srcOrd="4" destOrd="0" presId="urn:microsoft.com/office/officeart/2005/8/layout/hProcess9"/>
    <dgm:cxn modelId="{4E55497C-EB27-42D1-AD5F-3D3C70FB905A}" type="presParOf" srcId="{9801EEA3-62BC-4F2A-884B-7E78F573D97E}" destId="{57C1806A-6CEA-4232-8AAC-F255A2746749}" srcOrd="5" destOrd="0" presId="urn:microsoft.com/office/officeart/2005/8/layout/hProcess9"/>
    <dgm:cxn modelId="{C80A48BC-A6EE-428A-9F06-9DA0FCF5EE34}" type="presParOf" srcId="{9801EEA3-62BC-4F2A-884B-7E78F573D97E}" destId="{5ADB383E-E6E6-495E-8AE0-72A7B311F0B3}"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949DD0-DB3B-476D-A065-8D53B4F6E906}"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DD21FB6E-936A-4347-9217-2E85AC4B9B7E}">
      <dgm:prSet phldrT="[Text]"/>
      <dgm:spPr>
        <a:solidFill>
          <a:srgbClr val="EDF7FD">
            <a:alpha val="89804"/>
          </a:srgbClr>
        </a:solidFill>
        <a:ln>
          <a:noFill/>
        </a:ln>
      </dgm:spPr>
      <dgm:t>
        <a:bodyPr/>
        <a:lstStyle/>
        <a:p>
          <a:pPr algn="ctr"/>
          <a:r>
            <a:rPr lang="en-US">
              <a:latin typeface="Arial" panose="020B0604020202020204" pitchFamily="34" charset="0"/>
              <a:cs typeface="Arial" panose="020B0604020202020204" pitchFamily="34" charset="0"/>
            </a:rPr>
            <a:t>Preparation</a:t>
          </a:r>
        </a:p>
      </dgm:t>
    </dgm:pt>
    <dgm:pt modelId="{FC4CBCD7-D84C-4F1F-9003-38E90E2B3E1D}" type="parTrans" cxnId="{D2BCFDA8-B787-49AD-94A0-6F3AE3128479}">
      <dgm:prSet/>
      <dgm:spPr/>
      <dgm:t>
        <a:bodyPr/>
        <a:lstStyle/>
        <a:p>
          <a:pPr algn="ctr"/>
          <a:endParaRPr lang="en-US"/>
        </a:p>
      </dgm:t>
    </dgm:pt>
    <dgm:pt modelId="{5FAFACE7-D314-40EB-84E4-21511DF00A3F}" type="sibTrans" cxnId="{D2BCFDA8-B787-49AD-94A0-6F3AE3128479}">
      <dgm:prSet/>
      <dgm:spPr/>
      <dgm:t>
        <a:bodyPr/>
        <a:lstStyle/>
        <a:p>
          <a:pPr algn="ctr"/>
          <a:endParaRPr lang="en-US"/>
        </a:p>
      </dgm:t>
    </dgm:pt>
    <dgm:pt modelId="{36B83628-5FAF-4598-A8C0-74A46582EE2B}">
      <dgm:prSet phldrT="[Text]"/>
      <dgm:spPr>
        <a:ln>
          <a:noFill/>
        </a:ln>
      </dgm:spPr>
      <dgm:t>
        <a:bodyPr/>
        <a:lstStyle/>
        <a:p>
          <a:pPr algn="ctr"/>
          <a:r>
            <a:rPr lang="en-US">
              <a:latin typeface="Arial" panose="020B0604020202020204" pitchFamily="34" charset="0"/>
              <a:cs typeface="Arial" panose="020B0604020202020204" pitchFamily="34" charset="0"/>
            </a:rPr>
            <a:t>Onsite</a:t>
          </a:r>
        </a:p>
      </dgm:t>
    </dgm:pt>
    <dgm:pt modelId="{D897AD78-6839-4E02-B4FF-CBE06709BBC6}" type="parTrans" cxnId="{0F8F224F-4351-4F88-AB76-0452A1B24080}">
      <dgm:prSet/>
      <dgm:spPr/>
      <dgm:t>
        <a:bodyPr/>
        <a:lstStyle/>
        <a:p>
          <a:pPr algn="ctr"/>
          <a:endParaRPr lang="en-US"/>
        </a:p>
      </dgm:t>
    </dgm:pt>
    <dgm:pt modelId="{4D82DC0B-086F-41FF-B242-D0E533C03212}" type="sibTrans" cxnId="{0F8F224F-4351-4F88-AB76-0452A1B24080}">
      <dgm:prSet/>
      <dgm:spPr/>
      <dgm:t>
        <a:bodyPr/>
        <a:lstStyle/>
        <a:p>
          <a:pPr algn="ctr"/>
          <a:endParaRPr lang="en-US"/>
        </a:p>
      </dgm:t>
    </dgm:pt>
    <dgm:pt modelId="{8F6A9D9D-8AC9-48AD-92DA-EA250CF53B71}">
      <dgm:prSet phldrT="[Text]"/>
      <dgm:spPr>
        <a:ln>
          <a:noFill/>
        </a:ln>
      </dgm:spPr>
      <dgm:t>
        <a:bodyPr/>
        <a:lstStyle/>
        <a:p>
          <a:pPr algn="ctr"/>
          <a:r>
            <a:rPr lang="en-US">
              <a:latin typeface="Arial" panose="020B0604020202020204" pitchFamily="34" charset="0"/>
              <a:cs typeface="Arial" panose="020B0604020202020204" pitchFamily="34" charset="0"/>
            </a:rPr>
            <a:t>Drafting and Publication</a:t>
          </a:r>
        </a:p>
      </dgm:t>
    </dgm:pt>
    <dgm:pt modelId="{94830193-64EA-42E6-B602-BD365D69BC97}" type="parTrans" cxnId="{00B3D815-7776-4D08-87A1-A6BFB128722C}">
      <dgm:prSet/>
      <dgm:spPr/>
      <dgm:t>
        <a:bodyPr/>
        <a:lstStyle/>
        <a:p>
          <a:pPr algn="ctr"/>
          <a:endParaRPr lang="en-US"/>
        </a:p>
      </dgm:t>
    </dgm:pt>
    <dgm:pt modelId="{22BEFDA7-7C7E-477A-A2C8-C5E605452FD7}" type="sibTrans" cxnId="{00B3D815-7776-4D08-87A1-A6BFB128722C}">
      <dgm:prSet/>
      <dgm:spPr/>
      <dgm:t>
        <a:bodyPr/>
        <a:lstStyle/>
        <a:p>
          <a:pPr algn="ctr"/>
          <a:endParaRPr lang="en-US"/>
        </a:p>
      </dgm:t>
    </dgm:pt>
    <dgm:pt modelId="{4239171D-C2D4-47BA-81FB-A1ABD135352E}">
      <dgm:prSet/>
      <dgm:spPr/>
      <dgm:t>
        <a:bodyPr/>
        <a:lstStyle/>
        <a:p>
          <a:pPr algn="ctr"/>
          <a:r>
            <a:rPr lang="en-US">
              <a:latin typeface="Arial" panose="020B0604020202020204" pitchFamily="34" charset="0"/>
              <a:cs typeface="Arial" panose="020B0604020202020204" pitchFamily="34" charset="0"/>
            </a:rPr>
            <a:t>Post-Review</a:t>
          </a:r>
        </a:p>
      </dgm:t>
    </dgm:pt>
    <dgm:pt modelId="{DE443667-387D-4F63-A0FC-1E9E7012438C}" type="parTrans" cxnId="{F260D51C-978B-44F7-A95D-586562F15DCF}">
      <dgm:prSet/>
      <dgm:spPr/>
      <dgm:t>
        <a:bodyPr/>
        <a:lstStyle/>
        <a:p>
          <a:pPr algn="ctr"/>
          <a:endParaRPr lang="en-US"/>
        </a:p>
      </dgm:t>
    </dgm:pt>
    <dgm:pt modelId="{AAD42D20-60E7-4231-A656-8F68E0360206}" type="sibTrans" cxnId="{F260D51C-978B-44F7-A95D-586562F15DCF}">
      <dgm:prSet/>
      <dgm:spPr/>
      <dgm:t>
        <a:bodyPr/>
        <a:lstStyle/>
        <a:p>
          <a:pPr algn="ctr"/>
          <a:endParaRPr lang="en-US"/>
        </a:p>
      </dgm:t>
    </dgm:pt>
    <dgm:pt modelId="{8CF0D972-0123-4BF5-8E2B-F16A2932E5DA}" type="pres">
      <dgm:prSet presAssocID="{12949DD0-DB3B-476D-A065-8D53B4F6E906}" presName="Name0" presStyleCnt="0">
        <dgm:presLayoutVars>
          <dgm:chMax val="11"/>
          <dgm:chPref val="11"/>
          <dgm:dir/>
          <dgm:resizeHandles/>
        </dgm:presLayoutVars>
      </dgm:prSet>
      <dgm:spPr/>
    </dgm:pt>
    <dgm:pt modelId="{C82571AF-7114-4F41-A92A-CE9874ACB29E}" type="pres">
      <dgm:prSet presAssocID="{4239171D-C2D4-47BA-81FB-A1ABD135352E}" presName="Accent4" presStyleCnt="0"/>
      <dgm:spPr/>
    </dgm:pt>
    <dgm:pt modelId="{1B7288B5-8C6C-45BA-9D1A-97E2048F3A46}" type="pres">
      <dgm:prSet presAssocID="{4239171D-C2D4-47BA-81FB-A1ABD135352E}" presName="Accent" presStyleLbl="node1" presStyleIdx="0" presStyleCnt="4"/>
      <dgm:spPr/>
    </dgm:pt>
    <dgm:pt modelId="{98F716D6-D2E3-4B14-8ED3-E87770780E08}" type="pres">
      <dgm:prSet presAssocID="{4239171D-C2D4-47BA-81FB-A1ABD135352E}" presName="ParentBackground4" presStyleCnt="0"/>
      <dgm:spPr/>
    </dgm:pt>
    <dgm:pt modelId="{3AB44FC8-D73C-4892-A105-35F9E30FEF68}" type="pres">
      <dgm:prSet presAssocID="{4239171D-C2D4-47BA-81FB-A1ABD135352E}" presName="ParentBackground" presStyleLbl="fgAcc1" presStyleIdx="0" presStyleCnt="4"/>
      <dgm:spPr/>
    </dgm:pt>
    <dgm:pt modelId="{CEFDAE5F-CC36-4861-8E56-68282EBBBE71}" type="pres">
      <dgm:prSet presAssocID="{4239171D-C2D4-47BA-81FB-A1ABD135352E}" presName="Parent4" presStyleLbl="revTx" presStyleIdx="0" presStyleCnt="0">
        <dgm:presLayoutVars>
          <dgm:chMax val="1"/>
          <dgm:chPref val="1"/>
          <dgm:bulletEnabled val="1"/>
        </dgm:presLayoutVars>
      </dgm:prSet>
      <dgm:spPr/>
    </dgm:pt>
    <dgm:pt modelId="{F5944E48-BEA9-481D-99B7-E4B0B2BF7920}" type="pres">
      <dgm:prSet presAssocID="{8F6A9D9D-8AC9-48AD-92DA-EA250CF53B71}" presName="Accent3" presStyleCnt="0"/>
      <dgm:spPr/>
    </dgm:pt>
    <dgm:pt modelId="{77AAF07F-D460-4A87-A3FE-A4A64299D920}" type="pres">
      <dgm:prSet presAssocID="{8F6A9D9D-8AC9-48AD-92DA-EA250CF53B71}" presName="Accent" presStyleLbl="node1" presStyleIdx="1" presStyleCnt="4"/>
      <dgm:spPr>
        <a:solidFill>
          <a:srgbClr val="45BDB2"/>
        </a:solidFill>
      </dgm:spPr>
    </dgm:pt>
    <dgm:pt modelId="{40FF62C7-AA1F-46D5-9B8C-A134304F0BA4}" type="pres">
      <dgm:prSet presAssocID="{8F6A9D9D-8AC9-48AD-92DA-EA250CF53B71}" presName="ParentBackground3" presStyleCnt="0"/>
      <dgm:spPr/>
    </dgm:pt>
    <dgm:pt modelId="{0B2D3D23-4C3A-4766-B9C2-C1BAB60F0B43}" type="pres">
      <dgm:prSet presAssocID="{8F6A9D9D-8AC9-48AD-92DA-EA250CF53B71}" presName="ParentBackground" presStyleLbl="fgAcc1" presStyleIdx="1" presStyleCnt="4"/>
      <dgm:spPr/>
    </dgm:pt>
    <dgm:pt modelId="{8596D07B-0FF1-4776-AAC4-8C8C5A1AA714}" type="pres">
      <dgm:prSet presAssocID="{8F6A9D9D-8AC9-48AD-92DA-EA250CF53B71}" presName="Parent3" presStyleLbl="revTx" presStyleIdx="0" presStyleCnt="0">
        <dgm:presLayoutVars>
          <dgm:chMax val="1"/>
          <dgm:chPref val="1"/>
          <dgm:bulletEnabled val="1"/>
        </dgm:presLayoutVars>
      </dgm:prSet>
      <dgm:spPr/>
    </dgm:pt>
    <dgm:pt modelId="{7A494F08-AC6E-4F31-983E-6ED0C8F42545}" type="pres">
      <dgm:prSet presAssocID="{36B83628-5FAF-4598-A8C0-74A46582EE2B}" presName="Accent2" presStyleCnt="0"/>
      <dgm:spPr/>
    </dgm:pt>
    <dgm:pt modelId="{D298DB1A-88B1-4FEF-B9A3-8418CC522858}" type="pres">
      <dgm:prSet presAssocID="{36B83628-5FAF-4598-A8C0-74A46582EE2B}" presName="Accent" presStyleLbl="node1" presStyleIdx="2" presStyleCnt="4"/>
      <dgm:spPr>
        <a:solidFill>
          <a:srgbClr val="C41F8C"/>
        </a:solidFill>
      </dgm:spPr>
    </dgm:pt>
    <dgm:pt modelId="{C05EEEC5-C34B-4712-8857-E63E95E0F137}" type="pres">
      <dgm:prSet presAssocID="{36B83628-5FAF-4598-A8C0-74A46582EE2B}" presName="ParentBackground2" presStyleCnt="0"/>
      <dgm:spPr/>
    </dgm:pt>
    <dgm:pt modelId="{E5DD3198-A48E-40F9-A821-E9D210870224}" type="pres">
      <dgm:prSet presAssocID="{36B83628-5FAF-4598-A8C0-74A46582EE2B}" presName="ParentBackground" presStyleLbl="fgAcc1" presStyleIdx="2" presStyleCnt="4"/>
      <dgm:spPr/>
    </dgm:pt>
    <dgm:pt modelId="{906C5088-00D5-4077-BC95-A74DB2F9F955}" type="pres">
      <dgm:prSet presAssocID="{36B83628-5FAF-4598-A8C0-74A46582EE2B}" presName="Parent2" presStyleLbl="revTx" presStyleIdx="0" presStyleCnt="0">
        <dgm:presLayoutVars>
          <dgm:chMax val="1"/>
          <dgm:chPref val="1"/>
          <dgm:bulletEnabled val="1"/>
        </dgm:presLayoutVars>
      </dgm:prSet>
      <dgm:spPr/>
    </dgm:pt>
    <dgm:pt modelId="{CA6EC191-4D07-46B8-AE51-D450CA72B8F0}" type="pres">
      <dgm:prSet presAssocID="{DD21FB6E-936A-4347-9217-2E85AC4B9B7E}" presName="Accent1" presStyleCnt="0"/>
      <dgm:spPr/>
    </dgm:pt>
    <dgm:pt modelId="{18F7FD68-C19A-40E5-A5EE-52DA705975B1}" type="pres">
      <dgm:prSet presAssocID="{DD21FB6E-936A-4347-9217-2E85AC4B9B7E}" presName="Accent" presStyleLbl="node1" presStyleIdx="3" presStyleCnt="4"/>
      <dgm:spPr>
        <a:solidFill>
          <a:srgbClr val="1A4785"/>
        </a:solidFill>
      </dgm:spPr>
    </dgm:pt>
    <dgm:pt modelId="{DE8F3EF5-FAF2-4DED-81CA-45CC059BDA48}" type="pres">
      <dgm:prSet presAssocID="{DD21FB6E-936A-4347-9217-2E85AC4B9B7E}" presName="ParentBackground1" presStyleCnt="0"/>
      <dgm:spPr/>
    </dgm:pt>
    <dgm:pt modelId="{2B72D922-B199-4464-8295-3B9C00B1081B}" type="pres">
      <dgm:prSet presAssocID="{DD21FB6E-936A-4347-9217-2E85AC4B9B7E}" presName="ParentBackground" presStyleLbl="fgAcc1" presStyleIdx="3" presStyleCnt="4"/>
      <dgm:spPr/>
    </dgm:pt>
    <dgm:pt modelId="{1CBC8074-3642-4E86-A2B7-96950797AD53}" type="pres">
      <dgm:prSet presAssocID="{DD21FB6E-936A-4347-9217-2E85AC4B9B7E}" presName="Parent1" presStyleLbl="revTx" presStyleIdx="0" presStyleCnt="0">
        <dgm:presLayoutVars>
          <dgm:chMax val="1"/>
          <dgm:chPref val="1"/>
          <dgm:bulletEnabled val="1"/>
        </dgm:presLayoutVars>
      </dgm:prSet>
      <dgm:spPr/>
    </dgm:pt>
  </dgm:ptLst>
  <dgm:cxnLst>
    <dgm:cxn modelId="{A6DF7507-BD33-463A-B52A-91B24E0D64D1}" type="presOf" srcId="{8F6A9D9D-8AC9-48AD-92DA-EA250CF53B71}" destId="{0B2D3D23-4C3A-4766-B9C2-C1BAB60F0B43}" srcOrd="0" destOrd="0" presId="urn:microsoft.com/office/officeart/2011/layout/CircleProcess"/>
    <dgm:cxn modelId="{00B3D815-7776-4D08-87A1-A6BFB128722C}" srcId="{12949DD0-DB3B-476D-A065-8D53B4F6E906}" destId="{8F6A9D9D-8AC9-48AD-92DA-EA250CF53B71}" srcOrd="2" destOrd="0" parTransId="{94830193-64EA-42E6-B602-BD365D69BC97}" sibTransId="{22BEFDA7-7C7E-477A-A2C8-C5E605452FD7}"/>
    <dgm:cxn modelId="{F260D51C-978B-44F7-A95D-586562F15DCF}" srcId="{12949DD0-DB3B-476D-A065-8D53B4F6E906}" destId="{4239171D-C2D4-47BA-81FB-A1ABD135352E}" srcOrd="3" destOrd="0" parTransId="{DE443667-387D-4F63-A0FC-1E9E7012438C}" sibTransId="{AAD42D20-60E7-4231-A656-8F68E0360206}"/>
    <dgm:cxn modelId="{168D3C2F-7870-4B0C-B5BB-3246CC0DEDD2}" type="presOf" srcId="{36B83628-5FAF-4598-A8C0-74A46582EE2B}" destId="{906C5088-00D5-4077-BC95-A74DB2F9F955}" srcOrd="1" destOrd="0" presId="urn:microsoft.com/office/officeart/2011/layout/CircleProcess"/>
    <dgm:cxn modelId="{D41EB93A-00BB-4368-9B14-364EEEE58427}" type="presOf" srcId="{4239171D-C2D4-47BA-81FB-A1ABD135352E}" destId="{3AB44FC8-D73C-4892-A105-35F9E30FEF68}" srcOrd="0" destOrd="0" presId="urn:microsoft.com/office/officeart/2011/layout/CircleProcess"/>
    <dgm:cxn modelId="{0C0C1941-E0DA-4D6B-ACD2-ED4C1391BF76}" type="presOf" srcId="{DD21FB6E-936A-4347-9217-2E85AC4B9B7E}" destId="{1CBC8074-3642-4E86-A2B7-96950797AD53}" srcOrd="1" destOrd="0" presId="urn:microsoft.com/office/officeart/2011/layout/CircleProcess"/>
    <dgm:cxn modelId="{04DCAA4D-B809-4669-A1C8-9E79207B2CB2}" type="presOf" srcId="{12949DD0-DB3B-476D-A065-8D53B4F6E906}" destId="{8CF0D972-0123-4BF5-8E2B-F16A2932E5DA}" srcOrd="0" destOrd="0" presId="urn:microsoft.com/office/officeart/2011/layout/CircleProcess"/>
    <dgm:cxn modelId="{0F8F224F-4351-4F88-AB76-0452A1B24080}" srcId="{12949DD0-DB3B-476D-A065-8D53B4F6E906}" destId="{36B83628-5FAF-4598-A8C0-74A46582EE2B}" srcOrd="1" destOrd="0" parTransId="{D897AD78-6839-4E02-B4FF-CBE06709BBC6}" sibTransId="{4D82DC0B-086F-41FF-B242-D0E533C03212}"/>
    <dgm:cxn modelId="{005A5377-21B7-4D8B-A841-B1CC6CED5877}" type="presOf" srcId="{36B83628-5FAF-4598-A8C0-74A46582EE2B}" destId="{E5DD3198-A48E-40F9-A821-E9D210870224}" srcOrd="0" destOrd="0" presId="urn:microsoft.com/office/officeart/2011/layout/CircleProcess"/>
    <dgm:cxn modelId="{571BF98C-DFA5-41EB-A148-4A01048559C3}" type="presOf" srcId="{DD21FB6E-936A-4347-9217-2E85AC4B9B7E}" destId="{2B72D922-B199-4464-8295-3B9C00B1081B}" srcOrd="0" destOrd="0" presId="urn:microsoft.com/office/officeart/2011/layout/CircleProcess"/>
    <dgm:cxn modelId="{D2BCFDA8-B787-49AD-94A0-6F3AE3128479}" srcId="{12949DD0-DB3B-476D-A065-8D53B4F6E906}" destId="{DD21FB6E-936A-4347-9217-2E85AC4B9B7E}" srcOrd="0" destOrd="0" parTransId="{FC4CBCD7-D84C-4F1F-9003-38E90E2B3E1D}" sibTransId="{5FAFACE7-D314-40EB-84E4-21511DF00A3F}"/>
    <dgm:cxn modelId="{8B42CEBA-C695-49EC-9177-BFB614CEE3C0}" type="presOf" srcId="{8F6A9D9D-8AC9-48AD-92DA-EA250CF53B71}" destId="{8596D07B-0FF1-4776-AAC4-8C8C5A1AA714}" srcOrd="1" destOrd="0" presId="urn:microsoft.com/office/officeart/2011/layout/CircleProcess"/>
    <dgm:cxn modelId="{D9BD63E4-9A2D-424D-91AB-850C0B978638}" type="presOf" srcId="{4239171D-C2D4-47BA-81FB-A1ABD135352E}" destId="{CEFDAE5F-CC36-4861-8E56-68282EBBBE71}" srcOrd="1" destOrd="0" presId="urn:microsoft.com/office/officeart/2011/layout/CircleProcess"/>
    <dgm:cxn modelId="{FDC571A8-A2F0-435C-A5B8-BE6415E23581}" type="presParOf" srcId="{8CF0D972-0123-4BF5-8E2B-F16A2932E5DA}" destId="{C82571AF-7114-4F41-A92A-CE9874ACB29E}" srcOrd="0" destOrd="0" presId="urn:microsoft.com/office/officeart/2011/layout/CircleProcess"/>
    <dgm:cxn modelId="{C9271F63-18ED-4B9C-9626-8153650BBA15}" type="presParOf" srcId="{C82571AF-7114-4F41-A92A-CE9874ACB29E}" destId="{1B7288B5-8C6C-45BA-9D1A-97E2048F3A46}" srcOrd="0" destOrd="0" presId="urn:microsoft.com/office/officeart/2011/layout/CircleProcess"/>
    <dgm:cxn modelId="{DA8E844B-1EDB-4B3B-8913-F075251F8190}" type="presParOf" srcId="{8CF0D972-0123-4BF5-8E2B-F16A2932E5DA}" destId="{98F716D6-D2E3-4B14-8ED3-E87770780E08}" srcOrd="1" destOrd="0" presId="urn:microsoft.com/office/officeart/2011/layout/CircleProcess"/>
    <dgm:cxn modelId="{69B8A964-2DED-419B-B361-34036774F705}" type="presParOf" srcId="{98F716D6-D2E3-4B14-8ED3-E87770780E08}" destId="{3AB44FC8-D73C-4892-A105-35F9E30FEF68}" srcOrd="0" destOrd="0" presId="urn:microsoft.com/office/officeart/2011/layout/CircleProcess"/>
    <dgm:cxn modelId="{56EB9579-ECC4-4196-B433-9C443371D809}" type="presParOf" srcId="{8CF0D972-0123-4BF5-8E2B-F16A2932E5DA}" destId="{CEFDAE5F-CC36-4861-8E56-68282EBBBE71}" srcOrd="2" destOrd="0" presId="urn:microsoft.com/office/officeart/2011/layout/CircleProcess"/>
    <dgm:cxn modelId="{A2FA57D1-8C6D-4714-AD05-BE393AB23A1E}" type="presParOf" srcId="{8CF0D972-0123-4BF5-8E2B-F16A2932E5DA}" destId="{F5944E48-BEA9-481D-99B7-E4B0B2BF7920}" srcOrd="3" destOrd="0" presId="urn:microsoft.com/office/officeart/2011/layout/CircleProcess"/>
    <dgm:cxn modelId="{85D54C23-5380-4F08-99B9-FB60A10A3E83}" type="presParOf" srcId="{F5944E48-BEA9-481D-99B7-E4B0B2BF7920}" destId="{77AAF07F-D460-4A87-A3FE-A4A64299D920}" srcOrd="0" destOrd="0" presId="urn:microsoft.com/office/officeart/2011/layout/CircleProcess"/>
    <dgm:cxn modelId="{859A7C7E-39A0-4C9F-8F17-DDCCBC429918}" type="presParOf" srcId="{8CF0D972-0123-4BF5-8E2B-F16A2932E5DA}" destId="{40FF62C7-AA1F-46D5-9B8C-A134304F0BA4}" srcOrd="4" destOrd="0" presId="urn:microsoft.com/office/officeart/2011/layout/CircleProcess"/>
    <dgm:cxn modelId="{6DF90AB3-BE75-4FD8-95C5-F01AB6D1B521}" type="presParOf" srcId="{40FF62C7-AA1F-46D5-9B8C-A134304F0BA4}" destId="{0B2D3D23-4C3A-4766-B9C2-C1BAB60F0B43}" srcOrd="0" destOrd="0" presId="urn:microsoft.com/office/officeart/2011/layout/CircleProcess"/>
    <dgm:cxn modelId="{1316B9DF-B69D-4DDA-8903-80646D83DC70}" type="presParOf" srcId="{8CF0D972-0123-4BF5-8E2B-F16A2932E5DA}" destId="{8596D07B-0FF1-4776-AAC4-8C8C5A1AA714}" srcOrd="5" destOrd="0" presId="urn:microsoft.com/office/officeart/2011/layout/CircleProcess"/>
    <dgm:cxn modelId="{641DE580-A431-4848-A00C-E63CB67D4341}" type="presParOf" srcId="{8CF0D972-0123-4BF5-8E2B-F16A2932E5DA}" destId="{7A494F08-AC6E-4F31-983E-6ED0C8F42545}" srcOrd="6" destOrd="0" presId="urn:microsoft.com/office/officeart/2011/layout/CircleProcess"/>
    <dgm:cxn modelId="{8CF216FE-7AFA-4EE5-9B8C-952AC8D526F5}" type="presParOf" srcId="{7A494F08-AC6E-4F31-983E-6ED0C8F42545}" destId="{D298DB1A-88B1-4FEF-B9A3-8418CC522858}" srcOrd="0" destOrd="0" presId="urn:microsoft.com/office/officeart/2011/layout/CircleProcess"/>
    <dgm:cxn modelId="{CE46AE17-E5F9-4E37-8F58-5181ED8B2278}" type="presParOf" srcId="{8CF0D972-0123-4BF5-8E2B-F16A2932E5DA}" destId="{C05EEEC5-C34B-4712-8857-E63E95E0F137}" srcOrd="7" destOrd="0" presId="urn:microsoft.com/office/officeart/2011/layout/CircleProcess"/>
    <dgm:cxn modelId="{FAC071D5-4981-4959-AC8F-2C07B830F150}" type="presParOf" srcId="{C05EEEC5-C34B-4712-8857-E63E95E0F137}" destId="{E5DD3198-A48E-40F9-A821-E9D210870224}" srcOrd="0" destOrd="0" presId="urn:microsoft.com/office/officeart/2011/layout/CircleProcess"/>
    <dgm:cxn modelId="{18639169-396A-4B28-B3E0-21D17CCB0FA7}" type="presParOf" srcId="{8CF0D972-0123-4BF5-8E2B-F16A2932E5DA}" destId="{906C5088-00D5-4077-BC95-A74DB2F9F955}" srcOrd="8" destOrd="0" presId="urn:microsoft.com/office/officeart/2011/layout/CircleProcess"/>
    <dgm:cxn modelId="{E77472EF-3331-4AE5-A267-A0C3CC130C37}" type="presParOf" srcId="{8CF0D972-0123-4BF5-8E2B-F16A2932E5DA}" destId="{CA6EC191-4D07-46B8-AE51-D450CA72B8F0}" srcOrd="9" destOrd="0" presId="urn:microsoft.com/office/officeart/2011/layout/CircleProcess"/>
    <dgm:cxn modelId="{F9ABAAD7-0E76-431D-844F-7C815BA805EB}" type="presParOf" srcId="{CA6EC191-4D07-46B8-AE51-D450CA72B8F0}" destId="{18F7FD68-C19A-40E5-A5EE-52DA705975B1}" srcOrd="0" destOrd="0" presId="urn:microsoft.com/office/officeart/2011/layout/CircleProcess"/>
    <dgm:cxn modelId="{10DF27FA-D68A-4B73-B341-7332CDDE2795}" type="presParOf" srcId="{8CF0D972-0123-4BF5-8E2B-F16A2932E5DA}" destId="{DE8F3EF5-FAF2-4DED-81CA-45CC059BDA48}" srcOrd="10" destOrd="0" presId="urn:microsoft.com/office/officeart/2011/layout/CircleProcess"/>
    <dgm:cxn modelId="{A193D37A-1B4F-4FE3-A8AC-8AE1B4DB20F8}" type="presParOf" srcId="{DE8F3EF5-FAF2-4DED-81CA-45CC059BDA48}" destId="{2B72D922-B199-4464-8295-3B9C00B1081B}" srcOrd="0" destOrd="0" presId="urn:microsoft.com/office/officeart/2011/layout/CircleProcess"/>
    <dgm:cxn modelId="{73745155-FE05-4626-928E-D241631615F9}" type="presParOf" srcId="{8CF0D972-0123-4BF5-8E2B-F16A2932E5DA}" destId="{1CBC8074-3642-4E86-A2B7-96950797AD53}"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487AE-430A-4CD3-8917-95E755CB6A20}">
      <dsp:nvSpPr>
        <dsp:cNvPr id="0" name=""/>
        <dsp:cNvSpPr/>
      </dsp:nvSpPr>
      <dsp:spPr>
        <a:xfrm>
          <a:off x="859423" y="0"/>
          <a:ext cx="9740135" cy="539095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725A4E-54E4-4C1B-9918-FC478E5509DF}">
      <dsp:nvSpPr>
        <dsp:cNvPr id="0" name=""/>
        <dsp:cNvSpPr/>
      </dsp:nvSpPr>
      <dsp:spPr>
        <a:xfrm>
          <a:off x="5735" y="1617286"/>
          <a:ext cx="2758436" cy="215638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US" sz="1500" b="1" u="none" kern="1200">
              <a:latin typeface="Arial" panose="020B0604020202020204" pitchFamily="34" charset="0"/>
              <a:cs typeface="Arial" panose="020B0604020202020204" pitchFamily="34" charset="0"/>
            </a:rPr>
            <a:t>April 2026: </a:t>
          </a:r>
        </a:p>
        <a:p>
          <a:pPr marL="0" lvl="0" indent="0" algn="ctr"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Reports in WIDA AMS, including re-weighted scores</a:t>
          </a:r>
        </a:p>
        <a:p>
          <a:pPr marL="0" lvl="0" indent="0" algn="ctr" defTabSz="666750">
            <a:lnSpc>
              <a:spcPct val="90000"/>
            </a:lnSpc>
            <a:spcBef>
              <a:spcPct val="0"/>
            </a:spcBef>
            <a:spcAft>
              <a:spcPct val="35000"/>
            </a:spcAft>
            <a:buNone/>
          </a:pPr>
          <a:endParaRPr lang="en-US" sz="1500" kern="1200">
            <a:latin typeface="Arial" panose="020B0604020202020204" pitchFamily="34" charset="0"/>
            <a:cs typeface="Arial" panose="020B0604020202020204" pitchFamily="34" charset="0"/>
          </a:endParaRPr>
        </a:p>
        <a:p>
          <a:pPr marL="0" lvl="0" indent="0" algn="ctr"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Scores are on new scale</a:t>
          </a:r>
        </a:p>
        <a:p>
          <a:pPr marL="0" lvl="0" indent="0" algn="ctr" defTabSz="666750">
            <a:lnSpc>
              <a:spcPct val="90000"/>
            </a:lnSpc>
            <a:spcBef>
              <a:spcPct val="0"/>
            </a:spcBef>
            <a:spcAft>
              <a:spcPct val="35000"/>
            </a:spcAft>
            <a:buNone/>
          </a:pPr>
          <a:endParaRPr lang="en-US" sz="1500" kern="1200">
            <a:latin typeface="Arial" panose="020B0604020202020204" pitchFamily="34" charset="0"/>
            <a:cs typeface="Arial" panose="020B0604020202020204" pitchFamily="34" charset="0"/>
          </a:endParaRPr>
        </a:p>
        <a:p>
          <a:pPr marL="0" lvl="0" indent="0" algn="ctr"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Current proficiency levels</a:t>
          </a:r>
        </a:p>
      </dsp:txBody>
      <dsp:txXfrm>
        <a:off x="111001" y="1722552"/>
        <a:ext cx="2547904" cy="1945850"/>
      </dsp:txXfrm>
    </dsp:sp>
    <dsp:sp modelId="{349EAB07-1A98-449B-8935-70EF8CF8E556}">
      <dsp:nvSpPr>
        <dsp:cNvPr id="0" name=""/>
        <dsp:cNvSpPr/>
      </dsp:nvSpPr>
      <dsp:spPr>
        <a:xfrm>
          <a:off x="2902093" y="1617286"/>
          <a:ext cx="2758436" cy="215638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US" sz="1500" b="1" u="none" kern="1200">
              <a:latin typeface="Arial" panose="020B0604020202020204" pitchFamily="34" charset="0"/>
              <a:cs typeface="Arial" panose="020B0604020202020204" pitchFamily="34" charset="0"/>
            </a:rPr>
            <a:t>Summer 2026:</a:t>
          </a:r>
        </a:p>
        <a:p>
          <a:pPr marL="0" lvl="0" indent="0" algn="ctr" defTabSz="666750">
            <a:lnSpc>
              <a:spcPct val="90000"/>
            </a:lnSpc>
            <a:spcBef>
              <a:spcPct val="0"/>
            </a:spcBef>
            <a:spcAft>
              <a:spcPct val="35000"/>
            </a:spcAft>
            <a:buNone/>
          </a:pPr>
          <a:r>
            <a:rPr lang="en-US" sz="1500" b="1" u="none" kern="1200">
              <a:latin typeface="Arial" panose="020B0604020202020204" pitchFamily="34" charset="0"/>
              <a:cs typeface="Arial" panose="020B0604020202020204" pitchFamily="34" charset="0"/>
            </a:rPr>
            <a:t> </a:t>
          </a:r>
          <a:r>
            <a:rPr lang="en-US" sz="1500" kern="1200">
              <a:latin typeface="Arial" panose="020B0604020202020204" pitchFamily="34" charset="0"/>
              <a:cs typeface="Arial" panose="020B0604020202020204" pitchFamily="34" charset="0"/>
            </a:rPr>
            <a:t>Standard setting</a:t>
          </a:r>
        </a:p>
        <a:p>
          <a:pPr marL="0" lvl="0" indent="0" algn="ctr" defTabSz="666750">
            <a:lnSpc>
              <a:spcPct val="90000"/>
            </a:lnSpc>
            <a:spcBef>
              <a:spcPct val="0"/>
            </a:spcBef>
            <a:spcAft>
              <a:spcPct val="35000"/>
            </a:spcAft>
            <a:buNone/>
          </a:pPr>
          <a:endParaRPr lang="en-US" sz="1500" kern="1200">
            <a:latin typeface="Arial" panose="020B0604020202020204" pitchFamily="34" charset="0"/>
            <a:cs typeface="Arial" panose="020B0604020202020204" pitchFamily="34" charset="0"/>
          </a:endParaRPr>
        </a:p>
        <a:p>
          <a:pPr marL="0" lvl="0" indent="0" algn="ctr"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Approval of new cut scores and updated proficiency levels</a:t>
          </a:r>
        </a:p>
      </dsp:txBody>
      <dsp:txXfrm>
        <a:off x="3007359" y="1722552"/>
        <a:ext cx="2547904" cy="1945850"/>
      </dsp:txXfrm>
    </dsp:sp>
    <dsp:sp modelId="{BCA7A929-E656-44D0-8784-EF731812C1FD}">
      <dsp:nvSpPr>
        <dsp:cNvPr id="0" name=""/>
        <dsp:cNvSpPr/>
      </dsp:nvSpPr>
      <dsp:spPr>
        <a:xfrm>
          <a:off x="5798452" y="1617286"/>
          <a:ext cx="2758436" cy="215638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US" sz="1500" b="1" u="none" kern="1200">
              <a:latin typeface="Arial" panose="020B0604020202020204" pitchFamily="34" charset="0"/>
              <a:cs typeface="Arial" panose="020B0604020202020204" pitchFamily="34" charset="0"/>
            </a:rPr>
            <a:t>Fall 2026</a:t>
          </a:r>
          <a:r>
            <a:rPr lang="en-US" sz="1500" kern="1200">
              <a:latin typeface="Arial" panose="020B0604020202020204" pitchFamily="34" charset="0"/>
              <a:cs typeface="Arial" panose="020B0604020202020204" pitchFamily="34" charset="0"/>
            </a:rPr>
            <a:t>: </a:t>
          </a:r>
        </a:p>
        <a:p>
          <a:pPr marL="0" lvl="0" indent="0" algn="ctr"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DESE shares reporting updates with districts and schools</a:t>
          </a:r>
        </a:p>
      </dsp:txBody>
      <dsp:txXfrm>
        <a:off x="5903718" y="1722552"/>
        <a:ext cx="2547904" cy="1945850"/>
      </dsp:txXfrm>
    </dsp:sp>
    <dsp:sp modelId="{5ADB383E-E6E6-495E-8AE0-72A7B311F0B3}">
      <dsp:nvSpPr>
        <dsp:cNvPr id="0" name=""/>
        <dsp:cNvSpPr/>
      </dsp:nvSpPr>
      <dsp:spPr>
        <a:xfrm>
          <a:off x="8694811" y="1617286"/>
          <a:ext cx="2758436" cy="215638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Spring 2027:</a:t>
          </a:r>
        </a:p>
        <a:p>
          <a:pPr marL="0" lvl="0" indent="0" algn="ctr"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Reports in WIDA AMS reflect updated SS and proficiency levels</a:t>
          </a:r>
        </a:p>
        <a:p>
          <a:pPr marL="0" lvl="0" indent="0" algn="ctr" defTabSz="666750">
            <a:lnSpc>
              <a:spcPct val="90000"/>
            </a:lnSpc>
            <a:spcBef>
              <a:spcPct val="0"/>
            </a:spcBef>
            <a:spcAft>
              <a:spcPct val="35000"/>
            </a:spcAft>
            <a:buNone/>
          </a:pPr>
          <a:endParaRPr lang="en-US" sz="1500" kern="1200">
            <a:latin typeface="Arial" panose="020B0604020202020204" pitchFamily="34" charset="0"/>
            <a:cs typeface="Arial" panose="020B0604020202020204" pitchFamily="34" charset="0"/>
          </a:endParaRPr>
        </a:p>
        <a:p>
          <a:pPr marL="0" lvl="0" indent="0" algn="ctr"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DESE will provide info for schools to determine progress on ACCESS 2027</a:t>
          </a:r>
        </a:p>
      </dsp:txBody>
      <dsp:txXfrm>
        <a:off x="8800077" y="1722552"/>
        <a:ext cx="2547904" cy="19458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288B5-8C6C-45BA-9D1A-97E2048F3A46}">
      <dsp:nvSpPr>
        <dsp:cNvPr id="0" name=""/>
        <dsp:cNvSpPr/>
      </dsp:nvSpPr>
      <dsp:spPr>
        <a:xfrm>
          <a:off x="7392245" y="824189"/>
          <a:ext cx="2183550" cy="2183661"/>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B44FC8-D73C-4892-A105-35F9E30FEF68}">
      <dsp:nvSpPr>
        <dsp:cNvPr id="0" name=""/>
        <dsp:cNvSpPr/>
      </dsp:nvSpPr>
      <dsp:spPr>
        <a:xfrm>
          <a:off x="7465280" y="896991"/>
          <a:ext cx="2038417" cy="2038058"/>
        </a:xfrm>
        <a:prstGeom prst="ellips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Post-Review</a:t>
          </a:r>
        </a:p>
      </dsp:txBody>
      <dsp:txXfrm>
        <a:off x="7756482" y="1188197"/>
        <a:ext cx="1456012" cy="1455646"/>
      </dsp:txXfrm>
    </dsp:sp>
    <dsp:sp modelId="{77AAF07F-D460-4A87-A3FE-A4A64299D920}">
      <dsp:nvSpPr>
        <dsp:cNvPr id="0" name=""/>
        <dsp:cNvSpPr/>
      </dsp:nvSpPr>
      <dsp:spPr>
        <a:xfrm rot="2700000">
          <a:off x="5126279" y="824036"/>
          <a:ext cx="2183585" cy="2183585"/>
        </a:xfrm>
        <a:prstGeom prst="teardrop">
          <a:avLst>
            <a:gd name="adj" fmla="val 100000"/>
          </a:avLst>
        </a:prstGeom>
        <a:solidFill>
          <a:srgbClr val="45BDB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2D3D23-4C3A-4766-B9C2-C1BAB60F0B43}">
      <dsp:nvSpPr>
        <dsp:cNvPr id="0" name=""/>
        <dsp:cNvSpPr/>
      </dsp:nvSpPr>
      <dsp:spPr>
        <a:xfrm>
          <a:off x="5208695" y="896991"/>
          <a:ext cx="2038417" cy="203805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Drafting and Publication</a:t>
          </a:r>
        </a:p>
      </dsp:txBody>
      <dsp:txXfrm>
        <a:off x="5499897" y="1188197"/>
        <a:ext cx="1456012" cy="1455646"/>
      </dsp:txXfrm>
    </dsp:sp>
    <dsp:sp modelId="{D298DB1A-88B1-4FEF-B9A3-8418CC522858}">
      <dsp:nvSpPr>
        <dsp:cNvPr id="0" name=""/>
        <dsp:cNvSpPr/>
      </dsp:nvSpPr>
      <dsp:spPr>
        <a:xfrm rot="2700000">
          <a:off x="2879057" y="824036"/>
          <a:ext cx="2183585" cy="2183585"/>
        </a:xfrm>
        <a:prstGeom prst="teardrop">
          <a:avLst>
            <a:gd name="adj" fmla="val 100000"/>
          </a:avLst>
        </a:prstGeom>
        <a:solidFill>
          <a:srgbClr val="C41F8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DD3198-A48E-40F9-A821-E9D210870224}">
      <dsp:nvSpPr>
        <dsp:cNvPr id="0" name=""/>
        <dsp:cNvSpPr/>
      </dsp:nvSpPr>
      <dsp:spPr>
        <a:xfrm>
          <a:off x="2952110" y="896991"/>
          <a:ext cx="2038417" cy="203805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Onsite</a:t>
          </a:r>
        </a:p>
      </dsp:txBody>
      <dsp:txXfrm>
        <a:off x="3243312" y="1188197"/>
        <a:ext cx="1456012" cy="1455646"/>
      </dsp:txXfrm>
    </dsp:sp>
    <dsp:sp modelId="{18F7FD68-C19A-40E5-A5EE-52DA705975B1}">
      <dsp:nvSpPr>
        <dsp:cNvPr id="0" name=""/>
        <dsp:cNvSpPr/>
      </dsp:nvSpPr>
      <dsp:spPr>
        <a:xfrm rot="2700000">
          <a:off x="622472" y="824036"/>
          <a:ext cx="2183585" cy="2183585"/>
        </a:xfrm>
        <a:prstGeom prst="teardrop">
          <a:avLst>
            <a:gd name="adj" fmla="val 100000"/>
          </a:avLst>
        </a:prstGeom>
        <a:solidFill>
          <a:srgbClr val="1A478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72D922-B199-4464-8295-3B9C00B1081B}">
      <dsp:nvSpPr>
        <dsp:cNvPr id="0" name=""/>
        <dsp:cNvSpPr/>
      </dsp:nvSpPr>
      <dsp:spPr>
        <a:xfrm>
          <a:off x="695525" y="896991"/>
          <a:ext cx="2038417" cy="2038058"/>
        </a:xfrm>
        <a:prstGeom prst="ellipse">
          <a:avLst/>
        </a:prstGeom>
        <a:solidFill>
          <a:srgbClr val="EDF7FD">
            <a:alpha val="89804"/>
          </a:srgb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Preparation</a:t>
          </a:r>
        </a:p>
      </dsp:txBody>
      <dsp:txXfrm>
        <a:off x="986727" y="1188197"/>
        <a:ext cx="1456012" cy="145564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07B44-A9F9-6344-868B-44BA300F2CC7}" type="datetimeFigureOut">
              <a:rPr lang="en-US" smtClean="0"/>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DB38A-5D4A-D140-AE31-7200571C691E}" type="slidenum">
              <a:rPr lang="en-US" smtClean="0"/>
              <a:t>‹#›</a:t>
            </a:fld>
            <a:endParaRPr lang="en-US"/>
          </a:p>
        </p:txBody>
      </p:sp>
    </p:spTree>
    <p:extLst>
      <p:ext uri="{BB962C8B-B14F-4D97-AF65-F5344CB8AC3E}">
        <p14:creationId xmlns:p14="http://schemas.microsoft.com/office/powerpoint/2010/main" val="2028872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1</a:t>
            </a:fld>
            <a:endParaRPr lang="en-US"/>
          </a:p>
        </p:txBody>
      </p:sp>
    </p:spTree>
    <p:extLst>
      <p:ext uri="{BB962C8B-B14F-4D97-AF65-F5344CB8AC3E}">
        <p14:creationId xmlns:p14="http://schemas.microsoft.com/office/powerpoint/2010/main" val="3612339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20</a:t>
            </a:fld>
            <a:endParaRPr lang="en-US"/>
          </a:p>
        </p:txBody>
      </p:sp>
    </p:spTree>
    <p:extLst>
      <p:ext uri="{BB962C8B-B14F-4D97-AF65-F5344CB8AC3E}">
        <p14:creationId xmlns:p14="http://schemas.microsoft.com/office/powerpoint/2010/main" val="2711138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21</a:t>
            </a:fld>
            <a:endParaRPr lang="en-US"/>
          </a:p>
        </p:txBody>
      </p:sp>
    </p:spTree>
    <p:extLst>
      <p:ext uri="{BB962C8B-B14F-4D97-AF65-F5344CB8AC3E}">
        <p14:creationId xmlns:p14="http://schemas.microsoft.com/office/powerpoint/2010/main" val="4144563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22</a:t>
            </a:fld>
            <a:endParaRPr lang="en-US"/>
          </a:p>
        </p:txBody>
      </p:sp>
    </p:spTree>
    <p:extLst>
      <p:ext uri="{BB962C8B-B14F-4D97-AF65-F5344CB8AC3E}">
        <p14:creationId xmlns:p14="http://schemas.microsoft.com/office/powerpoint/2010/main" val="1788057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23</a:t>
            </a:fld>
            <a:endParaRPr lang="en-US"/>
          </a:p>
        </p:txBody>
      </p:sp>
    </p:spTree>
    <p:extLst>
      <p:ext uri="{BB962C8B-B14F-4D97-AF65-F5344CB8AC3E}">
        <p14:creationId xmlns:p14="http://schemas.microsoft.com/office/powerpoint/2010/main" val="1194818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0C272-9A13-6CAE-6A77-7EE867423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62A11F-95DB-47D1-4CF4-665E7FD4B9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FC437B-FB6B-2873-9350-2267687199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4840E4-A004-83BF-8609-0A570C26DCC6}"/>
              </a:ext>
            </a:extLst>
          </p:cNvPr>
          <p:cNvSpPr>
            <a:spLocks noGrp="1"/>
          </p:cNvSpPr>
          <p:nvPr>
            <p:ph type="sldNum" sz="quarter" idx="5"/>
          </p:nvPr>
        </p:nvSpPr>
        <p:spPr/>
        <p:txBody>
          <a:bodyPr/>
          <a:lstStyle/>
          <a:p>
            <a:fld id="{9B6DB38A-5D4A-D140-AE31-7200571C691E}" type="slidenum">
              <a:rPr lang="en-US" smtClean="0"/>
              <a:t>24</a:t>
            </a:fld>
            <a:endParaRPr lang="en-US"/>
          </a:p>
        </p:txBody>
      </p:sp>
    </p:spTree>
    <p:extLst>
      <p:ext uri="{BB962C8B-B14F-4D97-AF65-F5344CB8AC3E}">
        <p14:creationId xmlns:p14="http://schemas.microsoft.com/office/powerpoint/2010/main" val="1472656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E2809-10E3-B8FC-088E-1E7074CC7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6921C-43E4-1E99-1C71-08BA310D0B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565AC-84F4-9DB9-2730-3DAFA91A0A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FE80D1-E555-32D4-F39E-D02141059B9A}"/>
              </a:ext>
            </a:extLst>
          </p:cNvPr>
          <p:cNvSpPr>
            <a:spLocks noGrp="1"/>
          </p:cNvSpPr>
          <p:nvPr>
            <p:ph type="sldNum" sz="quarter" idx="5"/>
          </p:nvPr>
        </p:nvSpPr>
        <p:spPr/>
        <p:txBody>
          <a:bodyPr/>
          <a:lstStyle/>
          <a:p>
            <a:fld id="{9B6DB38A-5D4A-D140-AE31-7200571C691E}" type="slidenum">
              <a:rPr lang="en-US" smtClean="0"/>
              <a:t>25</a:t>
            </a:fld>
            <a:endParaRPr lang="en-US"/>
          </a:p>
        </p:txBody>
      </p:sp>
    </p:spTree>
    <p:extLst>
      <p:ext uri="{BB962C8B-B14F-4D97-AF65-F5344CB8AC3E}">
        <p14:creationId xmlns:p14="http://schemas.microsoft.com/office/powerpoint/2010/main" val="950741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B47D8-2FC6-CC56-3B04-22EBE47D14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50BF4-A56A-D7F9-2DA7-A1894761C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0709A-0233-32AE-A916-04E1BFB1A69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D2D23FF-ABE1-F4A9-1335-469D80CCD4C0}"/>
              </a:ext>
            </a:extLst>
          </p:cNvPr>
          <p:cNvSpPr>
            <a:spLocks noGrp="1"/>
          </p:cNvSpPr>
          <p:nvPr>
            <p:ph type="sldNum" sz="quarter" idx="5"/>
          </p:nvPr>
        </p:nvSpPr>
        <p:spPr/>
        <p:txBody>
          <a:bodyPr/>
          <a:lstStyle/>
          <a:p>
            <a:fld id="{9B6DB38A-5D4A-D140-AE31-7200571C691E}" type="slidenum">
              <a:rPr lang="en-US" smtClean="0"/>
              <a:t>27</a:t>
            </a:fld>
            <a:endParaRPr lang="en-US"/>
          </a:p>
        </p:txBody>
      </p:sp>
    </p:spTree>
    <p:extLst>
      <p:ext uri="{BB962C8B-B14F-4D97-AF65-F5344CB8AC3E}">
        <p14:creationId xmlns:p14="http://schemas.microsoft.com/office/powerpoint/2010/main" val="2209930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28</a:t>
            </a:fld>
            <a:endParaRPr lang="en-US"/>
          </a:p>
        </p:txBody>
      </p:sp>
    </p:spTree>
    <p:extLst>
      <p:ext uri="{BB962C8B-B14F-4D97-AF65-F5344CB8AC3E}">
        <p14:creationId xmlns:p14="http://schemas.microsoft.com/office/powerpoint/2010/main" val="3984157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4361D-5905-6BF6-FDA9-8C18AEA7D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475E2E-1FD1-83F4-DA3C-D1B0A96AB5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CE12C3-6D0D-098A-1B9A-3B277645A0F3}"/>
              </a:ext>
            </a:extLst>
          </p:cNvPr>
          <p:cNvSpPr>
            <a:spLocks noGrp="1"/>
          </p:cNvSpPr>
          <p:nvPr>
            <p:ph type="body" idx="1"/>
          </p:nvPr>
        </p:nvSpPr>
        <p:spPr/>
        <p:txBody>
          <a:bodyPr/>
          <a:lstStyle/>
          <a:p>
            <a:pPr marL="571500" lvl="0" indent="-571500">
              <a:lnSpc>
                <a:spcPct val="110000"/>
              </a:lnSpc>
            </a:pPr>
            <a:endParaRPr lang="en-US" dirty="0"/>
          </a:p>
          <a:p>
            <a:pPr marL="571500" lvl="0" indent="-571500">
              <a:lnSpc>
                <a:spcPct val="110000"/>
              </a:lnSpc>
            </a:pPr>
            <a:endParaRPr lang="en-US" dirty="0"/>
          </a:p>
        </p:txBody>
      </p:sp>
      <p:sp>
        <p:nvSpPr>
          <p:cNvPr id="4" name="Slide Number Placeholder 3">
            <a:extLst>
              <a:ext uri="{FF2B5EF4-FFF2-40B4-BE49-F238E27FC236}">
                <a16:creationId xmlns:a16="http://schemas.microsoft.com/office/drawing/2014/main" id="{A2CA0767-D2AF-1558-F5C5-313AADCC5D1C}"/>
              </a:ext>
            </a:extLst>
          </p:cNvPr>
          <p:cNvSpPr>
            <a:spLocks noGrp="1"/>
          </p:cNvSpPr>
          <p:nvPr>
            <p:ph type="sldNum" sz="quarter" idx="5"/>
          </p:nvPr>
        </p:nvSpPr>
        <p:spPr/>
        <p:txBody>
          <a:bodyPr/>
          <a:lstStyle/>
          <a:p>
            <a:fld id="{9B6DB38A-5D4A-D140-AE31-7200571C691E}" type="slidenum">
              <a:rPr lang="en-US" smtClean="0"/>
              <a:t>29</a:t>
            </a:fld>
            <a:endParaRPr lang="en-US"/>
          </a:p>
        </p:txBody>
      </p:sp>
    </p:spTree>
    <p:extLst>
      <p:ext uri="{BB962C8B-B14F-4D97-AF65-F5344CB8AC3E}">
        <p14:creationId xmlns:p14="http://schemas.microsoft.com/office/powerpoint/2010/main" val="1915168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C1B51-C7F5-1C5F-CE12-A836E92D3B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9112AB-F516-D504-8FB3-06521D9BB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14EC57-CB50-3C08-7B8C-D9C40B7E1CBA}"/>
              </a:ext>
            </a:extLst>
          </p:cNvPr>
          <p:cNvSpPr>
            <a:spLocks noGrp="1"/>
          </p:cNvSpPr>
          <p:nvPr>
            <p:ph type="body" idx="1"/>
          </p:nvPr>
        </p:nvSpPr>
        <p:spPr/>
        <p:txBody>
          <a:bodyPr/>
          <a:lstStyle/>
          <a:p>
            <a:pPr marL="571500" lvl="0" indent="-571500">
              <a:lnSpc>
                <a:spcPct val="110000"/>
              </a:lnSpc>
            </a:pPr>
            <a:endParaRPr lang="en-US" dirty="0"/>
          </a:p>
        </p:txBody>
      </p:sp>
      <p:sp>
        <p:nvSpPr>
          <p:cNvPr id="4" name="Slide Number Placeholder 3">
            <a:extLst>
              <a:ext uri="{FF2B5EF4-FFF2-40B4-BE49-F238E27FC236}">
                <a16:creationId xmlns:a16="http://schemas.microsoft.com/office/drawing/2014/main" id="{8A43ED43-3E7C-CFE9-27FD-7E46276815EF}"/>
              </a:ext>
            </a:extLst>
          </p:cNvPr>
          <p:cNvSpPr>
            <a:spLocks noGrp="1"/>
          </p:cNvSpPr>
          <p:nvPr>
            <p:ph type="sldNum" sz="quarter" idx="5"/>
          </p:nvPr>
        </p:nvSpPr>
        <p:spPr/>
        <p:txBody>
          <a:bodyPr/>
          <a:lstStyle/>
          <a:p>
            <a:fld id="{9B6DB38A-5D4A-D140-AE31-7200571C691E}" type="slidenum">
              <a:rPr lang="en-US" smtClean="0"/>
              <a:t>30</a:t>
            </a:fld>
            <a:endParaRPr lang="en-US"/>
          </a:p>
        </p:txBody>
      </p:sp>
    </p:spTree>
    <p:extLst>
      <p:ext uri="{BB962C8B-B14F-4D97-AF65-F5344CB8AC3E}">
        <p14:creationId xmlns:p14="http://schemas.microsoft.com/office/powerpoint/2010/main" val="1981314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6</a:t>
            </a:fld>
            <a:endParaRPr lang="en-US"/>
          </a:p>
        </p:txBody>
      </p:sp>
    </p:spTree>
    <p:extLst>
      <p:ext uri="{BB962C8B-B14F-4D97-AF65-F5344CB8AC3E}">
        <p14:creationId xmlns:p14="http://schemas.microsoft.com/office/powerpoint/2010/main" val="3612339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31</a:t>
            </a:fld>
            <a:endParaRPr lang="en-US"/>
          </a:p>
        </p:txBody>
      </p:sp>
    </p:spTree>
    <p:extLst>
      <p:ext uri="{BB962C8B-B14F-4D97-AF65-F5344CB8AC3E}">
        <p14:creationId xmlns:p14="http://schemas.microsoft.com/office/powerpoint/2010/main" val="209583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32</a:t>
            </a:fld>
            <a:endParaRPr lang="en-US"/>
          </a:p>
        </p:txBody>
      </p:sp>
    </p:spTree>
    <p:extLst>
      <p:ext uri="{BB962C8B-B14F-4D97-AF65-F5344CB8AC3E}">
        <p14:creationId xmlns:p14="http://schemas.microsoft.com/office/powerpoint/2010/main" val="2821374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8</a:t>
            </a:fld>
            <a:endParaRPr lang="en-US"/>
          </a:p>
        </p:txBody>
      </p:sp>
    </p:spTree>
    <p:extLst>
      <p:ext uri="{BB962C8B-B14F-4D97-AF65-F5344CB8AC3E}">
        <p14:creationId xmlns:p14="http://schemas.microsoft.com/office/powerpoint/2010/main" val="1449583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10</a:t>
            </a:fld>
            <a:endParaRPr lang="en-US"/>
          </a:p>
        </p:txBody>
      </p:sp>
    </p:spTree>
    <p:extLst>
      <p:ext uri="{BB962C8B-B14F-4D97-AF65-F5344CB8AC3E}">
        <p14:creationId xmlns:p14="http://schemas.microsoft.com/office/powerpoint/2010/main" val="3702940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11</a:t>
            </a:fld>
            <a:endParaRPr lang="en-US"/>
          </a:p>
        </p:txBody>
      </p:sp>
    </p:spTree>
    <p:extLst>
      <p:ext uri="{BB962C8B-B14F-4D97-AF65-F5344CB8AC3E}">
        <p14:creationId xmlns:p14="http://schemas.microsoft.com/office/powerpoint/2010/main" val="1651504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14</a:t>
            </a:fld>
            <a:endParaRPr lang="en-US"/>
          </a:p>
        </p:txBody>
      </p:sp>
    </p:spTree>
    <p:extLst>
      <p:ext uri="{BB962C8B-B14F-4D97-AF65-F5344CB8AC3E}">
        <p14:creationId xmlns:p14="http://schemas.microsoft.com/office/powerpoint/2010/main" val="2538177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828B5-0C00-E5CD-CA33-4EADC3FA19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65372-22EB-62D0-CC82-8725862330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C319F-7A1F-21EF-B4C1-57DA76AB9F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230881-DD5D-CDC4-C4DB-9184308D5F00}"/>
              </a:ext>
            </a:extLst>
          </p:cNvPr>
          <p:cNvSpPr>
            <a:spLocks noGrp="1"/>
          </p:cNvSpPr>
          <p:nvPr>
            <p:ph type="sldNum" sz="quarter" idx="5"/>
          </p:nvPr>
        </p:nvSpPr>
        <p:spPr/>
        <p:txBody>
          <a:bodyPr/>
          <a:lstStyle/>
          <a:p>
            <a:fld id="{9B6DB38A-5D4A-D140-AE31-7200571C691E}" type="slidenum">
              <a:rPr lang="en-US" smtClean="0"/>
              <a:t>16</a:t>
            </a:fld>
            <a:endParaRPr lang="en-US"/>
          </a:p>
        </p:txBody>
      </p:sp>
    </p:spTree>
    <p:extLst>
      <p:ext uri="{BB962C8B-B14F-4D97-AF65-F5344CB8AC3E}">
        <p14:creationId xmlns:p14="http://schemas.microsoft.com/office/powerpoint/2010/main" val="1126837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18</a:t>
            </a:fld>
            <a:endParaRPr lang="en-US"/>
          </a:p>
        </p:txBody>
      </p:sp>
    </p:spTree>
    <p:extLst>
      <p:ext uri="{BB962C8B-B14F-4D97-AF65-F5344CB8AC3E}">
        <p14:creationId xmlns:p14="http://schemas.microsoft.com/office/powerpoint/2010/main" val="1046256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19</a:t>
            </a:fld>
            <a:endParaRPr lang="en-US"/>
          </a:p>
        </p:txBody>
      </p:sp>
    </p:spTree>
    <p:extLst>
      <p:ext uri="{BB962C8B-B14F-4D97-AF65-F5344CB8AC3E}">
        <p14:creationId xmlns:p14="http://schemas.microsoft.com/office/powerpoint/2010/main" val="2278683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02776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69933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89854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819753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13837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460050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endParaRPr lang="en-US"/>
          </a:p>
        </p:txBody>
      </p:sp>
    </p:spTree>
    <p:extLst>
      <p:ext uri="{BB962C8B-B14F-4D97-AF65-F5344CB8AC3E}">
        <p14:creationId xmlns:p14="http://schemas.microsoft.com/office/powerpoint/2010/main" val="3510268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60728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1573754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833812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379651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541371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with Descri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57199"/>
            <a:ext cx="11449409" cy="1409701"/>
          </a:xfrm>
        </p:spPr>
        <p:txBody>
          <a:bodyPr anchor="ctr"/>
          <a:lstStyle>
            <a:lvl1pPr>
              <a:defRPr sz="3200" b="1">
                <a:solidFill>
                  <a:schemeClr val="accent1"/>
                </a:solidFill>
                <a:latin typeface="+mn-lt"/>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
        <p:nvSpPr>
          <p:cNvPr id="4" name="Text Placeholder 3"/>
          <p:cNvSpPr>
            <a:spLocks noGrp="1"/>
          </p:cNvSpPr>
          <p:nvPr>
            <p:ph type="body" sz="half" idx="2"/>
          </p:nvPr>
        </p:nvSpPr>
        <p:spPr>
          <a:xfrm>
            <a:off x="457200" y="1866900"/>
            <a:ext cx="4306199" cy="4002087"/>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5175250" y="1866900"/>
            <a:ext cx="6584950" cy="4002087"/>
          </a:xfrm>
          <a:solidFill>
            <a:schemeClr val="bg1">
              <a:lumMod val="95000"/>
            </a:schemeClr>
          </a:solidFill>
        </p:spPr>
        <p:txBody>
          <a:bodyPr anchor="ctr">
            <a:normAutofit/>
          </a:bodyPr>
          <a:lstStyle>
            <a:lvl1pPr algn="ctr">
              <a:defRPr sz="2800">
                <a:solidFill>
                  <a:srgbClr val="C00000"/>
                </a:solidFill>
              </a:defRPr>
            </a:lvl1pPr>
          </a:lstStyle>
          <a:p>
            <a:r>
              <a:rPr lang="en-US"/>
              <a:t>Click here to start making a chart</a:t>
            </a:r>
          </a:p>
        </p:txBody>
      </p:sp>
      <p:sp>
        <p:nvSpPr>
          <p:cNvPr id="5" name="Footer Placeholder 3">
            <a:extLst>
              <a:ext uri="{FF2B5EF4-FFF2-40B4-BE49-F238E27FC236}">
                <a16:creationId xmlns:a16="http://schemas.microsoft.com/office/drawing/2014/main" id="{32A0A2ED-5DA6-60EB-101D-9CC4568F7FF4}"/>
              </a:ext>
            </a:extLst>
          </p:cNvPr>
          <p:cNvSpPr txBox="1">
            <a:spLocks/>
          </p:cNvSpPr>
          <p:nvPr userDrawn="1"/>
        </p:nvSpPr>
        <p:spPr>
          <a:xfrm>
            <a:off x="6152792" y="99247"/>
            <a:ext cx="5696308" cy="365125"/>
          </a:xfrm>
          <a:prstGeom prst="rect">
            <a:avLst/>
          </a:prstGeom>
        </p:spPr>
        <p:txBody>
          <a:bodyPr vert="horz" lIns="91440" tIns="45720" rIns="91440" bIns="45720" rtlCol="0" anchor="ctr"/>
          <a:lstStyle>
            <a:defPPr>
              <a:defRPr lang="en-US"/>
            </a:defPPr>
            <a:lvl1pPr marL="0" algn="r" defTabSz="457200" rtl="0" eaLnBrk="1" latinLnBrk="0" hangingPunct="1">
              <a:defRPr lang="en-US" sz="1100" kern="1200" spc="50" dirty="0">
                <a:solidFill>
                  <a:schemeClr val="bg2">
                    <a:lumMod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Massachusetts K12 Statewide Graduation Council</a:t>
            </a:r>
          </a:p>
        </p:txBody>
      </p:sp>
    </p:spTree>
    <p:extLst>
      <p:ext uri="{BB962C8B-B14F-4D97-AF65-F5344CB8AC3E}">
        <p14:creationId xmlns:p14="http://schemas.microsoft.com/office/powerpoint/2010/main" val="2569126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74718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41524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7414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3621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Shape&#10;&#10;AI-generated content may be incorrect.">
            <a:extLst>
              <a:ext uri="{FF2B5EF4-FFF2-40B4-BE49-F238E27FC236}">
                <a16:creationId xmlns:a16="http://schemas.microsoft.com/office/drawing/2014/main" id="{A6104FB5-1528-7DE1-824E-7AD7C56D3D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50292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2606675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194448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AI-generated content may be incorrect.">
            <a:extLst>
              <a:ext uri="{FF2B5EF4-FFF2-40B4-BE49-F238E27FC236}">
                <a16:creationId xmlns:a16="http://schemas.microsoft.com/office/drawing/2014/main" id="{51D4DCB4-D71E-80F2-CD14-980FA57C2A14}"/>
              </a:ext>
            </a:extLst>
          </p:cNvPr>
          <p:cNvPicPr>
            <a:picLocks noChangeAspect="1"/>
          </p:cNvPicPr>
          <p:nvPr userDrawn="1"/>
        </p:nvPicPr>
        <p:blipFill>
          <a:blip r:embed="rId22"/>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46999186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67" r:id="rId3"/>
    <p:sldLayoutId id="2147483668" r:id="rId4"/>
    <p:sldLayoutId id="2147483695" r:id="rId5"/>
    <p:sldLayoutId id="2147483696" r:id="rId6"/>
    <p:sldLayoutId id="2147483697" r:id="rId7"/>
    <p:sldLayoutId id="2147483665" r:id="rId8"/>
    <p:sldLayoutId id="2147483664" r:id="rId9"/>
    <p:sldLayoutId id="2147483666" r:id="rId10"/>
    <p:sldLayoutId id="2147483698" r:id="rId11"/>
    <p:sldLayoutId id="2147483660" r:id="rId12"/>
    <p:sldLayoutId id="2147483661" r:id="rId13"/>
    <p:sldLayoutId id="2147483699" r:id="rId14"/>
    <p:sldLayoutId id="2147483669" r:id="rId15"/>
    <p:sldLayoutId id="2147483662" r:id="rId16"/>
    <p:sldLayoutId id="2147483670" r:id="rId17"/>
    <p:sldLayoutId id="2147483663" r:id="rId18"/>
    <p:sldLayoutId id="2147483671" r:id="rId19"/>
    <p:sldLayoutId id="2147483684" r:id="rId20"/>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doe.mass.edu/accountability/district-review/district-standards-indicators.docx"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AB2B-9E86-B31F-8494-E95DE385C2EA}"/>
              </a:ext>
            </a:extLst>
          </p:cNvPr>
          <p:cNvSpPr>
            <a:spLocks noGrp="1"/>
          </p:cNvSpPr>
          <p:nvPr>
            <p:ph type="ctrTitle"/>
          </p:nvPr>
        </p:nvSpPr>
        <p:spPr/>
        <p:txBody>
          <a:bodyPr>
            <a:noAutofit/>
          </a:bodyPr>
          <a:lstStyle/>
          <a:p>
            <a:r>
              <a:rPr lang="en-US" sz="6000">
                <a:latin typeface="Arial"/>
                <a:cs typeface="Arial"/>
              </a:rPr>
              <a:t>Accountability and Assistance Advisory Council Meeting</a:t>
            </a:r>
            <a:endParaRPr lang="en-US" sz="6000"/>
          </a:p>
        </p:txBody>
      </p:sp>
      <p:sp>
        <p:nvSpPr>
          <p:cNvPr id="3" name="Subtitle 2">
            <a:extLst>
              <a:ext uri="{FF2B5EF4-FFF2-40B4-BE49-F238E27FC236}">
                <a16:creationId xmlns:a16="http://schemas.microsoft.com/office/drawing/2014/main" id="{8141BCB3-4284-A57E-4AB3-04CB2D22AC2E}"/>
              </a:ext>
            </a:extLst>
          </p:cNvPr>
          <p:cNvSpPr>
            <a:spLocks noGrp="1"/>
          </p:cNvSpPr>
          <p:nvPr>
            <p:ph type="subTitle" idx="1"/>
          </p:nvPr>
        </p:nvSpPr>
        <p:spPr/>
        <p:txBody>
          <a:bodyPr vert="horz" lIns="91440" tIns="45720" rIns="91440" bIns="45720" rtlCol="0" anchor="t">
            <a:normAutofit/>
          </a:bodyPr>
          <a:lstStyle/>
          <a:p>
            <a:r>
              <a:rPr lang="en-US">
                <a:latin typeface="Arial"/>
                <a:cs typeface="Arial"/>
              </a:rPr>
              <a:t>April 15, 2026</a:t>
            </a:r>
            <a:endParaRPr lang="en-US"/>
          </a:p>
        </p:txBody>
      </p:sp>
    </p:spTree>
    <p:extLst>
      <p:ext uri="{BB962C8B-B14F-4D97-AF65-F5344CB8AC3E}">
        <p14:creationId xmlns:p14="http://schemas.microsoft.com/office/powerpoint/2010/main" val="2636106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BAE81-3533-5D6C-9B3E-2F414A97475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4A32090-4691-E9D4-E0FB-C0DF7EEED0B4}"/>
              </a:ext>
            </a:extLst>
          </p:cNvPr>
          <p:cNvSpPr txBox="1">
            <a:spLocks noGrp="1"/>
          </p:cNvSpPr>
          <p:nvPr>
            <p:ph type="title"/>
          </p:nvPr>
        </p:nvSpPr>
        <p:spPr>
          <a:xfrm>
            <a:off x="173038" y="307975"/>
            <a:ext cx="10515600" cy="6463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sz="4000" noProof="0"/>
              <a:t>Spring 2026 Reports</a:t>
            </a:r>
          </a:p>
        </p:txBody>
      </p:sp>
      <p:sp>
        <p:nvSpPr>
          <p:cNvPr id="3" name="Content Placeholder 2">
            <a:extLst>
              <a:ext uri="{FF2B5EF4-FFF2-40B4-BE49-F238E27FC236}">
                <a16:creationId xmlns:a16="http://schemas.microsoft.com/office/drawing/2014/main" id="{5090D479-B684-75B4-9FC9-52828C7CABB9}"/>
              </a:ext>
            </a:extLst>
          </p:cNvPr>
          <p:cNvSpPr>
            <a:spLocks noGrp="1"/>
          </p:cNvSpPr>
          <p:nvPr>
            <p:ph idx="1"/>
          </p:nvPr>
        </p:nvSpPr>
        <p:spPr>
          <a:xfrm>
            <a:off x="173038" y="1590675"/>
            <a:ext cx="11890375" cy="4959350"/>
          </a:xfrm>
        </p:spPr>
        <p:txBody>
          <a:bodyPr>
            <a:normAutofit/>
          </a:bodyPr>
          <a:lstStyle/>
          <a:p>
            <a:r>
              <a:rPr lang="en-US" sz="2600"/>
              <a:t>The scaled scores provided will be on the new scale (new scale has the same range 100–600).</a:t>
            </a:r>
          </a:p>
          <a:p>
            <a:endParaRPr lang="en-US" sz="2600"/>
          </a:p>
          <a:p>
            <a:r>
              <a:rPr lang="en-US" sz="2600"/>
              <a:t>Scaled scores this year are considered baseline data and should not be used to measure domain growth from prior years.</a:t>
            </a:r>
          </a:p>
          <a:p>
            <a:endParaRPr lang="en-US" sz="2600"/>
          </a:p>
          <a:p>
            <a:r>
              <a:rPr lang="en-US" sz="2600"/>
              <a:t>These scaled scores have been linked with the current proficiency levels. </a:t>
            </a:r>
          </a:p>
          <a:p>
            <a:endParaRPr lang="en-US" sz="2600"/>
          </a:p>
          <a:p>
            <a:r>
              <a:rPr lang="en-US" sz="2600"/>
              <a:t>The linking method allows for Spring 2026 results to be used for exit determinations and preliminary planning (alongside multiple other formative and interim data) for the upcoming school year.</a:t>
            </a:r>
          </a:p>
        </p:txBody>
      </p:sp>
      <p:sp>
        <p:nvSpPr>
          <p:cNvPr id="5" name="Slide Number Placeholder 4">
            <a:extLst>
              <a:ext uri="{FF2B5EF4-FFF2-40B4-BE49-F238E27FC236}">
                <a16:creationId xmlns:a16="http://schemas.microsoft.com/office/drawing/2014/main" id="{F1F44CD9-297A-7F84-75A4-CBFFDB8223F6}"/>
              </a:ext>
              <a:ext uri="{C183D7F6-B498-43B3-948B-1728B52AA6E4}">
                <adec:decorative xmlns:adec="http://schemas.microsoft.com/office/drawing/2017/decorative" val="1"/>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pPr/>
              <a:t>10</a:t>
            </a:fld>
            <a:endParaRPr lang="en-US"/>
          </a:p>
        </p:txBody>
      </p:sp>
    </p:spTree>
    <p:extLst>
      <p:ext uri="{BB962C8B-B14F-4D97-AF65-F5344CB8AC3E}">
        <p14:creationId xmlns:p14="http://schemas.microsoft.com/office/powerpoint/2010/main" val="2850783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75306-AE74-A434-376D-8EF54A5EBF5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057A506-BCDC-B52F-23D1-1623DC4B1C6D}"/>
              </a:ext>
            </a:extLst>
          </p:cNvPr>
          <p:cNvSpPr txBox="1">
            <a:spLocks noGrp="1"/>
          </p:cNvSpPr>
          <p:nvPr>
            <p:ph type="title"/>
          </p:nvPr>
        </p:nvSpPr>
        <p:spPr>
          <a:xfrm>
            <a:off x="173038" y="307975"/>
            <a:ext cx="12018962" cy="1200329"/>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sz="4000" noProof="0"/>
              <a:t>Summer 2026 Standard Setting for WIDA ACCESS </a:t>
            </a:r>
          </a:p>
        </p:txBody>
      </p:sp>
      <p:sp>
        <p:nvSpPr>
          <p:cNvPr id="3" name="Content Placeholder 2">
            <a:extLst>
              <a:ext uri="{FF2B5EF4-FFF2-40B4-BE49-F238E27FC236}">
                <a16:creationId xmlns:a16="http://schemas.microsoft.com/office/drawing/2014/main" id="{FD11EC9E-00A8-AC8A-39E4-3E64C014011C}"/>
              </a:ext>
            </a:extLst>
          </p:cNvPr>
          <p:cNvSpPr>
            <a:spLocks noGrp="1"/>
          </p:cNvSpPr>
          <p:nvPr>
            <p:ph idx="1"/>
          </p:nvPr>
        </p:nvSpPr>
        <p:spPr>
          <a:xfrm>
            <a:off x="173038" y="1590674"/>
            <a:ext cx="11890375" cy="4959351"/>
          </a:xfrm>
        </p:spPr>
        <p:txBody>
          <a:bodyPr>
            <a:normAutofit fontScale="92500" lnSpcReduction="20000"/>
          </a:bodyPr>
          <a:lstStyle/>
          <a:p>
            <a:r>
              <a:rPr lang="en-US"/>
              <a:t>Standard setting is a process when a group of select trained educator panelists set cut scores for an assessment.</a:t>
            </a:r>
          </a:p>
          <a:p>
            <a:endParaRPr lang="en-US"/>
          </a:p>
          <a:p>
            <a:r>
              <a:rPr lang="en-US"/>
              <a:t>A cut score separates one proficiency level from another.</a:t>
            </a:r>
          </a:p>
          <a:p>
            <a:endParaRPr lang="en-US"/>
          </a:p>
          <a:p>
            <a:r>
              <a:rPr lang="en-US"/>
              <a:t>Since WIDA ACCESS has been revised to be fully aligned to the updated standards, standard setting is necessary to determine the language skills a student needs to demonstrate in order to reach the revised proficiency levels on the updated 2026 WIDA ACCESS test.</a:t>
            </a:r>
          </a:p>
          <a:p>
            <a:endParaRPr lang="en-US"/>
          </a:p>
          <a:p>
            <a:r>
              <a:rPr lang="en-US"/>
              <a:t>EL educators and state agencies from across the WIDA Consortium will be reviewing the proficiency level descriptors to establish new cut scores for each grade level along the updated scale.</a:t>
            </a:r>
          </a:p>
          <a:p>
            <a:endParaRPr lang="en-US"/>
          </a:p>
          <a:p>
            <a:endParaRPr lang="en-US"/>
          </a:p>
          <a:p>
            <a:endParaRPr lang="en-US"/>
          </a:p>
        </p:txBody>
      </p:sp>
      <p:sp>
        <p:nvSpPr>
          <p:cNvPr id="5" name="Slide Number Placeholder 4">
            <a:extLst>
              <a:ext uri="{FF2B5EF4-FFF2-40B4-BE49-F238E27FC236}">
                <a16:creationId xmlns:a16="http://schemas.microsoft.com/office/drawing/2014/main" id="{9BB9E2DB-F720-0423-E2E2-E212FA78DC6F}"/>
              </a:ext>
              <a:ext uri="{C183D7F6-B498-43B3-948B-1728B52AA6E4}">
                <adec:decorative xmlns:adec="http://schemas.microsoft.com/office/drawing/2017/decorative" val="1"/>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pPr/>
              <a:t>11</a:t>
            </a:fld>
            <a:endParaRPr lang="en-US"/>
          </a:p>
        </p:txBody>
      </p:sp>
    </p:spTree>
    <p:extLst>
      <p:ext uri="{BB962C8B-B14F-4D97-AF65-F5344CB8AC3E}">
        <p14:creationId xmlns:p14="http://schemas.microsoft.com/office/powerpoint/2010/main" val="854839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84BE3-2F3E-5196-E831-AE1DC79FDE8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189ED72-CEFC-4C3A-52E0-9566718B5128}"/>
              </a:ext>
            </a:extLst>
          </p:cNvPr>
          <p:cNvSpPr txBox="1">
            <a:spLocks noGrp="1"/>
          </p:cNvSpPr>
          <p:nvPr>
            <p:ph type="title"/>
          </p:nvPr>
        </p:nvSpPr>
        <p:spPr>
          <a:xfrm>
            <a:off x="173038" y="307975"/>
            <a:ext cx="12018962" cy="6463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sz="4000" noProof="0"/>
              <a:t>School Year 2026–2027 and Beyond – Reporting </a:t>
            </a:r>
          </a:p>
        </p:txBody>
      </p:sp>
      <p:sp>
        <p:nvSpPr>
          <p:cNvPr id="3" name="Content Placeholder 2">
            <a:extLst>
              <a:ext uri="{FF2B5EF4-FFF2-40B4-BE49-F238E27FC236}">
                <a16:creationId xmlns:a16="http://schemas.microsoft.com/office/drawing/2014/main" id="{D64CDF3D-2DFB-7E1B-D3AB-6A320E8133A1}"/>
              </a:ext>
            </a:extLst>
          </p:cNvPr>
          <p:cNvSpPr>
            <a:spLocks noGrp="1"/>
          </p:cNvSpPr>
          <p:nvPr>
            <p:ph idx="1"/>
          </p:nvPr>
        </p:nvSpPr>
        <p:spPr>
          <a:xfrm>
            <a:off x="173038" y="1590675"/>
            <a:ext cx="11890375" cy="4743450"/>
          </a:xfrm>
        </p:spPr>
        <p:txBody>
          <a:bodyPr>
            <a:normAutofit lnSpcReduction="10000"/>
          </a:bodyPr>
          <a:lstStyle/>
          <a:p>
            <a:r>
              <a:rPr lang="en-US"/>
              <a:t>New scaled cut scores and updated proficiency level information will be reviewed by technical experts and shared with WIDA Consortium States in fall 2026 (i.e., the meaning of cut scores in terms of proficiency will be updated).</a:t>
            </a:r>
          </a:p>
          <a:p>
            <a:endParaRPr lang="en-US"/>
          </a:p>
          <a:p>
            <a:r>
              <a:rPr lang="en-US"/>
              <a:t>Beginning in spring 2027, WIDA ACCESS and WIDA ACCESS for Kindergarten will be reported according on the new scaled scores and updated proficiency levels.</a:t>
            </a:r>
          </a:p>
          <a:p>
            <a:endParaRPr lang="en-US"/>
          </a:p>
          <a:p>
            <a:r>
              <a:rPr lang="en-US"/>
              <a:t>DESE will continue to share timely updates from WIDA through the 2026–2027 school year, including any implications for reporting.</a:t>
            </a:r>
          </a:p>
        </p:txBody>
      </p:sp>
      <p:sp>
        <p:nvSpPr>
          <p:cNvPr id="5" name="Slide Number Placeholder 4">
            <a:extLst>
              <a:ext uri="{FF2B5EF4-FFF2-40B4-BE49-F238E27FC236}">
                <a16:creationId xmlns:a16="http://schemas.microsoft.com/office/drawing/2014/main" id="{30A94F64-6818-F301-25CB-8D9378C3213A}"/>
              </a:ext>
              <a:ext uri="{C183D7F6-B498-43B3-948B-1728B52AA6E4}">
                <adec:decorative xmlns:adec="http://schemas.microsoft.com/office/drawing/2017/decorative" val="1"/>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pPr/>
              <a:t>12</a:t>
            </a:fld>
            <a:endParaRPr lang="en-US"/>
          </a:p>
        </p:txBody>
      </p:sp>
    </p:spTree>
    <p:extLst>
      <p:ext uri="{BB962C8B-B14F-4D97-AF65-F5344CB8AC3E}">
        <p14:creationId xmlns:p14="http://schemas.microsoft.com/office/powerpoint/2010/main" val="115963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A48EA-9A6A-53A0-6635-FEB8C36F708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5268CD1-21CC-0A59-B3C8-D7A42E452641}"/>
              </a:ext>
            </a:extLst>
          </p:cNvPr>
          <p:cNvSpPr txBox="1">
            <a:spLocks noGrp="1"/>
          </p:cNvSpPr>
          <p:nvPr>
            <p:ph type="title"/>
          </p:nvPr>
        </p:nvSpPr>
        <p:spPr>
          <a:xfrm>
            <a:off x="173037" y="307975"/>
            <a:ext cx="11890375" cy="1200329"/>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sz="4000"/>
              <a:t>S</a:t>
            </a:r>
            <a:r>
              <a:rPr lang="en-US" sz="4000" noProof="0" err="1"/>
              <a:t>chool</a:t>
            </a:r>
            <a:r>
              <a:rPr lang="en-US" sz="4000" noProof="0"/>
              <a:t> Year 2026-2027 and Beyond – Accountability </a:t>
            </a:r>
          </a:p>
        </p:txBody>
      </p:sp>
      <p:sp>
        <p:nvSpPr>
          <p:cNvPr id="2" name="Content Placeholder 1">
            <a:extLst>
              <a:ext uri="{FF2B5EF4-FFF2-40B4-BE49-F238E27FC236}">
                <a16:creationId xmlns:a16="http://schemas.microsoft.com/office/drawing/2014/main" id="{05BC1A4A-2517-C0DD-D075-17368ADC7708}"/>
              </a:ext>
            </a:extLst>
          </p:cNvPr>
          <p:cNvSpPr>
            <a:spLocks noGrp="1"/>
          </p:cNvSpPr>
          <p:nvPr>
            <p:ph idx="1"/>
          </p:nvPr>
        </p:nvSpPr>
        <p:spPr>
          <a:xfrm>
            <a:off x="173179" y="1591254"/>
            <a:ext cx="11890665" cy="4414692"/>
          </a:xfrm>
        </p:spPr>
        <p:txBody>
          <a:bodyPr/>
          <a:lstStyle/>
          <a:p>
            <a:r>
              <a:rPr lang="en-US"/>
              <a:t>Updates to the WIDA ACCESS will not affect the 2026 district and school accountability calculations.</a:t>
            </a:r>
          </a:p>
          <a:p>
            <a:pPr lvl="1"/>
            <a:r>
              <a:rPr lang="en-US"/>
              <a:t>Updates did not require DESE to make changes to the accountability system for the 2025–2026 school year.</a:t>
            </a:r>
          </a:p>
          <a:p>
            <a:endParaRPr lang="en-US"/>
          </a:p>
          <a:p>
            <a:r>
              <a:rPr lang="en-US"/>
              <a:t>Future impacts to accountability will be communicated in a clear and timely manner as information becomes available.</a:t>
            </a:r>
          </a:p>
          <a:p>
            <a:endParaRPr lang="en-US"/>
          </a:p>
          <a:p>
            <a:endParaRPr lang="en-US"/>
          </a:p>
          <a:p>
            <a:endParaRPr lang="en-US"/>
          </a:p>
        </p:txBody>
      </p:sp>
      <p:sp>
        <p:nvSpPr>
          <p:cNvPr id="5" name="Slide Number Placeholder 4">
            <a:extLst>
              <a:ext uri="{FF2B5EF4-FFF2-40B4-BE49-F238E27FC236}">
                <a16:creationId xmlns:a16="http://schemas.microsoft.com/office/drawing/2014/main" id="{E6C7563B-9A70-1223-07B0-EA02A61D3461}"/>
              </a:ext>
              <a:ext uri="{C183D7F6-B498-43B3-948B-1728B52AA6E4}">
                <adec:decorative xmlns:adec="http://schemas.microsoft.com/office/drawing/2017/decorative" val="1"/>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pPr/>
              <a:t>13</a:t>
            </a:fld>
            <a:endParaRPr lang="en-US"/>
          </a:p>
        </p:txBody>
      </p:sp>
    </p:spTree>
    <p:extLst>
      <p:ext uri="{BB962C8B-B14F-4D97-AF65-F5344CB8AC3E}">
        <p14:creationId xmlns:p14="http://schemas.microsoft.com/office/powerpoint/2010/main" val="353073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939412B5-4852-042D-356A-41D02436E56A}"/>
              </a:ext>
            </a:extLst>
          </p:cNvPr>
          <p:cNvSpPr>
            <a:spLocks noGrp="1"/>
          </p:cNvSpPr>
          <p:nvPr>
            <p:ph type="title"/>
          </p:nvPr>
        </p:nvSpPr>
        <p:spPr>
          <a:xfrm>
            <a:off x="173180" y="365126"/>
            <a:ext cx="10515600" cy="861002"/>
          </a:xfrm>
        </p:spPr>
        <p:txBody>
          <a:bodyPr>
            <a:noAutofit/>
          </a:bodyPr>
          <a:lstStyle/>
          <a:p>
            <a:r>
              <a:rPr lang="en-US" sz="4000"/>
              <a:t>Timeline of Important Dates for WIDA ACCESS Transition</a:t>
            </a:r>
          </a:p>
        </p:txBody>
      </p:sp>
      <p:sp>
        <p:nvSpPr>
          <p:cNvPr id="2" name="Slide Number Placeholder 1">
            <a:extLst>
              <a:ext uri="{FF2B5EF4-FFF2-40B4-BE49-F238E27FC236}">
                <a16:creationId xmlns:a16="http://schemas.microsoft.com/office/drawing/2014/main" id="{EC620D06-1C16-A4BF-026A-1BE9B997AF67}"/>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pPr/>
              <a:t>14</a:t>
            </a:fld>
            <a:endParaRPr lang="en-US"/>
          </a:p>
        </p:txBody>
      </p:sp>
      <p:graphicFrame>
        <p:nvGraphicFramePr>
          <p:cNvPr id="43" name="Diagram 42" descr="Flow chart showing timeline.">
            <a:extLst>
              <a:ext uri="{FF2B5EF4-FFF2-40B4-BE49-F238E27FC236}">
                <a16:creationId xmlns:a16="http://schemas.microsoft.com/office/drawing/2014/main" id="{64BF1318-98FA-B99F-82F7-0AD8D80F0080}"/>
              </a:ext>
            </a:extLst>
          </p:cNvPr>
          <p:cNvGraphicFramePr/>
          <p:nvPr>
            <p:extLst>
              <p:ext uri="{D42A27DB-BD31-4B8C-83A1-F6EECF244321}">
                <p14:modId xmlns:p14="http://schemas.microsoft.com/office/powerpoint/2010/main" val="673978579"/>
              </p:ext>
            </p:extLst>
          </p:nvPr>
        </p:nvGraphicFramePr>
        <p:xfrm>
          <a:off x="559837" y="1019175"/>
          <a:ext cx="11458983" cy="5390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5380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39C969-FFE2-8CCC-423A-9E43D6644464}"/>
              </a:ext>
            </a:extLst>
          </p:cNvPr>
          <p:cNvSpPr>
            <a:spLocks noGrp="1"/>
          </p:cNvSpPr>
          <p:nvPr>
            <p:ph type="title"/>
          </p:nvPr>
        </p:nvSpPr>
        <p:spPr/>
        <p:txBody>
          <a:bodyPr>
            <a:normAutofit/>
          </a:bodyPr>
          <a:lstStyle/>
          <a:p>
            <a:r>
              <a:rPr lang="en-US" sz="4000"/>
              <a:t>Discussion</a:t>
            </a:r>
          </a:p>
        </p:txBody>
      </p:sp>
      <p:sp>
        <p:nvSpPr>
          <p:cNvPr id="7" name="Content Placeholder 6">
            <a:extLst>
              <a:ext uri="{FF2B5EF4-FFF2-40B4-BE49-F238E27FC236}">
                <a16:creationId xmlns:a16="http://schemas.microsoft.com/office/drawing/2014/main" id="{D8F2EBB7-3BE7-741B-6E75-F7BAC1B5B324}"/>
              </a:ext>
            </a:extLst>
          </p:cNvPr>
          <p:cNvSpPr>
            <a:spLocks noGrp="1"/>
          </p:cNvSpPr>
          <p:nvPr>
            <p:ph idx="1"/>
          </p:nvPr>
        </p:nvSpPr>
        <p:spPr/>
        <p:txBody>
          <a:bodyPr/>
          <a:lstStyle/>
          <a:p>
            <a:r>
              <a:rPr lang="en-US"/>
              <a:t>Which communication mechanisms and audiences should DESE prioritize when sharing information about the WIDA ACCESS Transition?</a:t>
            </a:r>
          </a:p>
          <a:p>
            <a:endParaRPr lang="en-US"/>
          </a:p>
          <a:p>
            <a:r>
              <a:rPr lang="en-US"/>
              <a:t>What recommendations do you have related to the accountability system, given the timing of this change (i.e., targets currently set out through SY2027)?</a:t>
            </a:r>
          </a:p>
        </p:txBody>
      </p:sp>
      <p:sp>
        <p:nvSpPr>
          <p:cNvPr id="5" name="Slide Number Placeholder 4">
            <a:extLst>
              <a:ext uri="{FF2B5EF4-FFF2-40B4-BE49-F238E27FC236}">
                <a16:creationId xmlns:a16="http://schemas.microsoft.com/office/drawing/2014/main" id="{EF2DFE88-5B37-5FEC-A70F-61766C4598A1}"/>
              </a:ext>
            </a:extLst>
          </p:cNvPr>
          <p:cNvSpPr>
            <a:spLocks noGrp="1"/>
          </p:cNvSpPr>
          <p:nvPr>
            <p:ph type="sldNum" sz="quarter" idx="12"/>
          </p:nvPr>
        </p:nvSpPr>
        <p:spPr/>
        <p:txBody>
          <a:bodyPr/>
          <a:lstStyle/>
          <a:p>
            <a:fld id="{68A8D22E-6BC5-9E47-900C-2BB94685D9F5}" type="slidenum">
              <a:rPr lang="en-US" smtClean="0"/>
              <a:t>15</a:t>
            </a:fld>
            <a:endParaRPr lang="en-US"/>
          </a:p>
        </p:txBody>
      </p:sp>
    </p:spTree>
    <p:extLst>
      <p:ext uri="{BB962C8B-B14F-4D97-AF65-F5344CB8AC3E}">
        <p14:creationId xmlns:p14="http://schemas.microsoft.com/office/powerpoint/2010/main" val="3866379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6FF7F-86D4-B0EE-F284-E0AA44363F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631A08-48C0-AB12-037D-828F23FA8088}"/>
              </a:ext>
            </a:extLst>
          </p:cNvPr>
          <p:cNvSpPr>
            <a:spLocks noGrp="1"/>
          </p:cNvSpPr>
          <p:nvPr>
            <p:ph type="title"/>
          </p:nvPr>
        </p:nvSpPr>
        <p:spPr>
          <a:xfrm>
            <a:off x="173179" y="1938528"/>
            <a:ext cx="10515600" cy="3776471"/>
          </a:xfrm>
        </p:spPr>
        <p:txBody>
          <a:bodyPr>
            <a:noAutofit/>
          </a:bodyPr>
          <a:lstStyle/>
          <a:p>
            <a:r>
              <a:rPr lang="en-US" sz="4800">
                <a:latin typeface="Arial"/>
                <a:cs typeface="Arial"/>
              </a:rPr>
              <a:t>Update on DESE’s District Review Process  </a:t>
            </a:r>
            <a:endParaRPr lang="en-US" sz="4800"/>
          </a:p>
        </p:txBody>
      </p:sp>
    </p:spTree>
    <p:extLst>
      <p:ext uri="{BB962C8B-B14F-4D97-AF65-F5344CB8AC3E}">
        <p14:creationId xmlns:p14="http://schemas.microsoft.com/office/powerpoint/2010/main" val="2152439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47B4-E629-2765-2FCC-FE8B933D8AC3}"/>
              </a:ext>
            </a:extLst>
          </p:cNvPr>
          <p:cNvSpPr>
            <a:spLocks noGrp="1"/>
          </p:cNvSpPr>
          <p:nvPr>
            <p:ph type="title"/>
          </p:nvPr>
        </p:nvSpPr>
        <p:spPr/>
        <p:txBody>
          <a:bodyPr>
            <a:normAutofit/>
          </a:bodyPr>
          <a:lstStyle/>
          <a:p>
            <a:r>
              <a:rPr lang="en-US" sz="4000"/>
              <a:t>Topics</a:t>
            </a:r>
          </a:p>
        </p:txBody>
      </p:sp>
      <p:sp>
        <p:nvSpPr>
          <p:cNvPr id="3" name="Content Placeholder 2">
            <a:extLst>
              <a:ext uri="{FF2B5EF4-FFF2-40B4-BE49-F238E27FC236}">
                <a16:creationId xmlns:a16="http://schemas.microsoft.com/office/drawing/2014/main" id="{2D8A4561-492E-1BB6-6328-A37B4C89A387}"/>
              </a:ext>
            </a:extLst>
          </p:cNvPr>
          <p:cNvSpPr>
            <a:spLocks noGrp="1"/>
          </p:cNvSpPr>
          <p:nvPr>
            <p:ph idx="1"/>
          </p:nvPr>
        </p:nvSpPr>
        <p:spPr>
          <a:xfrm>
            <a:off x="457200" y="1807028"/>
            <a:ext cx="10308771" cy="4198917"/>
          </a:xfrm>
        </p:spPr>
        <p:txBody>
          <a:bodyPr/>
          <a:lstStyle/>
          <a:p>
            <a:r>
              <a:rPr lang="en-US"/>
              <a:t>Refresher on previous AAAC discussions</a:t>
            </a:r>
          </a:p>
          <a:p>
            <a:r>
              <a:rPr lang="en-US"/>
              <a:t>Updates to the review process </a:t>
            </a:r>
          </a:p>
          <a:p>
            <a:r>
              <a:rPr lang="en-US"/>
              <a:t>Feedback from districts so far</a:t>
            </a:r>
          </a:p>
        </p:txBody>
      </p:sp>
      <p:sp>
        <p:nvSpPr>
          <p:cNvPr id="4" name="Slide Number Placeholder 3">
            <a:extLst>
              <a:ext uri="{FF2B5EF4-FFF2-40B4-BE49-F238E27FC236}">
                <a16:creationId xmlns:a16="http://schemas.microsoft.com/office/drawing/2014/main" id="{BA9BA5CD-7D21-3815-39F8-80B20080BF14}"/>
              </a:ext>
            </a:extLst>
          </p:cNvPr>
          <p:cNvSpPr>
            <a:spLocks noGrp="1"/>
          </p:cNvSpPr>
          <p:nvPr>
            <p:ph type="sldNum" sz="quarter" idx="12"/>
          </p:nvPr>
        </p:nvSpPr>
        <p:spPr/>
        <p:txBody>
          <a:bodyPr/>
          <a:lstStyle/>
          <a:p>
            <a:fld id="{68A8D22E-6BC5-9E47-900C-2BB94685D9F5}" type="slidenum">
              <a:rPr lang="en-US" smtClean="0"/>
              <a:t>17</a:t>
            </a:fld>
            <a:endParaRPr lang="en-US"/>
          </a:p>
        </p:txBody>
      </p:sp>
    </p:spTree>
    <p:extLst>
      <p:ext uri="{BB962C8B-B14F-4D97-AF65-F5344CB8AC3E}">
        <p14:creationId xmlns:p14="http://schemas.microsoft.com/office/powerpoint/2010/main" val="2749888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72212-FF80-086A-DB18-7B2BCE2BEA26}"/>
              </a:ext>
            </a:extLst>
          </p:cNvPr>
          <p:cNvSpPr>
            <a:spLocks noGrp="1"/>
          </p:cNvSpPr>
          <p:nvPr>
            <p:ph type="title"/>
          </p:nvPr>
        </p:nvSpPr>
        <p:spPr>
          <a:xfrm>
            <a:off x="235529" y="932295"/>
            <a:ext cx="4241372" cy="1766454"/>
          </a:xfrm>
        </p:spPr>
        <p:txBody>
          <a:bodyPr/>
          <a:lstStyle/>
          <a:p>
            <a:r>
              <a:rPr lang="en-US"/>
              <a:t>Previous AAAC Discussions</a:t>
            </a:r>
          </a:p>
        </p:txBody>
      </p:sp>
      <p:sp>
        <p:nvSpPr>
          <p:cNvPr id="3" name="Content Placeholder 2">
            <a:extLst>
              <a:ext uri="{FF2B5EF4-FFF2-40B4-BE49-F238E27FC236}">
                <a16:creationId xmlns:a16="http://schemas.microsoft.com/office/drawing/2014/main" id="{FA1630F1-09FA-7AFD-603A-E9A6F64D075B}"/>
              </a:ext>
            </a:extLst>
          </p:cNvPr>
          <p:cNvSpPr>
            <a:spLocks noGrp="1"/>
          </p:cNvSpPr>
          <p:nvPr>
            <p:ph idx="1"/>
          </p:nvPr>
        </p:nvSpPr>
        <p:spPr/>
        <p:txBody>
          <a:bodyPr anchor="ctr">
            <a:normAutofit/>
          </a:bodyPr>
          <a:lstStyle/>
          <a:p>
            <a:pPr>
              <a:lnSpc>
                <a:spcPct val="110000"/>
              </a:lnSpc>
            </a:pPr>
            <a:r>
              <a:rPr lang="en-US" sz="2800"/>
              <a:t>2024 – DESE presented a draft of the updated </a:t>
            </a:r>
            <a:r>
              <a:rPr lang="en-US" sz="2800" i="1">
                <a:hlinkClick r:id="rId3"/>
              </a:rPr>
              <a:t>District Standards and Indicators </a:t>
            </a:r>
            <a:r>
              <a:rPr lang="en-US" sz="2800"/>
              <a:t>for feedback from the council</a:t>
            </a:r>
          </a:p>
          <a:p>
            <a:pPr lvl="1">
              <a:lnSpc>
                <a:spcPct val="110000"/>
              </a:lnSpc>
            </a:pPr>
            <a:r>
              <a:rPr lang="en-US" sz="2400"/>
              <a:t>Members shared insights that informed the final draft and its dissemination</a:t>
            </a:r>
          </a:p>
          <a:p>
            <a:pPr>
              <a:lnSpc>
                <a:spcPct val="110000"/>
              </a:lnSpc>
            </a:pPr>
            <a:r>
              <a:rPr lang="en-US" sz="2800"/>
              <a:t>2025 – DESE presented an overview of the district review process and solicited feedback around potential changes</a:t>
            </a:r>
          </a:p>
          <a:p>
            <a:pPr lvl="1">
              <a:lnSpc>
                <a:spcPct val="110000"/>
              </a:lnSpc>
            </a:pPr>
            <a:r>
              <a:rPr lang="en-US" sz="2400"/>
              <a:t>Members weighed in on what would be helpful to district leaders and shared thoughts around ways to streamline processes</a:t>
            </a:r>
          </a:p>
        </p:txBody>
      </p:sp>
      <p:sp>
        <p:nvSpPr>
          <p:cNvPr id="5" name="Slide Number Placeholder 4">
            <a:extLst>
              <a:ext uri="{FF2B5EF4-FFF2-40B4-BE49-F238E27FC236}">
                <a16:creationId xmlns:a16="http://schemas.microsoft.com/office/drawing/2014/main" id="{9F3CC5C2-B426-E71B-D632-8F865D1D5983}"/>
              </a:ext>
            </a:extLst>
          </p:cNvPr>
          <p:cNvSpPr>
            <a:spLocks noGrp="1"/>
          </p:cNvSpPr>
          <p:nvPr>
            <p:ph type="sldNum" sz="quarter" idx="12"/>
          </p:nvPr>
        </p:nvSpPr>
        <p:spPr/>
        <p:txBody>
          <a:bodyPr/>
          <a:lstStyle/>
          <a:p>
            <a:fld id="{68A8D22E-6BC5-9E47-900C-2BB94685D9F5}" type="slidenum">
              <a:rPr lang="en-US" smtClean="0"/>
              <a:t>18</a:t>
            </a:fld>
            <a:endParaRPr lang="en-US"/>
          </a:p>
        </p:txBody>
      </p:sp>
    </p:spTree>
    <p:extLst>
      <p:ext uri="{BB962C8B-B14F-4D97-AF65-F5344CB8AC3E}">
        <p14:creationId xmlns:p14="http://schemas.microsoft.com/office/powerpoint/2010/main" val="3020493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82C05A-BB5E-FD97-6FFF-868FAFEE7047}"/>
              </a:ext>
            </a:extLst>
          </p:cNvPr>
          <p:cNvSpPr>
            <a:spLocks noGrp="1"/>
          </p:cNvSpPr>
          <p:nvPr>
            <p:ph type="title"/>
          </p:nvPr>
        </p:nvSpPr>
        <p:spPr>
          <a:xfrm>
            <a:off x="173179" y="308699"/>
            <a:ext cx="10515600" cy="861002"/>
          </a:xfrm>
        </p:spPr>
        <p:txBody>
          <a:bodyPr>
            <a:normAutofit/>
          </a:bodyPr>
          <a:lstStyle/>
          <a:p>
            <a:r>
              <a:rPr lang="en-US" sz="4000"/>
              <a:t>Since we last met…</a:t>
            </a:r>
          </a:p>
        </p:txBody>
      </p:sp>
      <p:sp>
        <p:nvSpPr>
          <p:cNvPr id="6" name="Content Placeholder 2">
            <a:extLst>
              <a:ext uri="{FF2B5EF4-FFF2-40B4-BE49-F238E27FC236}">
                <a16:creationId xmlns:a16="http://schemas.microsoft.com/office/drawing/2014/main" id="{E420044D-E518-28A7-E711-CBD82A7DC94B}"/>
              </a:ext>
            </a:extLst>
          </p:cNvPr>
          <p:cNvSpPr>
            <a:spLocks noGrp="1"/>
          </p:cNvSpPr>
          <p:nvPr>
            <p:ph idx="1"/>
          </p:nvPr>
        </p:nvSpPr>
        <p:spPr>
          <a:xfrm>
            <a:off x="173179" y="1837749"/>
            <a:ext cx="11890665" cy="1043089"/>
          </a:xfrm>
        </p:spPr>
        <p:txBody>
          <a:bodyPr vert="horz" lIns="91440" tIns="45720" rIns="91440" bIns="45720" rtlCol="0" anchor="t">
            <a:normAutofit lnSpcReduction="10000"/>
          </a:bodyPr>
          <a:lstStyle/>
          <a:p>
            <a:pPr marL="0" indent="0" algn="ctr">
              <a:buNone/>
            </a:pPr>
            <a:r>
              <a:rPr lang="en-US" sz="3600">
                <a:latin typeface="Arial"/>
                <a:cs typeface="Arial"/>
              </a:rPr>
              <a:t>DESE has updated elements across all phases of the district review process.</a:t>
            </a:r>
          </a:p>
        </p:txBody>
      </p:sp>
      <p:graphicFrame>
        <p:nvGraphicFramePr>
          <p:cNvPr id="7" name="Diagram 6" descr="Diagram showing the four phases of a district review in order. These phases include Preparation, Onsite, Drafting and Publication, and Post-Review.">
            <a:extLst>
              <a:ext uri="{FF2B5EF4-FFF2-40B4-BE49-F238E27FC236}">
                <a16:creationId xmlns:a16="http://schemas.microsoft.com/office/drawing/2014/main" id="{7F2C4D6E-D4C0-71B0-A067-95C9249787B2}"/>
              </a:ext>
            </a:extLst>
          </p:cNvPr>
          <p:cNvGraphicFramePr/>
          <p:nvPr/>
        </p:nvGraphicFramePr>
        <p:xfrm>
          <a:off x="942746" y="2880838"/>
          <a:ext cx="9746033" cy="3831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40987D4-323E-631C-9FE4-8FB6063C8E7B}"/>
              </a:ext>
            </a:extLst>
          </p:cNvPr>
          <p:cNvSpPr>
            <a:spLocks noGrp="1"/>
          </p:cNvSpPr>
          <p:nvPr>
            <p:ph type="sldNum" sz="quarter" idx="12"/>
          </p:nvPr>
        </p:nvSpPr>
        <p:spPr/>
        <p:txBody>
          <a:bodyPr/>
          <a:lstStyle/>
          <a:p>
            <a:fld id="{68A8D22E-6BC5-9E47-900C-2BB94685D9F5}" type="slidenum">
              <a:rPr lang="en-US" smtClean="0"/>
              <a:pPr/>
              <a:t>19</a:t>
            </a:fld>
            <a:endParaRPr lang="en-US"/>
          </a:p>
        </p:txBody>
      </p:sp>
    </p:spTree>
    <p:extLst>
      <p:ext uri="{BB962C8B-B14F-4D97-AF65-F5344CB8AC3E}">
        <p14:creationId xmlns:p14="http://schemas.microsoft.com/office/powerpoint/2010/main" val="2631565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5874-6893-381D-B184-94C15D982317}"/>
              </a:ext>
            </a:extLst>
          </p:cNvPr>
          <p:cNvSpPr>
            <a:spLocks noGrp="1"/>
          </p:cNvSpPr>
          <p:nvPr>
            <p:ph type="title"/>
          </p:nvPr>
        </p:nvSpPr>
        <p:spPr>
          <a:xfrm>
            <a:off x="173179" y="308699"/>
            <a:ext cx="10515600" cy="861002"/>
          </a:xfrm>
        </p:spPr>
        <p:txBody>
          <a:bodyPr>
            <a:normAutofit/>
          </a:bodyPr>
          <a:lstStyle/>
          <a:p>
            <a:r>
              <a:rPr lang="en-US" sz="4000"/>
              <a:t>Agenda</a:t>
            </a:r>
          </a:p>
        </p:txBody>
      </p:sp>
      <p:sp>
        <p:nvSpPr>
          <p:cNvPr id="3" name="Content Placeholder 2">
            <a:extLst>
              <a:ext uri="{FF2B5EF4-FFF2-40B4-BE49-F238E27FC236}">
                <a16:creationId xmlns:a16="http://schemas.microsoft.com/office/drawing/2014/main" id="{B756EED6-B8E2-20AE-E4AD-36994C6DEAF3}"/>
              </a:ext>
            </a:extLst>
          </p:cNvPr>
          <p:cNvSpPr>
            <a:spLocks noGrp="1"/>
          </p:cNvSpPr>
          <p:nvPr>
            <p:ph idx="1"/>
          </p:nvPr>
        </p:nvSpPr>
        <p:spPr>
          <a:xfrm>
            <a:off x="173179" y="1591254"/>
            <a:ext cx="11890665" cy="4414692"/>
          </a:xfrm>
        </p:spPr>
        <p:txBody>
          <a:bodyPr vert="horz" lIns="91440" tIns="45720" rIns="91440" bIns="45720" rtlCol="0" anchor="t">
            <a:normAutofit/>
          </a:bodyPr>
          <a:lstStyle/>
          <a:p>
            <a:pPr>
              <a:lnSpc>
                <a:spcPct val="100000"/>
              </a:lnSpc>
            </a:pPr>
            <a:r>
              <a:rPr lang="en-US" sz="2400">
                <a:latin typeface="Arial"/>
                <a:cs typeface="Arial"/>
              </a:rPr>
              <a:t>Welcome and Introductions</a:t>
            </a:r>
            <a:endParaRPr lang="en-US"/>
          </a:p>
          <a:p>
            <a:pPr>
              <a:lnSpc>
                <a:spcPct val="100000"/>
              </a:lnSpc>
            </a:pPr>
            <a:r>
              <a:rPr lang="en-US" sz="2400">
                <a:latin typeface="Arial"/>
                <a:cs typeface="Arial"/>
              </a:rPr>
              <a:t>WIDA ACCESS Transition Discussion</a:t>
            </a:r>
          </a:p>
          <a:p>
            <a:pPr>
              <a:lnSpc>
                <a:spcPct val="100000"/>
              </a:lnSpc>
            </a:pPr>
            <a:r>
              <a:rPr lang="en-US" sz="2400">
                <a:latin typeface="Arial"/>
                <a:cs typeface="Arial"/>
              </a:rPr>
              <a:t>Update on DESE’s District Review Process  </a:t>
            </a:r>
          </a:p>
          <a:p>
            <a:pPr>
              <a:lnSpc>
                <a:spcPct val="100000"/>
              </a:lnSpc>
            </a:pPr>
            <a:r>
              <a:rPr lang="en-US" sz="2400">
                <a:latin typeface="Arial"/>
                <a:cs typeface="Arial"/>
              </a:rPr>
              <a:t>Next Steps and Closing</a:t>
            </a:r>
            <a:endParaRPr lang="en-US" sz="2400"/>
          </a:p>
          <a:p>
            <a:pPr>
              <a:lnSpc>
                <a:spcPct val="100000"/>
              </a:lnSpc>
            </a:pPr>
            <a:endParaRPr lang="en-US" sz="1200">
              <a:solidFill>
                <a:srgbClr val="000000"/>
              </a:solidFill>
            </a:endParaRPr>
          </a:p>
          <a:p>
            <a:pPr>
              <a:lnSpc>
                <a:spcPct val="100000"/>
              </a:lnSpc>
            </a:pPr>
            <a:endParaRPr lang="en-US" sz="2400"/>
          </a:p>
          <a:p>
            <a:pPr marL="0" indent="0" algn="ctr">
              <a:buNone/>
            </a:pPr>
            <a:r>
              <a:rPr lang="en-US" sz="2400" i="1"/>
              <a:t>Please be advised that DESE does not authorize attendees to record or to use AI transcription tools during the meeting and DESE does not endorse any unauthorized transcripts created by third parties of its meetings.</a:t>
            </a:r>
            <a:endParaRPr lang="en-US" sz="2000"/>
          </a:p>
          <a:p>
            <a:endParaRPr lang="en-US" sz="2400"/>
          </a:p>
          <a:p>
            <a:endParaRPr lang="en-US" sz="2400"/>
          </a:p>
        </p:txBody>
      </p:sp>
      <p:sp>
        <p:nvSpPr>
          <p:cNvPr id="4" name="Slide Number Placeholder 3">
            <a:extLst>
              <a:ext uri="{FF2B5EF4-FFF2-40B4-BE49-F238E27FC236}">
                <a16:creationId xmlns:a16="http://schemas.microsoft.com/office/drawing/2014/main" id="{1F0E82C1-220C-55CF-9E27-15C443A7BB42}"/>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pPr/>
              <a:t>2</a:t>
            </a:fld>
            <a:endParaRPr lang="en-US"/>
          </a:p>
        </p:txBody>
      </p:sp>
    </p:spTree>
    <p:extLst>
      <p:ext uri="{BB962C8B-B14F-4D97-AF65-F5344CB8AC3E}">
        <p14:creationId xmlns:p14="http://schemas.microsoft.com/office/powerpoint/2010/main" val="3852230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F0A6-6F8B-D3EC-289B-79E70E5C0E84}"/>
              </a:ext>
            </a:extLst>
          </p:cNvPr>
          <p:cNvSpPr>
            <a:spLocks noGrp="1"/>
          </p:cNvSpPr>
          <p:nvPr>
            <p:ph type="title"/>
          </p:nvPr>
        </p:nvSpPr>
        <p:spPr/>
        <p:txBody>
          <a:bodyPr/>
          <a:lstStyle/>
          <a:p>
            <a:r>
              <a:rPr lang="en-US"/>
              <a:t>Preparation Phase</a:t>
            </a:r>
          </a:p>
        </p:txBody>
      </p:sp>
      <p:pic>
        <p:nvPicPr>
          <p:cNvPr id="7" name="Picture Placeholder 6" descr="Adults writing and consulting textbooks">
            <a:extLst>
              <a:ext uri="{FF2B5EF4-FFF2-40B4-BE49-F238E27FC236}">
                <a16:creationId xmlns:a16="http://schemas.microsoft.com/office/drawing/2014/main" id="{7DA3D928-7A3F-7C7D-76CC-22F45BDDF79F}"/>
              </a:ext>
            </a:extLst>
          </p:cNvPr>
          <p:cNvPicPr>
            <a:picLocks noGrp="1" noChangeAspect="1"/>
          </p:cNvPicPr>
          <p:nvPr>
            <p:ph type="pic" idx="1"/>
          </p:nvPr>
        </p:nvPicPr>
        <p:blipFill>
          <a:blip r:embed="rId3"/>
          <a:srcRect l="14079" r="14079"/>
          <a:stretch>
            <a:fillRect/>
          </a:stretch>
        </p:blipFill>
        <p:spPr/>
      </p:pic>
      <p:sp>
        <p:nvSpPr>
          <p:cNvPr id="4" name="Text Placeholder 3">
            <a:extLst>
              <a:ext uri="{FF2B5EF4-FFF2-40B4-BE49-F238E27FC236}">
                <a16:creationId xmlns:a16="http://schemas.microsoft.com/office/drawing/2014/main" id="{97CAC985-E276-0D4B-BD19-F7C062AA3EDD}"/>
              </a:ext>
            </a:extLst>
          </p:cNvPr>
          <p:cNvSpPr>
            <a:spLocks noGrp="1"/>
          </p:cNvSpPr>
          <p:nvPr>
            <p:ph type="body" sz="half" idx="2"/>
          </p:nvPr>
        </p:nvSpPr>
        <p:spPr/>
        <p:txBody>
          <a:bodyPr/>
          <a:lstStyle/>
          <a:p>
            <a:pPr marL="285750" indent="-285750">
              <a:buFont typeface="Arial" panose="020B0604020202020204" pitchFamily="34" charset="0"/>
              <a:buChar char="•"/>
            </a:pPr>
            <a:r>
              <a:rPr lang="en-US"/>
              <a:t>Documents</a:t>
            </a:r>
          </a:p>
          <a:p>
            <a:pPr marL="285750" indent="-285750">
              <a:buFont typeface="Arial" panose="020B0604020202020204" pitchFamily="34" charset="0"/>
              <a:buChar char="•"/>
            </a:pPr>
            <a:r>
              <a:rPr lang="en-US"/>
              <a:t>Selection and Notification Timelines </a:t>
            </a:r>
          </a:p>
          <a:p>
            <a:pPr marL="285750" indent="-285750">
              <a:buFont typeface="Arial" panose="020B0604020202020204" pitchFamily="34" charset="0"/>
              <a:buChar char="•"/>
            </a:pPr>
            <a:r>
              <a:rPr lang="en-US"/>
              <a:t>Trainings</a:t>
            </a:r>
          </a:p>
        </p:txBody>
      </p:sp>
      <p:sp>
        <p:nvSpPr>
          <p:cNvPr id="5" name="Slide Number Placeholder 4">
            <a:extLst>
              <a:ext uri="{FF2B5EF4-FFF2-40B4-BE49-F238E27FC236}">
                <a16:creationId xmlns:a16="http://schemas.microsoft.com/office/drawing/2014/main" id="{6CBEB07E-EEF4-14C3-7613-E94342DE58C7}"/>
              </a:ext>
            </a:extLst>
          </p:cNvPr>
          <p:cNvSpPr>
            <a:spLocks noGrp="1"/>
          </p:cNvSpPr>
          <p:nvPr>
            <p:ph type="sldNum" sz="quarter" idx="12"/>
          </p:nvPr>
        </p:nvSpPr>
        <p:spPr/>
        <p:txBody>
          <a:bodyPr/>
          <a:lstStyle/>
          <a:p>
            <a:fld id="{68A8D22E-6BC5-9E47-900C-2BB94685D9F5}" type="slidenum">
              <a:rPr lang="en-US" smtClean="0"/>
              <a:pPr/>
              <a:t>20</a:t>
            </a:fld>
            <a:endParaRPr lang="en-US"/>
          </a:p>
        </p:txBody>
      </p:sp>
    </p:spTree>
    <p:extLst>
      <p:ext uri="{BB962C8B-B14F-4D97-AF65-F5344CB8AC3E}">
        <p14:creationId xmlns:p14="http://schemas.microsoft.com/office/powerpoint/2010/main" val="2429601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AABE6-3D7F-7BED-D872-9104A64DEE77}"/>
              </a:ext>
            </a:extLst>
          </p:cNvPr>
          <p:cNvSpPr>
            <a:spLocks noGrp="1"/>
          </p:cNvSpPr>
          <p:nvPr>
            <p:ph type="title"/>
          </p:nvPr>
        </p:nvSpPr>
        <p:spPr/>
        <p:txBody>
          <a:bodyPr>
            <a:normAutofit/>
          </a:bodyPr>
          <a:lstStyle/>
          <a:p>
            <a:r>
              <a:rPr lang="en-US" sz="4000"/>
              <a:t>Preparation Phase – Documentation </a:t>
            </a:r>
          </a:p>
        </p:txBody>
      </p:sp>
      <p:sp>
        <p:nvSpPr>
          <p:cNvPr id="5" name="Teardrop 4">
            <a:extLst>
              <a:ext uri="{FF2B5EF4-FFF2-40B4-BE49-F238E27FC236}">
                <a16:creationId xmlns:a16="http://schemas.microsoft.com/office/drawing/2014/main" id="{942A5EB1-D361-6E5F-CC20-A6E7FEE6F55B}"/>
              </a:ext>
              <a:ext uri="{C183D7F6-B498-43B3-948B-1728B52AA6E4}">
                <adec:decorative xmlns:adec="http://schemas.microsoft.com/office/drawing/2017/decorative" val="1"/>
              </a:ext>
            </a:extLst>
          </p:cNvPr>
          <p:cNvSpPr/>
          <p:nvPr/>
        </p:nvSpPr>
        <p:spPr>
          <a:xfrm rot="2805128">
            <a:off x="179050" y="1128136"/>
            <a:ext cx="1097280" cy="1097280"/>
          </a:xfrm>
          <a:prstGeom prst="teardrop">
            <a:avLst>
              <a:gd name="adj" fmla="val 100000"/>
            </a:avLst>
          </a:prstGeom>
          <a:solidFill>
            <a:srgbClr val="1A4785"/>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C41980C-7D44-7DFB-85C5-2AB9529BAC6D}"/>
              </a:ext>
            </a:extLst>
          </p:cNvPr>
          <p:cNvSpPr>
            <a:spLocks noGrp="1"/>
          </p:cNvSpPr>
          <p:nvPr>
            <p:ph idx="1"/>
          </p:nvPr>
        </p:nvSpPr>
        <p:spPr>
          <a:xfrm>
            <a:off x="1307994" y="1676776"/>
            <a:ext cx="7003121" cy="1707234"/>
          </a:xfrm>
        </p:spPr>
        <p:txBody>
          <a:bodyPr anchor="t">
            <a:normAutofit fontScale="77500" lnSpcReduction="20000"/>
          </a:bodyPr>
          <a:lstStyle/>
          <a:p>
            <a:pPr marL="571500" indent="-571500">
              <a:lnSpc>
                <a:spcPct val="120000"/>
              </a:lnSpc>
            </a:pPr>
            <a:r>
              <a:rPr lang="en-US" sz="3600">
                <a:latin typeface="Arial"/>
                <a:cs typeface="Arial"/>
              </a:rPr>
              <a:t>Updated </a:t>
            </a:r>
            <a:r>
              <a:rPr lang="en-US" sz="3600" b="1">
                <a:latin typeface="Arial"/>
                <a:cs typeface="Arial"/>
              </a:rPr>
              <a:t>District Review Handbook</a:t>
            </a:r>
          </a:p>
          <a:p>
            <a:pPr marL="571500" indent="-571500">
              <a:lnSpc>
                <a:spcPct val="120000"/>
              </a:lnSpc>
            </a:pPr>
            <a:r>
              <a:rPr lang="en-US" sz="3600">
                <a:latin typeface="Arial"/>
                <a:cs typeface="Arial"/>
              </a:rPr>
              <a:t>Developed the </a:t>
            </a:r>
            <a:r>
              <a:rPr lang="en-US" sz="3600" b="1">
                <a:latin typeface="Arial"/>
                <a:cs typeface="Arial"/>
              </a:rPr>
              <a:t>Pre-Review Communications Kit</a:t>
            </a:r>
          </a:p>
        </p:txBody>
      </p:sp>
      <p:pic>
        <p:nvPicPr>
          <p:cNvPr id="9" name="Picture 8" descr="Screenshot of District Review Resources website">
            <a:extLst>
              <a:ext uri="{FF2B5EF4-FFF2-40B4-BE49-F238E27FC236}">
                <a16:creationId xmlns:a16="http://schemas.microsoft.com/office/drawing/2014/main" id="{AF99839D-1881-BBF4-5FE6-66E596E7D5BC}"/>
              </a:ext>
            </a:extLst>
          </p:cNvPr>
          <p:cNvPicPr>
            <a:picLocks noChangeAspect="1"/>
          </p:cNvPicPr>
          <p:nvPr/>
        </p:nvPicPr>
        <p:blipFill>
          <a:blip r:embed="rId3"/>
          <a:srcRect t="774"/>
          <a:stretch>
            <a:fillRect/>
          </a:stretch>
        </p:blipFill>
        <p:spPr>
          <a:xfrm>
            <a:off x="1768435" y="3302000"/>
            <a:ext cx="5855591" cy="2840208"/>
          </a:xfrm>
          <a:prstGeom prst="rect">
            <a:avLst/>
          </a:prstGeom>
        </p:spPr>
      </p:pic>
      <p:pic>
        <p:nvPicPr>
          <p:cNvPr id="7" name="Picture 6" descr="Screenshot of District Review Handbook">
            <a:extLst>
              <a:ext uri="{FF2B5EF4-FFF2-40B4-BE49-F238E27FC236}">
                <a16:creationId xmlns:a16="http://schemas.microsoft.com/office/drawing/2014/main" id="{6D192D08-B303-22EA-3477-C0AF47595A87}"/>
              </a:ext>
            </a:extLst>
          </p:cNvPr>
          <p:cNvPicPr>
            <a:picLocks noChangeAspect="1"/>
          </p:cNvPicPr>
          <p:nvPr/>
        </p:nvPicPr>
        <p:blipFill>
          <a:blip r:embed="rId4"/>
          <a:srcRect l="7365" t="7397" r="7142" b="4751"/>
          <a:stretch>
            <a:fillRect/>
          </a:stretch>
        </p:blipFill>
        <p:spPr>
          <a:xfrm>
            <a:off x="8084467" y="1311403"/>
            <a:ext cx="3738622" cy="4830805"/>
          </a:xfrm>
          <a:prstGeom prst="rect">
            <a:avLst/>
          </a:prstGeom>
        </p:spPr>
      </p:pic>
      <p:sp>
        <p:nvSpPr>
          <p:cNvPr id="4" name="Slide Number Placeholder 3">
            <a:extLst>
              <a:ext uri="{FF2B5EF4-FFF2-40B4-BE49-F238E27FC236}">
                <a16:creationId xmlns:a16="http://schemas.microsoft.com/office/drawing/2014/main" id="{1F2990EC-39F3-725D-FA3C-D4A4D7FF2C02}"/>
              </a:ext>
              <a:ext uri="{C183D7F6-B498-43B3-948B-1728B52AA6E4}">
                <adec:decorative xmlns:adec="http://schemas.microsoft.com/office/drawing/2017/decorative" val="0"/>
              </a:ext>
            </a:extLst>
          </p:cNvPr>
          <p:cNvSpPr>
            <a:spLocks noGrp="1"/>
          </p:cNvSpPr>
          <p:nvPr>
            <p:ph type="sldNum" sz="quarter" idx="12"/>
          </p:nvPr>
        </p:nvSpPr>
        <p:spPr/>
        <p:txBody>
          <a:bodyPr/>
          <a:lstStyle/>
          <a:p>
            <a:fld id="{68A8D22E-6BC5-9E47-900C-2BB94685D9F5}" type="slidenum">
              <a:rPr lang="en-US" smtClean="0"/>
              <a:t>21</a:t>
            </a:fld>
            <a:endParaRPr lang="en-US"/>
          </a:p>
        </p:txBody>
      </p:sp>
    </p:spTree>
    <p:extLst>
      <p:ext uri="{BB962C8B-B14F-4D97-AF65-F5344CB8AC3E}">
        <p14:creationId xmlns:p14="http://schemas.microsoft.com/office/powerpoint/2010/main" val="2078646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FBE86-958F-2649-FFD5-9C44F19E41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47A01E-30DA-BC3C-E6DA-EC8C65B961E8}"/>
              </a:ext>
            </a:extLst>
          </p:cNvPr>
          <p:cNvSpPr>
            <a:spLocks noGrp="1"/>
          </p:cNvSpPr>
          <p:nvPr>
            <p:ph type="title"/>
          </p:nvPr>
        </p:nvSpPr>
        <p:spPr>
          <a:xfrm>
            <a:off x="173179" y="308699"/>
            <a:ext cx="11181586" cy="861002"/>
          </a:xfrm>
        </p:spPr>
        <p:txBody>
          <a:bodyPr>
            <a:normAutofit fontScale="90000"/>
          </a:bodyPr>
          <a:lstStyle/>
          <a:p>
            <a:r>
              <a:rPr lang="en-US"/>
              <a:t>Preparation Phase – Timelines and Trainings</a:t>
            </a:r>
          </a:p>
        </p:txBody>
      </p:sp>
      <p:sp>
        <p:nvSpPr>
          <p:cNvPr id="3" name="Content Placeholder 2">
            <a:extLst>
              <a:ext uri="{FF2B5EF4-FFF2-40B4-BE49-F238E27FC236}">
                <a16:creationId xmlns:a16="http://schemas.microsoft.com/office/drawing/2014/main" id="{27249CA0-6902-A6B9-38D8-FB3570B84632}"/>
              </a:ext>
            </a:extLst>
          </p:cNvPr>
          <p:cNvSpPr>
            <a:spLocks noGrp="1"/>
          </p:cNvSpPr>
          <p:nvPr>
            <p:ph idx="1"/>
          </p:nvPr>
        </p:nvSpPr>
        <p:spPr>
          <a:xfrm>
            <a:off x="1307995" y="1676776"/>
            <a:ext cx="10324562" cy="4423082"/>
          </a:xfrm>
        </p:spPr>
        <p:txBody>
          <a:bodyPr anchor="t">
            <a:normAutofit/>
          </a:bodyPr>
          <a:lstStyle/>
          <a:p>
            <a:pPr>
              <a:lnSpc>
                <a:spcPct val="100000"/>
              </a:lnSpc>
            </a:pPr>
            <a:r>
              <a:rPr lang="en-US" sz="3200"/>
              <a:t>Began </a:t>
            </a:r>
            <a:r>
              <a:rPr lang="en-US" sz="3200" b="1"/>
              <a:t>selecting and notifying districts</a:t>
            </a:r>
            <a:r>
              <a:rPr lang="en-US" sz="3200"/>
              <a:t> significantly earlier in the year</a:t>
            </a:r>
          </a:p>
          <a:p>
            <a:pPr lvl="1">
              <a:lnSpc>
                <a:spcPct val="100000"/>
              </a:lnSpc>
            </a:pPr>
            <a:r>
              <a:rPr lang="en-US" sz="2800"/>
              <a:t>Late spring </a:t>
            </a:r>
            <a:r>
              <a:rPr lang="en-US" sz="2800">
                <a:sym typeface="Wingdings" panose="05000000000000000000" pitchFamily="2" charset="2"/>
              </a:rPr>
              <a:t> winter</a:t>
            </a:r>
          </a:p>
          <a:p>
            <a:pPr>
              <a:lnSpc>
                <a:spcPct val="100000"/>
              </a:lnSpc>
            </a:pPr>
            <a:r>
              <a:rPr lang="en-US" sz="3200">
                <a:sym typeface="Wingdings" panose="05000000000000000000" pitchFamily="2" charset="2"/>
              </a:rPr>
              <a:t>Started offering the first </a:t>
            </a:r>
            <a:r>
              <a:rPr lang="en-US" sz="3200" b="1">
                <a:sym typeface="Wingdings" panose="05000000000000000000" pitchFamily="2" charset="2"/>
              </a:rPr>
              <a:t>district orientation</a:t>
            </a:r>
            <a:r>
              <a:rPr lang="en-US" sz="3200">
                <a:sym typeface="Wingdings" panose="05000000000000000000" pitchFamily="2" charset="2"/>
              </a:rPr>
              <a:t> option before the end of the preceding school year</a:t>
            </a:r>
          </a:p>
          <a:p>
            <a:pPr>
              <a:lnSpc>
                <a:spcPct val="100000"/>
              </a:lnSpc>
            </a:pPr>
            <a:r>
              <a:rPr lang="en-US" sz="3200">
                <a:sym typeface="Wingdings" panose="05000000000000000000" pitchFamily="2" charset="2"/>
              </a:rPr>
              <a:t>Implemented an optional </a:t>
            </a:r>
            <a:r>
              <a:rPr lang="en-US" sz="3200" b="1">
                <a:sym typeface="Wingdings" panose="05000000000000000000" pitchFamily="2" charset="2"/>
              </a:rPr>
              <a:t>training on the classroom observation tool </a:t>
            </a:r>
            <a:r>
              <a:rPr lang="en-US" sz="3200">
                <a:sym typeface="Wingdings" panose="05000000000000000000" pitchFamily="2" charset="2"/>
              </a:rPr>
              <a:t>used in district reviews (CLASS by </a:t>
            </a:r>
            <a:r>
              <a:rPr lang="en-US" sz="3200" err="1">
                <a:sym typeface="Wingdings" panose="05000000000000000000" pitchFamily="2" charset="2"/>
              </a:rPr>
              <a:t>Teachstone</a:t>
            </a:r>
            <a:r>
              <a:rPr lang="en-US" sz="3200">
                <a:sym typeface="Wingdings" panose="05000000000000000000" pitchFamily="2" charset="2"/>
              </a:rPr>
              <a:t>) </a:t>
            </a:r>
          </a:p>
        </p:txBody>
      </p:sp>
      <p:sp>
        <p:nvSpPr>
          <p:cNvPr id="4" name="Slide Number Placeholder 3">
            <a:extLst>
              <a:ext uri="{FF2B5EF4-FFF2-40B4-BE49-F238E27FC236}">
                <a16:creationId xmlns:a16="http://schemas.microsoft.com/office/drawing/2014/main" id="{3D1636C4-89C7-C915-7423-30E4F4C57AA5}"/>
              </a:ext>
            </a:extLst>
          </p:cNvPr>
          <p:cNvSpPr>
            <a:spLocks noGrp="1"/>
          </p:cNvSpPr>
          <p:nvPr>
            <p:ph type="sldNum" sz="quarter" idx="12"/>
          </p:nvPr>
        </p:nvSpPr>
        <p:spPr/>
        <p:txBody>
          <a:bodyPr/>
          <a:lstStyle/>
          <a:p>
            <a:fld id="{68A8D22E-6BC5-9E47-900C-2BB94685D9F5}" type="slidenum">
              <a:rPr lang="en-US" smtClean="0"/>
              <a:t>22</a:t>
            </a:fld>
            <a:endParaRPr lang="en-US"/>
          </a:p>
        </p:txBody>
      </p:sp>
      <p:sp>
        <p:nvSpPr>
          <p:cNvPr id="5" name="Teardrop 4">
            <a:extLst>
              <a:ext uri="{FF2B5EF4-FFF2-40B4-BE49-F238E27FC236}">
                <a16:creationId xmlns:a16="http://schemas.microsoft.com/office/drawing/2014/main" id="{0A400C81-EB10-D2AC-98DD-4F7A0B1D391B}"/>
              </a:ext>
              <a:ext uri="{C183D7F6-B498-43B3-948B-1728B52AA6E4}">
                <adec:decorative xmlns:adec="http://schemas.microsoft.com/office/drawing/2017/decorative" val="1"/>
              </a:ext>
            </a:extLst>
          </p:cNvPr>
          <p:cNvSpPr/>
          <p:nvPr/>
        </p:nvSpPr>
        <p:spPr>
          <a:xfrm rot="2805128">
            <a:off x="179050" y="1128136"/>
            <a:ext cx="1097280" cy="1097280"/>
          </a:xfrm>
          <a:prstGeom prst="teardrop">
            <a:avLst>
              <a:gd name="adj" fmla="val 100000"/>
            </a:avLst>
          </a:prstGeom>
          <a:solidFill>
            <a:srgbClr val="1A4785"/>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368592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2B241-B978-BFA9-9709-600A9488A523}"/>
              </a:ext>
            </a:extLst>
          </p:cNvPr>
          <p:cNvSpPr>
            <a:spLocks noGrp="1"/>
          </p:cNvSpPr>
          <p:nvPr>
            <p:ph type="title"/>
          </p:nvPr>
        </p:nvSpPr>
        <p:spPr/>
        <p:txBody>
          <a:bodyPr/>
          <a:lstStyle/>
          <a:p>
            <a:r>
              <a:rPr lang="en-US"/>
              <a:t>Onsite Phase</a:t>
            </a:r>
          </a:p>
        </p:txBody>
      </p:sp>
      <p:sp>
        <p:nvSpPr>
          <p:cNvPr id="4" name="Text Placeholder 3">
            <a:extLst>
              <a:ext uri="{FF2B5EF4-FFF2-40B4-BE49-F238E27FC236}">
                <a16:creationId xmlns:a16="http://schemas.microsoft.com/office/drawing/2014/main" id="{54AA8135-A0AB-0CAE-4333-B52701825998}"/>
              </a:ext>
            </a:extLst>
          </p:cNvPr>
          <p:cNvSpPr>
            <a:spLocks noGrp="1"/>
          </p:cNvSpPr>
          <p:nvPr>
            <p:ph type="body" sz="half" idx="2"/>
          </p:nvPr>
        </p:nvSpPr>
        <p:spPr/>
        <p:txBody>
          <a:bodyPr/>
          <a:lstStyle/>
          <a:p>
            <a:pPr marL="285750" indent="-285750">
              <a:buFont typeface="Arial" panose="020B0604020202020204" pitchFamily="34" charset="0"/>
              <a:buChar char="•"/>
            </a:pPr>
            <a:r>
              <a:rPr lang="en-US"/>
              <a:t>High Quality Instructional Materials (HQIM) Observations</a:t>
            </a:r>
          </a:p>
          <a:p>
            <a:pPr marL="285750" indent="-285750">
              <a:buFont typeface="Arial" panose="020B0604020202020204" pitchFamily="34" charset="0"/>
              <a:buChar char="•"/>
            </a:pPr>
            <a:r>
              <a:rPr lang="en-US"/>
              <a:t>Debrief Calls</a:t>
            </a:r>
          </a:p>
        </p:txBody>
      </p:sp>
      <p:pic>
        <p:nvPicPr>
          <p:cNvPr id="7" name="Content Placeholder 6" descr="Children playing with tools">
            <a:extLst>
              <a:ext uri="{FF2B5EF4-FFF2-40B4-BE49-F238E27FC236}">
                <a16:creationId xmlns:a16="http://schemas.microsoft.com/office/drawing/2014/main" id="{70646442-EAE2-0F93-AB9D-C9331BED3CFB}"/>
              </a:ext>
            </a:extLst>
          </p:cNvPr>
          <p:cNvPicPr>
            <a:picLocks noGrp="1" noChangeAspect="1"/>
          </p:cNvPicPr>
          <p:nvPr>
            <p:ph idx="1"/>
          </p:nvPr>
        </p:nvPicPr>
        <p:blipFill>
          <a:blip r:embed="rId3"/>
          <a:srcRect l="15003"/>
          <a:stretch>
            <a:fillRect/>
          </a:stretch>
        </p:blipFill>
        <p:spPr>
          <a:xfrm>
            <a:off x="4664598" y="-49193"/>
            <a:ext cx="8869058" cy="6956385"/>
          </a:xfrm>
        </p:spPr>
      </p:pic>
      <p:sp>
        <p:nvSpPr>
          <p:cNvPr id="5" name="Slide Number Placeholder 4">
            <a:extLst>
              <a:ext uri="{FF2B5EF4-FFF2-40B4-BE49-F238E27FC236}">
                <a16:creationId xmlns:a16="http://schemas.microsoft.com/office/drawing/2014/main" id="{E4348295-28C2-7025-9D12-73DCE9BAF6F9}"/>
              </a:ext>
            </a:extLst>
          </p:cNvPr>
          <p:cNvSpPr>
            <a:spLocks noGrp="1"/>
          </p:cNvSpPr>
          <p:nvPr>
            <p:ph type="sldNum" sz="quarter" idx="12"/>
          </p:nvPr>
        </p:nvSpPr>
        <p:spPr/>
        <p:txBody>
          <a:bodyPr/>
          <a:lstStyle/>
          <a:p>
            <a:fld id="{68A8D22E-6BC5-9E47-900C-2BB94685D9F5}" type="slidenum">
              <a:rPr lang="en-US" smtClean="0"/>
              <a:t>23</a:t>
            </a:fld>
            <a:endParaRPr lang="en-US"/>
          </a:p>
        </p:txBody>
      </p:sp>
    </p:spTree>
    <p:extLst>
      <p:ext uri="{BB962C8B-B14F-4D97-AF65-F5344CB8AC3E}">
        <p14:creationId xmlns:p14="http://schemas.microsoft.com/office/powerpoint/2010/main" val="3065804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FAA75-3450-9242-98CE-284A9AB5C5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C83A01-5031-F8B4-338F-76FBD071A878}"/>
              </a:ext>
            </a:extLst>
          </p:cNvPr>
          <p:cNvSpPr>
            <a:spLocks noGrp="1"/>
          </p:cNvSpPr>
          <p:nvPr>
            <p:ph type="title"/>
          </p:nvPr>
        </p:nvSpPr>
        <p:spPr>
          <a:xfrm>
            <a:off x="173179" y="308699"/>
            <a:ext cx="11181586" cy="861002"/>
          </a:xfrm>
        </p:spPr>
        <p:txBody>
          <a:bodyPr>
            <a:normAutofit/>
          </a:bodyPr>
          <a:lstStyle/>
          <a:p>
            <a:r>
              <a:rPr lang="en-US"/>
              <a:t>Onsite Phase: HQIM Use</a:t>
            </a:r>
          </a:p>
        </p:txBody>
      </p:sp>
      <p:sp>
        <p:nvSpPr>
          <p:cNvPr id="5" name="Teardrop 4">
            <a:extLst>
              <a:ext uri="{FF2B5EF4-FFF2-40B4-BE49-F238E27FC236}">
                <a16:creationId xmlns:a16="http://schemas.microsoft.com/office/drawing/2014/main" id="{539F0D85-0BBE-9637-8F2E-290B581F2696}"/>
              </a:ext>
              <a:ext uri="{C183D7F6-B498-43B3-948B-1728B52AA6E4}">
                <adec:decorative xmlns:adec="http://schemas.microsoft.com/office/drawing/2017/decorative" val="1"/>
              </a:ext>
            </a:extLst>
          </p:cNvPr>
          <p:cNvSpPr/>
          <p:nvPr/>
        </p:nvSpPr>
        <p:spPr>
          <a:xfrm rot="2805128">
            <a:off x="179050" y="1128136"/>
            <a:ext cx="1097280" cy="1097280"/>
          </a:xfrm>
          <a:prstGeom prst="teardrop">
            <a:avLst>
              <a:gd name="adj" fmla="val 100000"/>
            </a:avLst>
          </a:prstGeom>
          <a:solidFill>
            <a:srgbClr val="C41F8C"/>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36348B72-F877-793C-B636-EC24C338D1EC}"/>
              </a:ext>
            </a:extLst>
          </p:cNvPr>
          <p:cNvSpPr>
            <a:spLocks noGrp="1"/>
          </p:cNvSpPr>
          <p:nvPr>
            <p:ph idx="1"/>
          </p:nvPr>
        </p:nvSpPr>
        <p:spPr>
          <a:xfrm>
            <a:off x="1307995" y="1676776"/>
            <a:ext cx="10255114" cy="1368077"/>
          </a:xfrm>
        </p:spPr>
        <p:txBody>
          <a:bodyPr anchor="t">
            <a:normAutofit fontScale="92500" lnSpcReduction="20000"/>
          </a:bodyPr>
          <a:lstStyle/>
          <a:p>
            <a:pPr marL="571500" indent="-571500">
              <a:lnSpc>
                <a:spcPct val="110000"/>
              </a:lnSpc>
            </a:pPr>
            <a:r>
              <a:rPr lang="en-US" sz="3200">
                <a:latin typeface="Arial"/>
                <a:cs typeface="Arial"/>
              </a:rPr>
              <a:t>Began collecting and reporting data on evidence of </a:t>
            </a:r>
            <a:r>
              <a:rPr lang="en-US" sz="3200" b="1">
                <a:latin typeface="Arial"/>
                <a:cs typeface="Arial"/>
              </a:rPr>
              <a:t>High-Quality Instructional Materials use </a:t>
            </a:r>
            <a:r>
              <a:rPr lang="en-US" sz="3200">
                <a:latin typeface="Arial"/>
                <a:cs typeface="Arial"/>
              </a:rPr>
              <a:t>in classrooms</a:t>
            </a:r>
          </a:p>
          <a:p>
            <a:pPr marL="0" indent="0">
              <a:lnSpc>
                <a:spcPct val="110000"/>
              </a:lnSpc>
              <a:buNone/>
            </a:pPr>
            <a:endParaRPr lang="en-US" sz="3200">
              <a:latin typeface="Arial"/>
              <a:cs typeface="Arial"/>
            </a:endParaRPr>
          </a:p>
        </p:txBody>
      </p:sp>
      <p:sp>
        <p:nvSpPr>
          <p:cNvPr id="7" name="Rectangle: Rounded Corners 6">
            <a:extLst>
              <a:ext uri="{FF2B5EF4-FFF2-40B4-BE49-F238E27FC236}">
                <a16:creationId xmlns:a16="http://schemas.microsoft.com/office/drawing/2014/main" id="{3E8A279D-2CDE-F622-2EC3-15431087511E}"/>
              </a:ext>
            </a:extLst>
          </p:cNvPr>
          <p:cNvSpPr/>
          <p:nvPr/>
        </p:nvSpPr>
        <p:spPr>
          <a:xfrm>
            <a:off x="1205696" y="3305433"/>
            <a:ext cx="9780608" cy="2799116"/>
          </a:xfrm>
          <a:prstGeom prst="roundRect">
            <a:avLst/>
          </a:prstGeom>
          <a:solidFill>
            <a:srgbClr val="F1A5D8"/>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r>
              <a:rPr lang="en-US" sz="2000" b="1">
                <a:solidFill>
                  <a:schemeClr val="tx1"/>
                </a:solidFill>
                <a:latin typeface="Arial" panose="020B0604020202020204" pitchFamily="34" charset="0"/>
                <a:cs typeface="Arial" panose="020B0604020202020204" pitchFamily="34" charset="0"/>
              </a:rPr>
              <a:t>Example</a:t>
            </a:r>
            <a:r>
              <a:rPr lang="en-US" sz="2000">
                <a:solidFill>
                  <a:schemeClr val="tx1"/>
                </a:solidFill>
                <a:latin typeface="Arial" panose="020B0604020202020204" pitchFamily="34" charset="0"/>
                <a:cs typeface="Arial" panose="020B0604020202020204" pitchFamily="34" charset="0"/>
              </a:rPr>
              <a:t>: </a:t>
            </a:r>
          </a:p>
          <a:p>
            <a:r>
              <a:rPr lang="en-US" sz="2000">
                <a:solidFill>
                  <a:schemeClr val="tx1"/>
                </a:solidFill>
                <a:latin typeface="Arial" panose="020B0604020202020204" pitchFamily="34" charset="0"/>
                <a:cs typeface="Arial" panose="020B0604020202020204" pitchFamily="34" charset="0"/>
              </a:rPr>
              <a:t>Teachers were using HQIM in 32 percent of all classrooms observed, but this further varies by grade level: teachers were using HQIM in 46 percent of elementary (Grades K-5) classrooms observed, in 21 percent of middle school (Grades 6-8) classrooms observed, and in 21 percent of high school (Grades 9-12) classrooms observed. These rates also varied by content: teachers were using HQIM in 68 percent of ELA lessons or classrooms observed, and in 11 percent of mathematics lessons or classrooms observed.</a:t>
            </a:r>
          </a:p>
        </p:txBody>
      </p:sp>
      <p:sp>
        <p:nvSpPr>
          <p:cNvPr id="4" name="Slide Number Placeholder 3">
            <a:extLst>
              <a:ext uri="{FF2B5EF4-FFF2-40B4-BE49-F238E27FC236}">
                <a16:creationId xmlns:a16="http://schemas.microsoft.com/office/drawing/2014/main" id="{7B4A2CE1-D10A-CE9C-96DF-162E042A0F18}"/>
              </a:ext>
            </a:extLst>
          </p:cNvPr>
          <p:cNvSpPr>
            <a:spLocks noGrp="1"/>
          </p:cNvSpPr>
          <p:nvPr>
            <p:ph type="sldNum" sz="quarter" idx="12"/>
          </p:nvPr>
        </p:nvSpPr>
        <p:spPr/>
        <p:txBody>
          <a:bodyPr/>
          <a:lstStyle/>
          <a:p>
            <a:fld id="{68A8D22E-6BC5-9E47-900C-2BB94685D9F5}" type="slidenum">
              <a:rPr lang="en-US" smtClean="0"/>
              <a:t>24</a:t>
            </a:fld>
            <a:endParaRPr lang="en-US"/>
          </a:p>
        </p:txBody>
      </p:sp>
    </p:spTree>
    <p:extLst>
      <p:ext uri="{BB962C8B-B14F-4D97-AF65-F5344CB8AC3E}">
        <p14:creationId xmlns:p14="http://schemas.microsoft.com/office/powerpoint/2010/main" val="3078993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3443B-D634-1A21-00E2-2F18E8762C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B2EE3E-B2AB-F51B-6EFE-ED10E13E9F78}"/>
              </a:ext>
            </a:extLst>
          </p:cNvPr>
          <p:cNvSpPr>
            <a:spLocks noGrp="1"/>
          </p:cNvSpPr>
          <p:nvPr>
            <p:ph type="title"/>
          </p:nvPr>
        </p:nvSpPr>
        <p:spPr>
          <a:xfrm>
            <a:off x="173179" y="308699"/>
            <a:ext cx="11181586" cy="861002"/>
          </a:xfrm>
        </p:spPr>
        <p:txBody>
          <a:bodyPr>
            <a:normAutofit/>
          </a:bodyPr>
          <a:lstStyle/>
          <a:p>
            <a:r>
              <a:rPr lang="en-US"/>
              <a:t>Onsite Phase: Debrief Calls</a:t>
            </a:r>
          </a:p>
        </p:txBody>
      </p:sp>
      <p:sp>
        <p:nvSpPr>
          <p:cNvPr id="3" name="Content Placeholder 2">
            <a:extLst>
              <a:ext uri="{FF2B5EF4-FFF2-40B4-BE49-F238E27FC236}">
                <a16:creationId xmlns:a16="http://schemas.microsoft.com/office/drawing/2014/main" id="{3F0CC997-B99A-95BE-C8F0-B7825F07B511}"/>
              </a:ext>
            </a:extLst>
          </p:cNvPr>
          <p:cNvSpPr>
            <a:spLocks noGrp="1"/>
          </p:cNvSpPr>
          <p:nvPr>
            <p:ph idx="1"/>
          </p:nvPr>
        </p:nvSpPr>
        <p:spPr>
          <a:xfrm>
            <a:off x="1307995" y="1676776"/>
            <a:ext cx="4788005" cy="4423082"/>
          </a:xfrm>
        </p:spPr>
        <p:txBody>
          <a:bodyPr anchor="t">
            <a:normAutofit/>
          </a:bodyPr>
          <a:lstStyle/>
          <a:p>
            <a:pPr marL="571500" indent="-571500">
              <a:lnSpc>
                <a:spcPct val="110000"/>
              </a:lnSpc>
            </a:pPr>
            <a:r>
              <a:rPr lang="en-US" sz="3200">
                <a:latin typeface="Arial"/>
                <a:cs typeface="Arial"/>
              </a:rPr>
              <a:t>Began conducting </a:t>
            </a:r>
            <a:r>
              <a:rPr lang="en-US" sz="3200" b="1">
                <a:latin typeface="Arial"/>
                <a:cs typeface="Arial"/>
              </a:rPr>
              <a:t>debrief calls </a:t>
            </a:r>
            <a:r>
              <a:rPr lang="en-US" sz="3200">
                <a:latin typeface="Arial"/>
                <a:cs typeface="Arial"/>
              </a:rPr>
              <a:t>with district leaders approximately 10 days after each onsite visit </a:t>
            </a:r>
          </a:p>
          <a:p>
            <a:pPr marL="0" indent="0">
              <a:lnSpc>
                <a:spcPct val="110000"/>
              </a:lnSpc>
              <a:buNone/>
            </a:pPr>
            <a:endParaRPr lang="en-US" sz="3200">
              <a:latin typeface="Arial"/>
              <a:cs typeface="Arial"/>
            </a:endParaRPr>
          </a:p>
        </p:txBody>
      </p:sp>
      <p:sp>
        <p:nvSpPr>
          <p:cNvPr id="4" name="Slide Number Placeholder 3">
            <a:extLst>
              <a:ext uri="{FF2B5EF4-FFF2-40B4-BE49-F238E27FC236}">
                <a16:creationId xmlns:a16="http://schemas.microsoft.com/office/drawing/2014/main" id="{7BD73C5D-9266-87F9-DE25-0AC8C85BC9CB}"/>
              </a:ext>
            </a:extLst>
          </p:cNvPr>
          <p:cNvSpPr>
            <a:spLocks noGrp="1"/>
          </p:cNvSpPr>
          <p:nvPr>
            <p:ph type="sldNum" sz="quarter" idx="12"/>
          </p:nvPr>
        </p:nvSpPr>
        <p:spPr/>
        <p:txBody>
          <a:bodyPr/>
          <a:lstStyle/>
          <a:p>
            <a:fld id="{68A8D22E-6BC5-9E47-900C-2BB94685D9F5}" type="slidenum">
              <a:rPr lang="en-US" smtClean="0"/>
              <a:t>25</a:t>
            </a:fld>
            <a:endParaRPr lang="en-US"/>
          </a:p>
        </p:txBody>
      </p:sp>
      <p:sp>
        <p:nvSpPr>
          <p:cNvPr id="5" name="Teardrop 4">
            <a:extLst>
              <a:ext uri="{FF2B5EF4-FFF2-40B4-BE49-F238E27FC236}">
                <a16:creationId xmlns:a16="http://schemas.microsoft.com/office/drawing/2014/main" id="{CD34A36B-6A47-E1D9-8817-5888E86E98E0}"/>
              </a:ext>
              <a:ext uri="{C183D7F6-B498-43B3-948B-1728B52AA6E4}">
                <adec:decorative xmlns:adec="http://schemas.microsoft.com/office/drawing/2017/decorative" val="1"/>
              </a:ext>
            </a:extLst>
          </p:cNvPr>
          <p:cNvSpPr/>
          <p:nvPr/>
        </p:nvSpPr>
        <p:spPr>
          <a:xfrm rot="2805128">
            <a:off x="179050" y="1128136"/>
            <a:ext cx="1097280" cy="1097280"/>
          </a:xfrm>
          <a:prstGeom prst="teardrop">
            <a:avLst>
              <a:gd name="adj" fmla="val 100000"/>
            </a:avLst>
          </a:prstGeom>
          <a:solidFill>
            <a:srgbClr val="C41F8C"/>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pic>
        <p:nvPicPr>
          <p:cNvPr id="8" name="Picture 7" descr="Screenshot of slides from a debrief call with a district">
            <a:extLst>
              <a:ext uri="{FF2B5EF4-FFF2-40B4-BE49-F238E27FC236}">
                <a16:creationId xmlns:a16="http://schemas.microsoft.com/office/drawing/2014/main" id="{86826F13-4200-A837-0EF0-875A041DDED8}"/>
              </a:ext>
            </a:extLst>
          </p:cNvPr>
          <p:cNvPicPr>
            <a:picLocks noChangeAspect="1"/>
          </p:cNvPicPr>
          <p:nvPr/>
        </p:nvPicPr>
        <p:blipFill>
          <a:blip r:embed="rId3"/>
          <a:stretch>
            <a:fillRect/>
          </a:stretch>
        </p:blipFill>
        <p:spPr>
          <a:xfrm>
            <a:off x="6642100" y="1368689"/>
            <a:ext cx="4826965" cy="5247433"/>
          </a:xfrm>
          <a:prstGeom prst="rect">
            <a:avLst/>
          </a:prstGeom>
        </p:spPr>
      </p:pic>
    </p:spTree>
    <p:extLst>
      <p:ext uri="{BB962C8B-B14F-4D97-AF65-F5344CB8AC3E}">
        <p14:creationId xmlns:p14="http://schemas.microsoft.com/office/powerpoint/2010/main" val="3039123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F6825-71D0-CF32-2736-E23C30057597}"/>
              </a:ext>
            </a:extLst>
          </p:cNvPr>
          <p:cNvSpPr>
            <a:spLocks noGrp="1"/>
          </p:cNvSpPr>
          <p:nvPr>
            <p:ph type="title"/>
          </p:nvPr>
        </p:nvSpPr>
        <p:spPr/>
        <p:txBody>
          <a:bodyPr/>
          <a:lstStyle/>
          <a:p>
            <a:r>
              <a:rPr lang="en-US"/>
              <a:t>Drafting and Publication</a:t>
            </a:r>
          </a:p>
        </p:txBody>
      </p:sp>
      <p:pic>
        <p:nvPicPr>
          <p:cNvPr id="7" name="Picture Placeholder 6" descr="Seated person typing on laptop and writing in notepad, with elbow resting on stack of books">
            <a:extLst>
              <a:ext uri="{FF2B5EF4-FFF2-40B4-BE49-F238E27FC236}">
                <a16:creationId xmlns:a16="http://schemas.microsoft.com/office/drawing/2014/main" id="{15037240-CC7C-475A-530C-EB1D3475E2CD}"/>
              </a:ext>
            </a:extLst>
          </p:cNvPr>
          <p:cNvPicPr>
            <a:picLocks noGrp="1" noChangeAspect="1"/>
          </p:cNvPicPr>
          <p:nvPr>
            <p:ph type="pic" idx="1"/>
          </p:nvPr>
        </p:nvPicPr>
        <p:blipFill>
          <a:blip r:embed="rId2"/>
          <a:srcRect l="14084" r="14084"/>
          <a:stretch/>
        </p:blipFill>
        <p:spPr/>
      </p:pic>
      <p:sp>
        <p:nvSpPr>
          <p:cNvPr id="4" name="Text Placeholder 3">
            <a:extLst>
              <a:ext uri="{FF2B5EF4-FFF2-40B4-BE49-F238E27FC236}">
                <a16:creationId xmlns:a16="http://schemas.microsoft.com/office/drawing/2014/main" id="{86089815-19D3-1676-01E7-824538D94E09}"/>
              </a:ext>
            </a:extLst>
          </p:cNvPr>
          <p:cNvSpPr>
            <a:spLocks noGrp="1"/>
          </p:cNvSpPr>
          <p:nvPr>
            <p:ph type="body" sz="half" idx="2"/>
          </p:nvPr>
        </p:nvSpPr>
        <p:spPr/>
        <p:txBody>
          <a:bodyPr/>
          <a:lstStyle/>
          <a:p>
            <a:pPr marL="285750" indent="-285750">
              <a:buFont typeface="Arial" panose="020B0604020202020204" pitchFamily="34" charset="0"/>
              <a:buChar char="•"/>
            </a:pPr>
            <a:r>
              <a:rPr lang="en-US"/>
              <a:t>District Profile</a:t>
            </a:r>
          </a:p>
          <a:p>
            <a:pPr marL="285750" indent="-285750">
              <a:buFont typeface="Arial" panose="020B0604020202020204" pitchFamily="34" charset="0"/>
              <a:buChar char="•"/>
            </a:pPr>
            <a:r>
              <a:rPr lang="en-US"/>
              <a:t>Appendix C</a:t>
            </a:r>
          </a:p>
        </p:txBody>
      </p:sp>
      <p:sp>
        <p:nvSpPr>
          <p:cNvPr id="5" name="Slide Number Placeholder 4">
            <a:extLst>
              <a:ext uri="{FF2B5EF4-FFF2-40B4-BE49-F238E27FC236}">
                <a16:creationId xmlns:a16="http://schemas.microsoft.com/office/drawing/2014/main" id="{76DFFB91-0855-65C9-C325-EB5846E48CD8}"/>
              </a:ext>
            </a:extLst>
          </p:cNvPr>
          <p:cNvSpPr>
            <a:spLocks noGrp="1"/>
          </p:cNvSpPr>
          <p:nvPr>
            <p:ph type="sldNum" sz="quarter" idx="12"/>
          </p:nvPr>
        </p:nvSpPr>
        <p:spPr/>
        <p:txBody>
          <a:bodyPr/>
          <a:lstStyle/>
          <a:p>
            <a:fld id="{68A8D22E-6BC5-9E47-900C-2BB94685D9F5}" type="slidenum">
              <a:rPr lang="en-US" smtClean="0"/>
              <a:pPr/>
              <a:t>26</a:t>
            </a:fld>
            <a:endParaRPr lang="en-US"/>
          </a:p>
        </p:txBody>
      </p:sp>
    </p:spTree>
    <p:extLst>
      <p:ext uri="{BB962C8B-B14F-4D97-AF65-F5344CB8AC3E}">
        <p14:creationId xmlns:p14="http://schemas.microsoft.com/office/powerpoint/2010/main" val="742867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A8226-767F-8643-51CF-0EDA9D858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AF4930-4E5C-5D0D-80B8-132FD0D3E5D1}"/>
              </a:ext>
            </a:extLst>
          </p:cNvPr>
          <p:cNvSpPr>
            <a:spLocks noGrp="1"/>
          </p:cNvSpPr>
          <p:nvPr>
            <p:ph type="title"/>
          </p:nvPr>
        </p:nvSpPr>
        <p:spPr>
          <a:xfrm>
            <a:off x="173179" y="308699"/>
            <a:ext cx="11181586" cy="861002"/>
          </a:xfrm>
        </p:spPr>
        <p:txBody>
          <a:bodyPr>
            <a:normAutofit/>
          </a:bodyPr>
          <a:lstStyle/>
          <a:p>
            <a:r>
              <a:rPr lang="en-US"/>
              <a:t>Drafting and Publication Phase</a:t>
            </a:r>
          </a:p>
        </p:txBody>
      </p:sp>
      <p:sp>
        <p:nvSpPr>
          <p:cNvPr id="3" name="Content Placeholder 2">
            <a:extLst>
              <a:ext uri="{FF2B5EF4-FFF2-40B4-BE49-F238E27FC236}">
                <a16:creationId xmlns:a16="http://schemas.microsoft.com/office/drawing/2014/main" id="{80B46F8A-AC14-C016-BEFB-29B0F3FDC5D9}"/>
              </a:ext>
            </a:extLst>
          </p:cNvPr>
          <p:cNvSpPr>
            <a:spLocks noGrp="1"/>
          </p:cNvSpPr>
          <p:nvPr>
            <p:ph idx="1"/>
          </p:nvPr>
        </p:nvSpPr>
        <p:spPr>
          <a:xfrm>
            <a:off x="1307996" y="1676776"/>
            <a:ext cx="5069656" cy="4423082"/>
          </a:xfrm>
        </p:spPr>
        <p:txBody>
          <a:bodyPr anchor="t">
            <a:normAutofit/>
          </a:bodyPr>
          <a:lstStyle/>
          <a:p>
            <a:pPr>
              <a:lnSpc>
                <a:spcPct val="110000"/>
              </a:lnSpc>
            </a:pPr>
            <a:r>
              <a:rPr lang="en-US" sz="3200" b="1">
                <a:latin typeface="Arial"/>
                <a:cs typeface="Arial"/>
              </a:rPr>
              <a:t>Revamped the District Profile </a:t>
            </a:r>
            <a:r>
              <a:rPr lang="en-US" sz="3200">
                <a:latin typeface="Arial"/>
                <a:cs typeface="Arial"/>
              </a:rPr>
              <a:t>section of the reports</a:t>
            </a:r>
          </a:p>
          <a:p>
            <a:pPr>
              <a:lnSpc>
                <a:spcPct val="110000"/>
              </a:lnSpc>
            </a:pPr>
            <a:r>
              <a:rPr lang="en-US" sz="3200" b="1">
                <a:latin typeface="Arial"/>
                <a:cs typeface="Arial"/>
              </a:rPr>
              <a:t>Tailored Appendix C </a:t>
            </a:r>
            <a:r>
              <a:rPr lang="en-US" sz="3200">
                <a:latin typeface="Arial"/>
                <a:cs typeface="Arial"/>
              </a:rPr>
              <a:t>to include only relevant resources</a:t>
            </a:r>
          </a:p>
        </p:txBody>
      </p:sp>
      <p:sp>
        <p:nvSpPr>
          <p:cNvPr id="4" name="Slide Number Placeholder 3">
            <a:extLst>
              <a:ext uri="{FF2B5EF4-FFF2-40B4-BE49-F238E27FC236}">
                <a16:creationId xmlns:a16="http://schemas.microsoft.com/office/drawing/2014/main" id="{FEC27612-50DE-E41F-A011-C2B9062D48AB}"/>
              </a:ext>
            </a:extLst>
          </p:cNvPr>
          <p:cNvSpPr>
            <a:spLocks noGrp="1"/>
          </p:cNvSpPr>
          <p:nvPr>
            <p:ph type="sldNum" sz="quarter" idx="12"/>
          </p:nvPr>
        </p:nvSpPr>
        <p:spPr/>
        <p:txBody>
          <a:bodyPr/>
          <a:lstStyle/>
          <a:p>
            <a:fld id="{68A8D22E-6BC5-9E47-900C-2BB94685D9F5}" type="slidenum">
              <a:rPr lang="en-US" smtClean="0"/>
              <a:t>27</a:t>
            </a:fld>
            <a:endParaRPr lang="en-US"/>
          </a:p>
        </p:txBody>
      </p:sp>
      <p:sp>
        <p:nvSpPr>
          <p:cNvPr id="5" name="Teardrop 4">
            <a:extLst>
              <a:ext uri="{FF2B5EF4-FFF2-40B4-BE49-F238E27FC236}">
                <a16:creationId xmlns:a16="http://schemas.microsoft.com/office/drawing/2014/main" id="{7EA5F5B2-E7F6-4155-D774-A63C2B9F485F}"/>
              </a:ext>
              <a:ext uri="{C183D7F6-B498-43B3-948B-1728B52AA6E4}">
                <adec:decorative xmlns:adec="http://schemas.microsoft.com/office/drawing/2017/decorative" val="1"/>
              </a:ext>
            </a:extLst>
          </p:cNvPr>
          <p:cNvSpPr/>
          <p:nvPr/>
        </p:nvSpPr>
        <p:spPr>
          <a:xfrm rot="2805128">
            <a:off x="179050" y="1128136"/>
            <a:ext cx="1097280" cy="1097280"/>
          </a:xfrm>
          <a:prstGeom prst="teardrop">
            <a:avLst>
              <a:gd name="adj" fmla="val 100000"/>
            </a:avLst>
          </a:prstGeom>
          <a:solidFill>
            <a:srgbClr val="45BDB2"/>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pic>
        <p:nvPicPr>
          <p:cNvPr id="8" name="Picture 7" descr="screenshot of district profile">
            <a:extLst>
              <a:ext uri="{FF2B5EF4-FFF2-40B4-BE49-F238E27FC236}">
                <a16:creationId xmlns:a16="http://schemas.microsoft.com/office/drawing/2014/main" id="{67082994-D6A8-AECC-7852-907729988278}"/>
              </a:ext>
            </a:extLst>
          </p:cNvPr>
          <p:cNvPicPr>
            <a:picLocks noChangeAspect="1"/>
          </p:cNvPicPr>
          <p:nvPr/>
        </p:nvPicPr>
        <p:blipFill>
          <a:blip r:embed="rId3"/>
          <a:stretch>
            <a:fillRect/>
          </a:stretch>
        </p:blipFill>
        <p:spPr>
          <a:xfrm>
            <a:off x="7145040" y="1360354"/>
            <a:ext cx="4650665" cy="4941867"/>
          </a:xfrm>
          <a:prstGeom prst="rect">
            <a:avLst/>
          </a:prstGeom>
        </p:spPr>
      </p:pic>
    </p:spTree>
    <p:extLst>
      <p:ext uri="{BB962C8B-B14F-4D97-AF65-F5344CB8AC3E}">
        <p14:creationId xmlns:p14="http://schemas.microsoft.com/office/powerpoint/2010/main" val="1519203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C3BEB-DFFC-3EB7-C8A9-03C748D62E64}"/>
              </a:ext>
            </a:extLst>
          </p:cNvPr>
          <p:cNvSpPr>
            <a:spLocks noGrp="1"/>
          </p:cNvSpPr>
          <p:nvPr>
            <p:ph type="title"/>
          </p:nvPr>
        </p:nvSpPr>
        <p:spPr/>
        <p:txBody>
          <a:bodyPr/>
          <a:lstStyle/>
          <a:p>
            <a:r>
              <a:rPr lang="en-US"/>
              <a:t>Post-Review Phase</a:t>
            </a:r>
          </a:p>
        </p:txBody>
      </p:sp>
      <p:sp>
        <p:nvSpPr>
          <p:cNvPr id="4" name="Text Placeholder 3">
            <a:extLst>
              <a:ext uri="{FF2B5EF4-FFF2-40B4-BE49-F238E27FC236}">
                <a16:creationId xmlns:a16="http://schemas.microsoft.com/office/drawing/2014/main" id="{1BE3DE8D-A585-655C-D9CD-11E0F4A6FAEB}"/>
              </a:ext>
            </a:extLst>
          </p:cNvPr>
          <p:cNvSpPr>
            <a:spLocks noGrp="1"/>
          </p:cNvSpPr>
          <p:nvPr>
            <p:ph type="body" sz="half" idx="2"/>
          </p:nvPr>
        </p:nvSpPr>
        <p:spPr/>
        <p:txBody>
          <a:bodyPr/>
          <a:lstStyle/>
          <a:p>
            <a:pPr marL="285750" indent="-285750">
              <a:buFont typeface="Arial" panose="020B0604020202020204" pitchFamily="34" charset="0"/>
              <a:buChar char="•"/>
            </a:pPr>
            <a:r>
              <a:rPr lang="en-US"/>
              <a:t>Findings Calls</a:t>
            </a:r>
          </a:p>
          <a:p>
            <a:pPr marL="285750" indent="-285750">
              <a:buFont typeface="Arial" panose="020B0604020202020204" pitchFamily="34" charset="0"/>
              <a:buChar char="•"/>
            </a:pPr>
            <a:r>
              <a:rPr lang="en-US"/>
              <a:t>Post-Review Action Kit</a:t>
            </a:r>
          </a:p>
          <a:p>
            <a:pPr marL="285750" indent="-285750">
              <a:buFont typeface="Arial" panose="020B0604020202020204" pitchFamily="34" charset="0"/>
              <a:buChar char="•"/>
            </a:pPr>
            <a:r>
              <a:rPr lang="en-US"/>
              <a:t>District Review Support Pilot</a:t>
            </a:r>
          </a:p>
        </p:txBody>
      </p:sp>
      <p:pic>
        <p:nvPicPr>
          <p:cNvPr id="7" name="Content Placeholder 6" descr="Two people collaborating over books">
            <a:extLst>
              <a:ext uri="{FF2B5EF4-FFF2-40B4-BE49-F238E27FC236}">
                <a16:creationId xmlns:a16="http://schemas.microsoft.com/office/drawing/2014/main" id="{4F1B9897-FB13-12F4-8C78-0F5A6E10FDFE}"/>
              </a:ext>
            </a:extLst>
          </p:cNvPr>
          <p:cNvPicPr>
            <a:picLocks noGrp="1" noChangeAspect="1"/>
          </p:cNvPicPr>
          <p:nvPr>
            <p:ph idx="1"/>
          </p:nvPr>
        </p:nvPicPr>
        <p:blipFill>
          <a:blip r:embed="rId3"/>
          <a:srcRect l="13305" r="13183"/>
          <a:stretch>
            <a:fillRect/>
          </a:stretch>
        </p:blipFill>
        <p:spPr>
          <a:xfrm>
            <a:off x="4629872" y="0"/>
            <a:ext cx="7562128" cy="6858000"/>
          </a:xfrm>
        </p:spPr>
      </p:pic>
      <p:sp>
        <p:nvSpPr>
          <p:cNvPr id="5" name="Slide Number Placeholder 4">
            <a:extLst>
              <a:ext uri="{FF2B5EF4-FFF2-40B4-BE49-F238E27FC236}">
                <a16:creationId xmlns:a16="http://schemas.microsoft.com/office/drawing/2014/main" id="{4AFB28AA-8F12-6A6C-B237-99014844D858}"/>
              </a:ext>
            </a:extLst>
          </p:cNvPr>
          <p:cNvSpPr>
            <a:spLocks noGrp="1"/>
          </p:cNvSpPr>
          <p:nvPr>
            <p:ph type="sldNum" sz="quarter" idx="12"/>
          </p:nvPr>
        </p:nvSpPr>
        <p:spPr/>
        <p:txBody>
          <a:bodyPr/>
          <a:lstStyle/>
          <a:p>
            <a:fld id="{68A8D22E-6BC5-9E47-900C-2BB94685D9F5}" type="slidenum">
              <a:rPr lang="en-US" smtClean="0"/>
              <a:t>28</a:t>
            </a:fld>
            <a:endParaRPr lang="en-US"/>
          </a:p>
        </p:txBody>
      </p:sp>
    </p:spTree>
    <p:extLst>
      <p:ext uri="{BB962C8B-B14F-4D97-AF65-F5344CB8AC3E}">
        <p14:creationId xmlns:p14="http://schemas.microsoft.com/office/powerpoint/2010/main" val="3456536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E0CF5-939A-CD01-113B-6836E86CA1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0D10A2-7D82-DC74-E846-1E36972FB097}"/>
              </a:ext>
            </a:extLst>
          </p:cNvPr>
          <p:cNvSpPr>
            <a:spLocks noGrp="1"/>
          </p:cNvSpPr>
          <p:nvPr>
            <p:ph type="title"/>
          </p:nvPr>
        </p:nvSpPr>
        <p:spPr>
          <a:xfrm>
            <a:off x="173179" y="308699"/>
            <a:ext cx="11181586" cy="861002"/>
          </a:xfrm>
        </p:spPr>
        <p:txBody>
          <a:bodyPr>
            <a:normAutofit/>
          </a:bodyPr>
          <a:lstStyle/>
          <a:p>
            <a:r>
              <a:rPr lang="en-US" sz="4000"/>
              <a:t>Post-Review Phase: Findings Calls</a:t>
            </a:r>
          </a:p>
        </p:txBody>
      </p:sp>
      <p:sp>
        <p:nvSpPr>
          <p:cNvPr id="5" name="Teardrop 4">
            <a:extLst>
              <a:ext uri="{FF2B5EF4-FFF2-40B4-BE49-F238E27FC236}">
                <a16:creationId xmlns:a16="http://schemas.microsoft.com/office/drawing/2014/main" id="{F84B845C-6E86-3A29-ED49-4A6D2CB81F98}"/>
              </a:ext>
              <a:ext uri="{C183D7F6-B498-43B3-948B-1728B52AA6E4}">
                <adec:decorative xmlns:adec="http://schemas.microsoft.com/office/drawing/2017/decorative" val="1"/>
              </a:ext>
            </a:extLst>
          </p:cNvPr>
          <p:cNvSpPr/>
          <p:nvPr/>
        </p:nvSpPr>
        <p:spPr>
          <a:xfrm rot="2805128">
            <a:off x="179050" y="1128136"/>
            <a:ext cx="1097280" cy="1097280"/>
          </a:xfrm>
          <a:prstGeom prst="teardrop">
            <a:avLst>
              <a:gd name="adj" fmla="val 100000"/>
            </a:avLst>
          </a:prstGeom>
          <a:solidFill>
            <a:srgbClr val="E97132"/>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642FF21-6109-D023-F6CB-911BECDE510D}"/>
              </a:ext>
            </a:extLst>
          </p:cNvPr>
          <p:cNvSpPr>
            <a:spLocks noGrp="1"/>
          </p:cNvSpPr>
          <p:nvPr>
            <p:ph idx="1"/>
          </p:nvPr>
        </p:nvSpPr>
        <p:spPr>
          <a:xfrm>
            <a:off x="1307995" y="1676776"/>
            <a:ext cx="10046770" cy="4423082"/>
          </a:xfrm>
        </p:spPr>
        <p:txBody>
          <a:bodyPr anchor="t">
            <a:normAutofit/>
          </a:bodyPr>
          <a:lstStyle/>
          <a:p>
            <a:pPr marL="571500" indent="-571500">
              <a:lnSpc>
                <a:spcPct val="110000"/>
              </a:lnSpc>
            </a:pPr>
            <a:r>
              <a:rPr lang="en-US" sz="3200">
                <a:latin typeface="Arial"/>
                <a:cs typeface="Arial"/>
              </a:rPr>
              <a:t>Began conducting </a:t>
            </a:r>
            <a:r>
              <a:rPr lang="en-US" sz="3200" b="1">
                <a:latin typeface="Arial"/>
                <a:cs typeface="Arial"/>
              </a:rPr>
              <a:t>Findings Calls</a:t>
            </a:r>
            <a:r>
              <a:rPr lang="en-US" sz="3200">
                <a:latin typeface="Arial"/>
                <a:cs typeface="Arial"/>
              </a:rPr>
              <a:t> with district leaders prior to report publication</a:t>
            </a:r>
          </a:p>
        </p:txBody>
      </p:sp>
      <p:sp>
        <p:nvSpPr>
          <p:cNvPr id="14" name="Rectangle: Rounded Corners 13">
            <a:extLst>
              <a:ext uri="{FF2B5EF4-FFF2-40B4-BE49-F238E27FC236}">
                <a16:creationId xmlns:a16="http://schemas.microsoft.com/office/drawing/2014/main" id="{C0F12404-AA70-F2AF-D63C-45C9951790CC}"/>
              </a:ext>
              <a:ext uri="{C183D7F6-B498-43B3-948B-1728B52AA6E4}">
                <adec:decorative xmlns:adec="http://schemas.microsoft.com/office/drawing/2017/decorative" val="1"/>
              </a:ext>
            </a:extLst>
          </p:cNvPr>
          <p:cNvSpPr/>
          <p:nvPr/>
        </p:nvSpPr>
        <p:spPr>
          <a:xfrm>
            <a:off x="715687" y="2959383"/>
            <a:ext cx="10760626" cy="3325672"/>
          </a:xfrm>
          <a:prstGeom prst="roundRect">
            <a:avLst>
              <a:gd name="adj" fmla="val 4692"/>
            </a:avLst>
          </a:prstGeom>
          <a:solidFill>
            <a:srgbClr val="F9D8C7"/>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endParaRPr lang="en-US" sz="2000">
              <a:solidFill>
                <a:schemeClr val="tx1"/>
              </a:solidFill>
              <a:latin typeface="Arial" panose="020B0604020202020204" pitchFamily="34" charset="0"/>
              <a:cs typeface="Arial" panose="020B0604020202020204" pitchFamily="34" charset="0"/>
            </a:endParaRPr>
          </a:p>
        </p:txBody>
      </p:sp>
      <p:pic>
        <p:nvPicPr>
          <p:cNvPr id="11" name="Picture 10" descr="screenshot of &quot;governance strengths&quot; slide">
            <a:extLst>
              <a:ext uri="{FF2B5EF4-FFF2-40B4-BE49-F238E27FC236}">
                <a16:creationId xmlns:a16="http://schemas.microsoft.com/office/drawing/2014/main" id="{E20B15C0-610F-9F41-DF96-E17D878F05AE}"/>
              </a:ext>
            </a:extLst>
          </p:cNvPr>
          <p:cNvPicPr>
            <a:picLocks noChangeAspect="1"/>
          </p:cNvPicPr>
          <p:nvPr/>
        </p:nvPicPr>
        <p:blipFill>
          <a:blip r:embed="rId3"/>
          <a:stretch>
            <a:fillRect/>
          </a:stretch>
        </p:blipFill>
        <p:spPr>
          <a:xfrm>
            <a:off x="983905" y="3214821"/>
            <a:ext cx="5023413" cy="2824524"/>
          </a:xfrm>
          <a:prstGeom prst="rect">
            <a:avLst/>
          </a:prstGeom>
        </p:spPr>
      </p:pic>
      <p:pic>
        <p:nvPicPr>
          <p:cNvPr id="13" name="Picture 12" descr="screenshot of &quot;governance areas for growth&quot; slide">
            <a:extLst>
              <a:ext uri="{FF2B5EF4-FFF2-40B4-BE49-F238E27FC236}">
                <a16:creationId xmlns:a16="http://schemas.microsoft.com/office/drawing/2014/main" id="{E312DB1D-D68C-1F63-014E-EA573A766840}"/>
              </a:ext>
            </a:extLst>
          </p:cNvPr>
          <p:cNvPicPr>
            <a:picLocks noChangeAspect="1"/>
          </p:cNvPicPr>
          <p:nvPr/>
        </p:nvPicPr>
        <p:blipFill>
          <a:blip r:embed="rId4"/>
          <a:stretch>
            <a:fillRect/>
          </a:stretch>
        </p:blipFill>
        <p:spPr>
          <a:xfrm>
            <a:off x="6192484" y="3214820"/>
            <a:ext cx="5023413" cy="2824525"/>
          </a:xfrm>
          <a:prstGeom prst="rect">
            <a:avLst/>
          </a:prstGeom>
        </p:spPr>
      </p:pic>
      <p:sp>
        <p:nvSpPr>
          <p:cNvPr id="4" name="Slide Number Placeholder 3">
            <a:extLst>
              <a:ext uri="{FF2B5EF4-FFF2-40B4-BE49-F238E27FC236}">
                <a16:creationId xmlns:a16="http://schemas.microsoft.com/office/drawing/2014/main" id="{1E002454-4222-B377-B672-FFC064E6BA43}"/>
              </a:ext>
            </a:extLst>
          </p:cNvPr>
          <p:cNvSpPr>
            <a:spLocks noGrp="1"/>
          </p:cNvSpPr>
          <p:nvPr>
            <p:ph type="sldNum" sz="quarter" idx="12"/>
          </p:nvPr>
        </p:nvSpPr>
        <p:spPr/>
        <p:txBody>
          <a:bodyPr/>
          <a:lstStyle/>
          <a:p>
            <a:fld id="{68A8D22E-6BC5-9E47-900C-2BB94685D9F5}" type="slidenum">
              <a:rPr lang="en-US" smtClean="0"/>
              <a:t>29</a:t>
            </a:fld>
            <a:endParaRPr lang="en-US"/>
          </a:p>
        </p:txBody>
      </p:sp>
    </p:spTree>
    <p:extLst>
      <p:ext uri="{BB962C8B-B14F-4D97-AF65-F5344CB8AC3E}">
        <p14:creationId xmlns:p14="http://schemas.microsoft.com/office/powerpoint/2010/main" val="1307414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A34E2-4217-569A-7924-B4BECD5A33A7}"/>
              </a:ext>
            </a:extLst>
          </p:cNvPr>
          <p:cNvSpPr>
            <a:spLocks noGrp="1"/>
          </p:cNvSpPr>
          <p:nvPr>
            <p:ph type="title"/>
          </p:nvPr>
        </p:nvSpPr>
        <p:spPr/>
        <p:txBody>
          <a:bodyPr>
            <a:normAutofit/>
          </a:bodyPr>
          <a:lstStyle/>
          <a:p>
            <a:r>
              <a:rPr lang="en-US" sz="4000">
                <a:latin typeface="Arial"/>
                <a:cs typeface="Arial"/>
              </a:rPr>
              <a:t>Welcome and Introductions</a:t>
            </a:r>
            <a:endParaRPr lang="en-US" sz="4000"/>
          </a:p>
        </p:txBody>
      </p:sp>
      <p:sp>
        <p:nvSpPr>
          <p:cNvPr id="3" name="Content Placeholder 2">
            <a:extLst>
              <a:ext uri="{FF2B5EF4-FFF2-40B4-BE49-F238E27FC236}">
                <a16:creationId xmlns:a16="http://schemas.microsoft.com/office/drawing/2014/main" id="{5F48959F-501C-9DDC-6527-76BFA29F1266}"/>
              </a:ext>
            </a:extLst>
          </p:cNvPr>
          <p:cNvSpPr>
            <a:spLocks noGrp="1"/>
          </p:cNvSpPr>
          <p:nvPr>
            <p:ph idx="1"/>
          </p:nvPr>
        </p:nvSpPr>
        <p:spPr/>
        <p:txBody>
          <a:bodyPr vert="horz" lIns="91440" tIns="45720" rIns="91440" bIns="45720" rtlCol="0" anchor="t">
            <a:normAutofit/>
          </a:bodyPr>
          <a:lstStyle/>
          <a:p>
            <a:r>
              <a:rPr lang="en-US">
                <a:latin typeface="Arial"/>
                <a:cs typeface="Arial"/>
              </a:rPr>
              <a:t>Council Co-Chairs: Barish </a:t>
            </a:r>
            <a:r>
              <a:rPr lang="en-US" err="1">
                <a:latin typeface="Arial"/>
                <a:cs typeface="Arial"/>
              </a:rPr>
              <a:t>Icin</a:t>
            </a:r>
            <a:r>
              <a:rPr lang="en-US">
                <a:latin typeface="Arial"/>
                <a:cs typeface="Arial"/>
              </a:rPr>
              <a:t> and Andrew O'Leary</a:t>
            </a:r>
          </a:p>
          <a:p>
            <a:r>
              <a:rPr lang="en-US">
                <a:latin typeface="Arial"/>
                <a:cs typeface="Arial"/>
              </a:rPr>
              <a:t>New Members: </a:t>
            </a:r>
            <a:r>
              <a:rPr lang="en-US" sz="2700">
                <a:latin typeface="Arial"/>
                <a:cs typeface="Arial"/>
              </a:rPr>
              <a:t>April Camuso and </a:t>
            </a:r>
            <a:r>
              <a:rPr lang="en-US">
                <a:latin typeface="Arial"/>
                <a:cs typeface="Arial"/>
              </a:rPr>
              <a:t>Andrea Wolfe</a:t>
            </a:r>
          </a:p>
          <a:p>
            <a:r>
              <a:rPr lang="en-US">
                <a:latin typeface="Arial"/>
                <a:cs typeface="Arial"/>
              </a:rPr>
              <a:t>Council Members</a:t>
            </a:r>
            <a:endParaRPr lang="en-US"/>
          </a:p>
          <a:p>
            <a:r>
              <a:rPr lang="en-US">
                <a:latin typeface="Arial"/>
                <a:cs typeface="Arial"/>
              </a:rPr>
              <a:t>DESE Staff</a:t>
            </a:r>
            <a:endParaRPr lang="en-US"/>
          </a:p>
          <a:p>
            <a:endParaRPr lang="en-US"/>
          </a:p>
        </p:txBody>
      </p:sp>
      <p:sp>
        <p:nvSpPr>
          <p:cNvPr id="4" name="Slide Number Placeholder 3">
            <a:extLst>
              <a:ext uri="{FF2B5EF4-FFF2-40B4-BE49-F238E27FC236}">
                <a16:creationId xmlns:a16="http://schemas.microsoft.com/office/drawing/2014/main" id="{59B1DA19-386A-0A26-5FF2-72B34D4D7B6A}"/>
              </a:ext>
            </a:extLst>
          </p:cNvPr>
          <p:cNvSpPr>
            <a:spLocks noGrp="1"/>
          </p:cNvSpPr>
          <p:nvPr>
            <p:ph type="sldNum" sz="quarter" idx="12"/>
          </p:nvPr>
        </p:nvSpPr>
        <p:spPr/>
        <p:txBody>
          <a:bodyPr/>
          <a:lstStyle/>
          <a:p>
            <a:fld id="{68A8D22E-6BC5-9E47-900C-2BB94685D9F5}" type="slidenum">
              <a:rPr lang="en-US" smtClean="0"/>
              <a:t>3</a:t>
            </a:fld>
            <a:endParaRPr lang="en-US"/>
          </a:p>
        </p:txBody>
      </p:sp>
    </p:spTree>
    <p:extLst>
      <p:ext uri="{BB962C8B-B14F-4D97-AF65-F5344CB8AC3E}">
        <p14:creationId xmlns:p14="http://schemas.microsoft.com/office/powerpoint/2010/main" val="736351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6B90D-DFDF-B923-7369-B7C1CA1467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C8E74B-5EFC-B08E-24B5-2109345979C2}"/>
              </a:ext>
            </a:extLst>
          </p:cNvPr>
          <p:cNvSpPr>
            <a:spLocks noGrp="1"/>
          </p:cNvSpPr>
          <p:nvPr>
            <p:ph type="title"/>
          </p:nvPr>
        </p:nvSpPr>
        <p:spPr>
          <a:xfrm>
            <a:off x="173179" y="308699"/>
            <a:ext cx="11181586" cy="861002"/>
          </a:xfrm>
        </p:spPr>
        <p:txBody>
          <a:bodyPr>
            <a:normAutofit fontScale="90000"/>
          </a:bodyPr>
          <a:lstStyle/>
          <a:p>
            <a:r>
              <a:rPr lang="en-US"/>
              <a:t>Post-Review Phase: Post-Review Supports</a:t>
            </a:r>
          </a:p>
        </p:txBody>
      </p:sp>
      <p:sp>
        <p:nvSpPr>
          <p:cNvPr id="3" name="Content Placeholder 2">
            <a:extLst>
              <a:ext uri="{FF2B5EF4-FFF2-40B4-BE49-F238E27FC236}">
                <a16:creationId xmlns:a16="http://schemas.microsoft.com/office/drawing/2014/main" id="{623A66A1-F1F0-D2A2-C5F1-A48434C2CD69}"/>
              </a:ext>
            </a:extLst>
          </p:cNvPr>
          <p:cNvSpPr>
            <a:spLocks noGrp="1"/>
          </p:cNvSpPr>
          <p:nvPr>
            <p:ph idx="1"/>
          </p:nvPr>
        </p:nvSpPr>
        <p:spPr>
          <a:xfrm>
            <a:off x="1307996" y="1676776"/>
            <a:ext cx="5787286" cy="4423082"/>
          </a:xfrm>
        </p:spPr>
        <p:txBody>
          <a:bodyPr anchor="t">
            <a:normAutofit/>
          </a:bodyPr>
          <a:lstStyle/>
          <a:p>
            <a:pPr>
              <a:lnSpc>
                <a:spcPct val="110000"/>
              </a:lnSpc>
            </a:pPr>
            <a:r>
              <a:rPr lang="en-US" sz="3200">
                <a:latin typeface="Arial"/>
                <a:cs typeface="Arial"/>
              </a:rPr>
              <a:t>Developed the </a:t>
            </a:r>
            <a:r>
              <a:rPr lang="en-US" sz="3200" b="1">
                <a:latin typeface="Arial"/>
                <a:cs typeface="Arial"/>
              </a:rPr>
              <a:t>Post-Review Action Kit </a:t>
            </a:r>
            <a:r>
              <a:rPr lang="en-US" sz="3200">
                <a:latin typeface="Arial"/>
                <a:cs typeface="Arial"/>
              </a:rPr>
              <a:t>to support with planning, dissemination, and implementation</a:t>
            </a:r>
          </a:p>
          <a:p>
            <a:pPr>
              <a:lnSpc>
                <a:spcPct val="110000"/>
              </a:lnSpc>
            </a:pPr>
            <a:r>
              <a:rPr lang="en-US" sz="3200">
                <a:latin typeface="Arial"/>
                <a:cs typeface="Arial"/>
              </a:rPr>
              <a:t>Launched </a:t>
            </a:r>
            <a:r>
              <a:rPr lang="en-US" sz="3200" b="1">
                <a:latin typeface="Arial"/>
                <a:cs typeface="Arial"/>
              </a:rPr>
              <a:t>District Review Support Pilot </a:t>
            </a:r>
            <a:r>
              <a:rPr lang="en-US" sz="3200">
                <a:latin typeface="Arial"/>
                <a:cs typeface="Arial"/>
              </a:rPr>
              <a:t>–</a:t>
            </a:r>
            <a:r>
              <a:rPr lang="en-US" sz="3200" b="1">
                <a:latin typeface="Arial"/>
                <a:cs typeface="Arial"/>
              </a:rPr>
              <a:t> </a:t>
            </a:r>
            <a:r>
              <a:rPr lang="en-US" sz="3200">
                <a:latin typeface="Arial"/>
                <a:cs typeface="Arial"/>
              </a:rPr>
              <a:t>light-touch implementation supports</a:t>
            </a:r>
          </a:p>
        </p:txBody>
      </p:sp>
      <p:sp>
        <p:nvSpPr>
          <p:cNvPr id="4" name="Slide Number Placeholder 3">
            <a:extLst>
              <a:ext uri="{FF2B5EF4-FFF2-40B4-BE49-F238E27FC236}">
                <a16:creationId xmlns:a16="http://schemas.microsoft.com/office/drawing/2014/main" id="{B80F9D99-5F74-6508-1B81-5E59E020222A}"/>
              </a:ext>
            </a:extLst>
          </p:cNvPr>
          <p:cNvSpPr>
            <a:spLocks noGrp="1"/>
          </p:cNvSpPr>
          <p:nvPr>
            <p:ph type="sldNum" sz="quarter" idx="12"/>
          </p:nvPr>
        </p:nvSpPr>
        <p:spPr/>
        <p:txBody>
          <a:bodyPr/>
          <a:lstStyle/>
          <a:p>
            <a:fld id="{68A8D22E-6BC5-9E47-900C-2BB94685D9F5}" type="slidenum">
              <a:rPr lang="en-US" smtClean="0"/>
              <a:t>30</a:t>
            </a:fld>
            <a:endParaRPr lang="en-US"/>
          </a:p>
        </p:txBody>
      </p:sp>
      <p:sp>
        <p:nvSpPr>
          <p:cNvPr id="5" name="Teardrop 4">
            <a:extLst>
              <a:ext uri="{FF2B5EF4-FFF2-40B4-BE49-F238E27FC236}">
                <a16:creationId xmlns:a16="http://schemas.microsoft.com/office/drawing/2014/main" id="{31E35047-12CE-2F23-CD4B-0F21F3D920BC}"/>
              </a:ext>
              <a:ext uri="{C183D7F6-B498-43B3-948B-1728B52AA6E4}">
                <adec:decorative xmlns:adec="http://schemas.microsoft.com/office/drawing/2017/decorative" val="1"/>
              </a:ext>
            </a:extLst>
          </p:cNvPr>
          <p:cNvSpPr/>
          <p:nvPr/>
        </p:nvSpPr>
        <p:spPr>
          <a:xfrm rot="2805128">
            <a:off x="179050" y="1128136"/>
            <a:ext cx="1097280" cy="1097280"/>
          </a:xfrm>
          <a:prstGeom prst="teardrop">
            <a:avLst>
              <a:gd name="adj" fmla="val 100000"/>
            </a:avLst>
          </a:prstGeom>
          <a:solidFill>
            <a:srgbClr val="E97132"/>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pic>
        <p:nvPicPr>
          <p:cNvPr id="9" name="Picture 8" descr="screenshot of district review resources website">
            <a:extLst>
              <a:ext uri="{FF2B5EF4-FFF2-40B4-BE49-F238E27FC236}">
                <a16:creationId xmlns:a16="http://schemas.microsoft.com/office/drawing/2014/main" id="{0A654B38-BEBD-952C-5E9D-86B959828CAE}"/>
              </a:ext>
            </a:extLst>
          </p:cNvPr>
          <p:cNvPicPr>
            <a:picLocks noChangeAspect="1"/>
          </p:cNvPicPr>
          <p:nvPr/>
        </p:nvPicPr>
        <p:blipFill>
          <a:blip r:embed="rId3"/>
          <a:stretch>
            <a:fillRect/>
          </a:stretch>
        </p:blipFill>
        <p:spPr>
          <a:xfrm>
            <a:off x="7311902" y="2288117"/>
            <a:ext cx="4383064" cy="3200400"/>
          </a:xfrm>
          <a:prstGeom prst="rect">
            <a:avLst/>
          </a:prstGeom>
        </p:spPr>
      </p:pic>
    </p:spTree>
    <p:extLst>
      <p:ext uri="{BB962C8B-B14F-4D97-AF65-F5344CB8AC3E}">
        <p14:creationId xmlns:p14="http://schemas.microsoft.com/office/powerpoint/2010/main" val="580443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941AE7-72A0-5F8F-6586-FBDB7095D3E4}"/>
              </a:ext>
            </a:extLst>
          </p:cNvPr>
          <p:cNvSpPr>
            <a:spLocks noGrp="1"/>
          </p:cNvSpPr>
          <p:nvPr>
            <p:ph type="title" idx="4294967295"/>
          </p:nvPr>
        </p:nvSpPr>
        <p:spPr>
          <a:xfrm>
            <a:off x="5446989" y="118630"/>
            <a:ext cx="6498277" cy="2135507"/>
          </a:xfrm>
        </p:spPr>
        <p:txBody>
          <a:bodyPr>
            <a:normAutofit fontScale="90000"/>
          </a:bodyPr>
          <a:lstStyle/>
          <a:p>
            <a:pPr algn="r"/>
            <a:r>
              <a:rPr lang="en-US">
                <a:solidFill>
                  <a:srgbClr val="1E4782"/>
                </a:solidFill>
                <a:latin typeface="Arial"/>
                <a:cs typeface="Arial"/>
              </a:rPr>
              <a:t>District Review </a:t>
            </a:r>
            <a:br>
              <a:rPr lang="en-US">
                <a:solidFill>
                  <a:srgbClr val="1E4782"/>
                </a:solidFill>
                <a:latin typeface="Arial"/>
                <a:cs typeface="Arial"/>
              </a:rPr>
            </a:br>
            <a:r>
              <a:rPr lang="en-US">
                <a:solidFill>
                  <a:srgbClr val="1E4782"/>
                </a:solidFill>
                <a:latin typeface="Arial"/>
                <a:cs typeface="Arial"/>
              </a:rPr>
              <a:t>Support Pilot: </a:t>
            </a:r>
            <a:br>
              <a:rPr lang="en-US"/>
            </a:br>
            <a:r>
              <a:rPr lang="en-US">
                <a:solidFill>
                  <a:srgbClr val="1E4782"/>
                </a:solidFill>
                <a:latin typeface="Arial"/>
                <a:cs typeface="Arial"/>
              </a:rPr>
              <a:t>Deeper Dive</a:t>
            </a:r>
            <a:br>
              <a:rPr lang="en-US"/>
            </a:br>
            <a:endParaRPr lang="en-US"/>
          </a:p>
        </p:txBody>
      </p:sp>
      <p:sp>
        <p:nvSpPr>
          <p:cNvPr id="9" name="Rectangle: Rounded Corners 8">
            <a:extLst>
              <a:ext uri="{FF2B5EF4-FFF2-40B4-BE49-F238E27FC236}">
                <a16:creationId xmlns:a16="http://schemas.microsoft.com/office/drawing/2014/main" id="{022B3195-AB49-E8AE-9A11-026B317209A9}"/>
              </a:ext>
            </a:extLst>
          </p:cNvPr>
          <p:cNvSpPr/>
          <p:nvPr/>
        </p:nvSpPr>
        <p:spPr>
          <a:xfrm>
            <a:off x="1172678" y="1806153"/>
            <a:ext cx="4509840" cy="2293041"/>
          </a:xfrm>
          <a:prstGeom prst="roundRect">
            <a:avLst>
              <a:gd name="adj" fmla="val 9712"/>
            </a:avLst>
          </a:prstGeom>
          <a:solidFill>
            <a:srgbClr val="1E4782"/>
          </a:solidFill>
          <a:ln w="57150">
            <a:solidFill>
              <a:srgbClr val="1E47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Vision</a:t>
            </a:r>
            <a:r>
              <a:rPr lang="en-US" sz="2000">
                <a:solidFill>
                  <a:schemeClr val="bg1"/>
                </a:solidFill>
                <a:latin typeface="Arial" panose="020B0604020202020204" pitchFamily="34" charset="0"/>
                <a:cs typeface="Arial" panose="020B0604020202020204" pitchFamily="34" charset="0"/>
              </a:rPr>
              <a:t>: Districts use the district review as a lever for progress and make substantive changes in district systems, policies, and practices based on recommendations in the report. </a:t>
            </a:r>
          </a:p>
        </p:txBody>
      </p:sp>
      <p:sp>
        <p:nvSpPr>
          <p:cNvPr id="8" name="Speech Bubble: Rectangle with Corners Rounded 7">
            <a:extLst>
              <a:ext uri="{FF2B5EF4-FFF2-40B4-BE49-F238E27FC236}">
                <a16:creationId xmlns:a16="http://schemas.microsoft.com/office/drawing/2014/main" id="{5FE0ED42-2FFA-FE51-F06B-8D270E4F14A7}"/>
              </a:ext>
            </a:extLst>
          </p:cNvPr>
          <p:cNvSpPr/>
          <p:nvPr/>
        </p:nvSpPr>
        <p:spPr>
          <a:xfrm>
            <a:off x="1172677" y="4455776"/>
            <a:ext cx="4509841" cy="1476937"/>
          </a:xfrm>
          <a:prstGeom prst="wedgeRoundRectCallout">
            <a:avLst>
              <a:gd name="adj1" fmla="val 56791"/>
              <a:gd name="adj2" fmla="val -21107"/>
              <a:gd name="adj3" fmla="val 16667"/>
            </a:avLst>
          </a:prstGeom>
          <a:solidFill>
            <a:srgbClr val="1E47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Arial" panose="020B0604020202020204" pitchFamily="34" charset="0"/>
                <a:cs typeface="Arial" panose="020B0604020202020204" pitchFamily="34" charset="0"/>
              </a:rPr>
              <a:t>The district review team at DESE serves as navigators, connecting district leaders to resources, individuals, and teams</a:t>
            </a:r>
          </a:p>
        </p:txBody>
      </p:sp>
      <p:sp>
        <p:nvSpPr>
          <p:cNvPr id="5" name="Rectangle: Rounded Corners 4">
            <a:extLst>
              <a:ext uri="{FF2B5EF4-FFF2-40B4-BE49-F238E27FC236}">
                <a16:creationId xmlns:a16="http://schemas.microsoft.com/office/drawing/2014/main" id="{E9839B45-31E0-3A27-8E67-93E91626952B}"/>
              </a:ext>
            </a:extLst>
          </p:cNvPr>
          <p:cNvSpPr/>
          <p:nvPr/>
        </p:nvSpPr>
        <p:spPr>
          <a:xfrm>
            <a:off x="7610061" y="2049612"/>
            <a:ext cx="2492720" cy="553533"/>
          </a:xfrm>
          <a:prstGeom prst="roundRect">
            <a:avLst/>
          </a:prstGeom>
          <a:noFill/>
          <a:ln w="57150">
            <a:solidFill>
              <a:srgbClr val="C41F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Information</a:t>
            </a:r>
            <a:r>
              <a:rPr lang="en-US" sz="1100">
                <a:solidFill>
                  <a:schemeClr val="tx1"/>
                </a:solidFill>
                <a:latin typeface="Arial" panose="020B0604020202020204" pitchFamily="34" charset="0"/>
                <a:cs typeface="Arial" panose="020B0604020202020204" pitchFamily="34" charset="0"/>
              </a:rPr>
              <a:t> </a:t>
            </a:r>
          </a:p>
        </p:txBody>
      </p:sp>
      <p:pic>
        <p:nvPicPr>
          <p:cNvPr id="6" name="Graphic 5" descr="Route (Two Pins With A Path) with solid fill">
            <a:extLst>
              <a:ext uri="{FF2B5EF4-FFF2-40B4-BE49-F238E27FC236}">
                <a16:creationId xmlns:a16="http://schemas.microsoft.com/office/drawing/2014/main" id="{7D45A1E9-92F4-06D9-4922-70FE6E8C56E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5682518" y="726572"/>
            <a:ext cx="5404856" cy="5404856"/>
          </a:xfrm>
          <a:prstGeom prst="rect">
            <a:avLst/>
          </a:prstGeom>
        </p:spPr>
      </p:pic>
      <p:sp>
        <p:nvSpPr>
          <p:cNvPr id="7" name="Rectangle: Rounded Corners 6">
            <a:extLst>
              <a:ext uri="{FF2B5EF4-FFF2-40B4-BE49-F238E27FC236}">
                <a16:creationId xmlns:a16="http://schemas.microsoft.com/office/drawing/2014/main" id="{DB51AB6B-2117-C03C-351E-ACCC21E630BA}"/>
              </a:ext>
            </a:extLst>
          </p:cNvPr>
          <p:cNvSpPr/>
          <p:nvPr/>
        </p:nvSpPr>
        <p:spPr>
          <a:xfrm>
            <a:off x="8353880" y="5785279"/>
            <a:ext cx="1823306" cy="553534"/>
          </a:xfrm>
          <a:prstGeom prst="roundRect">
            <a:avLst/>
          </a:prstGeom>
          <a:noFill/>
          <a:ln w="57150">
            <a:solidFill>
              <a:srgbClr val="C41F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Impact </a:t>
            </a:r>
          </a:p>
        </p:txBody>
      </p:sp>
      <p:sp>
        <p:nvSpPr>
          <p:cNvPr id="2" name="Slide Number Placeholder 1">
            <a:extLst>
              <a:ext uri="{FF2B5EF4-FFF2-40B4-BE49-F238E27FC236}">
                <a16:creationId xmlns:a16="http://schemas.microsoft.com/office/drawing/2014/main" id="{A3476E94-C441-6571-6AB2-B9322CD0777A}"/>
              </a:ext>
            </a:extLst>
          </p:cNvPr>
          <p:cNvSpPr>
            <a:spLocks noGrp="1"/>
          </p:cNvSpPr>
          <p:nvPr>
            <p:ph type="sldNum" sz="quarter" idx="12"/>
          </p:nvPr>
        </p:nvSpPr>
        <p:spPr/>
        <p:txBody>
          <a:bodyPr/>
          <a:lstStyle/>
          <a:p>
            <a:fld id="{68A8D22E-6BC5-9E47-900C-2BB94685D9F5}" type="slidenum">
              <a:rPr lang="en-US" smtClean="0"/>
              <a:pPr/>
              <a:t>31</a:t>
            </a:fld>
            <a:endParaRPr lang="en-US"/>
          </a:p>
        </p:txBody>
      </p:sp>
    </p:spTree>
    <p:extLst>
      <p:ext uri="{BB962C8B-B14F-4D97-AF65-F5344CB8AC3E}">
        <p14:creationId xmlns:p14="http://schemas.microsoft.com/office/powerpoint/2010/main" val="3957487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F14D742-2741-36B7-8A7E-BF4498B71E44}"/>
              </a:ext>
            </a:extLst>
          </p:cNvPr>
          <p:cNvSpPr>
            <a:spLocks noGrp="1"/>
          </p:cNvSpPr>
          <p:nvPr>
            <p:ph type="title"/>
          </p:nvPr>
        </p:nvSpPr>
        <p:spPr>
          <a:xfrm>
            <a:off x="235529" y="227119"/>
            <a:ext cx="6230501" cy="962275"/>
          </a:xfrm>
        </p:spPr>
        <p:txBody>
          <a:bodyPr/>
          <a:lstStyle/>
          <a:p>
            <a:r>
              <a:rPr lang="en-US" sz="4400">
                <a:solidFill>
                  <a:srgbClr val="1E4782"/>
                </a:solidFill>
              </a:rPr>
              <a:t>Potential Pilot Structure</a:t>
            </a:r>
            <a:endParaRPr lang="en-US" sz="4400" b="0">
              <a:solidFill>
                <a:srgbClr val="1E4782"/>
              </a:solidFill>
            </a:endParaRPr>
          </a:p>
        </p:txBody>
      </p:sp>
      <p:sp>
        <p:nvSpPr>
          <p:cNvPr id="7" name="TextBox 6">
            <a:extLst>
              <a:ext uri="{FF2B5EF4-FFF2-40B4-BE49-F238E27FC236}">
                <a16:creationId xmlns:a16="http://schemas.microsoft.com/office/drawing/2014/main" id="{B0A055D6-7A01-5427-400C-95F201234895}"/>
              </a:ext>
            </a:extLst>
          </p:cNvPr>
          <p:cNvSpPr txBox="1"/>
          <p:nvPr/>
        </p:nvSpPr>
        <p:spPr>
          <a:xfrm>
            <a:off x="235529" y="1307874"/>
            <a:ext cx="6818536" cy="5232122"/>
          </a:xfrm>
          <a:prstGeom prst="rect">
            <a:avLst/>
          </a:prstGeom>
          <a:noFill/>
        </p:spPr>
        <p:txBody>
          <a:bodyPr wrap="square" rtlCol="0">
            <a:normAutofit fontScale="92500"/>
          </a:bodyPr>
          <a:lstStyle/>
          <a:p>
            <a:r>
              <a:rPr lang="en-US" sz="2400" b="1">
                <a:latin typeface="Arial" panose="020B0604020202020204" pitchFamily="34" charset="0"/>
                <a:cs typeface="Arial" panose="020B0604020202020204" pitchFamily="34" charset="0"/>
              </a:rPr>
              <a:t>Step 1: Planning call</a:t>
            </a:r>
          </a:p>
          <a:p>
            <a:pPr marL="457200" indent="-457200">
              <a:buFont typeface="Arial" panose="020B0604020202020204" pitchFamily="34" charset="0"/>
              <a:buChar char="•"/>
            </a:pPr>
            <a:r>
              <a:rPr lang="en-US" sz="2400">
                <a:latin typeface="Arial" panose="020B0604020202020204" pitchFamily="34" charset="0"/>
                <a:cs typeface="Arial" panose="020B0604020202020204" pitchFamily="34" charset="0"/>
              </a:rPr>
              <a:t>Select one or more recommendations to focus on for implementation</a:t>
            </a:r>
          </a:p>
          <a:p>
            <a:pPr marL="457200" indent="-457200">
              <a:buFont typeface="Arial" panose="020B0604020202020204" pitchFamily="34" charset="0"/>
              <a:buChar char="•"/>
            </a:pPr>
            <a:r>
              <a:rPr lang="en-US" sz="2400">
                <a:latin typeface="Arial" panose="020B0604020202020204" pitchFamily="34" charset="0"/>
                <a:cs typeface="Arial" panose="020B0604020202020204" pitchFamily="34" charset="0"/>
              </a:rPr>
              <a:t>Set meeting cadence</a:t>
            </a:r>
          </a:p>
          <a:p>
            <a:pPr marL="457200" indent="-457200">
              <a:buFont typeface="Arial" panose="020B0604020202020204" pitchFamily="34" charset="0"/>
              <a:buChar char="•"/>
            </a:pPr>
            <a:r>
              <a:rPr lang="en-US" sz="2400">
                <a:latin typeface="Arial" panose="020B0604020202020204" pitchFamily="34" charset="0"/>
                <a:cs typeface="Arial" panose="020B0604020202020204" pitchFamily="34" charset="0"/>
              </a:rPr>
              <a:t>Identify immediate next steps</a:t>
            </a:r>
          </a:p>
          <a:p>
            <a:endParaRPr lang="en-US" sz="2400">
              <a:latin typeface="Arial" panose="020B0604020202020204" pitchFamily="34" charset="0"/>
              <a:cs typeface="Arial" panose="020B0604020202020204" pitchFamily="34" charset="0"/>
            </a:endParaRPr>
          </a:p>
          <a:p>
            <a:r>
              <a:rPr lang="en-US" sz="2400" b="1">
                <a:latin typeface="Arial" panose="020B0604020202020204" pitchFamily="34" charset="0"/>
                <a:cs typeface="Arial" panose="020B0604020202020204" pitchFamily="34" charset="0"/>
              </a:rPr>
              <a:t>Step 2: Ongoing check-ins and resource sharing</a:t>
            </a:r>
          </a:p>
          <a:p>
            <a:pPr marL="457200" indent="-457200">
              <a:buFont typeface="Arial" panose="020B0604020202020204" pitchFamily="34" charset="0"/>
              <a:buChar char="•"/>
            </a:pPr>
            <a:r>
              <a:rPr lang="en-US" sz="2400">
                <a:latin typeface="Arial" panose="020B0604020202020204" pitchFamily="34" charset="0"/>
                <a:cs typeface="Arial" panose="020B0604020202020204" pitchFamily="34" charset="0"/>
              </a:rPr>
              <a:t>Share connections to people, programs, and resources within and beyond DESE to support the district’s efforts</a:t>
            </a:r>
          </a:p>
          <a:p>
            <a:pPr marL="457200" indent="-457200">
              <a:buFont typeface="Arial" panose="020B0604020202020204" pitchFamily="34" charset="0"/>
              <a:buChar char="•"/>
            </a:pPr>
            <a:r>
              <a:rPr lang="en-US" sz="2400">
                <a:latin typeface="Arial" panose="020B0604020202020204" pitchFamily="34" charset="0"/>
                <a:cs typeface="Arial" panose="020B0604020202020204" pitchFamily="34" charset="0"/>
              </a:rPr>
              <a:t>Serve as thought-partners to district leadership</a:t>
            </a:r>
          </a:p>
          <a:p>
            <a:pPr marL="457200" indent="-457200">
              <a:buFont typeface="Arial" panose="020B0604020202020204" pitchFamily="34" charset="0"/>
              <a:buChar char="•"/>
            </a:pPr>
            <a:endParaRPr lang="en-US" sz="2400">
              <a:latin typeface="Arial" panose="020B0604020202020204" pitchFamily="34" charset="0"/>
              <a:cs typeface="Arial" panose="020B0604020202020204" pitchFamily="34" charset="0"/>
            </a:endParaRPr>
          </a:p>
          <a:p>
            <a:r>
              <a:rPr lang="en-US" sz="2400" b="1">
                <a:latin typeface="Arial" panose="020B0604020202020204" pitchFamily="34" charset="0"/>
                <a:cs typeface="Arial" panose="020B0604020202020204" pitchFamily="34" charset="0"/>
              </a:rPr>
              <a:t>Step 3: Close out and reflection</a:t>
            </a:r>
          </a:p>
          <a:p>
            <a:pPr marL="342900" indent="-342900">
              <a:buFont typeface="Arial" panose="020B0604020202020204" pitchFamily="34" charset="0"/>
              <a:buChar char="•"/>
            </a:pPr>
            <a:r>
              <a:rPr lang="en-US" sz="2400">
                <a:latin typeface="Arial" panose="020B0604020202020204" pitchFamily="34" charset="0"/>
                <a:cs typeface="Arial" panose="020B0604020202020204" pitchFamily="34" charset="0"/>
              </a:rPr>
              <a:t>Assess progress toward stated goals</a:t>
            </a:r>
          </a:p>
          <a:p>
            <a:pPr marL="342900" indent="-342900">
              <a:buFont typeface="Arial" panose="020B0604020202020204" pitchFamily="34" charset="0"/>
              <a:buChar char="•"/>
            </a:pPr>
            <a:r>
              <a:rPr lang="en-US" sz="2400">
                <a:latin typeface="Arial" panose="020B0604020202020204" pitchFamily="34" charset="0"/>
                <a:cs typeface="Arial" panose="020B0604020202020204" pitchFamily="34" charset="0"/>
              </a:rPr>
              <a:t>Identify district’s next steps</a:t>
            </a:r>
          </a:p>
        </p:txBody>
      </p:sp>
      <p:grpSp>
        <p:nvGrpSpPr>
          <p:cNvPr id="8" name="Group 7" descr="graphic showing the support pilot timeline">
            <a:extLst>
              <a:ext uri="{FF2B5EF4-FFF2-40B4-BE49-F238E27FC236}">
                <a16:creationId xmlns:a16="http://schemas.microsoft.com/office/drawing/2014/main" id="{F1E20ACC-5E64-C1A9-272D-CC982901DD3C}"/>
              </a:ext>
            </a:extLst>
          </p:cNvPr>
          <p:cNvGrpSpPr/>
          <p:nvPr/>
        </p:nvGrpSpPr>
        <p:grpSpPr>
          <a:xfrm>
            <a:off x="8173054" y="318003"/>
            <a:ext cx="3783417" cy="6221994"/>
            <a:chOff x="3508745" y="348927"/>
            <a:chExt cx="3783417" cy="6221994"/>
          </a:xfrm>
        </p:grpSpPr>
        <p:sp>
          <p:nvSpPr>
            <p:cNvPr id="9" name="Arrow: Down 8">
              <a:extLst>
                <a:ext uri="{FF2B5EF4-FFF2-40B4-BE49-F238E27FC236}">
                  <a16:creationId xmlns:a16="http://schemas.microsoft.com/office/drawing/2014/main" id="{23209CB2-23A1-26F9-4F26-7AC95187571F}"/>
                </a:ext>
              </a:extLst>
            </p:cNvPr>
            <p:cNvSpPr/>
            <p:nvPr/>
          </p:nvSpPr>
          <p:spPr>
            <a:xfrm>
              <a:off x="4899837" y="348927"/>
              <a:ext cx="2392325" cy="6221994"/>
            </a:xfrm>
            <a:prstGeom prst="downArrow">
              <a:avLst/>
            </a:prstGeom>
            <a:gradFill flip="none" rotWithShape="1">
              <a:gsLst>
                <a:gs pos="0">
                  <a:srgbClr val="45BDB2"/>
                </a:gs>
                <a:gs pos="50000">
                  <a:srgbClr val="74CEC5"/>
                </a:gs>
                <a:gs pos="100000">
                  <a:schemeClr val="bg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9C3C24A5-6B94-C0A8-8863-91AAF88186B0}"/>
                </a:ext>
              </a:extLst>
            </p:cNvPr>
            <p:cNvSpPr txBox="1"/>
            <p:nvPr/>
          </p:nvSpPr>
          <p:spPr>
            <a:xfrm>
              <a:off x="3508745" y="539126"/>
              <a:ext cx="2132005"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Planning Call</a:t>
              </a:r>
            </a:p>
          </p:txBody>
        </p:sp>
        <p:cxnSp>
          <p:nvCxnSpPr>
            <p:cNvPr id="11" name="Straight Arrow Connector 10">
              <a:extLst>
                <a:ext uri="{FF2B5EF4-FFF2-40B4-BE49-F238E27FC236}">
                  <a16:creationId xmlns:a16="http://schemas.microsoft.com/office/drawing/2014/main" id="{E63DCB57-48EC-4AFA-6DD1-15EED9A34AEB}"/>
                </a:ext>
              </a:extLst>
            </p:cNvPr>
            <p:cNvCxnSpPr>
              <a:cxnSpLocks/>
            </p:cNvCxnSpPr>
            <p:nvPr/>
          </p:nvCxnSpPr>
          <p:spPr>
            <a:xfrm>
              <a:off x="3585919" y="939236"/>
              <a:ext cx="2510080" cy="0"/>
            </a:xfrm>
            <a:prstGeom prst="straightConnector1">
              <a:avLst/>
            </a:prstGeom>
            <a:ln w="38100">
              <a:solidFill>
                <a:srgbClr val="1E4782"/>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6B21511-5C58-9968-1782-F50C45970D5D}"/>
                </a:ext>
              </a:extLst>
            </p:cNvPr>
            <p:cNvSpPr txBox="1"/>
            <p:nvPr/>
          </p:nvSpPr>
          <p:spPr>
            <a:xfrm>
              <a:off x="3508745" y="4349694"/>
              <a:ext cx="2132005" cy="707886"/>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12-Month </a:t>
              </a:r>
            </a:p>
            <a:p>
              <a:r>
                <a:rPr lang="en-US" sz="2000" b="1">
                  <a:solidFill>
                    <a:schemeClr val="bg1"/>
                  </a:solidFill>
                  <a:latin typeface="Arial" panose="020B0604020202020204" pitchFamily="34" charset="0"/>
                  <a:cs typeface="Arial" panose="020B0604020202020204" pitchFamily="34" charset="0"/>
                </a:rPr>
                <a:t>Close Out</a:t>
              </a:r>
            </a:p>
          </p:txBody>
        </p:sp>
        <p:cxnSp>
          <p:nvCxnSpPr>
            <p:cNvPr id="13" name="Straight Arrow Connector 12">
              <a:extLst>
                <a:ext uri="{FF2B5EF4-FFF2-40B4-BE49-F238E27FC236}">
                  <a16:creationId xmlns:a16="http://schemas.microsoft.com/office/drawing/2014/main" id="{9987584C-B0BF-5252-048F-B5A413E017AC}"/>
                </a:ext>
              </a:extLst>
            </p:cNvPr>
            <p:cNvCxnSpPr>
              <a:cxnSpLocks/>
            </p:cNvCxnSpPr>
            <p:nvPr/>
          </p:nvCxnSpPr>
          <p:spPr>
            <a:xfrm>
              <a:off x="3585919" y="5057580"/>
              <a:ext cx="2510080" cy="0"/>
            </a:xfrm>
            <a:prstGeom prst="straightConnector1">
              <a:avLst/>
            </a:prstGeom>
            <a:ln w="38100">
              <a:solidFill>
                <a:srgbClr val="1E4782"/>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CAD8886-E160-1547-2128-1B99F301781A}"/>
                </a:ext>
              </a:extLst>
            </p:cNvPr>
            <p:cNvSpPr txBox="1"/>
            <p:nvPr/>
          </p:nvSpPr>
          <p:spPr>
            <a:xfrm>
              <a:off x="3508745" y="1211475"/>
              <a:ext cx="2132005" cy="707886"/>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3-Month</a:t>
              </a:r>
            </a:p>
            <a:p>
              <a:r>
                <a:rPr lang="en-US" sz="2000">
                  <a:solidFill>
                    <a:schemeClr val="bg1"/>
                  </a:solidFill>
                  <a:latin typeface="Arial" panose="020B0604020202020204" pitchFamily="34" charset="0"/>
                  <a:cs typeface="Arial" panose="020B0604020202020204" pitchFamily="34" charset="0"/>
                </a:rPr>
                <a:t>Check-in</a:t>
              </a:r>
            </a:p>
          </p:txBody>
        </p:sp>
        <p:cxnSp>
          <p:nvCxnSpPr>
            <p:cNvPr id="15" name="Straight Arrow Connector 14">
              <a:extLst>
                <a:ext uri="{FF2B5EF4-FFF2-40B4-BE49-F238E27FC236}">
                  <a16:creationId xmlns:a16="http://schemas.microsoft.com/office/drawing/2014/main" id="{0573C071-4100-A100-24ED-9129B5822F7B}"/>
                </a:ext>
              </a:extLst>
            </p:cNvPr>
            <p:cNvCxnSpPr>
              <a:cxnSpLocks/>
            </p:cNvCxnSpPr>
            <p:nvPr/>
          </p:nvCxnSpPr>
          <p:spPr>
            <a:xfrm>
              <a:off x="3585919" y="1919361"/>
              <a:ext cx="2510080" cy="0"/>
            </a:xfrm>
            <a:prstGeom prst="straightConnector1">
              <a:avLst/>
            </a:prstGeom>
            <a:ln w="19050">
              <a:solidFill>
                <a:srgbClr val="1E4782"/>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233157B-C79B-D35D-2B57-B6271C52ADD8}"/>
                </a:ext>
              </a:extLst>
            </p:cNvPr>
            <p:cNvSpPr txBox="1"/>
            <p:nvPr/>
          </p:nvSpPr>
          <p:spPr>
            <a:xfrm>
              <a:off x="3508745" y="3435892"/>
              <a:ext cx="2132005" cy="707886"/>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9-Month</a:t>
              </a:r>
            </a:p>
            <a:p>
              <a:r>
                <a:rPr lang="en-US" sz="2000">
                  <a:solidFill>
                    <a:schemeClr val="bg1"/>
                  </a:solidFill>
                  <a:latin typeface="Arial" panose="020B0604020202020204" pitchFamily="34" charset="0"/>
                  <a:cs typeface="Arial" panose="020B0604020202020204" pitchFamily="34" charset="0"/>
                </a:rPr>
                <a:t>Check-in</a:t>
              </a:r>
            </a:p>
          </p:txBody>
        </p:sp>
        <p:cxnSp>
          <p:nvCxnSpPr>
            <p:cNvPr id="17" name="Straight Arrow Connector 16">
              <a:extLst>
                <a:ext uri="{FF2B5EF4-FFF2-40B4-BE49-F238E27FC236}">
                  <a16:creationId xmlns:a16="http://schemas.microsoft.com/office/drawing/2014/main" id="{57FCA336-403A-BBE8-68D5-997607252FC1}"/>
                </a:ext>
              </a:extLst>
            </p:cNvPr>
            <p:cNvCxnSpPr>
              <a:cxnSpLocks/>
            </p:cNvCxnSpPr>
            <p:nvPr/>
          </p:nvCxnSpPr>
          <p:spPr>
            <a:xfrm>
              <a:off x="3585919" y="4143778"/>
              <a:ext cx="2510080" cy="0"/>
            </a:xfrm>
            <a:prstGeom prst="straightConnector1">
              <a:avLst/>
            </a:prstGeom>
            <a:ln w="19050">
              <a:solidFill>
                <a:srgbClr val="1E4782"/>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8A5BFE7-8308-2711-C70D-6C848582FEC5}"/>
                </a:ext>
              </a:extLst>
            </p:cNvPr>
            <p:cNvSpPr txBox="1"/>
            <p:nvPr/>
          </p:nvSpPr>
          <p:spPr>
            <a:xfrm>
              <a:off x="3508745" y="2323683"/>
              <a:ext cx="2132005" cy="707886"/>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6-Month </a:t>
              </a:r>
            </a:p>
            <a:p>
              <a:r>
                <a:rPr lang="en-US" sz="2000" b="1">
                  <a:solidFill>
                    <a:schemeClr val="bg1"/>
                  </a:solidFill>
                  <a:latin typeface="Arial" panose="020B0604020202020204" pitchFamily="34" charset="0"/>
                  <a:cs typeface="Arial" panose="020B0604020202020204" pitchFamily="34" charset="0"/>
                </a:rPr>
                <a:t>Check-in</a:t>
              </a:r>
            </a:p>
          </p:txBody>
        </p:sp>
        <p:cxnSp>
          <p:nvCxnSpPr>
            <p:cNvPr id="19" name="Straight Arrow Connector 18">
              <a:extLst>
                <a:ext uri="{FF2B5EF4-FFF2-40B4-BE49-F238E27FC236}">
                  <a16:creationId xmlns:a16="http://schemas.microsoft.com/office/drawing/2014/main" id="{2B5FE560-B7FA-8A50-CA85-AE7C4FD4DF33}"/>
                </a:ext>
              </a:extLst>
            </p:cNvPr>
            <p:cNvCxnSpPr>
              <a:cxnSpLocks/>
            </p:cNvCxnSpPr>
            <p:nvPr/>
          </p:nvCxnSpPr>
          <p:spPr>
            <a:xfrm>
              <a:off x="3585919" y="3031569"/>
              <a:ext cx="2510080" cy="0"/>
            </a:xfrm>
            <a:prstGeom prst="straightConnector1">
              <a:avLst/>
            </a:prstGeom>
            <a:ln w="38100">
              <a:solidFill>
                <a:srgbClr val="1E4782"/>
              </a:solidFill>
              <a:tailEnd type="triangle"/>
            </a:ln>
          </p:spPr>
          <p:style>
            <a:lnRef idx="2">
              <a:schemeClr val="accent1"/>
            </a:lnRef>
            <a:fillRef idx="0">
              <a:schemeClr val="accent1"/>
            </a:fillRef>
            <a:effectRef idx="1">
              <a:schemeClr val="accent1"/>
            </a:effectRef>
            <a:fontRef idx="minor">
              <a:schemeClr val="tx1"/>
            </a:fontRef>
          </p:style>
        </p:cxnSp>
      </p:grpSp>
      <p:sp>
        <p:nvSpPr>
          <p:cNvPr id="5" name="Slide Number Placeholder 4">
            <a:extLst>
              <a:ext uri="{FF2B5EF4-FFF2-40B4-BE49-F238E27FC236}">
                <a16:creationId xmlns:a16="http://schemas.microsoft.com/office/drawing/2014/main" id="{5C09399E-0C53-B9C6-98B6-740A1900EAE6}"/>
              </a:ext>
            </a:extLst>
          </p:cNvPr>
          <p:cNvSpPr>
            <a:spLocks noGrp="1"/>
          </p:cNvSpPr>
          <p:nvPr>
            <p:ph type="sldNum" sz="quarter" idx="12"/>
          </p:nvPr>
        </p:nvSpPr>
        <p:spPr/>
        <p:txBody>
          <a:bodyPr/>
          <a:lstStyle/>
          <a:p>
            <a:fld id="{68A8D22E-6BC5-9E47-900C-2BB94685D9F5}" type="slidenum">
              <a:rPr lang="en-US" smtClean="0"/>
              <a:pPr/>
              <a:t>32</a:t>
            </a:fld>
            <a:endParaRPr lang="en-US"/>
          </a:p>
        </p:txBody>
      </p:sp>
    </p:spTree>
    <p:extLst>
      <p:ext uri="{BB962C8B-B14F-4D97-AF65-F5344CB8AC3E}">
        <p14:creationId xmlns:p14="http://schemas.microsoft.com/office/powerpoint/2010/main" val="939978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110EB-ADA3-75D5-95D7-613F2D5246D3}"/>
              </a:ext>
            </a:extLst>
          </p:cNvPr>
          <p:cNvSpPr>
            <a:spLocks noGrp="1"/>
          </p:cNvSpPr>
          <p:nvPr>
            <p:ph type="title"/>
          </p:nvPr>
        </p:nvSpPr>
        <p:spPr/>
        <p:txBody>
          <a:bodyPr/>
          <a:lstStyle/>
          <a:p>
            <a:r>
              <a:rPr lang="en-US"/>
              <a:t>Feedback</a:t>
            </a:r>
          </a:p>
        </p:txBody>
      </p:sp>
      <p:sp>
        <p:nvSpPr>
          <p:cNvPr id="3" name="Content Placeholder 2">
            <a:extLst>
              <a:ext uri="{FF2B5EF4-FFF2-40B4-BE49-F238E27FC236}">
                <a16:creationId xmlns:a16="http://schemas.microsoft.com/office/drawing/2014/main" id="{02B6DB99-5E86-73B0-0954-9F8B34E04C24}"/>
              </a:ext>
            </a:extLst>
          </p:cNvPr>
          <p:cNvSpPr>
            <a:spLocks noGrp="1"/>
          </p:cNvSpPr>
          <p:nvPr>
            <p:ph idx="1"/>
          </p:nvPr>
        </p:nvSpPr>
        <p:spPr>
          <a:xfrm>
            <a:off x="630195" y="1729946"/>
            <a:ext cx="10898659" cy="2799116"/>
          </a:xfrm>
        </p:spPr>
        <p:txBody>
          <a:bodyPr>
            <a:normAutofit fontScale="77500" lnSpcReduction="20000"/>
          </a:bodyPr>
          <a:lstStyle/>
          <a:p>
            <a:pPr>
              <a:lnSpc>
                <a:spcPct val="120000"/>
              </a:lnSpc>
            </a:pPr>
            <a:r>
              <a:rPr lang="en-US"/>
              <a:t>Nearly all districts send at least one representative to the optional CLASS training</a:t>
            </a:r>
          </a:p>
          <a:p>
            <a:pPr lvl="1">
              <a:lnSpc>
                <a:spcPct val="120000"/>
              </a:lnSpc>
            </a:pPr>
            <a:r>
              <a:rPr lang="en-US"/>
              <a:t>Leaders express higher confidence in the validity and utility of CLASS data</a:t>
            </a:r>
          </a:p>
          <a:p>
            <a:pPr>
              <a:lnSpc>
                <a:spcPct val="120000"/>
              </a:lnSpc>
            </a:pPr>
            <a:r>
              <a:rPr lang="en-US"/>
              <a:t>Leaders appreciate the opportunities for facetime with DESE and the AIR team in the debrief and findings calls</a:t>
            </a:r>
          </a:p>
          <a:p>
            <a:pPr>
              <a:lnSpc>
                <a:spcPct val="120000"/>
              </a:lnSpc>
            </a:pPr>
            <a:r>
              <a:rPr lang="en-US"/>
              <a:t>Findings typically align with and/or reinforce what leaders are seeing in their districts</a:t>
            </a:r>
          </a:p>
          <a:p>
            <a:pPr lvl="1">
              <a:lnSpc>
                <a:spcPct val="120000"/>
              </a:lnSpc>
            </a:pPr>
            <a:r>
              <a:rPr lang="en-US"/>
              <a:t>Reviews offer leverage for district leaders as they pursue continuous improvement</a:t>
            </a:r>
          </a:p>
          <a:p>
            <a:pPr>
              <a:lnSpc>
                <a:spcPct val="120000"/>
              </a:lnSpc>
            </a:pPr>
            <a:endParaRPr lang="en-US"/>
          </a:p>
          <a:p>
            <a:pPr>
              <a:lnSpc>
                <a:spcPct val="120000"/>
              </a:lnSpc>
            </a:pPr>
            <a:endParaRPr lang="en-US"/>
          </a:p>
          <a:p>
            <a:pPr>
              <a:lnSpc>
                <a:spcPct val="120000"/>
              </a:lnSpc>
            </a:pPr>
            <a:endParaRPr lang="en-US"/>
          </a:p>
          <a:p>
            <a:pPr>
              <a:lnSpc>
                <a:spcPct val="120000"/>
              </a:lnSpc>
            </a:pPr>
            <a:endParaRPr lang="en-US"/>
          </a:p>
        </p:txBody>
      </p:sp>
      <p:sp>
        <p:nvSpPr>
          <p:cNvPr id="7" name="Rectangle: Rounded Corners 6">
            <a:extLst>
              <a:ext uri="{FF2B5EF4-FFF2-40B4-BE49-F238E27FC236}">
                <a16:creationId xmlns:a16="http://schemas.microsoft.com/office/drawing/2014/main" id="{B71FC904-F9DB-7239-B1DE-D42F41811F95}"/>
              </a:ext>
            </a:extLst>
          </p:cNvPr>
          <p:cNvSpPr/>
          <p:nvPr/>
        </p:nvSpPr>
        <p:spPr>
          <a:xfrm>
            <a:off x="1205696" y="4529061"/>
            <a:ext cx="9780608" cy="1575487"/>
          </a:xfrm>
          <a:prstGeom prst="round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sz="2400">
                <a:latin typeface="Arial" panose="020B0604020202020204" pitchFamily="34" charset="0"/>
                <a:cs typeface="Arial" panose="020B0604020202020204" pitchFamily="34" charset="0"/>
              </a:rPr>
              <a:t>“This was the most useful of all of the DESE reviews we’ve been through in recent years” </a:t>
            </a:r>
          </a:p>
          <a:p>
            <a:pPr algn="ctr"/>
            <a:r>
              <a:rPr lang="en-US" sz="2000">
                <a:latin typeface="Arial" panose="020B0604020202020204" pitchFamily="34" charset="0"/>
                <a:cs typeface="Arial" panose="020B0604020202020204" pitchFamily="34" charset="0"/>
              </a:rPr>
              <a:t>– Superintendent</a:t>
            </a:r>
          </a:p>
        </p:txBody>
      </p:sp>
      <p:sp>
        <p:nvSpPr>
          <p:cNvPr id="4" name="Slide Number Placeholder 3">
            <a:extLst>
              <a:ext uri="{FF2B5EF4-FFF2-40B4-BE49-F238E27FC236}">
                <a16:creationId xmlns:a16="http://schemas.microsoft.com/office/drawing/2014/main" id="{F97167FF-D91F-3B61-E96E-17E4E9B30349}"/>
              </a:ext>
            </a:extLst>
          </p:cNvPr>
          <p:cNvSpPr>
            <a:spLocks noGrp="1"/>
          </p:cNvSpPr>
          <p:nvPr>
            <p:ph type="sldNum" sz="quarter" idx="12"/>
          </p:nvPr>
        </p:nvSpPr>
        <p:spPr/>
        <p:txBody>
          <a:bodyPr/>
          <a:lstStyle/>
          <a:p>
            <a:fld id="{68A8D22E-6BC5-9E47-900C-2BB94685D9F5}" type="slidenum">
              <a:rPr lang="en-US" smtClean="0"/>
              <a:pPr/>
              <a:t>33</a:t>
            </a:fld>
            <a:endParaRPr lang="en-US"/>
          </a:p>
        </p:txBody>
      </p:sp>
    </p:spTree>
    <p:extLst>
      <p:ext uri="{BB962C8B-B14F-4D97-AF65-F5344CB8AC3E}">
        <p14:creationId xmlns:p14="http://schemas.microsoft.com/office/powerpoint/2010/main" val="982131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2578-C7B5-7482-AD20-DC8D8EC98DDD}"/>
              </a:ext>
            </a:extLst>
          </p:cNvPr>
          <p:cNvSpPr>
            <a:spLocks noGrp="1"/>
          </p:cNvSpPr>
          <p:nvPr>
            <p:ph type="title"/>
          </p:nvPr>
        </p:nvSpPr>
        <p:spPr/>
        <p:txBody>
          <a:bodyPr/>
          <a:lstStyle/>
          <a:p>
            <a:r>
              <a:rPr lang="en-US"/>
              <a:t>Discussion Questions</a:t>
            </a:r>
          </a:p>
        </p:txBody>
      </p:sp>
      <p:sp>
        <p:nvSpPr>
          <p:cNvPr id="3" name="Content Placeholder 2">
            <a:extLst>
              <a:ext uri="{FF2B5EF4-FFF2-40B4-BE49-F238E27FC236}">
                <a16:creationId xmlns:a16="http://schemas.microsoft.com/office/drawing/2014/main" id="{6F48ADF5-069E-45C3-A3BA-8C7309FD1651}"/>
              </a:ext>
            </a:extLst>
          </p:cNvPr>
          <p:cNvSpPr>
            <a:spLocks noGrp="1"/>
          </p:cNvSpPr>
          <p:nvPr>
            <p:ph idx="1"/>
          </p:nvPr>
        </p:nvSpPr>
        <p:spPr/>
        <p:txBody>
          <a:bodyPr/>
          <a:lstStyle/>
          <a:p>
            <a:pPr>
              <a:lnSpc>
                <a:spcPct val="100000"/>
              </a:lnSpc>
            </a:pPr>
            <a:r>
              <a:rPr lang="en-US"/>
              <a:t>What other changes would you want DESE to investigate or pursue regarding changes to the district review process?</a:t>
            </a:r>
          </a:p>
          <a:p>
            <a:pPr>
              <a:lnSpc>
                <a:spcPct val="100000"/>
              </a:lnSpc>
            </a:pPr>
            <a:endParaRPr lang="en-US"/>
          </a:p>
          <a:p>
            <a:pPr>
              <a:lnSpc>
                <a:spcPct val="100000"/>
              </a:lnSpc>
            </a:pPr>
            <a:r>
              <a:rPr lang="en-US"/>
              <a:t>How can DESE balance the work of producing high quality reports, providing support, and limiting the burden we place on districts?</a:t>
            </a:r>
          </a:p>
          <a:p>
            <a:pPr marL="0" indent="0">
              <a:lnSpc>
                <a:spcPct val="100000"/>
              </a:lnSpc>
              <a:buNone/>
            </a:pPr>
            <a:endParaRPr lang="en-US"/>
          </a:p>
        </p:txBody>
      </p:sp>
      <p:sp>
        <p:nvSpPr>
          <p:cNvPr id="5" name="Slide Number Placeholder 4">
            <a:extLst>
              <a:ext uri="{FF2B5EF4-FFF2-40B4-BE49-F238E27FC236}">
                <a16:creationId xmlns:a16="http://schemas.microsoft.com/office/drawing/2014/main" id="{2C84CF54-AE45-1607-73EC-BCD56440FB1D}"/>
              </a:ext>
            </a:extLst>
          </p:cNvPr>
          <p:cNvSpPr>
            <a:spLocks noGrp="1"/>
          </p:cNvSpPr>
          <p:nvPr>
            <p:ph type="sldNum" sz="quarter" idx="12"/>
          </p:nvPr>
        </p:nvSpPr>
        <p:spPr/>
        <p:txBody>
          <a:bodyPr/>
          <a:lstStyle/>
          <a:p>
            <a:fld id="{68A8D22E-6BC5-9E47-900C-2BB94685D9F5}" type="slidenum">
              <a:rPr lang="en-US" smtClean="0"/>
              <a:pPr/>
              <a:t>34</a:t>
            </a:fld>
            <a:endParaRPr lang="en-US"/>
          </a:p>
        </p:txBody>
      </p:sp>
    </p:spTree>
    <p:extLst>
      <p:ext uri="{BB962C8B-B14F-4D97-AF65-F5344CB8AC3E}">
        <p14:creationId xmlns:p14="http://schemas.microsoft.com/office/powerpoint/2010/main" val="3585269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8929-690D-D045-E096-BBBBAB233DD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4B862F-DF0A-28A5-E6CE-801E9596FBA3}"/>
              </a:ext>
            </a:extLst>
          </p:cNvPr>
          <p:cNvSpPr>
            <a:spLocks noGrp="1"/>
          </p:cNvSpPr>
          <p:nvPr>
            <p:ph type="title" idx="4294967295"/>
          </p:nvPr>
        </p:nvSpPr>
        <p:spPr>
          <a:xfrm>
            <a:off x="173038" y="1590675"/>
            <a:ext cx="11890375" cy="44148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150" normalizeH="0" baseline="0" noProof="0">
                <a:ln>
                  <a:noFill/>
                </a:ln>
                <a:solidFill>
                  <a:schemeClr val="bg1"/>
                </a:solidFill>
                <a:effectLst/>
                <a:uLnTx/>
                <a:uFillTx/>
                <a:latin typeface="Arial"/>
                <a:ea typeface="+mj-ea"/>
                <a:cs typeface="Arial"/>
              </a:rPr>
              <a:t>Next Steps and Closing</a:t>
            </a:r>
            <a:endParaRPr kumimoji="0" lang="en-US" sz="4800" b="1" i="0" u="none" strike="noStrike" kern="1200" cap="none" spc="-150" normalizeH="0" baseline="0" noProof="0">
              <a:ln>
                <a:noFill/>
              </a:ln>
              <a:solidFill>
                <a:schemeClr val="bg1"/>
              </a:solidFill>
              <a:effectLst/>
              <a:uLnTx/>
              <a:uFillTx/>
              <a:latin typeface="Arial" panose="020B0604020202020204" pitchFamily="34" charset="0"/>
              <a:ea typeface="+mj-ea"/>
              <a:cs typeface="Arial" panose="020B0604020202020204" pitchFamily="34" charset="0"/>
            </a:endParaRPr>
          </a:p>
        </p:txBody>
      </p:sp>
      <p:sp>
        <p:nvSpPr>
          <p:cNvPr id="4" name="Slide Number Placeholder 3">
            <a:extLst>
              <a:ext uri="{FF2B5EF4-FFF2-40B4-BE49-F238E27FC236}">
                <a16:creationId xmlns:a16="http://schemas.microsoft.com/office/drawing/2014/main" id="{AFF48F12-D98F-9D31-E775-07B468E7D41A}"/>
              </a:ext>
            </a:extLst>
          </p:cNvPr>
          <p:cNvSpPr>
            <a:spLocks noGrp="1"/>
          </p:cNvSpPr>
          <p:nvPr>
            <p:ph type="sldNum" sz="quarter" idx="12"/>
          </p:nvPr>
        </p:nvSpPr>
        <p:spPr/>
        <p:txBody>
          <a:bodyPr/>
          <a:lstStyle/>
          <a:p>
            <a:fld id="{68A8D22E-6BC5-9E47-900C-2BB94685D9F5}" type="slidenum">
              <a:rPr lang="en-US" smtClean="0"/>
              <a:pPr/>
              <a:t>35</a:t>
            </a:fld>
            <a:endParaRPr lang="en-US"/>
          </a:p>
        </p:txBody>
      </p:sp>
    </p:spTree>
    <p:extLst>
      <p:ext uri="{BB962C8B-B14F-4D97-AF65-F5344CB8AC3E}">
        <p14:creationId xmlns:p14="http://schemas.microsoft.com/office/powerpoint/2010/main" val="1698218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484B-1E68-9A8E-67A8-D8B94728524A}"/>
              </a:ext>
            </a:extLst>
          </p:cNvPr>
          <p:cNvSpPr>
            <a:spLocks noGrp="1"/>
          </p:cNvSpPr>
          <p:nvPr>
            <p:ph type="title"/>
          </p:nvPr>
        </p:nvSpPr>
        <p:spPr/>
        <p:txBody>
          <a:bodyPr/>
          <a:lstStyle/>
          <a:p>
            <a:r>
              <a:rPr lang="en-US">
                <a:latin typeface="Arial"/>
                <a:cs typeface="Arial"/>
              </a:rPr>
              <a:t>Looking Ahead</a:t>
            </a:r>
            <a:endParaRPr lang="en-US"/>
          </a:p>
        </p:txBody>
      </p:sp>
      <p:sp>
        <p:nvSpPr>
          <p:cNvPr id="3" name="Content Placeholder 2">
            <a:extLst>
              <a:ext uri="{FF2B5EF4-FFF2-40B4-BE49-F238E27FC236}">
                <a16:creationId xmlns:a16="http://schemas.microsoft.com/office/drawing/2014/main" id="{9DF13073-D8AE-CE3F-1C34-DCB80094AF63}"/>
              </a:ext>
            </a:extLst>
          </p:cNvPr>
          <p:cNvSpPr>
            <a:spLocks noGrp="1"/>
          </p:cNvSpPr>
          <p:nvPr>
            <p:ph idx="1"/>
          </p:nvPr>
        </p:nvSpPr>
        <p:spPr/>
        <p:txBody>
          <a:bodyPr vert="horz" lIns="91440" tIns="45720" rIns="91440" bIns="45720" rtlCol="0" anchor="t">
            <a:normAutofit/>
          </a:bodyPr>
          <a:lstStyle/>
          <a:p>
            <a:r>
              <a:rPr lang="en-US">
                <a:latin typeface="Arial"/>
                <a:cs typeface="Arial"/>
              </a:rPr>
              <a:t>Last Meeting (virtual)</a:t>
            </a:r>
            <a:endParaRPr lang="en-US"/>
          </a:p>
          <a:p>
            <a:pPr lvl="1"/>
            <a:r>
              <a:rPr lang="en-US">
                <a:latin typeface="Arial"/>
                <a:cs typeface="Arial"/>
              </a:rPr>
              <a:t>Wednesday, June 3</a:t>
            </a:r>
            <a:r>
              <a:rPr lang="en-US" baseline="30000">
                <a:latin typeface="Arial"/>
                <a:cs typeface="Arial"/>
              </a:rPr>
              <a:t>rd</a:t>
            </a:r>
            <a:r>
              <a:rPr lang="en-US">
                <a:latin typeface="Arial"/>
                <a:cs typeface="Arial"/>
              </a:rPr>
              <a:t> (9:30 - 11:00 am) </a:t>
            </a:r>
            <a:endParaRPr lang="en-US"/>
          </a:p>
          <a:p>
            <a:pPr lvl="1"/>
            <a:endParaRPr lang="en-US"/>
          </a:p>
        </p:txBody>
      </p:sp>
      <p:sp>
        <p:nvSpPr>
          <p:cNvPr id="4" name="Slide Number Placeholder 3">
            <a:extLst>
              <a:ext uri="{FF2B5EF4-FFF2-40B4-BE49-F238E27FC236}">
                <a16:creationId xmlns:a16="http://schemas.microsoft.com/office/drawing/2014/main" id="{FDA89C8A-4456-B669-D57D-6474883D0857}"/>
              </a:ext>
            </a:extLst>
          </p:cNvPr>
          <p:cNvSpPr>
            <a:spLocks noGrp="1"/>
          </p:cNvSpPr>
          <p:nvPr>
            <p:ph type="sldNum" sz="quarter" idx="12"/>
          </p:nvPr>
        </p:nvSpPr>
        <p:spPr/>
        <p:txBody>
          <a:bodyPr/>
          <a:lstStyle/>
          <a:p>
            <a:fld id="{68A8D22E-6BC5-9E47-900C-2BB94685D9F5}" type="slidenum">
              <a:rPr lang="en-US" smtClean="0"/>
              <a:pPr/>
              <a:t>36</a:t>
            </a:fld>
            <a:endParaRPr lang="en-US"/>
          </a:p>
        </p:txBody>
      </p:sp>
    </p:spTree>
    <p:extLst>
      <p:ext uri="{BB962C8B-B14F-4D97-AF65-F5344CB8AC3E}">
        <p14:creationId xmlns:p14="http://schemas.microsoft.com/office/powerpoint/2010/main" val="3482751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0E6ED-8082-BC22-D686-C53353BA23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5AB4E-1997-6A47-9590-9B4BBB34F153}"/>
              </a:ext>
            </a:extLst>
          </p:cNvPr>
          <p:cNvSpPr>
            <a:spLocks noGrp="1"/>
          </p:cNvSpPr>
          <p:nvPr>
            <p:ph type="title"/>
          </p:nvPr>
        </p:nvSpPr>
        <p:spPr/>
        <p:txBody>
          <a:bodyPr>
            <a:normAutofit/>
          </a:bodyPr>
          <a:lstStyle/>
          <a:p>
            <a:r>
              <a:rPr lang="en-US" sz="4000">
                <a:latin typeface="Arial"/>
                <a:cs typeface="Arial"/>
              </a:rPr>
              <a:t>Thank You!</a:t>
            </a:r>
            <a:endParaRPr lang="en-US" sz="4000"/>
          </a:p>
        </p:txBody>
      </p:sp>
      <p:sp>
        <p:nvSpPr>
          <p:cNvPr id="3" name="Content Placeholder 2">
            <a:extLst>
              <a:ext uri="{FF2B5EF4-FFF2-40B4-BE49-F238E27FC236}">
                <a16:creationId xmlns:a16="http://schemas.microsoft.com/office/drawing/2014/main" id="{569EEAD9-A4C6-30D3-954A-B6B3CA2C840D}"/>
              </a:ext>
            </a:extLst>
          </p:cNvPr>
          <p:cNvSpPr>
            <a:spLocks noGrp="1"/>
          </p:cNvSpPr>
          <p:nvPr>
            <p:ph idx="1"/>
          </p:nvPr>
        </p:nvSpPr>
        <p:spPr/>
        <p:txBody>
          <a:bodyPr vert="horz" lIns="91440" tIns="45720" rIns="91440" bIns="45720" rtlCol="0" anchor="t">
            <a:normAutofit/>
          </a:bodyPr>
          <a:lstStyle/>
          <a:p>
            <a:pPr marL="457200" indent="-457200"/>
            <a:r>
              <a:rPr lang="en-US">
                <a:latin typeface="Arial"/>
                <a:cs typeface="Arial"/>
              </a:rPr>
              <a:t>Bill Cameron (MASC) has served on the council since 2024</a:t>
            </a:r>
          </a:p>
          <a:p>
            <a:pPr marL="457200" indent="-457200"/>
            <a:r>
              <a:rPr lang="en-US">
                <a:latin typeface="Arial"/>
                <a:cs typeface="Arial"/>
              </a:rPr>
              <a:t>Noah Berger (MTA) has served on the council since 2023</a:t>
            </a:r>
          </a:p>
        </p:txBody>
      </p:sp>
      <p:sp>
        <p:nvSpPr>
          <p:cNvPr id="4" name="Slide Number Placeholder 3">
            <a:extLst>
              <a:ext uri="{FF2B5EF4-FFF2-40B4-BE49-F238E27FC236}">
                <a16:creationId xmlns:a16="http://schemas.microsoft.com/office/drawing/2014/main" id="{9D2FC191-D187-7AE8-1A9F-7337ABDB1280}"/>
              </a:ext>
            </a:extLst>
          </p:cNvPr>
          <p:cNvSpPr>
            <a:spLocks noGrp="1"/>
          </p:cNvSpPr>
          <p:nvPr>
            <p:ph type="sldNum" sz="quarter" idx="12"/>
          </p:nvPr>
        </p:nvSpPr>
        <p:spPr/>
        <p:txBody>
          <a:bodyPr/>
          <a:lstStyle/>
          <a:p>
            <a:fld id="{68A8D22E-6BC5-9E47-900C-2BB94685D9F5}" type="slidenum">
              <a:rPr lang="en-US" smtClean="0"/>
              <a:pPr/>
              <a:t>4</a:t>
            </a:fld>
            <a:endParaRPr lang="en-US"/>
          </a:p>
        </p:txBody>
      </p:sp>
    </p:spTree>
    <p:extLst>
      <p:ext uri="{BB962C8B-B14F-4D97-AF65-F5344CB8AC3E}">
        <p14:creationId xmlns:p14="http://schemas.microsoft.com/office/powerpoint/2010/main" val="2189432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D6476-F394-07D4-7B51-BB1488F75E79}"/>
              </a:ext>
            </a:extLst>
          </p:cNvPr>
          <p:cNvSpPr>
            <a:spLocks noGrp="1"/>
          </p:cNvSpPr>
          <p:nvPr>
            <p:ph type="title"/>
          </p:nvPr>
        </p:nvSpPr>
        <p:spPr/>
        <p:txBody>
          <a:bodyPr>
            <a:normAutofit fontScale="90000"/>
          </a:bodyPr>
          <a:lstStyle/>
          <a:p>
            <a:r>
              <a:rPr lang="en-US">
                <a:latin typeface="Arial"/>
                <a:cs typeface="Arial"/>
              </a:rPr>
              <a:t>Discussion Norms and Meeting Protocols</a:t>
            </a:r>
            <a:endParaRPr lang="en-US"/>
          </a:p>
        </p:txBody>
      </p:sp>
      <p:sp>
        <p:nvSpPr>
          <p:cNvPr id="3" name="Content Placeholder 2">
            <a:extLst>
              <a:ext uri="{FF2B5EF4-FFF2-40B4-BE49-F238E27FC236}">
                <a16:creationId xmlns:a16="http://schemas.microsoft.com/office/drawing/2014/main" id="{4B5D0D86-2FCE-62B3-201A-D98890147AE2}"/>
              </a:ext>
            </a:extLst>
          </p:cNvPr>
          <p:cNvSpPr>
            <a:spLocks noGrp="1"/>
          </p:cNvSpPr>
          <p:nvPr>
            <p:ph idx="1"/>
          </p:nvPr>
        </p:nvSpPr>
        <p:spPr>
          <a:xfrm>
            <a:off x="173179" y="1591254"/>
            <a:ext cx="11890665" cy="4795692"/>
          </a:xfrm>
        </p:spPr>
        <p:txBody>
          <a:bodyPr vert="horz" lIns="91440" tIns="45720" rIns="91440" bIns="45720" rtlCol="0" anchor="t">
            <a:normAutofit/>
          </a:bodyPr>
          <a:lstStyle/>
          <a:p>
            <a:pPr marL="342900" indent="-342900"/>
            <a:r>
              <a:rPr lang="en-US" sz="2000">
                <a:latin typeface="Arial"/>
                <a:cs typeface="Arial"/>
              </a:rPr>
              <a:t>Promote risk-taking by not assigning specific comments to individual members in meeting summaries and minutes. </a:t>
            </a:r>
            <a:endParaRPr lang="en-US" sz="2000"/>
          </a:p>
          <a:p>
            <a:pPr marL="342900" indent="-342900"/>
            <a:r>
              <a:rPr lang="en-US" sz="2000">
                <a:latin typeface="Arial"/>
                <a:cs typeface="Arial"/>
              </a:rPr>
              <a:t>Maintain respect before, during, and after meetings. </a:t>
            </a:r>
            <a:endParaRPr lang="en-US" sz="2000"/>
          </a:p>
          <a:p>
            <a:pPr marL="342900" indent="-342900"/>
            <a:r>
              <a:rPr lang="en-US" sz="2000">
                <a:latin typeface="Arial"/>
                <a:cs typeface="Arial"/>
              </a:rPr>
              <a:t>Seek clarification and check understanding to avoid mistakenly attributing ideas to an individual or organization represented on the council. </a:t>
            </a:r>
          </a:p>
          <a:p>
            <a:pPr marL="342900" indent="-342900"/>
            <a:r>
              <a:rPr lang="en-US" sz="2000">
                <a:latin typeface="Arial"/>
                <a:cs typeface="Arial"/>
              </a:rPr>
              <a:t>Keep improvements in student learning at the core of the discussions. Students should drive the conversation. </a:t>
            </a:r>
            <a:endParaRPr lang="en-US"/>
          </a:p>
          <a:p>
            <a:pPr marL="342900" indent="-342900"/>
            <a:r>
              <a:rPr lang="en-US" sz="2000">
                <a:latin typeface="Arial"/>
                <a:cs typeface="Arial"/>
              </a:rPr>
              <a:t>Stay engaged in the issues. </a:t>
            </a:r>
            <a:endParaRPr lang="en-US">
              <a:latin typeface="Arial"/>
              <a:cs typeface="Arial"/>
            </a:endParaRPr>
          </a:p>
          <a:p>
            <a:pPr marL="342900" indent="-342900"/>
            <a:r>
              <a:rPr lang="en-US" sz="2000">
                <a:latin typeface="Arial"/>
                <a:cs typeface="Arial"/>
              </a:rPr>
              <a:t>Actively address implicit biases and instill cultural proficiency in discussions. </a:t>
            </a:r>
            <a:endParaRPr lang="en-US">
              <a:latin typeface="Arial"/>
              <a:cs typeface="Arial"/>
            </a:endParaRPr>
          </a:p>
          <a:p>
            <a:pPr marL="342900" indent="-342900"/>
            <a:r>
              <a:rPr lang="en-US" sz="2000">
                <a:latin typeface="Arial"/>
                <a:cs typeface="Arial"/>
              </a:rPr>
              <a:t>Encourage discussion from all voices of members. Be additive, not repetitive. </a:t>
            </a:r>
            <a:endParaRPr lang="en-US">
              <a:latin typeface="Arial"/>
              <a:cs typeface="Arial"/>
            </a:endParaRPr>
          </a:p>
          <a:p>
            <a:pPr marL="342900" indent="-342900"/>
            <a:r>
              <a:rPr lang="en-US" sz="2000">
                <a:latin typeface="Arial"/>
                <a:cs typeface="Arial"/>
              </a:rPr>
              <a:t>Let members know if pre-reading or other pre-meeting assignments require more than 30 minutes of preparation time. </a:t>
            </a:r>
            <a:endParaRPr lang="en-US">
              <a:latin typeface="Arial"/>
              <a:cs typeface="Arial"/>
            </a:endParaRPr>
          </a:p>
          <a:p>
            <a:pPr marL="342900" indent="-342900"/>
            <a:r>
              <a:rPr lang="en-US" sz="2000">
                <a:latin typeface="Arial"/>
                <a:cs typeface="Arial"/>
              </a:rPr>
              <a:t>Make it fun!</a:t>
            </a:r>
            <a:endParaRPr lang="en-US">
              <a:latin typeface="Arial"/>
              <a:cs typeface="Arial"/>
            </a:endParaRPr>
          </a:p>
        </p:txBody>
      </p:sp>
      <p:sp>
        <p:nvSpPr>
          <p:cNvPr id="4" name="Slide Number Placeholder 3">
            <a:extLst>
              <a:ext uri="{FF2B5EF4-FFF2-40B4-BE49-F238E27FC236}">
                <a16:creationId xmlns:a16="http://schemas.microsoft.com/office/drawing/2014/main" id="{F2D78E8E-293A-F526-8210-C7339DE92996}"/>
              </a:ext>
            </a:extLst>
          </p:cNvPr>
          <p:cNvSpPr>
            <a:spLocks noGrp="1"/>
          </p:cNvSpPr>
          <p:nvPr>
            <p:ph type="sldNum" sz="quarter" idx="12"/>
          </p:nvPr>
        </p:nvSpPr>
        <p:spPr/>
        <p:txBody>
          <a:bodyPr/>
          <a:lstStyle/>
          <a:p>
            <a:fld id="{68A8D22E-6BC5-9E47-900C-2BB94685D9F5}" type="slidenum">
              <a:rPr lang="en-US" smtClean="0"/>
              <a:t>5</a:t>
            </a:fld>
            <a:endParaRPr lang="en-US"/>
          </a:p>
        </p:txBody>
      </p:sp>
    </p:spTree>
    <p:extLst>
      <p:ext uri="{BB962C8B-B14F-4D97-AF65-F5344CB8AC3E}">
        <p14:creationId xmlns:p14="http://schemas.microsoft.com/office/powerpoint/2010/main" val="1651236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AB2B-9E86-B31F-8494-E95DE385C2EA}"/>
              </a:ext>
            </a:extLst>
          </p:cNvPr>
          <p:cNvSpPr>
            <a:spLocks noGrp="1"/>
          </p:cNvSpPr>
          <p:nvPr>
            <p:ph type="title"/>
          </p:nvPr>
        </p:nvSpPr>
        <p:spPr>
          <a:xfrm>
            <a:off x="173179" y="1938528"/>
            <a:ext cx="10515600" cy="3776471"/>
          </a:xfrm>
        </p:spPr>
        <p:txBody>
          <a:bodyPr>
            <a:noAutofit/>
          </a:bodyPr>
          <a:lstStyle/>
          <a:p>
            <a:r>
              <a:rPr lang="en-US" sz="4800">
                <a:latin typeface="Arial"/>
                <a:cs typeface="Arial"/>
              </a:rPr>
              <a:t>WIDA ACCESS Transition</a:t>
            </a:r>
            <a:br>
              <a:rPr lang="en-US" sz="4800">
                <a:latin typeface="Arial"/>
                <a:cs typeface="Arial"/>
              </a:rPr>
            </a:br>
            <a:r>
              <a:rPr lang="en-US" sz="2400" b="0">
                <a:solidFill>
                  <a:srgbClr val="B5DFF3"/>
                </a:solidFill>
                <a:latin typeface="Arial"/>
                <a:cs typeface="Arial"/>
              </a:rPr>
              <a:t>Spring 2026 &amp; Beyond</a:t>
            </a:r>
            <a:endParaRPr lang="en-US" sz="2800"/>
          </a:p>
          <a:p>
            <a:endParaRPr lang="en-US" sz="4800"/>
          </a:p>
        </p:txBody>
      </p:sp>
    </p:spTree>
    <p:extLst>
      <p:ext uri="{BB962C8B-B14F-4D97-AF65-F5344CB8AC3E}">
        <p14:creationId xmlns:p14="http://schemas.microsoft.com/office/powerpoint/2010/main" val="2636106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2C05A-BB5E-FD97-6FFF-868FAFEE7047}"/>
              </a:ext>
            </a:extLst>
          </p:cNvPr>
          <p:cNvSpPr>
            <a:spLocks noGrp="1"/>
          </p:cNvSpPr>
          <p:nvPr>
            <p:ph type="title"/>
          </p:nvPr>
        </p:nvSpPr>
        <p:spPr>
          <a:xfrm>
            <a:off x="173179" y="308699"/>
            <a:ext cx="10515600" cy="861002"/>
          </a:xfrm>
        </p:spPr>
        <p:txBody>
          <a:bodyPr>
            <a:normAutofit/>
          </a:bodyPr>
          <a:lstStyle/>
          <a:p>
            <a:r>
              <a:rPr lang="en-US" sz="4000" dirty="0"/>
              <a:t>WIDA ACCESS Topics</a:t>
            </a:r>
          </a:p>
        </p:txBody>
      </p:sp>
      <p:sp>
        <p:nvSpPr>
          <p:cNvPr id="3" name="Content Placeholder 2">
            <a:extLst>
              <a:ext uri="{FF2B5EF4-FFF2-40B4-BE49-F238E27FC236}">
                <a16:creationId xmlns:a16="http://schemas.microsoft.com/office/drawing/2014/main" id="{E420044D-E518-28A7-E711-CBD82A7DC94B}"/>
              </a:ext>
            </a:extLst>
          </p:cNvPr>
          <p:cNvSpPr>
            <a:spLocks noGrp="1"/>
          </p:cNvSpPr>
          <p:nvPr>
            <p:ph idx="1"/>
          </p:nvPr>
        </p:nvSpPr>
        <p:spPr>
          <a:xfrm>
            <a:off x="173179" y="1591254"/>
            <a:ext cx="11890665" cy="4414692"/>
          </a:xfrm>
        </p:spPr>
        <p:txBody>
          <a:bodyPr vert="horz" lIns="91440" tIns="45720" rIns="91440" bIns="45720" rtlCol="0" anchor="t">
            <a:normAutofit/>
          </a:bodyPr>
          <a:lstStyle/>
          <a:p>
            <a:r>
              <a:rPr lang="en-US" dirty="0"/>
              <a:t>Alignment to 2020 English Language Development Standards Framework and field testing</a:t>
            </a:r>
          </a:p>
          <a:p>
            <a:r>
              <a:rPr lang="en-US" dirty="0"/>
              <a:t>Spring 2026 reports</a:t>
            </a:r>
          </a:p>
          <a:p>
            <a:r>
              <a:rPr lang="en-US" dirty="0"/>
              <a:t>Summer 2026 standard setting </a:t>
            </a:r>
          </a:p>
          <a:p>
            <a:r>
              <a:rPr lang="en-US" dirty="0"/>
              <a:t>2026–2027 school year and beyond</a:t>
            </a:r>
          </a:p>
        </p:txBody>
      </p:sp>
      <p:sp>
        <p:nvSpPr>
          <p:cNvPr id="4" name="Slide Number Placeholder 3">
            <a:extLst>
              <a:ext uri="{FF2B5EF4-FFF2-40B4-BE49-F238E27FC236}">
                <a16:creationId xmlns:a16="http://schemas.microsoft.com/office/drawing/2014/main" id="{022757E5-066E-93CC-7805-3BF5E3284120}"/>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pPr/>
              <a:t>7</a:t>
            </a:fld>
            <a:endParaRPr lang="en-US"/>
          </a:p>
        </p:txBody>
      </p:sp>
    </p:spTree>
    <p:extLst>
      <p:ext uri="{BB962C8B-B14F-4D97-AF65-F5344CB8AC3E}">
        <p14:creationId xmlns:p14="http://schemas.microsoft.com/office/powerpoint/2010/main" val="2198329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7093FA-359C-A99C-8A91-EDD932412193}"/>
              </a:ext>
              <a:ext uri="{C183D7F6-B498-43B3-948B-1728B52AA6E4}">
                <adec:decorative xmlns:adec="http://schemas.microsoft.com/office/drawing/2017/decorative" val="1"/>
              </a:ext>
            </a:extLst>
          </p:cNvPr>
          <p:cNvSpPr txBox="1">
            <a:spLocks noGrp="1"/>
          </p:cNvSpPr>
          <p:nvPr>
            <p:ph type="title"/>
          </p:nvPr>
        </p:nvSpPr>
        <p:spPr>
          <a:xfrm>
            <a:off x="173038" y="307975"/>
            <a:ext cx="12018962" cy="978729"/>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sz="3200" noProof="0"/>
              <a:t>2020 Edition of the WIDA English Language Development (ELD) Standards Framework</a:t>
            </a:r>
          </a:p>
        </p:txBody>
      </p:sp>
      <p:sp>
        <p:nvSpPr>
          <p:cNvPr id="3" name="Content Placeholder 2">
            <a:extLst>
              <a:ext uri="{FF2B5EF4-FFF2-40B4-BE49-F238E27FC236}">
                <a16:creationId xmlns:a16="http://schemas.microsoft.com/office/drawing/2014/main" id="{72ED9642-DF33-6A7A-0D2C-9462595B414D}"/>
              </a:ext>
              <a:ext uri="{C183D7F6-B498-43B3-948B-1728B52AA6E4}">
                <adec:decorative xmlns:adec="http://schemas.microsoft.com/office/drawing/2017/decorative" val="1"/>
              </a:ext>
            </a:extLst>
          </p:cNvPr>
          <p:cNvSpPr>
            <a:spLocks noGrp="1"/>
          </p:cNvSpPr>
          <p:nvPr>
            <p:ph idx="1"/>
          </p:nvPr>
        </p:nvSpPr>
        <p:spPr>
          <a:xfrm>
            <a:off x="173179" y="1591254"/>
            <a:ext cx="11890665" cy="4414692"/>
          </a:xfrm>
        </p:spPr>
        <p:txBody>
          <a:bodyPr vert="horz" lIns="91440" tIns="45720" rIns="91440" bIns="45720" rtlCol="0" anchor="t">
            <a:normAutofit/>
          </a:bodyPr>
          <a:lstStyle/>
          <a:p>
            <a:r>
              <a:rPr lang="en-US"/>
              <a:t>The 2020 ELD standards replaced the 2012 ELD standards editions.</a:t>
            </a:r>
          </a:p>
          <a:p>
            <a:endParaRPr lang="en-US"/>
          </a:p>
          <a:p>
            <a:r>
              <a:rPr lang="en-US"/>
              <a:t>The updates of 2020 ELD standards included:</a:t>
            </a:r>
          </a:p>
          <a:p>
            <a:pPr lvl="1"/>
            <a:r>
              <a:rPr lang="en-US"/>
              <a:t> A reorganization of the standards under</a:t>
            </a:r>
          </a:p>
          <a:p>
            <a:pPr lvl="2"/>
            <a:r>
              <a:rPr lang="en-US"/>
              <a:t>ELD Standards Statements, </a:t>
            </a:r>
          </a:p>
          <a:p>
            <a:pPr lvl="2"/>
            <a:r>
              <a:rPr lang="en-US"/>
              <a:t>Key Language Uses, </a:t>
            </a:r>
          </a:p>
          <a:p>
            <a:pPr lvl="2"/>
            <a:r>
              <a:rPr lang="en-US"/>
              <a:t>Language Expectations, and </a:t>
            </a:r>
          </a:p>
          <a:p>
            <a:pPr lvl="2"/>
            <a:r>
              <a:rPr lang="en-US"/>
              <a:t>Proficiency Level Descriptors</a:t>
            </a:r>
          </a:p>
          <a:p>
            <a:pPr lvl="1"/>
            <a:r>
              <a:rPr lang="en-US"/>
              <a:t>A progression towards English proficiency anchored in content area learning; language for social and instruction purposes is embedded throughout the standards.</a:t>
            </a:r>
          </a:p>
          <a:p>
            <a:endParaRPr lang="en-US"/>
          </a:p>
          <a:p>
            <a:endParaRPr lang="en-US"/>
          </a:p>
        </p:txBody>
      </p:sp>
      <p:sp>
        <p:nvSpPr>
          <p:cNvPr id="5" name="Slide Number Placeholder 4">
            <a:extLst>
              <a:ext uri="{FF2B5EF4-FFF2-40B4-BE49-F238E27FC236}">
                <a16:creationId xmlns:a16="http://schemas.microsoft.com/office/drawing/2014/main" id="{6B25CDC0-E4EF-CFB8-8980-119BAAFFF832}"/>
              </a:ext>
              <a:ext uri="{C183D7F6-B498-43B3-948B-1728B52AA6E4}">
                <adec:decorative xmlns:adec="http://schemas.microsoft.com/office/drawing/2017/decorative" val="1"/>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pPr/>
              <a:t>8</a:t>
            </a:fld>
            <a:endParaRPr lang="en-US"/>
          </a:p>
        </p:txBody>
      </p:sp>
    </p:spTree>
    <p:extLst>
      <p:ext uri="{BB962C8B-B14F-4D97-AF65-F5344CB8AC3E}">
        <p14:creationId xmlns:p14="http://schemas.microsoft.com/office/powerpoint/2010/main" val="988073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52C36-7907-B3C5-207B-25BB307B1DA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3BDE81F-8801-F56B-A403-A31B4D8E7D59}"/>
              </a:ext>
            </a:extLst>
          </p:cNvPr>
          <p:cNvSpPr txBox="1">
            <a:spLocks noGrp="1"/>
          </p:cNvSpPr>
          <p:nvPr>
            <p:ph type="title"/>
          </p:nvPr>
        </p:nvSpPr>
        <p:spPr>
          <a:xfrm>
            <a:off x="173038" y="307975"/>
            <a:ext cx="10515600" cy="6463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US" sz="4000" noProof="0"/>
              <a:t>Field Testing</a:t>
            </a:r>
          </a:p>
        </p:txBody>
      </p:sp>
      <p:sp>
        <p:nvSpPr>
          <p:cNvPr id="3" name="Content Placeholder 2">
            <a:extLst>
              <a:ext uri="{FF2B5EF4-FFF2-40B4-BE49-F238E27FC236}">
                <a16:creationId xmlns:a16="http://schemas.microsoft.com/office/drawing/2014/main" id="{FD218FCC-F06A-9D41-1C45-A2B06BD504E7}"/>
              </a:ext>
            </a:extLst>
          </p:cNvPr>
          <p:cNvSpPr>
            <a:spLocks noGrp="1"/>
          </p:cNvSpPr>
          <p:nvPr>
            <p:ph idx="1"/>
          </p:nvPr>
        </p:nvSpPr>
        <p:spPr>
          <a:xfrm>
            <a:off x="173179" y="1591254"/>
            <a:ext cx="11890665" cy="4414692"/>
          </a:xfrm>
        </p:spPr>
        <p:txBody>
          <a:bodyPr vert="horz" lIns="91440" tIns="45720" rIns="91440" bIns="45720" rtlCol="0" anchor="t">
            <a:normAutofit/>
          </a:bodyPr>
          <a:lstStyle/>
          <a:p>
            <a:r>
              <a:rPr lang="en-US"/>
              <a:t>The 2020 revision of standards requires assessment redesign, because state summative assessments are assessments of learning.</a:t>
            </a:r>
          </a:p>
          <a:p>
            <a:endParaRPr lang="en-US"/>
          </a:p>
          <a:p>
            <a:r>
              <a:rPr lang="en-US"/>
              <a:t>Field test items that incorporated the new 2020 standards were embedded into operational WIDA ACCESS Online and Paper in grades 1-12 over the past several years. </a:t>
            </a:r>
          </a:p>
          <a:p>
            <a:endParaRPr lang="en-US"/>
          </a:p>
          <a:p>
            <a:r>
              <a:rPr lang="en-US"/>
              <a:t>Field test for WIDA ACCESS for Kindergarten was a standalone test with students who were also administered an operational form.</a:t>
            </a:r>
          </a:p>
          <a:p>
            <a:endParaRPr lang="en-US"/>
          </a:p>
          <a:p>
            <a:endParaRPr lang="en-US"/>
          </a:p>
          <a:p>
            <a:endParaRPr lang="en-US"/>
          </a:p>
          <a:p>
            <a:endParaRPr lang="en-US"/>
          </a:p>
        </p:txBody>
      </p:sp>
      <p:sp>
        <p:nvSpPr>
          <p:cNvPr id="5" name="Slide Number Placeholder 4">
            <a:extLst>
              <a:ext uri="{FF2B5EF4-FFF2-40B4-BE49-F238E27FC236}">
                <a16:creationId xmlns:a16="http://schemas.microsoft.com/office/drawing/2014/main" id="{DBC777D5-CB5F-571D-CD37-298B5A5A3382}"/>
              </a:ext>
              <a:ext uri="{C183D7F6-B498-43B3-948B-1728B52AA6E4}">
                <adec:decorative xmlns:adec="http://schemas.microsoft.com/office/drawing/2017/decorative" val="1"/>
              </a:ext>
            </a:extLst>
          </p:cNvPr>
          <p:cNvSpPr>
            <a:spLocks noGrp="1"/>
          </p:cNvSpPr>
          <p:nvPr>
            <p:ph type="sldNum" sz="quarter" idx="12"/>
          </p:nvPr>
        </p:nvSpPr>
        <p:spPr>
          <a:xfrm>
            <a:off x="9632372" y="6492875"/>
            <a:ext cx="2324099" cy="246495"/>
          </a:xfrm>
        </p:spPr>
        <p:txBody>
          <a:bodyPr/>
          <a:lstStyle/>
          <a:p>
            <a:fld id="{68A8D22E-6BC5-9E47-900C-2BB94685D9F5}" type="slidenum">
              <a:rPr lang="en-US" smtClean="0"/>
              <a:pPr/>
              <a:t>9</a:t>
            </a:fld>
            <a:endParaRPr lang="en-US"/>
          </a:p>
        </p:txBody>
      </p:sp>
    </p:spTree>
    <p:extLst>
      <p:ext uri="{BB962C8B-B14F-4D97-AF65-F5344CB8AC3E}">
        <p14:creationId xmlns:p14="http://schemas.microsoft.com/office/powerpoint/2010/main" val="3409114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dcd57df-05e8-4749-9cc8-5afe3dcd00a5" xsi:nil="true"/>
    <lcf76f155ced4ddcb4097134ff3c332f xmlns="5429861b-d0a8-4a2b-aa37-e22066898d5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084360EEB03544AB4CAC2FBAAFAD77" ma:contentTypeVersion="15" ma:contentTypeDescription="Create a new document." ma:contentTypeScope="" ma:versionID="cf47e4c9f05cb4309fae62eda455665d">
  <xsd:schema xmlns:xsd="http://www.w3.org/2001/XMLSchema" xmlns:xs="http://www.w3.org/2001/XMLSchema" xmlns:p="http://schemas.microsoft.com/office/2006/metadata/properties" xmlns:ns2="5429861b-d0a8-4a2b-aa37-e22066898d50" xmlns:ns3="fdcd57df-05e8-4749-9cc8-5afe3dcd00a5" targetNamespace="http://schemas.microsoft.com/office/2006/metadata/properties" ma:root="true" ma:fieldsID="248ed7e66d60749f515ef9fac93cf687" ns2:_="" ns3:_="">
    <xsd:import namespace="5429861b-d0a8-4a2b-aa37-e22066898d50"/>
    <xsd:import namespace="fdcd57df-05e8-4749-9cc8-5afe3dcd00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29861b-d0a8-4a2b-aa37-e22066898d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cd57df-05e8-4749-9cc8-5afe3dcd00a5" elementFormDefault="qualified">
    <xsd:import namespace="http://schemas.microsoft.com/office/2006/documentManagement/types"/>
    <xsd:import namespace="http://schemas.microsoft.com/office/infopath/2007/PartnerControls"/>
    <xsd:element name="SharedWithUsers" ma:index="12"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79585c6-1993-4430-a732-e7d5034e44b4}" ma:internalName="TaxCatchAll" ma:showField="CatchAllData" ma:web="fdcd57df-05e8-4749-9cc8-5afe3dcd00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494D0F-5B2D-44F5-A6E4-06E511D698B6}">
  <ds:schemaRefs>
    <ds:schemaRef ds:uri="http://schemas.microsoft.com/office/2006/documentManagement/types"/>
    <ds:schemaRef ds:uri="http://purl.org/dc/dcmitype/"/>
    <ds:schemaRef ds:uri="http://schemas.openxmlformats.org/package/2006/metadata/core-properties"/>
    <ds:schemaRef ds:uri="http://purl.org/dc/terms/"/>
    <ds:schemaRef ds:uri="http://purl.org/dc/elements/1.1/"/>
    <ds:schemaRef ds:uri="http://schemas.microsoft.com/office/infopath/2007/PartnerControls"/>
    <ds:schemaRef ds:uri="fdcd57df-05e8-4749-9cc8-5afe3dcd00a5"/>
    <ds:schemaRef ds:uri="5429861b-d0a8-4a2b-aa37-e22066898d5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C98D21F-1B6C-4306-9254-F6E9DAD8DCB1}">
  <ds:schemaRefs>
    <ds:schemaRef ds:uri="http://schemas.microsoft.com/sharepoint/v3/contenttype/forms"/>
  </ds:schemaRefs>
</ds:datastoreItem>
</file>

<file path=customXml/itemProps3.xml><?xml version="1.0" encoding="utf-8"?>
<ds:datastoreItem xmlns:ds="http://schemas.openxmlformats.org/officeDocument/2006/customXml" ds:itemID="{40DE191E-FB2A-46B1-A8C4-AA34F4776979}">
  <ds:schemaRefs>
    <ds:schemaRef ds:uri="5429861b-d0a8-4a2b-aa37-e22066898d50"/>
    <ds:schemaRef ds:uri="fdcd57df-05e8-4749-9cc8-5afe3dcd00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3</TotalTime>
  <Words>1670</Words>
  <Application>Microsoft Office PowerPoint</Application>
  <PresentationFormat>Widescreen</PresentationFormat>
  <Paragraphs>253</Paragraphs>
  <Slides>36</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Aptos</vt:lpstr>
      <vt:lpstr>Arial</vt:lpstr>
      <vt:lpstr>Wingdings</vt:lpstr>
      <vt:lpstr>Office Theme</vt:lpstr>
      <vt:lpstr>Accountability and Assistance Advisory Council Meeting</vt:lpstr>
      <vt:lpstr>Agenda</vt:lpstr>
      <vt:lpstr>Welcome and Introductions</vt:lpstr>
      <vt:lpstr>Thank You!</vt:lpstr>
      <vt:lpstr>Discussion Norms and Meeting Protocols</vt:lpstr>
      <vt:lpstr>WIDA ACCESS Transition Spring 2026 &amp; Beyond </vt:lpstr>
      <vt:lpstr>WIDA ACCESS Topics</vt:lpstr>
      <vt:lpstr>2020 Edition of the WIDA English Language Development (ELD) Standards Framework</vt:lpstr>
      <vt:lpstr>Field Testing</vt:lpstr>
      <vt:lpstr>Spring 2026 Reports</vt:lpstr>
      <vt:lpstr>Summer 2026 Standard Setting for WIDA ACCESS </vt:lpstr>
      <vt:lpstr>School Year 2026–2027 and Beyond – Reporting </vt:lpstr>
      <vt:lpstr>School Year 2026-2027 and Beyond – Accountability </vt:lpstr>
      <vt:lpstr>Timeline of Important Dates for WIDA ACCESS Transition</vt:lpstr>
      <vt:lpstr>Discussion</vt:lpstr>
      <vt:lpstr>Update on DESE’s District Review Process  </vt:lpstr>
      <vt:lpstr>Topics</vt:lpstr>
      <vt:lpstr>Previous AAAC Discussions</vt:lpstr>
      <vt:lpstr>Since we last met…</vt:lpstr>
      <vt:lpstr>Preparation Phase</vt:lpstr>
      <vt:lpstr>Preparation Phase – Documentation </vt:lpstr>
      <vt:lpstr>Preparation Phase – Timelines and Trainings</vt:lpstr>
      <vt:lpstr>Onsite Phase</vt:lpstr>
      <vt:lpstr>Onsite Phase: HQIM Use</vt:lpstr>
      <vt:lpstr>Onsite Phase: Debrief Calls</vt:lpstr>
      <vt:lpstr>Drafting and Publication</vt:lpstr>
      <vt:lpstr>Drafting and Publication Phase</vt:lpstr>
      <vt:lpstr>Post-Review Phase</vt:lpstr>
      <vt:lpstr>Post-Review Phase: Findings Calls</vt:lpstr>
      <vt:lpstr>Post-Review Phase: Post-Review Supports</vt:lpstr>
      <vt:lpstr>District Review  Support Pilot:  Deeper Dive </vt:lpstr>
      <vt:lpstr>Potential Pilot Structure</vt:lpstr>
      <vt:lpstr>Feedback</vt:lpstr>
      <vt:lpstr>Discussion Questions</vt:lpstr>
      <vt:lpstr>Next Steps and Closing</vt:lpstr>
      <vt:lpstr>Looking Ahead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April 15 2026 AAAC Presentation</dc:title>
  <dc:creator>DESE</dc:creator>
  <cp:lastModifiedBy>Zou, Dong (EOE)</cp:lastModifiedBy>
  <cp:revision>2</cp:revision>
  <dcterms:created xsi:type="dcterms:W3CDTF">2025-04-29T19:14:04Z</dcterms:created>
  <dcterms:modified xsi:type="dcterms:W3CDTF">2026-05-12T21:30:35Z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May 12 2026 12:00AM</vt:lpwstr>
  </property>
</Properties>
</file>