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2" r:id="rId4"/>
  </p:sldMasterIdLst>
  <p:notesMasterIdLst>
    <p:notesMasterId r:id="rId29"/>
  </p:notesMasterIdLst>
  <p:sldIdLst>
    <p:sldId id="256" r:id="rId5"/>
    <p:sldId id="270" r:id="rId6"/>
    <p:sldId id="309" r:id="rId7"/>
    <p:sldId id="310" r:id="rId8"/>
    <p:sldId id="257" r:id="rId9"/>
    <p:sldId id="572" r:id="rId10"/>
    <p:sldId id="573" r:id="rId11"/>
    <p:sldId id="574" r:id="rId12"/>
    <p:sldId id="575" r:id="rId13"/>
    <p:sldId id="576" r:id="rId14"/>
    <p:sldId id="577" r:id="rId15"/>
    <p:sldId id="578" r:id="rId16"/>
    <p:sldId id="579" r:id="rId17"/>
    <p:sldId id="580" r:id="rId18"/>
    <p:sldId id="581" r:id="rId19"/>
    <p:sldId id="582" r:id="rId20"/>
    <p:sldId id="5562" r:id="rId21"/>
    <p:sldId id="5563" r:id="rId22"/>
    <p:sldId id="5564" r:id="rId23"/>
    <p:sldId id="568" r:id="rId24"/>
    <p:sldId id="569" r:id="rId25"/>
    <p:sldId id="570" r:id="rId26"/>
    <p:sldId id="571"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3DB4C214-C3AA-BF5A-66CE-6ACF2A1BD418}" name="Gonzales, Erica (DESE)" initials="EG" userId="S::Erica.M.Gonzales@mass.gov::427ee677-6162-42a0-9277-244131bf98e5" providerId="AD"/>
  <p188:author id="{C2D95D1F-B9A1-6DB4-63A5-23CDD53D812C}" name="Murphy, Tess (DESE)" initials="MT" userId="S::tess.murphy@mass.gov::dbcfe87f-79ae-4e60-9f17-61cf1477b374" providerId="AD"/>
  <p188:author id="{3F602C5C-ED15-FC16-4B03-46E9ADDE3930}" name="Christo, Dimitri D. (DESE)" initials="CDD(" userId="S::dimitri.d.christo@mass.gov::f6874029-da51-4205-b36d-b8ddc7839279" providerId="AD"/>
  <p188:author id="{7961FF5F-6533-BF5A-5B4D-A8A6AEABBD13}" name="Cruz, Jenny (DESE)" initials="CJ" userId="S::jenny.cruz@mass.gov::9acc5e5d-1e16-45d5-8416-f07c61d324d0" providerId="AD"/>
  <p188:author id="{D5808F6F-22FB-FE31-0D3B-222C495E888E}" name="Gonzales, Erica (DESE)" initials="GE" userId="S::erica.m.gonzales@mass.gov::427ee677-6162-42a0-9277-244131bf98e5" providerId="AD"/>
  <p188:author id="{2CC08174-9BB7-5743-67DA-3DDAD24E4594}" name="Havdala, Robert J.  (DESE)" initials="RH" userId="S::robert.j.havdala@mass.gov::4cd687e8-9622-49c1-b2e8-1a2671bc50c8" providerId="AD"/>
  <p188:author id="{4805EBD4-94F3-F725-5427-4654843026A6}" name="Thomas-Kearns, Corinne T. (DESE)" initials="CT" userId="S::corinne.t.thomas-kearns@mass.gov::7776f531-ba53-429c-9fc1-fbf82403404c" providerId="AD"/>
  <p188:author id="{9CA43CE2-546B-A27E-FF66-ADBBE95484C9}" name="Sahni, Amrita D. (DESE)" initials="AS" userId="S::Amrita.D.Sahni@mass.gov::6313d7e8-2463-49dd-9257-e9ab299d51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a:srgbClr val="347AB6"/>
    <a:srgbClr val="B5DFF3"/>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2E8A0-1198-E44B-127C-AB519E46F789}" v="35" dt="2026-06-16T18:32:58.621"/>
    <p1510:client id="{977C44F8-DBE9-471F-BAC3-E9A6ECEFC002}" v="1" dt="2026-06-16T19:11:25.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404" autoAdjust="0"/>
  </p:normalViewPr>
  <p:slideViewPr>
    <p:cSldViewPr snapToGrid="0">
      <p:cViewPr varScale="1">
        <p:scale>
          <a:sx n="71" d="100"/>
          <a:sy n="71" d="100"/>
        </p:scale>
        <p:origin x="72" y="114"/>
      </p:cViewPr>
      <p:guideLst/>
    </p:cSldViewPr>
  </p:slideViewPr>
  <p:outlineViewPr>
    <p:cViewPr>
      <p:scale>
        <a:sx n="33" d="100"/>
        <a:sy n="33" d="100"/>
      </p:scale>
      <p:origin x="0" y="-14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Tess (DESE)" userId="S::tess.murphy@mass.gov::dbcfe87f-79ae-4e60-9f17-61cf1477b374" providerId="AD" clId="Web-{0B63A24A-1D00-4DBB-30F5-5B22F2B6D8D1}"/>
    <pc:docChg chg="addSld delSld modSld">
      <pc:chgData name="Murphy, Tess (DESE)" userId="S::tess.murphy@mass.gov::dbcfe87f-79ae-4e60-9f17-61cf1477b374" providerId="AD" clId="Web-{0B63A24A-1D00-4DBB-30F5-5B22F2B6D8D1}" dt="2026-05-29T15:02:30.051" v="19" actId="20577"/>
      <pc:docMkLst>
        <pc:docMk/>
      </pc:docMkLst>
      <pc:sldChg chg="modSp">
        <pc:chgData name="Murphy, Tess (DESE)" userId="S::tess.murphy@mass.gov::dbcfe87f-79ae-4e60-9f17-61cf1477b374" providerId="AD" clId="Web-{0B63A24A-1D00-4DBB-30F5-5B22F2B6D8D1}" dt="2026-05-29T15:02:30.051" v="19" actId="20577"/>
        <pc:sldMkLst>
          <pc:docMk/>
          <pc:sldMk cId="2636106827" sldId="257"/>
        </pc:sldMkLst>
        <pc:spChg chg="mod">
          <ac:chgData name="Murphy, Tess (DESE)" userId="S::tess.murphy@mass.gov::dbcfe87f-79ae-4e60-9f17-61cf1477b374" providerId="AD" clId="Web-{0B63A24A-1D00-4DBB-30F5-5B22F2B6D8D1}" dt="2026-05-29T15:02:30.051" v="19" actId="20577"/>
          <ac:spMkLst>
            <pc:docMk/>
            <pc:sldMk cId="2636106827" sldId="257"/>
            <ac:spMk id="2" creationId="{DBC6AB2B-9E86-B31F-8494-E95DE385C2EA}"/>
          </ac:spMkLst>
        </pc:spChg>
      </pc:sldChg>
    </pc:docChg>
  </pc:docChgLst>
  <pc:docChgLst>
    <pc:chgData name="Murphy, Tess (DESE)" userId="dbcfe87f-79ae-4e60-9f17-61cf1477b374" providerId="ADAL" clId="{68D78A4E-CD2B-4560-AF81-8B9AB7D00244}"/>
    <pc:docChg chg="undo custSel modSld">
      <pc:chgData name="Murphy, Tess (DESE)" userId="dbcfe87f-79ae-4e60-9f17-61cf1477b374" providerId="ADAL" clId="{68D78A4E-CD2B-4560-AF81-8B9AB7D00244}" dt="2026-06-16T17:15:24.565" v="354" actId="13244"/>
      <pc:docMkLst>
        <pc:docMk/>
      </pc:docMkLst>
      <pc:sldChg chg="modSp mod">
        <pc:chgData name="Murphy, Tess (DESE)" userId="dbcfe87f-79ae-4e60-9f17-61cf1477b374" providerId="ADAL" clId="{68D78A4E-CD2B-4560-AF81-8B9AB7D00244}" dt="2026-05-29T15:21:50.007" v="336" actId="20577"/>
        <pc:sldMkLst>
          <pc:docMk/>
          <pc:sldMk cId="2636106827" sldId="257"/>
        </pc:sldMkLst>
        <pc:spChg chg="mod">
          <ac:chgData name="Murphy, Tess (DESE)" userId="dbcfe87f-79ae-4e60-9f17-61cf1477b374" providerId="ADAL" clId="{68D78A4E-CD2B-4560-AF81-8B9AB7D00244}" dt="2026-05-29T15:21:50.007" v="336" actId="20577"/>
          <ac:spMkLst>
            <pc:docMk/>
            <pc:sldMk cId="2636106827" sldId="257"/>
            <ac:spMk id="2" creationId="{DBC6AB2B-9E86-B31F-8494-E95DE385C2EA}"/>
          </ac:spMkLst>
        </pc:spChg>
      </pc:sldChg>
      <pc:sldChg chg="modSp mod">
        <pc:chgData name="Murphy, Tess (DESE)" userId="dbcfe87f-79ae-4e60-9f17-61cf1477b374" providerId="ADAL" clId="{68D78A4E-CD2B-4560-AF81-8B9AB7D00244}" dt="2026-05-29T15:20:43.121" v="334" actId="20577"/>
        <pc:sldMkLst>
          <pc:docMk/>
          <pc:sldMk cId="3852230194" sldId="270"/>
        </pc:sldMkLst>
        <pc:spChg chg="mod">
          <ac:chgData name="Murphy, Tess (DESE)" userId="dbcfe87f-79ae-4e60-9f17-61cf1477b374" providerId="ADAL" clId="{68D78A4E-CD2B-4560-AF81-8B9AB7D00244}" dt="2026-05-29T15:20:43.121" v="334" actId="20577"/>
          <ac:spMkLst>
            <pc:docMk/>
            <pc:sldMk cId="3852230194" sldId="270"/>
            <ac:spMk id="3" creationId="{B756EED6-B8E2-20AE-E4AD-36994C6DEAF3}"/>
          </ac:spMkLst>
        </pc:spChg>
      </pc:sldChg>
      <pc:sldChg chg="modSp mod">
        <pc:chgData name="Murphy, Tess (DESE)" userId="dbcfe87f-79ae-4e60-9f17-61cf1477b374" providerId="ADAL" clId="{68D78A4E-CD2B-4560-AF81-8B9AB7D00244}" dt="2026-05-29T15:21:00.735" v="335" actId="20577"/>
        <pc:sldMkLst>
          <pc:docMk/>
          <pc:sldMk cId="736351813" sldId="309"/>
        </pc:sldMkLst>
        <pc:spChg chg="mod">
          <ac:chgData name="Murphy, Tess (DESE)" userId="dbcfe87f-79ae-4e60-9f17-61cf1477b374" providerId="ADAL" clId="{68D78A4E-CD2B-4560-AF81-8B9AB7D00244}" dt="2026-05-29T15:21:00.735" v="335" actId="20577"/>
          <ac:spMkLst>
            <pc:docMk/>
            <pc:sldMk cId="736351813" sldId="309"/>
            <ac:spMk id="3" creationId="{5F48959F-501C-9DDC-6527-76BFA29F1266}"/>
          </ac:spMkLst>
        </pc:spChg>
      </pc:sldChg>
      <pc:sldChg chg="addSp delSp modSp mod">
        <pc:chgData name="Murphy, Tess (DESE)" userId="dbcfe87f-79ae-4e60-9f17-61cf1477b374" providerId="ADAL" clId="{68D78A4E-CD2B-4560-AF81-8B9AB7D00244}" dt="2026-05-29T15:19:25.143" v="291" actId="313"/>
        <pc:sldMkLst>
          <pc:docMk/>
          <pc:sldMk cId="3784962616" sldId="569"/>
        </pc:sldMkLst>
        <pc:spChg chg="add del mod">
          <ac:chgData name="Murphy, Tess (DESE)" userId="dbcfe87f-79ae-4e60-9f17-61cf1477b374" providerId="ADAL" clId="{68D78A4E-CD2B-4560-AF81-8B9AB7D00244}" dt="2026-05-29T15:19:25.143" v="291" actId="313"/>
          <ac:spMkLst>
            <pc:docMk/>
            <pc:sldMk cId="3784962616" sldId="569"/>
            <ac:spMk id="3" creationId="{8C45F099-39C6-728D-FE78-A280DFDF4E23}"/>
          </ac:spMkLst>
        </pc:spChg>
      </pc:sldChg>
      <pc:sldChg chg="modSp mod">
        <pc:chgData name="Murphy, Tess (DESE)" userId="dbcfe87f-79ae-4e60-9f17-61cf1477b374" providerId="ADAL" clId="{68D78A4E-CD2B-4560-AF81-8B9AB7D00244}" dt="2026-05-29T15:22:25.446" v="342" actId="20577"/>
        <pc:sldMkLst>
          <pc:docMk/>
          <pc:sldMk cId="658521306" sldId="570"/>
        </pc:sldMkLst>
        <pc:spChg chg="mod">
          <ac:chgData name="Murphy, Tess (DESE)" userId="dbcfe87f-79ae-4e60-9f17-61cf1477b374" providerId="ADAL" clId="{68D78A4E-CD2B-4560-AF81-8B9AB7D00244}" dt="2026-05-29T15:12:02.090" v="243" actId="20577"/>
          <ac:spMkLst>
            <pc:docMk/>
            <pc:sldMk cId="658521306" sldId="570"/>
            <ac:spMk id="2" creationId="{E625FF72-4ECE-4EAF-B9EE-109B008FE165}"/>
          </ac:spMkLst>
        </pc:spChg>
        <pc:spChg chg="mod">
          <ac:chgData name="Murphy, Tess (DESE)" userId="dbcfe87f-79ae-4e60-9f17-61cf1477b374" providerId="ADAL" clId="{68D78A4E-CD2B-4560-AF81-8B9AB7D00244}" dt="2026-05-29T15:22:25.446" v="342" actId="20577"/>
          <ac:spMkLst>
            <pc:docMk/>
            <pc:sldMk cId="658521306" sldId="570"/>
            <ac:spMk id="3" creationId="{A1525BCC-E564-5F30-FBCF-2CE7B6D3F1A4}"/>
          </ac:spMkLst>
        </pc:spChg>
      </pc:sldChg>
      <pc:sldChg chg="modSp mod">
        <pc:chgData name="Murphy, Tess (DESE)" userId="dbcfe87f-79ae-4e60-9f17-61cf1477b374" providerId="ADAL" clId="{68D78A4E-CD2B-4560-AF81-8B9AB7D00244}" dt="2026-06-16T17:15:24.565" v="354" actId="13244"/>
        <pc:sldMkLst>
          <pc:docMk/>
          <pc:sldMk cId="742806373" sldId="572"/>
        </pc:sldMkLst>
        <pc:spChg chg="ord">
          <ac:chgData name="Murphy, Tess (DESE)" userId="dbcfe87f-79ae-4e60-9f17-61cf1477b374" providerId="ADAL" clId="{68D78A4E-CD2B-4560-AF81-8B9AB7D00244}" dt="2026-06-16T17:15:20.683" v="352" actId="13244"/>
          <ac:spMkLst>
            <pc:docMk/>
            <pc:sldMk cId="742806373" sldId="572"/>
            <ac:spMk id="6" creationId="{8417F0A4-D7FA-68B8-D0A1-0D22F3345C96}"/>
          </ac:spMkLst>
        </pc:spChg>
        <pc:spChg chg="ord">
          <ac:chgData name="Murphy, Tess (DESE)" userId="dbcfe87f-79ae-4e60-9f17-61cf1477b374" providerId="ADAL" clId="{68D78A4E-CD2B-4560-AF81-8B9AB7D00244}" dt="2026-06-16T17:15:22.381" v="353" actId="13244"/>
          <ac:spMkLst>
            <pc:docMk/>
            <pc:sldMk cId="742806373" sldId="572"/>
            <ac:spMk id="8" creationId="{F1963F65-619B-C164-4B34-3A049AC20A2A}"/>
          </ac:spMkLst>
        </pc:spChg>
        <pc:spChg chg="ord">
          <ac:chgData name="Murphy, Tess (DESE)" userId="dbcfe87f-79ae-4e60-9f17-61cf1477b374" providerId="ADAL" clId="{68D78A4E-CD2B-4560-AF81-8B9AB7D00244}" dt="2026-06-16T17:15:24.565" v="354" actId="13244"/>
          <ac:spMkLst>
            <pc:docMk/>
            <pc:sldMk cId="742806373" sldId="572"/>
            <ac:spMk id="10" creationId="{CFD6E15A-981B-7535-BAF1-AB6EC0045BAE}"/>
          </ac:spMkLst>
        </pc:spChg>
      </pc:sldChg>
      <pc:sldChg chg="modSp mod">
        <pc:chgData name="Murphy, Tess (DESE)" userId="dbcfe87f-79ae-4e60-9f17-61cf1477b374" providerId="ADAL" clId="{68D78A4E-CD2B-4560-AF81-8B9AB7D00244}" dt="2026-06-16T17:14:11.799" v="349" actId="33553"/>
        <pc:sldMkLst>
          <pc:docMk/>
          <pc:sldMk cId="2929871769" sldId="573"/>
        </pc:sldMkLst>
        <pc:spChg chg="mod">
          <ac:chgData name="Murphy, Tess (DESE)" userId="dbcfe87f-79ae-4e60-9f17-61cf1477b374" providerId="ADAL" clId="{68D78A4E-CD2B-4560-AF81-8B9AB7D00244}" dt="2026-06-16T17:14:11.799" v="349" actId="33553"/>
          <ac:spMkLst>
            <pc:docMk/>
            <pc:sldMk cId="2929871769" sldId="573"/>
            <ac:spMk id="2" creationId="{C1E158A1-F67F-4A1F-EE1B-7490156A7F95}"/>
          </ac:spMkLst>
        </pc:spChg>
      </pc:sldChg>
      <pc:sldChg chg="modSp mod">
        <pc:chgData name="Murphy, Tess (DESE)" userId="dbcfe87f-79ae-4e60-9f17-61cf1477b374" providerId="ADAL" clId="{68D78A4E-CD2B-4560-AF81-8B9AB7D00244}" dt="2026-06-16T17:13:17.350" v="345" actId="962"/>
        <pc:sldMkLst>
          <pc:docMk/>
          <pc:sldMk cId="798676117" sldId="574"/>
        </pc:sldMkLst>
        <pc:spChg chg="mod">
          <ac:chgData name="Murphy, Tess (DESE)" userId="dbcfe87f-79ae-4e60-9f17-61cf1477b374" providerId="ADAL" clId="{68D78A4E-CD2B-4560-AF81-8B9AB7D00244}" dt="2026-06-16T17:13:17.350" v="345" actId="962"/>
          <ac:spMkLst>
            <pc:docMk/>
            <pc:sldMk cId="798676117" sldId="574"/>
            <ac:spMk id="11" creationId="{7A3878B8-A088-5982-2834-11F5A3946941}"/>
          </ac:spMkLst>
        </pc:spChg>
      </pc:sldChg>
      <pc:sldChg chg="modSp mod">
        <pc:chgData name="Murphy, Tess (DESE)" userId="dbcfe87f-79ae-4e60-9f17-61cf1477b374" providerId="ADAL" clId="{68D78A4E-CD2B-4560-AF81-8B9AB7D00244}" dt="2026-06-16T17:12:54.582" v="343" actId="207"/>
        <pc:sldMkLst>
          <pc:docMk/>
          <pc:sldMk cId="2368672888" sldId="578"/>
        </pc:sldMkLst>
        <pc:graphicFrameChg chg="modGraphic">
          <ac:chgData name="Murphy, Tess (DESE)" userId="dbcfe87f-79ae-4e60-9f17-61cf1477b374" providerId="ADAL" clId="{68D78A4E-CD2B-4560-AF81-8B9AB7D00244}" dt="2026-06-16T17:12:54.582" v="343" actId="207"/>
          <ac:graphicFrameMkLst>
            <pc:docMk/>
            <pc:sldMk cId="2368672888" sldId="578"/>
            <ac:graphicFrameMk id="4" creationId="{41A91C6D-4420-2B2C-1EC9-50164AB062DD}"/>
          </ac:graphicFrameMkLst>
        </pc:graphicFrameChg>
      </pc:sldChg>
      <pc:sldChg chg="modSp mod">
        <pc:chgData name="Murphy, Tess (DESE)" userId="dbcfe87f-79ae-4e60-9f17-61cf1477b374" providerId="ADAL" clId="{68D78A4E-CD2B-4560-AF81-8B9AB7D00244}" dt="2026-06-16T17:14:13.038" v="350" actId="33553"/>
        <pc:sldMkLst>
          <pc:docMk/>
          <pc:sldMk cId="3197718389" sldId="581"/>
        </pc:sldMkLst>
        <pc:spChg chg="mod">
          <ac:chgData name="Murphy, Tess (DESE)" userId="dbcfe87f-79ae-4e60-9f17-61cf1477b374" providerId="ADAL" clId="{68D78A4E-CD2B-4560-AF81-8B9AB7D00244}" dt="2026-06-16T17:14:13.038" v="350" actId="33553"/>
          <ac:spMkLst>
            <pc:docMk/>
            <pc:sldMk cId="3197718389" sldId="581"/>
            <ac:spMk id="2" creationId="{9C31B3D4-B505-356C-45F0-F90D148B80DA}"/>
          </ac:spMkLst>
        </pc:spChg>
      </pc:sldChg>
      <pc:sldChg chg="modSp mod">
        <pc:chgData name="Murphy, Tess (DESE)" userId="dbcfe87f-79ae-4e60-9f17-61cf1477b374" providerId="ADAL" clId="{68D78A4E-CD2B-4560-AF81-8B9AB7D00244}" dt="2026-06-16T17:13:55.306" v="348" actId="962"/>
        <pc:sldMkLst>
          <pc:docMk/>
          <pc:sldMk cId="442307502" sldId="582"/>
        </pc:sldMkLst>
        <pc:spChg chg="mod">
          <ac:chgData name="Murphy, Tess (DESE)" userId="dbcfe87f-79ae-4e60-9f17-61cf1477b374" providerId="ADAL" clId="{68D78A4E-CD2B-4560-AF81-8B9AB7D00244}" dt="2026-06-16T17:13:32.340" v="346" actId="962"/>
          <ac:spMkLst>
            <pc:docMk/>
            <pc:sldMk cId="442307502" sldId="582"/>
            <ac:spMk id="4" creationId="{370C9627-0141-4698-0D24-F93397EDEA17}"/>
          </ac:spMkLst>
        </pc:spChg>
        <pc:cxnChg chg="mod">
          <ac:chgData name="Murphy, Tess (DESE)" userId="dbcfe87f-79ae-4e60-9f17-61cf1477b374" providerId="ADAL" clId="{68D78A4E-CD2B-4560-AF81-8B9AB7D00244}" dt="2026-06-16T17:13:55.306" v="348" actId="962"/>
          <ac:cxnSpMkLst>
            <pc:docMk/>
            <pc:sldMk cId="442307502" sldId="582"/>
            <ac:cxnSpMk id="6" creationId="{F798918C-CC75-4E80-0EE0-E7B95CF847A6}"/>
          </ac:cxnSpMkLst>
        </pc:cxnChg>
      </pc:sldChg>
      <pc:sldChg chg="addSp modSp mod">
        <pc:chgData name="Murphy, Tess (DESE)" userId="dbcfe87f-79ae-4e60-9f17-61cf1477b374" providerId="ADAL" clId="{68D78A4E-CD2B-4560-AF81-8B9AB7D00244}" dt="2026-06-16T17:14:24.875" v="351" actId="33699"/>
        <pc:sldMkLst>
          <pc:docMk/>
          <pc:sldMk cId="2653331573" sldId="5563"/>
        </pc:sldMkLst>
        <pc:spChg chg="add mod">
          <ac:chgData name="Murphy, Tess (DESE)" userId="dbcfe87f-79ae-4e60-9f17-61cf1477b374" providerId="ADAL" clId="{68D78A4E-CD2B-4560-AF81-8B9AB7D00244}" dt="2026-06-16T17:14:24.875" v="351" actId="33699"/>
          <ac:spMkLst>
            <pc:docMk/>
            <pc:sldMk cId="2653331573" sldId="5563"/>
            <ac:spMk id="3" creationId="{07F38B32-72C2-7B0F-EBF3-F1E2C2DF49FC}"/>
          </ac:spMkLst>
        </pc:spChg>
      </pc:sldChg>
    </pc:docChg>
  </pc:docChgLst>
  <pc:docChgLst>
    <pc:chgData name="Murphy, Tess (DESE)" userId="S::tess.murphy@mass.gov::dbcfe87f-79ae-4e60-9f17-61cf1477b374" providerId="AD" clId="Web-{8C02E8A0-1198-E44B-127C-AB519E46F789}"/>
    <pc:docChg chg="modSld">
      <pc:chgData name="Murphy, Tess (DESE)" userId="S::tess.murphy@mass.gov::dbcfe87f-79ae-4e60-9f17-61cf1477b374" providerId="AD" clId="Web-{8C02E8A0-1198-E44B-127C-AB519E46F789}" dt="2026-06-16T18:32:58.621" v="34"/>
      <pc:docMkLst>
        <pc:docMk/>
      </pc:docMkLst>
      <pc:sldChg chg="delSp modSp">
        <pc:chgData name="Murphy, Tess (DESE)" userId="S::tess.murphy@mass.gov::dbcfe87f-79ae-4e60-9f17-61cf1477b374" providerId="AD" clId="Web-{8C02E8A0-1198-E44B-127C-AB519E46F789}" dt="2026-06-16T18:32:41.058" v="33"/>
        <pc:sldMkLst>
          <pc:docMk/>
          <pc:sldMk cId="798676117" sldId="574"/>
        </pc:sldMkLst>
        <pc:spChg chg="ord">
          <ac:chgData name="Murphy, Tess (DESE)" userId="S::tess.murphy@mass.gov::dbcfe87f-79ae-4e60-9f17-61cf1477b374" providerId="AD" clId="Web-{8C02E8A0-1198-E44B-127C-AB519E46F789}" dt="2026-06-16T18:32:41.058" v="33"/>
          <ac:spMkLst>
            <pc:docMk/>
            <pc:sldMk cId="798676117" sldId="574"/>
            <ac:spMk id="2" creationId="{097051D5-51C6-9B73-964A-1B496F2C9BFD}"/>
          </ac:spMkLst>
        </pc:spChg>
        <pc:spChg chg="ord">
          <ac:chgData name="Murphy, Tess (DESE)" userId="S::tess.murphy@mass.gov::dbcfe87f-79ae-4e60-9f17-61cf1477b374" providerId="AD" clId="Web-{8C02E8A0-1198-E44B-127C-AB519E46F789}" dt="2026-06-16T18:30:54.664" v="14"/>
          <ac:spMkLst>
            <pc:docMk/>
            <pc:sldMk cId="798676117" sldId="574"/>
            <ac:spMk id="8" creationId="{237D0E60-2988-DE44-244A-A11438D83328}"/>
          </ac:spMkLst>
        </pc:spChg>
        <pc:spChg chg="ord">
          <ac:chgData name="Murphy, Tess (DESE)" userId="S::tess.murphy@mass.gov::dbcfe87f-79ae-4e60-9f17-61cf1477b374" providerId="AD" clId="Web-{8C02E8A0-1198-E44B-127C-AB519E46F789}" dt="2026-06-16T18:31:12.555" v="20"/>
          <ac:spMkLst>
            <pc:docMk/>
            <pc:sldMk cId="798676117" sldId="574"/>
            <ac:spMk id="10" creationId="{D9C5096C-CFB0-8F3D-1AEE-126A1225E803}"/>
          </ac:spMkLst>
        </pc:spChg>
        <pc:spChg chg="del">
          <ac:chgData name="Murphy, Tess (DESE)" userId="S::tess.murphy@mass.gov::dbcfe87f-79ae-4e60-9f17-61cf1477b374" providerId="AD" clId="Web-{8C02E8A0-1198-E44B-127C-AB519E46F789}" dt="2026-06-16T18:31:43.915" v="22"/>
          <ac:spMkLst>
            <pc:docMk/>
            <pc:sldMk cId="798676117" sldId="574"/>
            <ac:spMk id="11" creationId="{7A3878B8-A088-5982-2834-11F5A3946941}"/>
          </ac:spMkLst>
        </pc:spChg>
        <pc:spChg chg="ord">
          <ac:chgData name="Murphy, Tess (DESE)" userId="S::tess.murphy@mass.gov::dbcfe87f-79ae-4e60-9f17-61cf1477b374" providerId="AD" clId="Web-{8C02E8A0-1198-E44B-127C-AB519E46F789}" dt="2026-06-16T18:31:12.664" v="21"/>
          <ac:spMkLst>
            <pc:docMk/>
            <pc:sldMk cId="798676117" sldId="574"/>
            <ac:spMk id="14" creationId="{DEE966FF-45EC-5CE7-2971-DC84FD383C21}"/>
          </ac:spMkLst>
        </pc:spChg>
        <pc:picChg chg="ord">
          <ac:chgData name="Murphy, Tess (DESE)" userId="S::tess.murphy@mass.gov::dbcfe87f-79ae-4e60-9f17-61cf1477b374" providerId="AD" clId="Web-{8C02E8A0-1198-E44B-127C-AB519E46F789}" dt="2026-06-16T18:30:56.742" v="18"/>
          <ac:picMkLst>
            <pc:docMk/>
            <pc:sldMk cId="798676117" sldId="574"/>
            <ac:picMk id="9" creationId="{3A4F9031-AE72-99AC-3D1C-87EB8437F24D}"/>
          </ac:picMkLst>
        </pc:picChg>
      </pc:sldChg>
      <pc:sldChg chg="modSp">
        <pc:chgData name="Murphy, Tess (DESE)" userId="S::tess.murphy@mass.gov::dbcfe87f-79ae-4e60-9f17-61cf1477b374" providerId="AD" clId="Web-{8C02E8A0-1198-E44B-127C-AB519E46F789}" dt="2026-06-16T18:32:07.432" v="28"/>
        <pc:sldMkLst>
          <pc:docMk/>
          <pc:sldMk cId="442307502" sldId="582"/>
        </pc:sldMkLst>
        <pc:spChg chg="ord">
          <ac:chgData name="Murphy, Tess (DESE)" userId="S::tess.murphy@mass.gov::dbcfe87f-79ae-4e60-9f17-61cf1477b374" providerId="AD" clId="Web-{8C02E8A0-1198-E44B-127C-AB519E46F789}" dt="2026-06-16T18:31:59.994" v="23"/>
          <ac:spMkLst>
            <pc:docMk/>
            <pc:sldMk cId="442307502" sldId="582"/>
            <ac:spMk id="2" creationId="{AE157E26-187C-1D55-25BC-AEC4782DB0F4}"/>
          </ac:spMkLst>
        </pc:spChg>
        <pc:spChg chg="ord">
          <ac:chgData name="Murphy, Tess (DESE)" userId="S::tess.murphy@mass.gov::dbcfe87f-79ae-4e60-9f17-61cf1477b374" providerId="AD" clId="Web-{8C02E8A0-1198-E44B-127C-AB519E46F789}" dt="2026-06-16T18:32:03.151" v="27"/>
          <ac:spMkLst>
            <pc:docMk/>
            <pc:sldMk cId="442307502" sldId="582"/>
            <ac:spMk id="3" creationId="{1A6AAA2F-0B7C-A9F7-2C6F-111B951242D9}"/>
          </ac:spMkLst>
        </pc:spChg>
        <pc:spChg chg="ord">
          <ac:chgData name="Murphy, Tess (DESE)" userId="S::tess.murphy@mass.gov::dbcfe87f-79ae-4e60-9f17-61cf1477b374" providerId="AD" clId="Web-{8C02E8A0-1198-E44B-127C-AB519E46F789}" dt="2026-06-16T18:32:07.432" v="28"/>
          <ac:spMkLst>
            <pc:docMk/>
            <pc:sldMk cId="442307502" sldId="582"/>
            <ac:spMk id="9" creationId="{E96CD9D8-C158-310C-3524-33693096236E}"/>
          </ac:spMkLst>
        </pc:spChg>
      </pc:sldChg>
      <pc:sldChg chg="modSp">
        <pc:chgData name="Murphy, Tess (DESE)" userId="S::tess.murphy@mass.gov::dbcfe87f-79ae-4e60-9f17-61cf1477b374" providerId="AD" clId="Web-{8C02E8A0-1198-E44B-127C-AB519E46F789}" dt="2026-06-16T18:32:58.621" v="34"/>
        <pc:sldMkLst>
          <pc:docMk/>
          <pc:sldMk cId="4215388623" sldId="5562"/>
        </pc:sldMkLst>
        <pc:spChg chg="ord">
          <ac:chgData name="Murphy, Tess (DESE)" userId="S::tess.murphy@mass.gov::dbcfe87f-79ae-4e60-9f17-61cf1477b374" providerId="AD" clId="Web-{8C02E8A0-1198-E44B-127C-AB519E46F789}" dt="2026-06-16T18:32:58.621" v="34"/>
          <ac:spMkLst>
            <pc:docMk/>
            <pc:sldMk cId="4215388623" sldId="5562"/>
            <ac:spMk id="2" creationId="{7F7FE638-1769-0756-D236-4A4C1E4448D9}"/>
          </ac:spMkLst>
        </pc:spChg>
      </pc:sldChg>
      <pc:sldChg chg="delSp modSp">
        <pc:chgData name="Murphy, Tess (DESE)" userId="S::tess.murphy@mass.gov::dbcfe87f-79ae-4e60-9f17-61cf1477b374" providerId="AD" clId="Web-{8C02E8A0-1198-E44B-127C-AB519E46F789}" dt="2026-06-16T18:30:24.163" v="8"/>
        <pc:sldMkLst>
          <pc:docMk/>
          <pc:sldMk cId="2653331573" sldId="5563"/>
        </pc:sldMkLst>
        <pc:spChg chg="mod">
          <ac:chgData name="Murphy, Tess (DESE)" userId="S::tess.murphy@mass.gov::dbcfe87f-79ae-4e60-9f17-61cf1477b374" providerId="AD" clId="Web-{8C02E8A0-1198-E44B-127C-AB519E46F789}" dt="2026-06-16T18:30:24.163" v="8"/>
          <ac:spMkLst>
            <pc:docMk/>
            <pc:sldMk cId="2653331573" sldId="5563"/>
            <ac:spMk id="2" creationId="{8E0D2B59-CCE5-9481-043F-F2556332EE47}"/>
          </ac:spMkLst>
        </pc:spChg>
        <pc:spChg chg="del mod">
          <ac:chgData name="Murphy, Tess (DESE)" userId="S::tess.murphy@mass.gov::dbcfe87f-79ae-4e60-9f17-61cf1477b374" providerId="AD" clId="Web-{8C02E8A0-1198-E44B-127C-AB519E46F789}" dt="2026-06-16T18:29:54.911" v="7"/>
          <ac:spMkLst>
            <pc:docMk/>
            <pc:sldMk cId="2653331573" sldId="5563"/>
            <ac:spMk id="3" creationId="{07F38B32-72C2-7B0F-EBF3-F1E2C2DF49FC}"/>
          </ac:spMkLst>
        </pc:spChg>
      </pc:sldChg>
    </pc:docChg>
  </pc:docChgLst>
  <pc:docChgLst>
    <pc:chgData name="Gonzales, Erica (DESE)" userId="427ee677-6162-42a0-9277-244131bf98e5" providerId="ADAL" clId="{B54AA12E-5728-4C9D-A804-CC69A4DF4DC3}"/>
    <pc:docChg chg="custSel addSld modSld">
      <pc:chgData name="Gonzales, Erica (DESE)" userId="427ee677-6162-42a0-9277-244131bf98e5" providerId="ADAL" clId="{B54AA12E-5728-4C9D-A804-CC69A4DF4DC3}" dt="2026-06-03T13:54:50.880" v="941" actId="20577"/>
      <pc:docMkLst>
        <pc:docMk/>
      </pc:docMkLst>
      <pc:sldChg chg="modSp mod">
        <pc:chgData name="Gonzales, Erica (DESE)" userId="427ee677-6162-42a0-9277-244131bf98e5" providerId="ADAL" clId="{B54AA12E-5728-4C9D-A804-CC69A4DF4DC3}" dt="2026-06-02T18:18:29.356" v="927" actId="20577"/>
        <pc:sldMkLst>
          <pc:docMk/>
          <pc:sldMk cId="3482751893" sldId="321"/>
        </pc:sldMkLst>
        <pc:spChg chg="mod">
          <ac:chgData name="Gonzales, Erica (DESE)" userId="427ee677-6162-42a0-9277-244131bf98e5" providerId="ADAL" clId="{B54AA12E-5728-4C9D-A804-CC69A4DF4DC3}" dt="2026-06-02T18:18:29.356" v="927" actId="20577"/>
          <ac:spMkLst>
            <pc:docMk/>
            <pc:sldMk cId="3482751893" sldId="321"/>
            <ac:spMk id="3" creationId="{9DF13073-D8AE-CE3F-1C34-DCB80094AF63}"/>
          </ac:spMkLst>
        </pc:spChg>
      </pc:sldChg>
      <pc:sldChg chg="modSp mod">
        <pc:chgData name="Gonzales, Erica (DESE)" userId="427ee677-6162-42a0-9277-244131bf98e5" providerId="ADAL" clId="{B54AA12E-5728-4C9D-A804-CC69A4DF4DC3}" dt="2026-06-02T18:18:09.367" v="912" actId="20577"/>
        <pc:sldMkLst>
          <pc:docMk/>
          <pc:sldMk cId="3784962616" sldId="569"/>
        </pc:sldMkLst>
        <pc:spChg chg="mod">
          <ac:chgData name="Gonzales, Erica (DESE)" userId="427ee677-6162-42a0-9277-244131bf98e5" providerId="ADAL" clId="{B54AA12E-5728-4C9D-A804-CC69A4DF4DC3}" dt="2026-06-02T18:18:09.367" v="912" actId="20577"/>
          <ac:spMkLst>
            <pc:docMk/>
            <pc:sldMk cId="3784962616" sldId="569"/>
            <ac:spMk id="3" creationId="{8C45F099-39C6-728D-FE78-A280DFDF4E23}"/>
          </ac:spMkLst>
        </pc:spChg>
      </pc:sldChg>
      <pc:sldChg chg="modNotesTx">
        <pc:chgData name="Gonzales, Erica (DESE)" userId="427ee677-6162-42a0-9277-244131bf98e5" providerId="ADAL" clId="{B54AA12E-5728-4C9D-A804-CC69A4DF4DC3}" dt="2026-06-03T13:54:50.880" v="941" actId="20577"/>
        <pc:sldMkLst>
          <pc:docMk/>
          <pc:sldMk cId="742806373" sldId="572"/>
        </pc:sldMkLst>
      </pc:sldChg>
      <pc:sldChg chg="modNotesTx">
        <pc:chgData name="Gonzales, Erica (DESE)" userId="427ee677-6162-42a0-9277-244131bf98e5" providerId="ADAL" clId="{B54AA12E-5728-4C9D-A804-CC69A4DF4DC3}" dt="2026-06-03T13:54:47.820" v="940" actId="20577"/>
        <pc:sldMkLst>
          <pc:docMk/>
          <pc:sldMk cId="2929871769" sldId="573"/>
        </pc:sldMkLst>
      </pc:sldChg>
      <pc:sldChg chg="modNotesTx">
        <pc:chgData name="Gonzales, Erica (DESE)" userId="427ee677-6162-42a0-9277-244131bf98e5" providerId="ADAL" clId="{B54AA12E-5728-4C9D-A804-CC69A4DF4DC3}" dt="2026-06-03T13:54:45.688" v="939" actId="20577"/>
        <pc:sldMkLst>
          <pc:docMk/>
          <pc:sldMk cId="798676117" sldId="574"/>
        </pc:sldMkLst>
      </pc:sldChg>
      <pc:sldChg chg="modNotesTx">
        <pc:chgData name="Gonzales, Erica (DESE)" userId="427ee677-6162-42a0-9277-244131bf98e5" providerId="ADAL" clId="{B54AA12E-5728-4C9D-A804-CC69A4DF4DC3}" dt="2026-06-03T13:54:42.939" v="938" actId="20577"/>
        <pc:sldMkLst>
          <pc:docMk/>
          <pc:sldMk cId="2202697852" sldId="575"/>
        </pc:sldMkLst>
      </pc:sldChg>
      <pc:sldChg chg="modNotesTx">
        <pc:chgData name="Gonzales, Erica (DESE)" userId="427ee677-6162-42a0-9277-244131bf98e5" providerId="ADAL" clId="{B54AA12E-5728-4C9D-A804-CC69A4DF4DC3}" dt="2026-06-03T13:54:40.701" v="937" actId="20577"/>
        <pc:sldMkLst>
          <pc:docMk/>
          <pc:sldMk cId="4107356862" sldId="576"/>
        </pc:sldMkLst>
      </pc:sldChg>
      <pc:sldChg chg="modNotesTx">
        <pc:chgData name="Gonzales, Erica (DESE)" userId="427ee677-6162-42a0-9277-244131bf98e5" providerId="ADAL" clId="{B54AA12E-5728-4C9D-A804-CC69A4DF4DC3}" dt="2026-06-03T13:54:37.482" v="936" actId="20577"/>
        <pc:sldMkLst>
          <pc:docMk/>
          <pc:sldMk cId="2971409266" sldId="577"/>
        </pc:sldMkLst>
      </pc:sldChg>
      <pc:sldChg chg="modNotesTx">
        <pc:chgData name="Gonzales, Erica (DESE)" userId="427ee677-6162-42a0-9277-244131bf98e5" providerId="ADAL" clId="{B54AA12E-5728-4C9D-A804-CC69A4DF4DC3}" dt="2026-06-03T13:54:35.084" v="935" actId="20577"/>
        <pc:sldMkLst>
          <pc:docMk/>
          <pc:sldMk cId="2368672888" sldId="578"/>
        </pc:sldMkLst>
      </pc:sldChg>
      <pc:sldChg chg="modNotesTx">
        <pc:chgData name="Gonzales, Erica (DESE)" userId="427ee677-6162-42a0-9277-244131bf98e5" providerId="ADAL" clId="{B54AA12E-5728-4C9D-A804-CC69A4DF4DC3}" dt="2026-06-03T13:54:31.853" v="934" actId="20577"/>
        <pc:sldMkLst>
          <pc:docMk/>
          <pc:sldMk cId="638622660" sldId="579"/>
        </pc:sldMkLst>
      </pc:sldChg>
      <pc:sldChg chg="modNotesTx">
        <pc:chgData name="Gonzales, Erica (DESE)" userId="427ee677-6162-42a0-9277-244131bf98e5" providerId="ADAL" clId="{B54AA12E-5728-4C9D-A804-CC69A4DF4DC3}" dt="2026-06-03T13:54:30.041" v="933" actId="20577"/>
        <pc:sldMkLst>
          <pc:docMk/>
          <pc:sldMk cId="2179146724" sldId="580"/>
        </pc:sldMkLst>
      </pc:sldChg>
      <pc:sldChg chg="modNotesTx">
        <pc:chgData name="Gonzales, Erica (DESE)" userId="427ee677-6162-42a0-9277-244131bf98e5" providerId="ADAL" clId="{B54AA12E-5728-4C9D-A804-CC69A4DF4DC3}" dt="2026-06-03T13:54:26.143" v="932" actId="6549"/>
        <pc:sldMkLst>
          <pc:docMk/>
          <pc:sldMk cId="3197718389" sldId="581"/>
        </pc:sldMkLst>
      </pc:sldChg>
      <pc:sldChg chg="modNotesTx">
        <pc:chgData name="Gonzales, Erica (DESE)" userId="427ee677-6162-42a0-9277-244131bf98e5" providerId="ADAL" clId="{B54AA12E-5728-4C9D-A804-CC69A4DF4DC3}" dt="2026-06-03T13:54:13.698" v="929" actId="6549"/>
        <pc:sldMkLst>
          <pc:docMk/>
          <pc:sldMk cId="442307502" sldId="582"/>
        </pc:sldMkLst>
      </pc:sldChg>
      <pc:sldChg chg="modNotesTx">
        <pc:chgData name="Gonzales, Erica (DESE)" userId="427ee677-6162-42a0-9277-244131bf98e5" providerId="ADAL" clId="{B54AA12E-5728-4C9D-A804-CC69A4DF4DC3}" dt="2026-06-03T13:54:10.638" v="928" actId="6549"/>
        <pc:sldMkLst>
          <pc:docMk/>
          <pc:sldMk cId="4215388623" sldId="5562"/>
        </pc:sldMkLst>
      </pc:sldChg>
      <pc:sldChg chg="modNotesTx">
        <pc:chgData name="Gonzales, Erica (DESE)" userId="427ee677-6162-42a0-9277-244131bf98e5" providerId="ADAL" clId="{B54AA12E-5728-4C9D-A804-CC69A4DF4DC3}" dt="2026-06-03T13:54:17.305" v="930" actId="6549"/>
        <pc:sldMkLst>
          <pc:docMk/>
          <pc:sldMk cId="2653331573" sldId="5563"/>
        </pc:sldMkLst>
      </pc:sldChg>
      <pc:sldChg chg="modNotesTx">
        <pc:chgData name="Gonzales, Erica (DESE)" userId="427ee677-6162-42a0-9277-244131bf98e5" providerId="ADAL" clId="{B54AA12E-5728-4C9D-A804-CC69A4DF4DC3}" dt="2026-06-03T13:54:20.199" v="931" actId="6549"/>
        <pc:sldMkLst>
          <pc:docMk/>
          <pc:sldMk cId="2634139008" sldId="5564"/>
        </pc:sldMkLst>
      </pc:sldChg>
    </pc:docChg>
  </pc:docChgLst>
  <pc:docChgLst>
    <pc:chgData name="Murphy, Tess (DESE)" userId="S::tess.murphy@mass.gov::dbcfe87f-79ae-4e60-9f17-61cf1477b374" providerId="AD" clId="Web-{843DCDE8-BD0B-004F-589F-6DC07B83ABE0}"/>
    <pc:docChg chg="addSld delSld">
      <pc:chgData name="Murphy, Tess (DESE)" userId="S::tess.murphy@mass.gov::dbcfe87f-79ae-4e60-9f17-61cf1477b374" providerId="AD" clId="Web-{843DCDE8-BD0B-004F-589F-6DC07B83ABE0}" dt="2026-06-03T12:57:10.071" v="27"/>
      <pc:docMkLst>
        <pc:docMk/>
      </pc:docMkLst>
      <pc:sldChg chg="add">
        <pc:chgData name="Murphy, Tess (DESE)" userId="S::tess.murphy@mass.gov::dbcfe87f-79ae-4e60-9f17-61cf1477b374" providerId="AD" clId="Web-{843DCDE8-BD0B-004F-589F-6DC07B83ABE0}" dt="2026-06-03T12:56:49.883" v="0"/>
        <pc:sldMkLst>
          <pc:docMk/>
          <pc:sldMk cId="742806373" sldId="572"/>
        </pc:sldMkLst>
      </pc:sldChg>
      <pc:sldChg chg="add">
        <pc:chgData name="Murphy, Tess (DESE)" userId="S::tess.murphy@mass.gov::dbcfe87f-79ae-4e60-9f17-61cf1477b374" providerId="AD" clId="Web-{843DCDE8-BD0B-004F-589F-6DC07B83ABE0}" dt="2026-06-03T12:56:50.117" v="1"/>
        <pc:sldMkLst>
          <pc:docMk/>
          <pc:sldMk cId="2929871769" sldId="573"/>
        </pc:sldMkLst>
      </pc:sldChg>
      <pc:sldChg chg="add">
        <pc:chgData name="Murphy, Tess (DESE)" userId="S::tess.murphy@mass.gov::dbcfe87f-79ae-4e60-9f17-61cf1477b374" providerId="AD" clId="Web-{843DCDE8-BD0B-004F-589F-6DC07B83ABE0}" dt="2026-06-03T12:56:50.414" v="2"/>
        <pc:sldMkLst>
          <pc:docMk/>
          <pc:sldMk cId="798676117" sldId="574"/>
        </pc:sldMkLst>
      </pc:sldChg>
      <pc:sldChg chg="add">
        <pc:chgData name="Murphy, Tess (DESE)" userId="S::tess.murphy@mass.gov::dbcfe87f-79ae-4e60-9f17-61cf1477b374" providerId="AD" clId="Web-{843DCDE8-BD0B-004F-589F-6DC07B83ABE0}" dt="2026-06-03T12:56:50.711" v="3"/>
        <pc:sldMkLst>
          <pc:docMk/>
          <pc:sldMk cId="2202697852" sldId="575"/>
        </pc:sldMkLst>
      </pc:sldChg>
      <pc:sldChg chg="add">
        <pc:chgData name="Murphy, Tess (DESE)" userId="S::tess.murphy@mass.gov::dbcfe87f-79ae-4e60-9f17-61cf1477b374" providerId="AD" clId="Web-{843DCDE8-BD0B-004F-589F-6DC07B83ABE0}" dt="2026-06-03T12:56:50.946" v="4"/>
        <pc:sldMkLst>
          <pc:docMk/>
          <pc:sldMk cId="4107356862" sldId="576"/>
        </pc:sldMkLst>
      </pc:sldChg>
      <pc:sldChg chg="add">
        <pc:chgData name="Murphy, Tess (DESE)" userId="S::tess.murphy@mass.gov::dbcfe87f-79ae-4e60-9f17-61cf1477b374" providerId="AD" clId="Web-{843DCDE8-BD0B-004F-589F-6DC07B83ABE0}" dt="2026-06-03T12:56:51.211" v="5"/>
        <pc:sldMkLst>
          <pc:docMk/>
          <pc:sldMk cId="2971409266" sldId="577"/>
        </pc:sldMkLst>
      </pc:sldChg>
      <pc:sldChg chg="add">
        <pc:chgData name="Murphy, Tess (DESE)" userId="S::tess.murphy@mass.gov::dbcfe87f-79ae-4e60-9f17-61cf1477b374" providerId="AD" clId="Web-{843DCDE8-BD0B-004F-589F-6DC07B83ABE0}" dt="2026-06-03T12:56:51.461" v="6"/>
        <pc:sldMkLst>
          <pc:docMk/>
          <pc:sldMk cId="2368672888" sldId="578"/>
        </pc:sldMkLst>
      </pc:sldChg>
      <pc:sldChg chg="add">
        <pc:chgData name="Murphy, Tess (DESE)" userId="S::tess.murphy@mass.gov::dbcfe87f-79ae-4e60-9f17-61cf1477b374" providerId="AD" clId="Web-{843DCDE8-BD0B-004F-589F-6DC07B83ABE0}" dt="2026-06-03T12:56:51.696" v="7"/>
        <pc:sldMkLst>
          <pc:docMk/>
          <pc:sldMk cId="638622660" sldId="579"/>
        </pc:sldMkLst>
      </pc:sldChg>
      <pc:sldChg chg="add">
        <pc:chgData name="Murphy, Tess (DESE)" userId="S::tess.murphy@mass.gov::dbcfe87f-79ae-4e60-9f17-61cf1477b374" providerId="AD" clId="Web-{843DCDE8-BD0B-004F-589F-6DC07B83ABE0}" dt="2026-06-03T12:56:51.946" v="8"/>
        <pc:sldMkLst>
          <pc:docMk/>
          <pc:sldMk cId="2179146724" sldId="580"/>
        </pc:sldMkLst>
      </pc:sldChg>
      <pc:sldChg chg="add">
        <pc:chgData name="Murphy, Tess (DESE)" userId="S::tess.murphy@mass.gov::dbcfe87f-79ae-4e60-9f17-61cf1477b374" providerId="AD" clId="Web-{843DCDE8-BD0B-004F-589F-6DC07B83ABE0}" dt="2026-06-03T12:56:52.180" v="9"/>
        <pc:sldMkLst>
          <pc:docMk/>
          <pc:sldMk cId="3197718389" sldId="581"/>
        </pc:sldMkLst>
      </pc:sldChg>
      <pc:sldChg chg="add">
        <pc:chgData name="Murphy, Tess (DESE)" userId="S::tess.murphy@mass.gov::dbcfe87f-79ae-4e60-9f17-61cf1477b374" providerId="AD" clId="Web-{843DCDE8-BD0B-004F-589F-6DC07B83ABE0}" dt="2026-06-03T12:56:52.446" v="10"/>
        <pc:sldMkLst>
          <pc:docMk/>
          <pc:sldMk cId="442307502" sldId="582"/>
        </pc:sldMkLst>
      </pc:sldChg>
      <pc:sldChg chg="add">
        <pc:chgData name="Murphy, Tess (DESE)" userId="S::tess.murphy@mass.gov::dbcfe87f-79ae-4e60-9f17-61cf1477b374" providerId="AD" clId="Web-{843DCDE8-BD0B-004F-589F-6DC07B83ABE0}" dt="2026-06-03T12:56:52.774" v="11"/>
        <pc:sldMkLst>
          <pc:docMk/>
          <pc:sldMk cId="4215388623" sldId="5562"/>
        </pc:sldMkLst>
      </pc:sldChg>
      <pc:sldChg chg="add">
        <pc:chgData name="Murphy, Tess (DESE)" userId="S::tess.murphy@mass.gov::dbcfe87f-79ae-4e60-9f17-61cf1477b374" providerId="AD" clId="Web-{843DCDE8-BD0B-004F-589F-6DC07B83ABE0}" dt="2026-06-03T12:56:52.992" v="12"/>
        <pc:sldMkLst>
          <pc:docMk/>
          <pc:sldMk cId="2653331573" sldId="5563"/>
        </pc:sldMkLst>
      </pc:sldChg>
      <pc:sldChg chg="add">
        <pc:chgData name="Murphy, Tess (DESE)" userId="S::tess.murphy@mass.gov::dbcfe87f-79ae-4e60-9f17-61cf1477b374" providerId="AD" clId="Web-{843DCDE8-BD0B-004F-589F-6DC07B83ABE0}" dt="2026-06-03T12:56:53.227" v="13"/>
        <pc:sldMkLst>
          <pc:docMk/>
          <pc:sldMk cId="2634139008" sldId="5564"/>
        </pc:sldMkLst>
      </pc:sldChg>
    </pc:docChg>
  </pc:docChgLst>
  <pc:docChgLst>
    <pc:chgData name="Murphy, Tess (DESE)" userId="S::tess.murphy@mass.gov::dbcfe87f-79ae-4e60-9f17-61cf1477b374" providerId="AD" clId="Web-{4046440A-04A5-89E4-4FDC-6CD8A5480713}"/>
    <pc:docChg chg="addSld delSld modSld">
      <pc:chgData name="Murphy, Tess (DESE)" userId="S::tess.murphy@mass.gov::dbcfe87f-79ae-4e60-9f17-61cf1477b374" providerId="AD" clId="Web-{4046440A-04A5-89E4-4FDC-6CD8A5480713}" dt="2026-05-21T19:40:53.327" v="160" actId="20577"/>
      <pc:docMkLst>
        <pc:docMk/>
      </pc:docMkLst>
      <pc:sldChg chg="modSp">
        <pc:chgData name="Murphy, Tess (DESE)" userId="S::tess.murphy@mass.gov::dbcfe87f-79ae-4e60-9f17-61cf1477b374" providerId="AD" clId="Web-{4046440A-04A5-89E4-4FDC-6CD8A5480713}" dt="2026-05-21T19:26:54.720" v="5" actId="20577"/>
        <pc:sldMkLst>
          <pc:docMk/>
          <pc:sldMk cId="2636106827" sldId="256"/>
        </pc:sldMkLst>
        <pc:spChg chg="mod">
          <ac:chgData name="Murphy, Tess (DESE)" userId="S::tess.murphy@mass.gov::dbcfe87f-79ae-4e60-9f17-61cf1477b374" providerId="AD" clId="Web-{4046440A-04A5-89E4-4FDC-6CD8A5480713}" dt="2026-05-21T19:26:54.720" v="5" actId="20577"/>
          <ac:spMkLst>
            <pc:docMk/>
            <pc:sldMk cId="2636106827" sldId="256"/>
            <ac:spMk id="3" creationId="{8141BCB3-4284-A57E-4AB3-04CB2D22AC2E}"/>
          </ac:spMkLst>
        </pc:spChg>
      </pc:sldChg>
      <pc:sldChg chg="modSp">
        <pc:chgData name="Murphy, Tess (DESE)" userId="S::tess.murphy@mass.gov::dbcfe87f-79ae-4e60-9f17-61cf1477b374" providerId="AD" clId="Web-{4046440A-04A5-89E4-4FDC-6CD8A5480713}" dt="2026-05-21T19:29:24.283" v="60" actId="20577"/>
        <pc:sldMkLst>
          <pc:docMk/>
          <pc:sldMk cId="2636106827" sldId="257"/>
        </pc:sldMkLst>
        <pc:spChg chg="mod">
          <ac:chgData name="Murphy, Tess (DESE)" userId="S::tess.murphy@mass.gov::dbcfe87f-79ae-4e60-9f17-61cf1477b374" providerId="AD" clId="Web-{4046440A-04A5-89E4-4FDC-6CD8A5480713}" dt="2026-05-21T19:29:24.283" v="60" actId="20577"/>
          <ac:spMkLst>
            <pc:docMk/>
            <pc:sldMk cId="2636106827" sldId="257"/>
            <ac:spMk id="2" creationId="{DBC6AB2B-9E86-B31F-8494-E95DE385C2EA}"/>
          </ac:spMkLst>
        </pc:spChg>
      </pc:sldChg>
      <pc:sldChg chg="addSp delSp modSp">
        <pc:chgData name="Murphy, Tess (DESE)" userId="S::tess.murphy@mass.gov::dbcfe87f-79ae-4e60-9f17-61cf1477b374" providerId="AD" clId="Web-{4046440A-04A5-89E4-4FDC-6CD8A5480713}" dt="2026-05-21T19:28:35.986" v="50" actId="20577"/>
        <pc:sldMkLst>
          <pc:docMk/>
          <pc:sldMk cId="3852230194" sldId="270"/>
        </pc:sldMkLst>
        <pc:spChg chg="mod">
          <ac:chgData name="Murphy, Tess (DESE)" userId="S::tess.murphy@mass.gov::dbcfe87f-79ae-4e60-9f17-61cf1477b374" providerId="AD" clId="Web-{4046440A-04A5-89E4-4FDC-6CD8A5480713}" dt="2026-05-21T19:28:35.986" v="50" actId="20577"/>
          <ac:spMkLst>
            <pc:docMk/>
            <pc:sldMk cId="3852230194" sldId="270"/>
            <ac:spMk id="3" creationId="{B756EED6-B8E2-20AE-E4AD-36994C6DEAF3}"/>
          </ac:spMkLst>
        </pc:spChg>
      </pc:sldChg>
      <pc:sldChg chg="modSp">
        <pc:chgData name="Murphy, Tess (DESE)" userId="S::tess.murphy@mass.gov::dbcfe87f-79ae-4e60-9f17-61cf1477b374" providerId="AD" clId="Web-{4046440A-04A5-89E4-4FDC-6CD8A5480713}" dt="2026-05-21T19:28:59.064" v="55" actId="20577"/>
        <pc:sldMkLst>
          <pc:docMk/>
          <pc:sldMk cId="736351813" sldId="309"/>
        </pc:sldMkLst>
        <pc:spChg chg="mod">
          <ac:chgData name="Murphy, Tess (DESE)" userId="S::tess.murphy@mass.gov::dbcfe87f-79ae-4e60-9f17-61cf1477b374" providerId="AD" clId="Web-{4046440A-04A5-89E4-4FDC-6CD8A5480713}" dt="2026-05-21T19:28:59.064" v="55" actId="20577"/>
          <ac:spMkLst>
            <pc:docMk/>
            <pc:sldMk cId="736351813" sldId="309"/>
            <ac:spMk id="3" creationId="{5F48959F-501C-9DDC-6527-76BFA29F1266}"/>
          </ac:spMkLst>
        </pc:spChg>
      </pc:sldChg>
      <pc:sldChg chg="modSp">
        <pc:chgData name="Murphy, Tess (DESE)" userId="S::tess.murphy@mass.gov::dbcfe87f-79ae-4e60-9f17-61cf1477b374" providerId="AD" clId="Web-{4046440A-04A5-89E4-4FDC-6CD8A5480713}" dt="2026-05-21T19:40:53.327" v="160" actId="20577"/>
        <pc:sldMkLst>
          <pc:docMk/>
          <pc:sldMk cId="3482751893" sldId="321"/>
        </pc:sldMkLst>
        <pc:spChg chg="mod">
          <ac:chgData name="Murphy, Tess (DESE)" userId="S::tess.murphy@mass.gov::dbcfe87f-79ae-4e60-9f17-61cf1477b374" providerId="AD" clId="Web-{4046440A-04A5-89E4-4FDC-6CD8A5480713}" dt="2026-05-21T19:40:53.327" v="160" actId="20577"/>
          <ac:spMkLst>
            <pc:docMk/>
            <pc:sldMk cId="3482751893" sldId="321"/>
            <ac:spMk id="3" creationId="{9DF13073-D8AE-CE3F-1C34-DCB80094AF63}"/>
          </ac:spMkLst>
        </pc:spChg>
      </pc:sldChg>
      <pc:sldChg chg="modSp">
        <pc:chgData name="Murphy, Tess (DESE)" userId="S::tess.murphy@mass.gov::dbcfe87f-79ae-4e60-9f17-61cf1477b374" providerId="AD" clId="Web-{4046440A-04A5-89E4-4FDC-6CD8A5480713}" dt="2026-05-21T19:29:46.876" v="98" actId="20577"/>
        <pc:sldMkLst>
          <pc:docMk/>
          <pc:sldMk cId="1698218797" sldId="568"/>
        </pc:sldMkLst>
        <pc:spChg chg="mod">
          <ac:chgData name="Murphy, Tess (DESE)" userId="S::tess.murphy@mass.gov::dbcfe87f-79ae-4e60-9f17-61cf1477b374" providerId="AD" clId="Web-{4046440A-04A5-89E4-4FDC-6CD8A5480713}" dt="2026-05-21T19:29:46.876" v="98" actId="20577"/>
          <ac:spMkLst>
            <pc:docMk/>
            <pc:sldMk cId="1698218797" sldId="568"/>
            <ac:spMk id="3" creationId="{054B862F-DF0A-28A5-E6CE-801E9596FBA3}"/>
          </ac:spMkLst>
        </pc:spChg>
      </pc:sldChg>
      <pc:sldChg chg="modSp new mod modClrScheme chgLayout">
        <pc:chgData name="Murphy, Tess (DESE)" userId="S::tess.murphy@mass.gov::dbcfe87f-79ae-4e60-9f17-61cf1477b374" providerId="AD" clId="Web-{4046440A-04A5-89E4-4FDC-6CD8A5480713}" dt="2026-05-21T19:32:29.017" v="136" actId="20577"/>
        <pc:sldMkLst>
          <pc:docMk/>
          <pc:sldMk cId="3784962616" sldId="569"/>
        </pc:sldMkLst>
        <pc:spChg chg="mod ord">
          <ac:chgData name="Murphy, Tess (DESE)" userId="S::tess.murphy@mass.gov::dbcfe87f-79ae-4e60-9f17-61cf1477b374" providerId="AD" clId="Web-{4046440A-04A5-89E4-4FDC-6CD8A5480713}" dt="2026-05-21T19:32:29.017" v="136" actId="20577"/>
          <ac:spMkLst>
            <pc:docMk/>
            <pc:sldMk cId="3784962616" sldId="569"/>
            <ac:spMk id="2" creationId="{BD624120-EBF8-CC86-420D-1DB5E48DD3D1}"/>
          </ac:spMkLst>
        </pc:spChg>
        <pc:spChg chg="mod ord">
          <ac:chgData name="Murphy, Tess (DESE)" userId="S::tess.murphy@mass.gov::dbcfe87f-79ae-4e60-9f17-61cf1477b374" providerId="AD" clId="Web-{4046440A-04A5-89E4-4FDC-6CD8A5480713}" dt="2026-05-21T19:32:23.439" v="129"/>
          <ac:spMkLst>
            <pc:docMk/>
            <pc:sldMk cId="3784962616" sldId="569"/>
            <ac:spMk id="3" creationId="{8C45F099-39C6-728D-FE78-A280DFDF4E23}"/>
          </ac:spMkLst>
        </pc:spChg>
        <pc:spChg chg="mod ord">
          <ac:chgData name="Murphy, Tess (DESE)" userId="S::tess.murphy@mass.gov::dbcfe87f-79ae-4e60-9f17-61cf1477b374" providerId="AD" clId="Web-{4046440A-04A5-89E4-4FDC-6CD8A5480713}" dt="2026-05-21T19:32:23.439" v="129"/>
          <ac:spMkLst>
            <pc:docMk/>
            <pc:sldMk cId="3784962616" sldId="569"/>
            <ac:spMk id="4" creationId="{7F001146-352D-0476-59B3-EEB602333E76}"/>
          </ac:spMkLst>
        </pc:spChg>
      </pc:sldChg>
      <pc:sldChg chg="modSp add replId">
        <pc:chgData name="Murphy, Tess (DESE)" userId="S::tess.murphy@mass.gov::dbcfe87f-79ae-4e60-9f17-61cf1477b374" providerId="AD" clId="Web-{4046440A-04A5-89E4-4FDC-6CD8A5480713}" dt="2026-05-21T19:32:47.048" v="150" actId="20577"/>
        <pc:sldMkLst>
          <pc:docMk/>
          <pc:sldMk cId="658521306" sldId="570"/>
        </pc:sldMkLst>
        <pc:spChg chg="mod">
          <ac:chgData name="Murphy, Tess (DESE)" userId="S::tess.murphy@mass.gov::dbcfe87f-79ae-4e60-9f17-61cf1477b374" providerId="AD" clId="Web-{4046440A-04A5-89E4-4FDC-6CD8A5480713}" dt="2026-05-21T19:32:47.048" v="150" actId="20577"/>
          <ac:spMkLst>
            <pc:docMk/>
            <pc:sldMk cId="658521306" sldId="570"/>
            <ac:spMk id="2" creationId="{E625FF72-4ECE-4EAF-B9EE-109B008FE165}"/>
          </ac:spMkLst>
        </pc:spChg>
      </pc:sldChg>
      <pc:sldChg chg="modSp add replId">
        <pc:chgData name="Murphy, Tess (DESE)" userId="S::tess.murphy@mass.gov::dbcfe87f-79ae-4e60-9f17-61cf1477b374" providerId="AD" clId="Web-{4046440A-04A5-89E4-4FDC-6CD8A5480713}" dt="2026-05-21T19:40:34.311" v="154" actId="20577"/>
        <pc:sldMkLst>
          <pc:docMk/>
          <pc:sldMk cId="2993550512" sldId="571"/>
        </pc:sldMkLst>
        <pc:spChg chg="mod">
          <ac:chgData name="Murphy, Tess (DESE)" userId="S::tess.murphy@mass.gov::dbcfe87f-79ae-4e60-9f17-61cf1477b374" providerId="AD" clId="Web-{4046440A-04A5-89E4-4FDC-6CD8A5480713}" dt="2026-05-21T19:40:34.311" v="154" actId="20577"/>
          <ac:spMkLst>
            <pc:docMk/>
            <pc:sldMk cId="2993550512" sldId="571"/>
            <ac:spMk id="3" creationId="{A73ECC16-E9A4-D407-E23B-ECEE739E4B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1A8D-3B0E-4E4C-307F-B8075BFFC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D3001-E1F8-F148-5312-E861B51AA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14C15-0AB7-0D67-B15E-670B4222269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E556CC8-590E-81C9-7B08-ED64424140FC}"/>
              </a:ext>
            </a:extLst>
          </p:cNvPr>
          <p:cNvSpPr>
            <a:spLocks noGrp="1"/>
          </p:cNvSpPr>
          <p:nvPr>
            <p:ph type="sldNum" sz="quarter" idx="5"/>
          </p:nvPr>
        </p:nvSpPr>
        <p:spPr/>
        <p:txBody>
          <a:bodyPr/>
          <a:lstStyle/>
          <a:p>
            <a:fld id="{A46ACC97-CCF0-42CA-A544-DFCA9B2CC816}" type="slidenum">
              <a:rPr lang="en-US" smtClean="0"/>
              <a:t>13</a:t>
            </a:fld>
            <a:endParaRPr lang="en-US"/>
          </a:p>
        </p:txBody>
      </p:sp>
    </p:spTree>
    <p:extLst>
      <p:ext uri="{BB962C8B-B14F-4D97-AF65-F5344CB8AC3E}">
        <p14:creationId xmlns:p14="http://schemas.microsoft.com/office/powerpoint/2010/main" val="130908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38923D-3906-4FFE-9C21-EB1185A72E5F}" type="slidenum">
              <a:rPr lang="en-US"/>
              <a:t>14</a:t>
            </a:fld>
            <a:endParaRPr lang="en-US"/>
          </a:p>
        </p:txBody>
      </p:sp>
    </p:spTree>
    <p:extLst>
      <p:ext uri="{BB962C8B-B14F-4D97-AF65-F5344CB8AC3E}">
        <p14:creationId xmlns:p14="http://schemas.microsoft.com/office/powerpoint/2010/main" val="202816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38923D-3906-4FFE-9C21-EB1185A72E5F}" type="slidenum">
              <a:rPr lang="en-US"/>
              <a:t>15</a:t>
            </a:fld>
            <a:endParaRPr lang="en-US"/>
          </a:p>
        </p:txBody>
      </p:sp>
    </p:spTree>
    <p:extLst>
      <p:ext uri="{BB962C8B-B14F-4D97-AF65-F5344CB8AC3E}">
        <p14:creationId xmlns:p14="http://schemas.microsoft.com/office/powerpoint/2010/main" val="157839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81989-B883-19D7-BA56-21C14CC80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3D3FB-4967-6472-9413-2F6B79058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CC809-0130-C3F5-E4C4-4968A34E6BC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0AFB2AE-F11D-E59A-0741-2BCF724D67EB}"/>
              </a:ext>
            </a:extLst>
          </p:cNvPr>
          <p:cNvSpPr>
            <a:spLocks noGrp="1"/>
          </p:cNvSpPr>
          <p:nvPr>
            <p:ph type="sldNum" sz="quarter" idx="5"/>
          </p:nvPr>
        </p:nvSpPr>
        <p:spPr/>
        <p:txBody>
          <a:bodyPr/>
          <a:lstStyle/>
          <a:p>
            <a:fld id="{7038923D-3906-4FFE-9C21-EB1185A72E5F}" type="slidenum">
              <a:rPr lang="en-US"/>
              <a:t>16</a:t>
            </a:fld>
            <a:endParaRPr lang="en-US"/>
          </a:p>
        </p:txBody>
      </p:sp>
    </p:spTree>
    <p:extLst>
      <p:ext uri="{BB962C8B-B14F-4D97-AF65-F5344CB8AC3E}">
        <p14:creationId xmlns:p14="http://schemas.microsoft.com/office/powerpoint/2010/main" val="3802983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38923D-3906-4FFE-9C21-EB1185A72E5F}" type="slidenum">
              <a:rPr lang="en-US" smtClean="0"/>
              <a:t>17</a:t>
            </a:fld>
            <a:endParaRPr lang="en-US"/>
          </a:p>
        </p:txBody>
      </p:sp>
    </p:spTree>
    <p:extLst>
      <p:ext uri="{BB962C8B-B14F-4D97-AF65-F5344CB8AC3E}">
        <p14:creationId xmlns:p14="http://schemas.microsoft.com/office/powerpoint/2010/main" val="308998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874473A-09A7-4A65-8A52-466DA052B379}" type="slidenum">
              <a:rPr lang="en-US"/>
              <a:t>18</a:t>
            </a:fld>
            <a:endParaRPr lang="en-US"/>
          </a:p>
        </p:txBody>
      </p:sp>
    </p:spTree>
    <p:extLst>
      <p:ext uri="{BB962C8B-B14F-4D97-AF65-F5344CB8AC3E}">
        <p14:creationId xmlns:p14="http://schemas.microsoft.com/office/powerpoint/2010/main" val="181433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874473A-09A7-4A65-8A52-466DA052B379}" type="slidenum">
              <a:rPr lang="en-US"/>
              <a:t>19</a:t>
            </a:fld>
            <a:endParaRPr lang="en-US"/>
          </a:p>
        </p:txBody>
      </p:sp>
    </p:spTree>
    <p:extLst>
      <p:ext uri="{BB962C8B-B14F-4D97-AF65-F5344CB8AC3E}">
        <p14:creationId xmlns:p14="http://schemas.microsoft.com/office/powerpoint/2010/main" val="32448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5</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38923D-3906-4FFE-9C21-EB1185A72E5F}" type="slidenum">
              <a:rPr lang="en-US"/>
              <a:t>6</a:t>
            </a:fld>
            <a:endParaRPr lang="en-US"/>
          </a:p>
        </p:txBody>
      </p:sp>
    </p:spTree>
    <p:extLst>
      <p:ext uri="{BB962C8B-B14F-4D97-AF65-F5344CB8AC3E}">
        <p14:creationId xmlns:p14="http://schemas.microsoft.com/office/powerpoint/2010/main" val="213057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038923D-3906-4FFE-9C21-EB1185A72E5F}" type="slidenum">
              <a:rPr lang="en-US"/>
              <a:t>7</a:t>
            </a:fld>
            <a:endParaRPr lang="en-US"/>
          </a:p>
        </p:txBody>
      </p:sp>
    </p:spTree>
    <p:extLst>
      <p:ext uri="{BB962C8B-B14F-4D97-AF65-F5344CB8AC3E}">
        <p14:creationId xmlns:p14="http://schemas.microsoft.com/office/powerpoint/2010/main" val="243445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23C4-0C42-8120-49DF-3735EC6D3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E9F02-9BCF-9AD8-8AD4-D08C94695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9EEBD-35BE-C4AA-C1F2-A16640C96443}"/>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A07E42F-C1B4-D8E2-0FB9-13E7AFC57BC0}"/>
              </a:ext>
            </a:extLst>
          </p:cNvPr>
          <p:cNvSpPr>
            <a:spLocks noGrp="1"/>
          </p:cNvSpPr>
          <p:nvPr>
            <p:ph type="sldNum" sz="quarter" idx="5"/>
          </p:nvPr>
        </p:nvSpPr>
        <p:spPr/>
        <p:txBody>
          <a:bodyPr/>
          <a:lstStyle/>
          <a:p>
            <a:fld id="{A46ACC97-CCF0-42CA-A544-DFCA9B2CC816}" type="slidenum">
              <a:rPr lang="en-US" smtClean="0"/>
              <a:t>8</a:t>
            </a:fld>
            <a:endParaRPr lang="en-US"/>
          </a:p>
        </p:txBody>
      </p:sp>
    </p:spTree>
    <p:extLst>
      <p:ext uri="{BB962C8B-B14F-4D97-AF65-F5344CB8AC3E}">
        <p14:creationId xmlns:p14="http://schemas.microsoft.com/office/powerpoint/2010/main" val="356804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78DB7-43D7-7BC6-11C8-5A96750BF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E08D6-8F7F-3AF5-2CFD-A64195C2F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59DAB-6078-CEDD-333E-AB37DA604ADB}"/>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0EA60B2-F74A-92CD-BE18-4280D522412A}"/>
              </a:ext>
            </a:extLst>
          </p:cNvPr>
          <p:cNvSpPr>
            <a:spLocks noGrp="1"/>
          </p:cNvSpPr>
          <p:nvPr>
            <p:ph type="sldNum" sz="quarter" idx="5"/>
          </p:nvPr>
        </p:nvSpPr>
        <p:spPr/>
        <p:txBody>
          <a:bodyPr/>
          <a:lstStyle/>
          <a:p>
            <a:fld id="{A46ACC97-CCF0-42CA-A544-DFCA9B2CC816}" type="slidenum">
              <a:rPr lang="en-US" smtClean="0"/>
              <a:t>9</a:t>
            </a:fld>
            <a:endParaRPr lang="en-US"/>
          </a:p>
        </p:txBody>
      </p:sp>
    </p:spTree>
    <p:extLst>
      <p:ext uri="{BB962C8B-B14F-4D97-AF65-F5344CB8AC3E}">
        <p14:creationId xmlns:p14="http://schemas.microsoft.com/office/powerpoint/2010/main" val="422424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8233-BA17-C055-2A8D-364007B32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AB2DA-BBFB-42BA-38EE-BA47BF37F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72227-6645-100B-B964-CBC719DFD55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495C744-04B6-C699-EBB4-AF1F0A0C6CF2}"/>
              </a:ext>
            </a:extLst>
          </p:cNvPr>
          <p:cNvSpPr>
            <a:spLocks noGrp="1"/>
          </p:cNvSpPr>
          <p:nvPr>
            <p:ph type="sldNum" sz="quarter" idx="5"/>
          </p:nvPr>
        </p:nvSpPr>
        <p:spPr/>
        <p:txBody>
          <a:bodyPr/>
          <a:lstStyle/>
          <a:p>
            <a:fld id="{A46ACC97-CCF0-42CA-A544-DFCA9B2CC816}" type="slidenum">
              <a:rPr lang="en-US" smtClean="0"/>
              <a:t>10</a:t>
            </a:fld>
            <a:endParaRPr lang="en-US"/>
          </a:p>
        </p:txBody>
      </p:sp>
    </p:spTree>
    <p:extLst>
      <p:ext uri="{BB962C8B-B14F-4D97-AF65-F5344CB8AC3E}">
        <p14:creationId xmlns:p14="http://schemas.microsoft.com/office/powerpoint/2010/main" val="271877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0102-BF9C-9C03-E198-D07D90200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F1164-A7A8-C27C-FD1D-E8D64CC26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94881-772C-3C2A-D39D-5CE4A5A1BC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F5259CB-0C4A-217A-15F4-729313C9B6E8}"/>
              </a:ext>
            </a:extLst>
          </p:cNvPr>
          <p:cNvSpPr>
            <a:spLocks noGrp="1"/>
          </p:cNvSpPr>
          <p:nvPr>
            <p:ph type="sldNum" sz="quarter" idx="5"/>
          </p:nvPr>
        </p:nvSpPr>
        <p:spPr/>
        <p:txBody>
          <a:bodyPr/>
          <a:lstStyle/>
          <a:p>
            <a:fld id="{A46ACC97-CCF0-42CA-A544-DFCA9B2CC816}" type="slidenum">
              <a:rPr lang="en-US" smtClean="0"/>
              <a:t>11</a:t>
            </a:fld>
            <a:endParaRPr lang="en-US"/>
          </a:p>
        </p:txBody>
      </p:sp>
    </p:spTree>
    <p:extLst>
      <p:ext uri="{BB962C8B-B14F-4D97-AF65-F5344CB8AC3E}">
        <p14:creationId xmlns:p14="http://schemas.microsoft.com/office/powerpoint/2010/main" val="359932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A46ACC97-CCF0-42CA-A544-DFCA9B2CC816}" type="slidenum">
              <a:rPr lang="en-US" smtClean="0"/>
              <a:t>12</a:t>
            </a:fld>
            <a:endParaRPr lang="en-US"/>
          </a:p>
        </p:txBody>
      </p:sp>
    </p:spTree>
    <p:extLst>
      <p:ext uri="{BB962C8B-B14F-4D97-AF65-F5344CB8AC3E}">
        <p14:creationId xmlns:p14="http://schemas.microsoft.com/office/powerpoint/2010/main" val="288473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199"/>
            <a:ext cx="11449409" cy="1409701"/>
          </a:xfrm>
        </p:spPr>
        <p:txBody>
          <a:bodyPr anchor="ctr"/>
          <a:lstStyle>
            <a:lvl1pPr>
              <a:defRPr sz="3200" b="1">
                <a:solidFill>
                  <a:schemeClr val="accent1"/>
                </a:solidFill>
                <a:latin typeface="+mn-lt"/>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4" name="Text Placeholder 3"/>
          <p:cNvSpPr>
            <a:spLocks noGrp="1"/>
          </p:cNvSpPr>
          <p:nvPr>
            <p:ph type="body" sz="half" idx="2"/>
          </p:nvPr>
        </p:nvSpPr>
        <p:spPr>
          <a:xfrm>
            <a:off x="457200" y="1866900"/>
            <a:ext cx="4306199" cy="4002087"/>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
        <p:nvSpPr>
          <p:cNvPr id="5" name="Footer Placeholder 3">
            <a:extLst>
              <a:ext uri="{FF2B5EF4-FFF2-40B4-BE49-F238E27FC236}">
                <a16:creationId xmlns:a16="http://schemas.microsoft.com/office/drawing/2014/main" id="{32A0A2ED-5DA6-60EB-101D-9CC4568F7FF4}"/>
              </a:ext>
            </a:extLst>
          </p:cNvPr>
          <p:cNvSpPr txBox="1">
            <a:spLocks/>
          </p:cNvSpPr>
          <p:nvPr userDrawn="1"/>
        </p:nvSpPr>
        <p:spPr>
          <a:xfrm>
            <a:off x="6152792" y="99247"/>
            <a:ext cx="5696308"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100" kern="1200" spc="50" dirty="0">
                <a:solidFill>
                  <a:schemeClr val="bg2">
                    <a:lumMod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Massachusetts K12 Statewide Graduation Council</a:t>
            </a:r>
          </a:p>
        </p:txBody>
      </p:sp>
    </p:spTree>
    <p:extLst>
      <p:ext uri="{BB962C8B-B14F-4D97-AF65-F5344CB8AC3E}">
        <p14:creationId xmlns:p14="http://schemas.microsoft.com/office/powerpoint/2010/main" val="256912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67" r:id="rId3"/>
    <p:sldLayoutId id="2147483668" r:id="rId4"/>
    <p:sldLayoutId id="2147483695" r:id="rId5"/>
    <p:sldLayoutId id="2147483696" r:id="rId6"/>
    <p:sldLayoutId id="2147483697" r:id="rId7"/>
    <p:sldLayoutId id="2147483665" r:id="rId8"/>
    <p:sldLayoutId id="2147483664" r:id="rId9"/>
    <p:sldLayoutId id="2147483666" r:id="rId10"/>
    <p:sldLayoutId id="2147483698" r:id="rId11"/>
    <p:sldLayoutId id="2147483660" r:id="rId12"/>
    <p:sldLayoutId id="2147483661" r:id="rId13"/>
    <p:sldLayoutId id="2147483699" r:id="rId14"/>
    <p:sldLayoutId id="2147483669" r:id="rId15"/>
    <p:sldLayoutId id="2147483662" r:id="rId16"/>
    <p:sldLayoutId id="2147483670" r:id="rId17"/>
    <p:sldLayoutId id="2147483663" r:id="rId18"/>
    <p:sldLayoutId id="2147483671" r:id="rId19"/>
    <p:sldLayoutId id="2147483684"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j5vigR8vw3OSbn24uuuwZYTAAUU2Et5H/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Autofit/>
          </a:bodyPr>
          <a:lstStyle/>
          <a:p>
            <a:r>
              <a:rPr lang="en-US" sz="6000" dirty="0">
                <a:latin typeface="Arial"/>
                <a:cs typeface="Arial"/>
              </a:rPr>
              <a:t>Accountability and Assistance Advisory Council Meeting</a:t>
            </a:r>
            <a:endParaRPr lang="en-US" sz="6000" dirty="0"/>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p:txBody>
          <a:bodyPr vert="horz" lIns="91440" tIns="45720" rIns="91440" bIns="45720" rtlCol="0" anchor="t">
            <a:normAutofit/>
          </a:bodyPr>
          <a:lstStyle/>
          <a:p>
            <a:r>
              <a:rPr lang="en-US">
                <a:latin typeface="Arial"/>
                <a:cs typeface="Arial"/>
              </a:rPr>
              <a:t>June 3, 2026</a:t>
            </a:r>
            <a:endParaRPr lang="en-US"/>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3374-474F-DB33-EA19-F1084B703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52282-FFBC-920A-B5C0-B610A17C6BAE}"/>
              </a:ext>
            </a:extLst>
          </p:cNvPr>
          <p:cNvSpPr>
            <a:spLocks noGrp="1"/>
          </p:cNvSpPr>
          <p:nvPr>
            <p:ph type="title"/>
          </p:nvPr>
        </p:nvSpPr>
        <p:spPr/>
        <p:txBody>
          <a:bodyPr>
            <a:normAutofit fontScale="90000"/>
          </a:bodyPr>
          <a:lstStyle/>
          <a:p>
            <a:r>
              <a:rPr lang="en-US">
                <a:latin typeface="Arial"/>
                <a:cs typeface="Arial"/>
              </a:rPr>
              <a:t>Implications for DESE’s Approach to    LEA and School Assistance</a:t>
            </a:r>
            <a:endParaRPr lang="en-US"/>
          </a:p>
        </p:txBody>
      </p:sp>
      <p:sp>
        <p:nvSpPr>
          <p:cNvPr id="6" name="TextBox 5">
            <a:extLst>
              <a:ext uri="{FF2B5EF4-FFF2-40B4-BE49-F238E27FC236}">
                <a16:creationId xmlns:a16="http://schemas.microsoft.com/office/drawing/2014/main" id="{30E38F61-7327-5EF1-2E32-D77350083F7E}"/>
              </a:ext>
            </a:extLst>
          </p:cNvPr>
          <p:cNvSpPr txBox="1"/>
          <p:nvPr/>
        </p:nvSpPr>
        <p:spPr>
          <a:xfrm>
            <a:off x="184067" y="1595021"/>
            <a:ext cx="11823866" cy="452431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2400" b="1">
                <a:solidFill>
                  <a:schemeClr val="tx2"/>
                </a:solidFill>
                <a:latin typeface="Arial"/>
                <a:cs typeface="Arial"/>
              </a:rPr>
              <a:t>Prioritization: </a:t>
            </a:r>
            <a:r>
              <a:rPr lang="en-US" sz="2400">
                <a:solidFill>
                  <a:schemeClr val="tx2"/>
                </a:solidFill>
                <a:latin typeface="Arial"/>
                <a:cs typeface="Arial"/>
              </a:rPr>
              <a:t>DESE must be very intentional about how we prioritize our supports for the schools with the greatest needs – not only from its District and School Assistance unit – but across the entire agency.</a:t>
            </a:r>
          </a:p>
          <a:p>
            <a:pPr marL="285750" indent="-285750">
              <a:buFont typeface="Wingdings" panose="05000000000000000000" pitchFamily="2" charset="2"/>
              <a:buChar char="Ø"/>
            </a:pPr>
            <a:endParaRPr lang="en-US" sz="240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400" b="1">
                <a:solidFill>
                  <a:schemeClr val="tx2"/>
                </a:solidFill>
                <a:latin typeface="Arial"/>
                <a:cs typeface="Arial"/>
              </a:rPr>
              <a:t>Coordination: </a:t>
            </a:r>
            <a:r>
              <a:rPr lang="en-US" sz="2400">
                <a:solidFill>
                  <a:schemeClr val="tx2"/>
                </a:solidFill>
                <a:latin typeface="Arial"/>
                <a:cs typeface="Arial"/>
              </a:rPr>
              <a:t>That support must be far more coherent, aligned, and coordinated in order to have the desired impact for those LEAs, schools, and the students that they serve.</a:t>
            </a:r>
          </a:p>
          <a:p>
            <a:pPr marL="285750" indent="-285750">
              <a:buFont typeface="Wingdings" panose="05000000000000000000" pitchFamily="2" charset="2"/>
              <a:buChar char="Ø"/>
            </a:pPr>
            <a:endParaRPr lang="en-US" sz="240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400" b="1">
                <a:solidFill>
                  <a:schemeClr val="tx2"/>
                </a:solidFill>
                <a:latin typeface="Arial"/>
                <a:cs typeface="Arial"/>
              </a:rPr>
              <a:t>Partnership: </a:t>
            </a:r>
            <a:r>
              <a:rPr lang="en-US" sz="2400">
                <a:solidFill>
                  <a:schemeClr val="tx2"/>
                </a:solidFill>
                <a:latin typeface="Arial"/>
                <a:cs typeface="Arial"/>
              </a:rPr>
              <a:t>DESE must strengthen its two-way partnerships with these schools and LEAs to build trust, foster a culture of shared learning, ensure that supports are aligned with LEAs’ needs, and sustain meaningful change.</a:t>
            </a:r>
          </a:p>
          <a:p>
            <a:r>
              <a:rPr lang="en-US" sz="2400">
                <a:solidFill>
                  <a:schemeClr val="tx2"/>
                </a:solidFill>
                <a:latin typeface="Arial"/>
                <a:cs typeface="Arial"/>
              </a:rPr>
              <a:t>            </a:t>
            </a:r>
          </a:p>
        </p:txBody>
      </p:sp>
    </p:spTree>
    <p:extLst>
      <p:ext uri="{BB962C8B-B14F-4D97-AF65-F5344CB8AC3E}">
        <p14:creationId xmlns:p14="http://schemas.microsoft.com/office/powerpoint/2010/main" val="410735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2B54-50BC-0967-11D8-0C8F00402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7C4E8-C12D-6A40-C142-CCBCFFA97017}"/>
              </a:ext>
            </a:extLst>
          </p:cNvPr>
          <p:cNvSpPr>
            <a:spLocks noGrp="1"/>
          </p:cNvSpPr>
          <p:nvPr>
            <p:ph type="title"/>
          </p:nvPr>
        </p:nvSpPr>
        <p:spPr>
          <a:xfrm>
            <a:off x="173179" y="237449"/>
            <a:ext cx="10515600" cy="861002"/>
          </a:xfrm>
        </p:spPr>
        <p:txBody>
          <a:bodyPr>
            <a:normAutofit fontScale="90000"/>
          </a:bodyPr>
          <a:lstStyle/>
          <a:p>
            <a:r>
              <a:rPr lang="en-US"/>
              <a:t>This Leads Us to the Commissioner’s Accelerating Achievement Partnership</a:t>
            </a:r>
          </a:p>
        </p:txBody>
      </p:sp>
      <p:sp>
        <p:nvSpPr>
          <p:cNvPr id="3" name="Content Placeholder 2">
            <a:extLst>
              <a:ext uri="{FF2B5EF4-FFF2-40B4-BE49-F238E27FC236}">
                <a16:creationId xmlns:a16="http://schemas.microsoft.com/office/drawing/2014/main" id="{F2D13CC9-5A31-6D22-35E3-9842ACD59323}"/>
              </a:ext>
            </a:extLst>
          </p:cNvPr>
          <p:cNvSpPr>
            <a:spLocks noGrp="1"/>
          </p:cNvSpPr>
          <p:nvPr>
            <p:ph idx="1"/>
          </p:nvPr>
        </p:nvSpPr>
        <p:spPr>
          <a:xfrm>
            <a:off x="150667" y="1626879"/>
            <a:ext cx="11890665" cy="4821421"/>
          </a:xfrm>
        </p:spPr>
        <p:txBody>
          <a:bodyPr vert="horz" lIns="91440" tIns="45720" rIns="91440" bIns="45720" rtlCol="0" anchor="t">
            <a:normAutofit fontScale="92500" lnSpcReduction="20000"/>
          </a:bodyPr>
          <a:lstStyle/>
          <a:p>
            <a:pPr marL="0" indent="0" fontAlgn="base">
              <a:lnSpc>
                <a:spcPct val="120000"/>
              </a:lnSpc>
              <a:buNone/>
            </a:pPr>
            <a:r>
              <a:rPr lang="en-US">
                <a:latin typeface="Arial"/>
                <a:cs typeface="Arial"/>
              </a:rPr>
              <a:t>Introduced as a DESE-wide strategic priority by Commissioner Martinez in 2025, the Accelerated Achievement Partnership is designed to: </a:t>
            </a:r>
          </a:p>
          <a:p>
            <a:pPr marL="0" indent="0" fontAlgn="base">
              <a:buNone/>
            </a:pPr>
            <a:endParaRPr lang="en-US"/>
          </a:p>
          <a:p>
            <a:pPr lvl="1">
              <a:buFont typeface="Wingdings" panose="05000000000000000000" pitchFamily="2" charset="2"/>
              <a:buChar char="ü"/>
            </a:pPr>
            <a:r>
              <a:rPr lang="en-US" sz="2800">
                <a:latin typeface="Arial"/>
                <a:cs typeface="Arial"/>
              </a:rPr>
              <a:t> Provide school improvement supports (technical assistance, peer learning cohorts, grants, etc.) over the next 3-5 years to a priority set of LEAs and schools</a:t>
            </a:r>
          </a:p>
          <a:p>
            <a:pPr lvl="1">
              <a:buFont typeface="Wingdings" panose="05000000000000000000" pitchFamily="2" charset="2"/>
              <a:buChar char="ü"/>
            </a:pPr>
            <a:endParaRPr lang="en-US" sz="2800">
              <a:latin typeface="Arial"/>
              <a:cs typeface="Arial"/>
            </a:endParaRPr>
          </a:p>
          <a:p>
            <a:pPr lvl="1">
              <a:buFont typeface="Wingdings" panose="05000000000000000000" pitchFamily="2" charset="2"/>
              <a:buChar char="ü"/>
            </a:pPr>
            <a:r>
              <a:rPr lang="en-US" sz="2800">
                <a:latin typeface="Arial"/>
                <a:cs typeface="Arial"/>
              </a:rPr>
              <a:t> Align and prioritize resources across DESE to support partner LEAs and schools</a:t>
            </a:r>
          </a:p>
          <a:p>
            <a:pPr lvl="1">
              <a:buFont typeface="Wingdings" panose="05000000000000000000" pitchFamily="2" charset="2"/>
              <a:buChar char="ü"/>
            </a:pPr>
            <a:endParaRPr lang="en-US" sz="2800">
              <a:latin typeface="Arial"/>
              <a:cs typeface="Arial"/>
            </a:endParaRPr>
          </a:p>
          <a:p>
            <a:pPr lvl="1">
              <a:buFont typeface="Wingdings" panose="05000000000000000000" pitchFamily="2" charset="2"/>
              <a:buChar char="ü"/>
            </a:pPr>
            <a:r>
              <a:rPr lang="en-US" sz="2800">
                <a:latin typeface="Arial"/>
                <a:cs typeface="Arial"/>
              </a:rPr>
              <a:t> Build capacity at all levels (school, LEA, DESE) to comprehensively understand and respond to school improvement needs </a:t>
            </a:r>
          </a:p>
          <a:p>
            <a:pPr lvl="1">
              <a:buFont typeface="Wingdings" panose="05000000000000000000" pitchFamily="2" charset="2"/>
              <a:buChar char="ü"/>
            </a:pPr>
            <a:endParaRPr lang="en-US" sz="2800">
              <a:latin typeface="Arial"/>
              <a:cs typeface="Arial"/>
            </a:endParaRPr>
          </a:p>
          <a:p>
            <a:pPr lvl="1">
              <a:buFont typeface="Wingdings" panose="05000000000000000000" pitchFamily="2" charset="2"/>
              <a:buChar char="ü"/>
            </a:pPr>
            <a:r>
              <a:rPr lang="en-US" sz="2800">
                <a:latin typeface="Arial"/>
                <a:cs typeface="Arial"/>
              </a:rPr>
              <a:t> Simultaneously meet state and federal accountability requirements</a:t>
            </a:r>
          </a:p>
        </p:txBody>
      </p:sp>
    </p:spTree>
    <p:extLst>
      <p:ext uri="{BB962C8B-B14F-4D97-AF65-F5344CB8AC3E}">
        <p14:creationId xmlns:p14="http://schemas.microsoft.com/office/powerpoint/2010/main" val="297140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A193-DF68-3F59-88E5-CE2828EF20B0}"/>
              </a:ext>
            </a:extLst>
          </p:cNvPr>
          <p:cNvSpPr>
            <a:spLocks noGrp="1"/>
          </p:cNvSpPr>
          <p:nvPr>
            <p:ph type="title"/>
          </p:nvPr>
        </p:nvSpPr>
        <p:spPr/>
        <p:txBody>
          <a:bodyPr/>
          <a:lstStyle/>
          <a:p>
            <a:r>
              <a:rPr lang="en-US">
                <a:latin typeface="Arial"/>
                <a:cs typeface="Arial"/>
              </a:rPr>
              <a:t>Prioritized LEAs &amp; Schools</a:t>
            </a:r>
            <a:endParaRPr lang="en-US"/>
          </a:p>
        </p:txBody>
      </p:sp>
      <p:sp>
        <p:nvSpPr>
          <p:cNvPr id="3" name="Content Placeholder 2">
            <a:extLst>
              <a:ext uri="{FF2B5EF4-FFF2-40B4-BE49-F238E27FC236}">
                <a16:creationId xmlns:a16="http://schemas.microsoft.com/office/drawing/2014/main" id="{A44F9687-856F-E690-030A-F80AE66D06C6}"/>
              </a:ext>
            </a:extLst>
          </p:cNvPr>
          <p:cNvSpPr>
            <a:spLocks noGrp="1"/>
          </p:cNvSpPr>
          <p:nvPr>
            <p:ph idx="1"/>
          </p:nvPr>
        </p:nvSpPr>
        <p:spPr>
          <a:xfrm>
            <a:off x="-237638" y="1847761"/>
            <a:ext cx="8205849" cy="5165806"/>
          </a:xfrm>
        </p:spPr>
        <p:txBody>
          <a:bodyPr vert="horz" lIns="91440" tIns="45720" rIns="91440" bIns="45720" rtlCol="0" anchor="t">
            <a:normAutofit/>
          </a:bodyPr>
          <a:lstStyle/>
          <a:p>
            <a:pPr marL="457200" lvl="1" indent="0">
              <a:buNone/>
            </a:pPr>
            <a:r>
              <a:rPr lang="en-US" sz="2600">
                <a:latin typeface="Arial"/>
                <a:cs typeface="Arial"/>
              </a:rPr>
              <a:t>DESE is prioritizing close to 300 schools across 80 LEAs.</a:t>
            </a:r>
          </a:p>
          <a:p>
            <a:pPr marL="457200" lvl="1" indent="0">
              <a:buNone/>
            </a:pPr>
            <a:endParaRPr lang="en-US" sz="2600">
              <a:latin typeface="Arial"/>
              <a:cs typeface="Arial"/>
            </a:endParaRPr>
          </a:p>
          <a:p>
            <a:pPr marL="457200" lvl="1" indent="0">
              <a:buNone/>
            </a:pPr>
            <a:r>
              <a:rPr lang="en-US" sz="2600">
                <a:latin typeface="Arial"/>
                <a:cs typeface="Arial"/>
              </a:rPr>
              <a:t>These schools are currently performing in the bottom quartile of the accountability system and achieving less-than-expected progress toward targets:</a:t>
            </a:r>
            <a:endParaRPr lang="en-US" sz="2600"/>
          </a:p>
          <a:p>
            <a:pPr lvl="2"/>
            <a:r>
              <a:rPr lang="en-US" sz="2200">
                <a:latin typeface="Arial"/>
                <a:cs typeface="Arial"/>
              </a:rPr>
              <a:t>Less than "substantial" progress if school accountability percentile is between 11-25</a:t>
            </a:r>
            <a:endParaRPr lang="en-US" sz="2200"/>
          </a:p>
          <a:p>
            <a:pPr lvl="2"/>
            <a:r>
              <a:rPr lang="en-US" sz="2200">
                <a:latin typeface="Arial"/>
                <a:cs typeface="Arial"/>
              </a:rPr>
              <a:t>Less than "meeting targets" if school accountability percentile is between 1-10. </a:t>
            </a:r>
            <a:endParaRPr lang="en-US" sz="2200" i="1">
              <a:latin typeface="Arial"/>
              <a:cs typeface="Arial"/>
            </a:endParaRPr>
          </a:p>
          <a:p>
            <a:pPr marL="0" indent="0">
              <a:buNone/>
            </a:pPr>
            <a:endParaRPr lang="en-US"/>
          </a:p>
          <a:p>
            <a:pPr marL="0" indent="0">
              <a:buNone/>
            </a:pPr>
            <a:endParaRPr lang="en-US">
              <a:latin typeface="Arial"/>
              <a:cs typeface="Arial"/>
            </a:endParaRPr>
          </a:p>
        </p:txBody>
      </p:sp>
      <p:graphicFrame>
        <p:nvGraphicFramePr>
          <p:cNvPr id="4" name="Table 3">
            <a:extLst>
              <a:ext uri="{FF2B5EF4-FFF2-40B4-BE49-F238E27FC236}">
                <a16:creationId xmlns:a16="http://schemas.microsoft.com/office/drawing/2014/main" id="{41A91C6D-4420-2B2C-1EC9-50164AB062DD}"/>
              </a:ext>
            </a:extLst>
          </p:cNvPr>
          <p:cNvGraphicFramePr>
            <a:graphicFrameLocks noGrp="1"/>
          </p:cNvGraphicFramePr>
          <p:nvPr>
            <p:extLst>
              <p:ext uri="{D42A27DB-BD31-4B8C-83A1-F6EECF244321}">
                <p14:modId xmlns:p14="http://schemas.microsoft.com/office/powerpoint/2010/main" val="3175324540"/>
              </p:ext>
            </p:extLst>
          </p:nvPr>
        </p:nvGraphicFramePr>
        <p:xfrm>
          <a:off x="8092821" y="2106972"/>
          <a:ext cx="3830997" cy="3627120"/>
        </p:xfrm>
        <a:graphic>
          <a:graphicData uri="http://schemas.openxmlformats.org/drawingml/2006/table">
            <a:tbl>
              <a:tblPr firstRow="1" bandRow="1">
                <a:tableStyleId>{5C22544A-7EE6-4342-B048-85BDC9FD1C3A}</a:tableStyleId>
              </a:tblPr>
              <a:tblGrid>
                <a:gridCol w="3830997">
                  <a:extLst>
                    <a:ext uri="{9D8B030D-6E8A-4147-A177-3AD203B41FA5}">
                      <a16:colId xmlns:a16="http://schemas.microsoft.com/office/drawing/2014/main" val="1952108808"/>
                    </a:ext>
                  </a:extLst>
                </a:gridCol>
              </a:tblGrid>
              <a:tr h="361693">
                <a:tc>
                  <a:txBody>
                    <a:bodyPr/>
                    <a:lstStyle/>
                    <a:p>
                      <a:pPr lvl="0">
                        <a:buNone/>
                      </a:pPr>
                      <a:r>
                        <a:rPr lang="en-US" dirty="0">
                          <a:solidFill>
                            <a:schemeClr val="tx1"/>
                          </a:solidFill>
                          <a:latin typeface="Arial"/>
                        </a:rPr>
                        <a:t>BY THE NUMBERS … </a:t>
                      </a:r>
                    </a:p>
                  </a:txBody>
                  <a:tcPr>
                    <a:solidFill>
                      <a:srgbClr val="FFC000"/>
                    </a:solidFill>
                  </a:tcPr>
                </a:tc>
                <a:extLst>
                  <a:ext uri="{0D108BD9-81ED-4DB2-BD59-A6C34878D82A}">
                    <a16:rowId xmlns:a16="http://schemas.microsoft.com/office/drawing/2014/main" val="3465992540"/>
                  </a:ext>
                </a:extLst>
              </a:tr>
              <a:tr h="3255240">
                <a:tc>
                  <a:txBody>
                    <a:bodyPr/>
                    <a:lstStyle/>
                    <a:p>
                      <a:pPr marL="285750" indent="-285750">
                        <a:buFont typeface="Arial"/>
                        <a:buChar char="•"/>
                      </a:pPr>
                      <a:r>
                        <a:rPr lang="en-US" sz="1600" dirty="0">
                          <a:solidFill>
                            <a:schemeClr val="tx1"/>
                          </a:solidFill>
                          <a:latin typeface="Arial"/>
                        </a:rPr>
                        <a:t>Approximately</a:t>
                      </a:r>
                      <a:r>
                        <a:rPr lang="en-US" sz="1600" b="1" dirty="0">
                          <a:solidFill>
                            <a:schemeClr val="tx1"/>
                          </a:solidFill>
                          <a:latin typeface="Arial"/>
                        </a:rPr>
                        <a:t> 200,000 students</a:t>
                      </a:r>
                    </a:p>
                    <a:p>
                      <a:pPr marL="285750" lvl="0" indent="-285750">
                        <a:buFont typeface="Arial"/>
                        <a:buChar char="•"/>
                      </a:pPr>
                      <a:r>
                        <a:rPr lang="en-US" sz="1600" b="1" i="0" u="none" strike="noStrike" noProof="0" dirty="0">
                          <a:solidFill>
                            <a:schemeClr val="tx1"/>
                          </a:solidFill>
                          <a:latin typeface="Arial"/>
                        </a:rPr>
                        <a:t>14 single school districts (including 6 charters and 1 virtual school)</a:t>
                      </a:r>
                    </a:p>
                    <a:p>
                      <a:pPr marL="285750" lvl="0" indent="-285750">
                        <a:buFont typeface="Arial"/>
                        <a:buChar char="•"/>
                      </a:pPr>
                      <a:r>
                        <a:rPr lang="en-US" sz="1600" b="1" i="0" u="none" strike="noStrike" noProof="0" dirty="0">
                          <a:solidFill>
                            <a:schemeClr val="tx1"/>
                          </a:solidFill>
                          <a:latin typeface="Arial"/>
                        </a:rPr>
                        <a:t>25 districts with a single school</a:t>
                      </a:r>
                      <a:r>
                        <a:rPr lang="en-US" sz="1600" b="0" i="0" u="none" strike="noStrike" noProof="0" dirty="0">
                          <a:solidFill>
                            <a:schemeClr val="tx1"/>
                          </a:solidFill>
                          <a:latin typeface="Arial"/>
                        </a:rPr>
                        <a:t> identified (representing 8-100% of the district)</a:t>
                      </a:r>
                      <a:endParaRPr lang="en-US" sz="1600" dirty="0">
                        <a:solidFill>
                          <a:schemeClr val="tx1"/>
                        </a:solidFill>
                        <a:latin typeface="Arial"/>
                      </a:endParaRPr>
                    </a:p>
                    <a:p>
                      <a:pPr marL="285750" lvl="0" indent="-285750">
                        <a:buFont typeface="Arial"/>
                        <a:buChar char="•"/>
                      </a:pPr>
                      <a:r>
                        <a:rPr lang="en-US" sz="1600" b="1" i="0" u="none" strike="noStrike" noProof="0" dirty="0">
                          <a:solidFill>
                            <a:schemeClr val="tx1"/>
                          </a:solidFill>
                          <a:latin typeface="Arial"/>
                        </a:rPr>
                        <a:t>26 districts with 2-4 schools</a:t>
                      </a:r>
                      <a:r>
                        <a:rPr lang="en-US" sz="1600" b="0" i="0" u="none" strike="noStrike" noProof="0" dirty="0">
                          <a:solidFill>
                            <a:schemeClr val="tx1"/>
                          </a:solidFill>
                          <a:latin typeface="Arial"/>
                        </a:rPr>
                        <a:t> identified (representing 11-75% of the district)</a:t>
                      </a:r>
                      <a:endParaRPr lang="en-US" sz="1600" dirty="0">
                        <a:solidFill>
                          <a:schemeClr val="tx1"/>
                        </a:solidFill>
                        <a:latin typeface="Arial"/>
                      </a:endParaRPr>
                    </a:p>
                    <a:p>
                      <a:pPr marL="285750" lvl="0" indent="-285750">
                        <a:buFont typeface="Arial"/>
                        <a:buChar char="•"/>
                      </a:pPr>
                      <a:r>
                        <a:rPr lang="en-US" sz="1600" b="1" i="0" u="none" strike="noStrike" noProof="0" dirty="0">
                          <a:solidFill>
                            <a:schemeClr val="tx1"/>
                          </a:solidFill>
                          <a:latin typeface="Arial"/>
                        </a:rPr>
                        <a:t>15 districts with 5-44 schools</a:t>
                      </a:r>
                      <a:r>
                        <a:rPr lang="en-US" sz="1600" b="0" i="0" u="none" strike="noStrike" noProof="0" dirty="0">
                          <a:solidFill>
                            <a:schemeClr val="tx1"/>
                          </a:solidFill>
                          <a:latin typeface="Arial"/>
                        </a:rPr>
                        <a:t> identified (representing 38-90% of the district)</a:t>
                      </a:r>
                    </a:p>
                  </a:txBody>
                  <a:tcPr/>
                </a:tc>
                <a:extLst>
                  <a:ext uri="{0D108BD9-81ED-4DB2-BD59-A6C34878D82A}">
                    <a16:rowId xmlns:a16="http://schemas.microsoft.com/office/drawing/2014/main" val="1413620862"/>
                  </a:ext>
                </a:extLst>
              </a:tr>
            </a:tbl>
          </a:graphicData>
        </a:graphic>
      </p:graphicFrame>
    </p:spTree>
    <p:extLst>
      <p:ext uri="{BB962C8B-B14F-4D97-AF65-F5344CB8AC3E}">
        <p14:creationId xmlns:p14="http://schemas.microsoft.com/office/powerpoint/2010/main" val="236867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0509-0A2A-B0E2-3633-BC68CD259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F5ACE-E85E-76F6-55B1-9AB328A956D4}"/>
              </a:ext>
            </a:extLst>
          </p:cNvPr>
          <p:cNvSpPr>
            <a:spLocks noGrp="1"/>
          </p:cNvSpPr>
          <p:nvPr>
            <p:ph type="title"/>
          </p:nvPr>
        </p:nvSpPr>
        <p:spPr>
          <a:xfrm>
            <a:off x="173179" y="308699"/>
            <a:ext cx="11602720" cy="861002"/>
          </a:xfrm>
        </p:spPr>
        <p:txBody>
          <a:bodyPr>
            <a:normAutofit fontScale="90000"/>
          </a:bodyPr>
          <a:lstStyle/>
          <a:p>
            <a:r>
              <a:rPr lang="en-US">
                <a:latin typeface="Arial"/>
                <a:cs typeface="Arial"/>
              </a:rPr>
              <a:t>A New Approach to Providing School Supports</a:t>
            </a:r>
            <a:endParaRPr lang="en-US"/>
          </a:p>
        </p:txBody>
      </p:sp>
      <p:sp>
        <p:nvSpPr>
          <p:cNvPr id="6" name="Content Placeholder 5">
            <a:extLst>
              <a:ext uri="{FF2B5EF4-FFF2-40B4-BE49-F238E27FC236}">
                <a16:creationId xmlns:a16="http://schemas.microsoft.com/office/drawing/2014/main" id="{FED52A46-1BC0-54A3-2997-7696DEE9A8ED}"/>
              </a:ext>
            </a:extLst>
          </p:cNvPr>
          <p:cNvSpPr>
            <a:spLocks noGrp="1"/>
          </p:cNvSpPr>
          <p:nvPr>
            <p:ph idx="1"/>
          </p:nvPr>
        </p:nvSpPr>
        <p:spPr>
          <a:xfrm>
            <a:off x="0" y="1656568"/>
            <a:ext cx="12192000" cy="4802618"/>
          </a:xfrm>
        </p:spPr>
        <p:txBody>
          <a:bodyPr vert="horz" lIns="91440" tIns="45720" rIns="91440" bIns="45720" rtlCol="0" anchor="t">
            <a:normAutofit fontScale="92500" lnSpcReduction="20000"/>
          </a:bodyPr>
          <a:lstStyle/>
          <a:p>
            <a:pPr>
              <a:lnSpc>
                <a:spcPct val="120000"/>
              </a:lnSpc>
              <a:buFont typeface="Wingdings" panose="05000000000000000000" pitchFamily="2" charset="2"/>
              <a:buChar char="Ø"/>
            </a:pPr>
            <a:r>
              <a:rPr lang="en-US" b="1" u="sng">
                <a:latin typeface="Arial"/>
                <a:cs typeface="Arial"/>
              </a:rPr>
              <a:t>Participation in this partnership is not a new accountability designation</a:t>
            </a:r>
            <a:r>
              <a:rPr lang="en-US">
                <a:latin typeface="Arial"/>
                <a:cs typeface="Arial"/>
              </a:rPr>
              <a:t>, and the partnership is not introducing any changes to the current Massachusetts’ District and School Accountability System.</a:t>
            </a:r>
            <a:endParaRPr lang="en-US"/>
          </a:p>
          <a:p>
            <a:pPr>
              <a:lnSpc>
                <a:spcPct val="120000"/>
              </a:lnSpc>
              <a:buFont typeface="Wingdings" panose="05000000000000000000" pitchFamily="2" charset="2"/>
              <a:buChar char="Ø"/>
            </a:pPr>
            <a:r>
              <a:rPr lang="en-US">
                <a:latin typeface="Arial"/>
                <a:cs typeface="Arial"/>
              </a:rPr>
              <a:t>The partnership includes both schools with state/federal designations (~60%) and schools without designations (~40%).</a:t>
            </a:r>
            <a:endParaRPr lang="en-US"/>
          </a:p>
          <a:p>
            <a:pPr>
              <a:lnSpc>
                <a:spcPct val="120000"/>
              </a:lnSpc>
              <a:buFont typeface="Wingdings" panose="05000000000000000000" pitchFamily="2" charset="2"/>
              <a:buChar char="Ø"/>
            </a:pPr>
            <a:r>
              <a:rPr lang="en-US">
                <a:latin typeface="Arial"/>
                <a:cs typeface="Arial"/>
              </a:rPr>
              <a:t>By including a significant opt-in audience, the partnership challenges DESE to better prioritize and organize how it provides supports to schools and LEAs, while still meeting statutory assistance obligations.</a:t>
            </a:r>
          </a:p>
          <a:p>
            <a:pPr lvl="1">
              <a:lnSpc>
                <a:spcPct val="120000"/>
              </a:lnSpc>
              <a:buFont typeface="Wingdings" panose="05000000000000000000" pitchFamily="2" charset="2"/>
              <a:buChar char="Ø"/>
            </a:pPr>
            <a:r>
              <a:rPr lang="en-US" b="1" i="1">
                <a:latin typeface="Arial"/>
                <a:cs typeface="Arial"/>
              </a:rPr>
              <a:t>Note</a:t>
            </a:r>
            <a:r>
              <a:rPr lang="en-US" i="1">
                <a:latin typeface="Arial"/>
                <a:cs typeface="Arial"/>
              </a:rPr>
              <a:t>: Schools with state or federal designations (i.e., Underperforming, Chronically Underperforming, Comprehensive Support and Improvement, Lowest 10</a:t>
            </a:r>
            <a:r>
              <a:rPr lang="en-US" i="1" baseline="30000">
                <a:latin typeface="Arial"/>
                <a:cs typeface="Arial"/>
              </a:rPr>
              <a:t>th</a:t>
            </a:r>
            <a:r>
              <a:rPr lang="en-US" i="1">
                <a:latin typeface="Arial"/>
                <a:cs typeface="Arial"/>
              </a:rPr>
              <a:t>%, TSI, ATSI) will have specific requirements that reflect statutory assistance provisions. </a:t>
            </a:r>
            <a:endParaRPr lang="en-US">
              <a:latin typeface="Arial"/>
              <a:cs typeface="Arial"/>
            </a:endParaRPr>
          </a:p>
        </p:txBody>
      </p:sp>
    </p:spTree>
    <p:extLst>
      <p:ext uri="{BB962C8B-B14F-4D97-AF65-F5344CB8AC3E}">
        <p14:creationId xmlns:p14="http://schemas.microsoft.com/office/powerpoint/2010/main" val="63862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69E1-1281-50F1-C53B-378FB5AAD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8912B7-6240-5476-A8D6-4BA28ABF4EC7}"/>
              </a:ext>
            </a:extLst>
          </p:cNvPr>
          <p:cNvSpPr>
            <a:spLocks noGrp="1"/>
          </p:cNvSpPr>
          <p:nvPr>
            <p:ph type="title"/>
          </p:nvPr>
        </p:nvSpPr>
        <p:spPr>
          <a:xfrm>
            <a:off x="173178" y="308699"/>
            <a:ext cx="11393982" cy="861002"/>
          </a:xfrm>
        </p:spPr>
        <p:txBody>
          <a:bodyPr>
            <a:normAutofit fontScale="90000"/>
          </a:bodyPr>
          <a:lstStyle/>
          <a:p>
            <a:r>
              <a:rPr lang="en-US"/>
              <a:t>Early Feedback Themes from LEA Leaders</a:t>
            </a:r>
          </a:p>
        </p:txBody>
      </p:sp>
      <p:sp>
        <p:nvSpPr>
          <p:cNvPr id="3" name="Content Placeholder 2">
            <a:extLst>
              <a:ext uri="{FF2B5EF4-FFF2-40B4-BE49-F238E27FC236}">
                <a16:creationId xmlns:a16="http://schemas.microsoft.com/office/drawing/2014/main" id="{A4D444F8-E319-695F-19A4-133D170EC2AB}"/>
              </a:ext>
            </a:extLst>
          </p:cNvPr>
          <p:cNvSpPr>
            <a:spLocks noGrp="1"/>
          </p:cNvSpPr>
          <p:nvPr>
            <p:ph idx="1"/>
          </p:nvPr>
        </p:nvSpPr>
        <p:spPr>
          <a:xfrm>
            <a:off x="280056" y="1647693"/>
            <a:ext cx="12177160" cy="4669980"/>
          </a:xfrm>
        </p:spPr>
        <p:txBody>
          <a:bodyPr vert="horz" lIns="91440" tIns="45720" rIns="91440" bIns="45720" rtlCol="0" anchor="t">
            <a:normAutofit fontScale="92500" lnSpcReduction="10000"/>
          </a:bodyPr>
          <a:lstStyle/>
          <a:p>
            <a:pPr marL="0" indent="0">
              <a:buNone/>
            </a:pPr>
            <a:r>
              <a:rPr lang="en-US" sz="3200">
                <a:latin typeface="Arial"/>
                <a:cs typeface="Arial"/>
              </a:rPr>
              <a:t>All 80 LEA leaders were invited to initial conversations with the Commissioner and/or Deputy Commissioners. Key feedback themes included:</a:t>
            </a:r>
          </a:p>
          <a:p>
            <a:pPr marL="0" indent="0">
              <a:buNone/>
            </a:pPr>
            <a:endParaRPr lang="en-US" sz="900">
              <a:latin typeface="Arial"/>
              <a:cs typeface="Arial"/>
            </a:endParaRPr>
          </a:p>
          <a:p>
            <a:pPr lvl="1">
              <a:buFont typeface="Wingdings" panose="05000000000000000000" pitchFamily="2" charset="2"/>
              <a:buChar char="ü"/>
            </a:pPr>
            <a:r>
              <a:rPr lang="en-US" sz="2800">
                <a:latin typeface="Arial"/>
                <a:cs typeface="Arial"/>
              </a:rPr>
              <a:t>Honor and do not disrupt existing supports that are working.</a:t>
            </a:r>
          </a:p>
          <a:p>
            <a:pPr lvl="1">
              <a:buFont typeface="Wingdings" panose="05000000000000000000" pitchFamily="2" charset="2"/>
              <a:buChar char="ü"/>
            </a:pPr>
            <a:endParaRPr lang="en-US" sz="2800">
              <a:latin typeface="Arial"/>
              <a:cs typeface="Arial"/>
            </a:endParaRPr>
          </a:p>
          <a:p>
            <a:pPr lvl="1">
              <a:buFont typeface="Wingdings" panose="05000000000000000000" pitchFamily="2" charset="2"/>
              <a:buChar char="ü"/>
            </a:pPr>
            <a:r>
              <a:rPr lang="en-US" sz="2800">
                <a:latin typeface="Arial"/>
                <a:cs typeface="Arial"/>
              </a:rPr>
              <a:t>Support LEAs with messaging; avoid punitive impacts on schools.</a:t>
            </a:r>
          </a:p>
          <a:p>
            <a:pPr lvl="1">
              <a:buFont typeface="Wingdings" panose="05000000000000000000" pitchFamily="2" charset="2"/>
              <a:buChar char="ü"/>
            </a:pPr>
            <a:endParaRPr lang="en-US" sz="2800"/>
          </a:p>
          <a:p>
            <a:pPr lvl="1">
              <a:buFont typeface="Wingdings" panose="05000000000000000000" pitchFamily="2" charset="2"/>
              <a:buChar char="ü"/>
            </a:pPr>
            <a:r>
              <a:rPr lang="en-US" sz="2800">
                <a:latin typeface="Arial"/>
                <a:cs typeface="Arial"/>
              </a:rPr>
              <a:t>Be aware of planning and assessment fatigue; planning time must yield significant value to the school.</a:t>
            </a:r>
          </a:p>
          <a:p>
            <a:pPr lvl="1">
              <a:buFont typeface="Wingdings" panose="05000000000000000000" pitchFamily="2" charset="2"/>
              <a:buChar char="ü"/>
            </a:pPr>
            <a:endParaRPr lang="en-US" sz="2800">
              <a:latin typeface="Arial"/>
              <a:cs typeface="Arial"/>
            </a:endParaRPr>
          </a:p>
          <a:p>
            <a:pPr lvl="1">
              <a:buFont typeface="Wingdings" panose="05000000000000000000" pitchFamily="2" charset="2"/>
              <a:buChar char="ü"/>
            </a:pPr>
            <a:r>
              <a:rPr lang="en-US" sz="2800">
                <a:latin typeface="Arial"/>
                <a:cs typeface="Arial"/>
              </a:rPr>
              <a:t>DESE should strengthen its own coherence and impact.</a:t>
            </a:r>
            <a:endParaRPr lang="en-US" sz="2800"/>
          </a:p>
          <a:p>
            <a:pPr lvl="1"/>
            <a:endParaRPr lang="en-US"/>
          </a:p>
          <a:p>
            <a:endParaRPr lang="en-US"/>
          </a:p>
        </p:txBody>
      </p:sp>
      <p:sp>
        <p:nvSpPr>
          <p:cNvPr id="4" name="Slide Number Placeholder 3">
            <a:extLst>
              <a:ext uri="{FF2B5EF4-FFF2-40B4-BE49-F238E27FC236}">
                <a16:creationId xmlns:a16="http://schemas.microsoft.com/office/drawing/2014/main" id="{2199480A-0DBB-71A6-1483-00A1EB83E9BB}"/>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217914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FBF5B-6A2D-D8C9-FA70-A641AA539B84}"/>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9C31B3D4-B505-356C-45F0-F90D148B80DA}"/>
              </a:ext>
            </a:extLst>
          </p:cNvPr>
          <p:cNvSpPr txBox="1">
            <a:spLocks noGrp="1"/>
          </p:cNvSpPr>
          <p:nvPr>
            <p:ph type="title" idx="4294967295"/>
          </p:nvPr>
        </p:nvSpPr>
        <p:spPr>
          <a:xfrm>
            <a:off x="4156656" y="2944321"/>
            <a:ext cx="6424257" cy="2637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2"/>
                </a:solidFill>
                <a:effectLst/>
                <a:uLnTx/>
                <a:uFillTx/>
                <a:latin typeface="Arial"/>
                <a:ea typeface="+mn-ea"/>
                <a:cs typeface="Arial"/>
              </a:rPr>
              <a:t>Current Updates</a:t>
            </a:r>
            <a:endParaRPr kumimoji="0" lang="en-US" sz="2800" b="0" i="0" u="none" strike="noStrike" kern="1200" cap="none" spc="0" normalizeH="0" baseline="0" noProof="0" dirty="0">
              <a:ln>
                <a:noFill/>
              </a:ln>
              <a:solidFill>
                <a:srgbClr val="1E478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2"/>
                </a:solidFill>
                <a:effectLst/>
                <a:uLnTx/>
                <a:uFillTx/>
                <a:latin typeface="Arial"/>
                <a:ea typeface="+mn-ea"/>
                <a:cs typeface="Arial"/>
              </a:rPr>
              <a:t>Provide updates on how the initiative  is progressing to date </a:t>
            </a:r>
            <a:endParaRPr kumimoji="0" lang="en-US" sz="2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 name="Oval 3">
            <a:extLst>
              <a:ext uri="{FF2B5EF4-FFF2-40B4-BE49-F238E27FC236}">
                <a16:creationId xmlns:a16="http://schemas.microsoft.com/office/drawing/2014/main" id="{E7C705C5-65B5-B614-F8E6-681D056C5E16}"/>
              </a:ext>
            </a:extLst>
          </p:cNvPr>
          <p:cNvSpPr/>
          <p:nvPr/>
        </p:nvSpPr>
        <p:spPr>
          <a:xfrm>
            <a:off x="6519847" y="1174893"/>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19771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F740-8425-3FE7-5A10-B3398BACB46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96CD9D8-C158-310C-3524-33693096236E}"/>
              </a:ext>
            </a:extLst>
          </p:cNvPr>
          <p:cNvSpPr txBox="1"/>
          <p:nvPr/>
        </p:nvSpPr>
        <p:spPr>
          <a:xfrm>
            <a:off x="6292645" y="2310579"/>
            <a:ext cx="6096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US" sz="2400" b="1" dirty="0">
                <a:solidFill>
                  <a:srgbClr val="002060"/>
                </a:solidFill>
                <a:latin typeface="Arial"/>
                <a:ea typeface="Arial"/>
                <a:cs typeface="Arial"/>
              </a:rPr>
              <a:t>Summer:</a:t>
            </a:r>
            <a:endParaRPr lang="en-US" sz="2400" dirty="0">
              <a:solidFill>
                <a:srgbClr val="002060"/>
              </a:solidFill>
              <a:latin typeface="Arial"/>
              <a:ea typeface="Arial"/>
              <a:cs typeface="Arial"/>
            </a:endParaRPr>
          </a:p>
          <a:p>
            <a:pPr marL="742950" lvl="1" indent="-285750">
              <a:buFont typeface="Wingdings"/>
              <a:buChar char="Ø"/>
            </a:pPr>
            <a:r>
              <a:rPr lang="en-US" sz="2400" dirty="0">
                <a:solidFill>
                  <a:srgbClr val="002060"/>
                </a:solidFill>
                <a:latin typeface="Arial"/>
                <a:ea typeface="Arial"/>
                <a:cs typeface="Arial"/>
              </a:rPr>
              <a:t>Review and analyze school needs assessment data</a:t>
            </a:r>
          </a:p>
          <a:p>
            <a:pPr marL="742950" lvl="1" indent="-285750">
              <a:buFont typeface="Wingdings"/>
              <a:buChar char="Ø"/>
            </a:pPr>
            <a:r>
              <a:rPr lang="en-US" sz="2400" dirty="0">
                <a:solidFill>
                  <a:srgbClr val="002060"/>
                </a:solidFill>
                <a:latin typeface="Arial"/>
                <a:ea typeface="Arial"/>
                <a:cs typeface="Arial"/>
              </a:rPr>
              <a:t>Review and analyze school and district improvement plans</a:t>
            </a:r>
          </a:p>
          <a:p>
            <a:pPr marL="742950" lvl="1" indent="-285750">
              <a:buFont typeface="Wingdings"/>
              <a:buChar char="Ø"/>
            </a:pPr>
            <a:r>
              <a:rPr lang="en-US" sz="2400" dirty="0">
                <a:solidFill>
                  <a:srgbClr val="002060"/>
                </a:solidFill>
                <a:latin typeface="Arial"/>
                <a:ea typeface="Arial"/>
                <a:cs typeface="Arial"/>
              </a:rPr>
              <a:t>Match emerging needs to assistance ​</a:t>
            </a:r>
            <a:endParaRPr lang="en-US" sz="2400" dirty="0">
              <a:solidFill>
                <a:srgbClr val="002060"/>
              </a:solidFill>
              <a:latin typeface="Arial"/>
              <a:cs typeface="Arial"/>
            </a:endParaRPr>
          </a:p>
          <a:p>
            <a:pPr marL="228600" lvl="0" indent="-228600" rtl="0">
              <a:buFont typeface="Arial,Sans-Serif"/>
              <a:buChar char="•"/>
            </a:pPr>
            <a:endParaRPr lang="en-US" dirty="0">
              <a:latin typeface="Arial"/>
              <a:ea typeface="Arial"/>
              <a:cs typeface="Arial"/>
            </a:endParaRPr>
          </a:p>
          <a:p>
            <a:pPr marL="228600" lvl="1" indent="-228600" rtl="0">
              <a:buFont typeface="Wingdings,Sans-Serif"/>
              <a:buChar char="Ø"/>
            </a:pPr>
            <a:endParaRPr lang="en-US" dirty="0">
              <a:latin typeface="Arial"/>
              <a:ea typeface="Arial"/>
              <a:cs typeface="Arial"/>
            </a:endParaRPr>
          </a:p>
          <a:p>
            <a:pPr algn="ctr"/>
            <a:endParaRPr lang="en-US" dirty="0"/>
          </a:p>
        </p:txBody>
      </p:sp>
      <p:sp>
        <p:nvSpPr>
          <p:cNvPr id="4" name="Content Placeholder 2">
            <a:extLst>
              <a:ext uri="{FF2B5EF4-FFF2-40B4-BE49-F238E27FC236}">
                <a16:creationId xmlns:a16="http://schemas.microsoft.com/office/drawing/2014/main" id="{370C9627-0141-4698-0D24-F93397EDEA17}"/>
              </a:ext>
              <a:ext uri="{C183D7F6-B498-43B3-948B-1728B52AA6E4}">
                <adec:decorative xmlns:adec="http://schemas.microsoft.com/office/drawing/2017/decorative" val="1"/>
              </a:ext>
            </a:extLst>
          </p:cNvPr>
          <p:cNvSpPr txBox="1">
            <a:spLocks/>
          </p:cNvSpPr>
          <p:nvPr/>
        </p:nvSpPr>
        <p:spPr>
          <a:xfrm>
            <a:off x="6487852" y="1716964"/>
            <a:ext cx="5704148" cy="587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lumMod val="75000"/>
                  </a:schemeClr>
                </a:solidFill>
                <a:latin typeface="Arial"/>
                <a:cs typeface="Arial"/>
              </a:rPr>
              <a:t>What's Next? </a:t>
            </a:r>
            <a:endParaRPr lang="en-US" dirty="0"/>
          </a:p>
          <a:p>
            <a:pPr marL="457200" lvl="1" indent="0">
              <a:buNone/>
            </a:pPr>
            <a:endParaRPr lang="en-US" dirty="0"/>
          </a:p>
        </p:txBody>
      </p:sp>
      <p:cxnSp>
        <p:nvCxnSpPr>
          <p:cNvPr id="6" name="Straight Connector 5" descr="Sprin 2026 key objectives">
            <a:extLst>
              <a:ext uri="{FF2B5EF4-FFF2-40B4-BE49-F238E27FC236}">
                <a16:creationId xmlns:a16="http://schemas.microsoft.com/office/drawing/2014/main" id="{F798918C-CC75-4E80-0EE0-E7B95CF847A6}"/>
              </a:ext>
            </a:extLst>
          </p:cNvPr>
          <p:cNvCxnSpPr/>
          <p:nvPr/>
        </p:nvCxnSpPr>
        <p:spPr>
          <a:xfrm>
            <a:off x="6233786" y="1528175"/>
            <a:ext cx="0" cy="5035463"/>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C73BD01-920B-58D4-3A34-F6E08FFA435E}"/>
              </a:ext>
            </a:extLst>
          </p:cNvPr>
          <p:cNvSpPr txBox="1"/>
          <p:nvPr/>
        </p:nvSpPr>
        <p:spPr>
          <a:xfrm>
            <a:off x="135194" y="2261419"/>
            <a:ext cx="6096000"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Wingdings"/>
              <a:buChar char="Ø"/>
            </a:pPr>
            <a:r>
              <a:rPr lang="en-US" sz="2000" b="1" baseline="0" dirty="0">
                <a:solidFill>
                  <a:srgbClr val="002060"/>
                </a:solidFill>
                <a:latin typeface="Arial"/>
                <a:ea typeface="Arial"/>
                <a:cs typeface="Arial"/>
              </a:rPr>
              <a:t>Objective #1</a:t>
            </a:r>
            <a:r>
              <a:rPr lang="en-US" sz="2000" baseline="0" dirty="0">
                <a:solidFill>
                  <a:srgbClr val="002060"/>
                </a:solidFill>
                <a:latin typeface="Arial"/>
                <a:ea typeface="Arial"/>
                <a:cs typeface="Arial"/>
              </a:rPr>
              <a:t>: Galvanize school and LEA leaders around a shared “why” for Accelerating Achievement Partnership </a:t>
            </a:r>
            <a:r>
              <a:rPr lang="en-US" sz="2000" dirty="0">
                <a:solidFill>
                  <a:srgbClr val="002060"/>
                </a:solidFill>
                <a:latin typeface="Arial"/>
                <a:ea typeface="Arial"/>
                <a:cs typeface="Arial"/>
              </a:rPr>
              <a:t>​</a:t>
            </a:r>
            <a:endParaRPr lang="en-US" sz="2000" dirty="0">
              <a:solidFill>
                <a:srgbClr val="002060"/>
              </a:solidFill>
              <a:latin typeface="Arial"/>
              <a:cs typeface="Arial"/>
            </a:endParaRPr>
          </a:p>
          <a:p>
            <a:endParaRPr lang="en-US" sz="2000" dirty="0">
              <a:solidFill>
                <a:srgbClr val="002060"/>
              </a:solidFill>
              <a:latin typeface="Arial"/>
              <a:ea typeface="Arial"/>
              <a:cs typeface="Arial"/>
            </a:endParaRPr>
          </a:p>
          <a:p>
            <a:pPr marL="285750" indent="-285750">
              <a:buFont typeface="Wingdings"/>
              <a:buChar char="Ø"/>
            </a:pPr>
            <a:r>
              <a:rPr lang="en-US" sz="2000" b="1" baseline="0" dirty="0">
                <a:solidFill>
                  <a:srgbClr val="002060"/>
                </a:solidFill>
                <a:latin typeface="Arial"/>
                <a:ea typeface="Arial"/>
                <a:cs typeface="Arial"/>
              </a:rPr>
              <a:t>Objective #2: </a:t>
            </a:r>
            <a:r>
              <a:rPr lang="en-US" sz="2000" baseline="0" dirty="0">
                <a:solidFill>
                  <a:srgbClr val="002060"/>
                </a:solidFill>
                <a:latin typeface="Arial"/>
                <a:ea typeface="Arial"/>
                <a:cs typeface="Arial"/>
              </a:rPr>
              <a:t>Strengthen data literacy among school and LEA leaders to influence data-informed improvement planning </a:t>
            </a:r>
            <a:r>
              <a:rPr lang="en-US" sz="2000" dirty="0">
                <a:solidFill>
                  <a:srgbClr val="002060"/>
                </a:solidFill>
                <a:latin typeface="Arial"/>
                <a:ea typeface="Arial"/>
                <a:cs typeface="Arial"/>
              </a:rPr>
              <a:t>​</a:t>
            </a:r>
          </a:p>
          <a:p>
            <a:endParaRPr lang="en-US" sz="2000" dirty="0">
              <a:solidFill>
                <a:srgbClr val="002060"/>
              </a:solidFill>
              <a:latin typeface="Arial"/>
              <a:ea typeface="Arial"/>
              <a:cs typeface="Arial"/>
            </a:endParaRPr>
          </a:p>
          <a:p>
            <a:pPr marL="285750" lvl="0" indent="-285750">
              <a:buFont typeface="Wingdings"/>
              <a:buChar char="Ø"/>
            </a:pPr>
            <a:r>
              <a:rPr lang="en-US" sz="2000" b="1" baseline="0" dirty="0">
                <a:solidFill>
                  <a:srgbClr val="002060"/>
                </a:solidFill>
                <a:latin typeface="Arial"/>
                <a:ea typeface="Arial"/>
                <a:cs typeface="Arial"/>
              </a:rPr>
              <a:t>Objective #3: </a:t>
            </a:r>
            <a:r>
              <a:rPr lang="en-US" sz="2000" baseline="0" dirty="0">
                <a:solidFill>
                  <a:srgbClr val="002060"/>
                </a:solidFill>
                <a:latin typeface="Arial"/>
                <a:ea typeface="Arial"/>
                <a:cs typeface="Arial"/>
              </a:rPr>
              <a:t>Build a shared understanding of what the systems and practices outlined in the </a:t>
            </a:r>
            <a:r>
              <a:rPr lang="en-US" sz="2000" u="sng" strike="noStrike" baseline="0" dirty="0">
                <a:solidFill>
                  <a:srgbClr val="002060"/>
                </a:solidFill>
                <a:latin typeface="Arial"/>
                <a:ea typeface="Arial"/>
                <a:cs typeface="Arial"/>
                <a:hlinkClick r:id="rId3">
                  <a:extLst>
                    <a:ext uri="{A12FA001-AC4F-418D-AE19-62706E023703}">
                      <ahyp:hlinkClr xmlns:ahyp="http://schemas.microsoft.com/office/drawing/2018/hyperlinkcolor" val="tx"/>
                    </a:ext>
                  </a:extLst>
                </a:hlinkClick>
              </a:rPr>
              <a:t>School-Level Standards and Indicators</a:t>
            </a:r>
            <a:r>
              <a:rPr lang="en-US" sz="2000" baseline="0" dirty="0">
                <a:solidFill>
                  <a:srgbClr val="002060"/>
                </a:solidFill>
                <a:latin typeface="Arial"/>
                <a:ea typeface="Arial"/>
                <a:cs typeface="Arial"/>
              </a:rPr>
              <a:t> look like in practice and begin assessing areas of strength and need in each school’s local context.  </a:t>
            </a:r>
            <a:r>
              <a:rPr lang="en-US" sz="2000" dirty="0">
                <a:solidFill>
                  <a:srgbClr val="002060"/>
                </a:solidFill>
                <a:latin typeface="Arial"/>
                <a:ea typeface="Arial"/>
                <a:cs typeface="Arial"/>
              </a:rPr>
              <a:t>​</a:t>
            </a:r>
            <a:endParaRPr lang="en-US" sz="2000" dirty="0">
              <a:solidFill>
                <a:srgbClr val="002060"/>
              </a:solidFill>
              <a:latin typeface="Arial"/>
              <a:cs typeface="Arial"/>
            </a:endParaRPr>
          </a:p>
          <a:p>
            <a:pPr marL="228600" lvl="0" indent="-228600" rtl="0">
              <a:buFont typeface="Arial,Sans-Serif"/>
              <a:buChar char="•"/>
            </a:pPr>
            <a:endParaRPr lang="en-US" dirty="0">
              <a:latin typeface="Arial"/>
              <a:ea typeface="Arial"/>
              <a:cs typeface="Arial"/>
            </a:endParaRPr>
          </a:p>
          <a:p>
            <a:pPr marL="228600" lvl="1" indent="-228600" rtl="0">
              <a:buFont typeface="Wingdings,Sans-Serif"/>
              <a:buChar char="Ø"/>
            </a:pPr>
            <a:endParaRPr lang="en-US" dirty="0">
              <a:latin typeface="Arial"/>
              <a:ea typeface="Arial"/>
              <a:cs typeface="Arial"/>
            </a:endParaRPr>
          </a:p>
          <a:p>
            <a:pPr algn="ctr"/>
            <a:endParaRPr lang="en-US" dirty="0"/>
          </a:p>
        </p:txBody>
      </p:sp>
      <p:sp>
        <p:nvSpPr>
          <p:cNvPr id="3" name="Content Placeholder 2">
            <a:extLst>
              <a:ext uri="{FF2B5EF4-FFF2-40B4-BE49-F238E27FC236}">
                <a16:creationId xmlns:a16="http://schemas.microsoft.com/office/drawing/2014/main" id="{1A6AAA2F-0B7C-A9F7-2C6F-111B951242D9}"/>
              </a:ext>
            </a:extLst>
          </p:cNvPr>
          <p:cNvSpPr>
            <a:spLocks noGrp="1"/>
          </p:cNvSpPr>
          <p:nvPr>
            <p:ph idx="1"/>
          </p:nvPr>
        </p:nvSpPr>
        <p:spPr>
          <a:xfrm>
            <a:off x="68795" y="1674950"/>
            <a:ext cx="6077309" cy="587475"/>
          </a:xfrm>
        </p:spPr>
        <p:txBody>
          <a:bodyPr vert="horz" lIns="91440" tIns="45720" rIns="91440" bIns="45720" rtlCol="0" anchor="t">
            <a:normAutofit/>
          </a:bodyPr>
          <a:lstStyle/>
          <a:p>
            <a:pPr marL="0" indent="0" algn="ctr">
              <a:buNone/>
            </a:pPr>
            <a:r>
              <a:rPr lang="en-US" b="1">
                <a:solidFill>
                  <a:schemeClr val="accent2">
                    <a:lumMod val="75000"/>
                  </a:schemeClr>
                </a:solidFill>
                <a:latin typeface="Arial"/>
                <a:cs typeface="Arial"/>
              </a:rPr>
              <a:t>Key Objectives </a:t>
            </a:r>
            <a:endParaRPr lang="en-US">
              <a:solidFill>
                <a:schemeClr val="accent2">
                  <a:lumMod val="75000"/>
                </a:schemeClr>
              </a:solidFill>
            </a:endParaRPr>
          </a:p>
        </p:txBody>
      </p:sp>
      <p:sp>
        <p:nvSpPr>
          <p:cNvPr id="2" name="Title 1">
            <a:extLst>
              <a:ext uri="{FF2B5EF4-FFF2-40B4-BE49-F238E27FC236}">
                <a16:creationId xmlns:a16="http://schemas.microsoft.com/office/drawing/2014/main" id="{AE157E26-187C-1D55-25BC-AEC4782DB0F4}"/>
              </a:ext>
            </a:extLst>
          </p:cNvPr>
          <p:cNvSpPr>
            <a:spLocks noGrp="1"/>
          </p:cNvSpPr>
          <p:nvPr>
            <p:ph type="title"/>
          </p:nvPr>
        </p:nvSpPr>
        <p:spPr/>
        <p:txBody>
          <a:bodyPr>
            <a:normAutofit/>
          </a:bodyPr>
          <a:lstStyle/>
          <a:p>
            <a:r>
              <a:rPr lang="en-US" dirty="0"/>
              <a:t>Spring 2026 Supports</a:t>
            </a:r>
          </a:p>
        </p:txBody>
      </p:sp>
    </p:spTree>
    <p:extLst>
      <p:ext uri="{BB962C8B-B14F-4D97-AF65-F5344CB8AC3E}">
        <p14:creationId xmlns:p14="http://schemas.microsoft.com/office/powerpoint/2010/main" val="44230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of the School-Level Standards and Indicators (first page)">
            <a:extLst>
              <a:ext uri="{FF2B5EF4-FFF2-40B4-BE49-F238E27FC236}">
                <a16:creationId xmlns:a16="http://schemas.microsoft.com/office/drawing/2014/main" id="{B3B396F2-9735-D30E-99A8-CC9E2958EF1C}"/>
              </a:ext>
            </a:extLst>
          </p:cNvPr>
          <p:cNvPicPr>
            <a:picLocks noGrp="1" noChangeAspect="1"/>
          </p:cNvPicPr>
          <p:nvPr>
            <p:ph idx="1"/>
          </p:nvPr>
        </p:nvPicPr>
        <p:blipFill>
          <a:blip r:embed="rId3"/>
          <a:stretch>
            <a:fillRect/>
          </a:stretch>
        </p:blipFill>
        <p:spPr>
          <a:xfrm>
            <a:off x="5644339" y="1727835"/>
            <a:ext cx="6028193" cy="44148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79990A5-AFA5-4C15-AE69-5DCCAE288C51}"/>
              </a:ext>
            </a:extLst>
          </p:cNvPr>
          <p:cNvSpPr txBox="1"/>
          <p:nvPr/>
        </p:nvSpPr>
        <p:spPr>
          <a:xfrm>
            <a:off x="629587" y="1727835"/>
            <a:ext cx="4676931" cy="4093428"/>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Uplifts </a:t>
            </a:r>
            <a:r>
              <a:rPr lang="en-US" sz="2000" b="1">
                <a:latin typeface="Arial" panose="020B0604020202020204" pitchFamily="34" charset="0"/>
                <a:cs typeface="Arial" panose="020B0604020202020204" pitchFamily="34" charset="0"/>
              </a:rPr>
              <a:t>foundational, evidence-based practices </a:t>
            </a:r>
            <a:r>
              <a:rPr lang="en-US" sz="2000">
                <a:latin typeface="Arial" panose="020B0604020202020204" pitchFamily="34" charset="0"/>
                <a:cs typeface="Arial" panose="020B0604020202020204" pitchFamily="34" charset="0"/>
              </a:rPr>
              <a:t>to help leaders assess the impact of their systems and structures on student achievement and growth. </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Each standard is accompanied by:</a:t>
            </a:r>
            <a:r>
              <a:rPr lang="en-US" sz="200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A student-impact statement</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LEA (local education agency)/district enabling conditions</a:t>
            </a:r>
          </a:p>
          <a:p>
            <a:pPr marL="742950" lvl="1" indent="-285750">
              <a:buFont typeface="Arial" panose="020B0604020202020204" pitchFamily="34" charset="0"/>
              <a:buChar char="•"/>
            </a:pPr>
            <a:r>
              <a:rPr lang="en-US" sz="2000">
                <a:latin typeface="Arial" panose="020B0604020202020204" pitchFamily="34" charset="0"/>
                <a:cs typeface="Arial" panose="020B0604020202020204" pitchFamily="34" charset="0"/>
              </a:rPr>
              <a:t>Indicators &amp; descriptions with “high leverage look-fors”</a:t>
            </a:r>
          </a:p>
        </p:txBody>
      </p:sp>
      <p:sp>
        <p:nvSpPr>
          <p:cNvPr id="2" name="Title 1">
            <a:extLst>
              <a:ext uri="{FF2B5EF4-FFF2-40B4-BE49-F238E27FC236}">
                <a16:creationId xmlns:a16="http://schemas.microsoft.com/office/drawing/2014/main" id="{7F7FE638-1769-0756-D236-4A4C1E4448D9}"/>
              </a:ext>
            </a:extLst>
          </p:cNvPr>
          <p:cNvSpPr>
            <a:spLocks noGrp="1"/>
          </p:cNvSpPr>
          <p:nvPr>
            <p:ph type="title"/>
          </p:nvPr>
        </p:nvSpPr>
        <p:spPr/>
        <p:txBody>
          <a:bodyPr/>
          <a:lstStyle/>
          <a:p>
            <a:r>
              <a:rPr lang="en-US"/>
              <a:t>School-Level Standards &amp; Indicators</a:t>
            </a:r>
          </a:p>
        </p:txBody>
      </p:sp>
    </p:spTree>
    <p:extLst>
      <p:ext uri="{BB962C8B-B14F-4D97-AF65-F5344CB8AC3E}">
        <p14:creationId xmlns:p14="http://schemas.microsoft.com/office/powerpoint/2010/main" val="421538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E23C-C702-3D7C-FD0D-9C9DDCCBEDC5}"/>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8E0D2B59-CCE5-9481-043F-F2556332EE47}"/>
              </a:ext>
            </a:extLst>
          </p:cNvPr>
          <p:cNvSpPr txBox="1">
            <a:spLocks noGrp="1"/>
          </p:cNvSpPr>
          <p:nvPr>
            <p:ph type="title" idx="4294967295"/>
          </p:nvPr>
        </p:nvSpPr>
        <p:spPr>
          <a:xfrm>
            <a:off x="4156657" y="2944321"/>
            <a:ext cx="5331727" cy="2637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2"/>
                </a:solidFill>
                <a:effectLst/>
                <a:uLnTx/>
                <a:uFillTx/>
                <a:latin typeface="Arial"/>
                <a:ea typeface="+mn-ea"/>
                <a:cs typeface="Arial"/>
              </a:rPr>
              <a:t>Questions &amp; Feedback: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2"/>
                </a:solidFill>
                <a:effectLst/>
                <a:uLnTx/>
                <a:uFillTx/>
                <a:latin typeface="Arial"/>
                <a:ea typeface="+mn-ea"/>
                <a:cs typeface="Arial"/>
              </a:rPr>
              <a:t>Solicit your questions and feedback about the overall initiative</a:t>
            </a:r>
            <a:endParaRPr kumimoji="0" lang="en-US" sz="24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 name="Oval 3">
            <a:extLst>
              <a:ext uri="{FF2B5EF4-FFF2-40B4-BE49-F238E27FC236}">
                <a16:creationId xmlns:a16="http://schemas.microsoft.com/office/drawing/2014/main" id="{1E4C86A5-A24C-F23C-9B99-645B0D8E2611}"/>
              </a:ext>
            </a:extLst>
          </p:cNvPr>
          <p:cNvSpPr/>
          <p:nvPr/>
        </p:nvSpPr>
        <p:spPr>
          <a:xfrm>
            <a:off x="5985458" y="1163018"/>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65333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632EA7-2849-0960-9664-BE31069F7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AC808-4D75-335D-1584-C7C47943705D}"/>
              </a:ext>
            </a:extLst>
          </p:cNvPr>
          <p:cNvSpPr>
            <a:spLocks noGrp="1"/>
          </p:cNvSpPr>
          <p:nvPr>
            <p:ph type="title"/>
          </p:nvPr>
        </p:nvSpPr>
        <p:spPr/>
        <p:txBody>
          <a:bodyPr>
            <a:normAutofit/>
          </a:bodyPr>
          <a:lstStyle/>
          <a:p>
            <a:r>
              <a:rPr lang="en-US" sz="4100">
                <a:solidFill>
                  <a:schemeClr val="bg1"/>
                </a:solidFill>
                <a:latin typeface="Arial"/>
                <a:cs typeface="Arial"/>
              </a:rPr>
              <a:t>Reflection/Shareout/Questions</a:t>
            </a:r>
            <a:endParaRPr lang="en-US" sz="4100" err="1">
              <a:solidFill>
                <a:schemeClr val="bg1"/>
              </a:solidFill>
            </a:endParaRPr>
          </a:p>
        </p:txBody>
      </p:sp>
      <p:sp>
        <p:nvSpPr>
          <p:cNvPr id="3" name="Content Placeholder 2">
            <a:extLst>
              <a:ext uri="{FF2B5EF4-FFF2-40B4-BE49-F238E27FC236}">
                <a16:creationId xmlns:a16="http://schemas.microsoft.com/office/drawing/2014/main" id="{CEED744C-DD3C-3309-3EA0-A66C4186D242}"/>
              </a:ext>
            </a:extLst>
          </p:cNvPr>
          <p:cNvSpPr>
            <a:spLocks noGrp="1"/>
          </p:cNvSpPr>
          <p:nvPr>
            <p:ph idx="1"/>
          </p:nvPr>
        </p:nvSpPr>
        <p:spPr/>
        <p:txBody>
          <a:bodyPr vert="horz" lIns="91440" tIns="45720" rIns="91440" bIns="45720" rtlCol="0" anchor="t">
            <a:normAutofit fontScale="92500" lnSpcReduction="10000"/>
          </a:bodyPr>
          <a:lstStyle/>
          <a:p>
            <a:r>
              <a:rPr lang="en-US">
                <a:latin typeface="Arial"/>
                <a:cs typeface="Arial"/>
              </a:rPr>
              <a:t>What are your reactions to the goals and objectives shared today?</a:t>
            </a:r>
          </a:p>
          <a:p>
            <a:r>
              <a:rPr lang="en-US">
                <a:latin typeface="Arial"/>
                <a:cs typeface="Arial"/>
              </a:rPr>
              <a:t>What questions do you have?</a:t>
            </a:r>
          </a:p>
          <a:p>
            <a:r>
              <a:rPr lang="en-US">
                <a:latin typeface="Arial"/>
                <a:cs typeface="Arial"/>
              </a:rPr>
              <a:t>What are your reflections as you hear about the objectives of the supports this spring and what is coming next?</a:t>
            </a:r>
            <a:endParaRPr lang="en-US"/>
          </a:p>
          <a:p>
            <a:r>
              <a:rPr lang="en-US">
                <a:latin typeface="Arial"/>
                <a:cs typeface="Arial"/>
              </a:rPr>
              <a:t>Are there any significant missing pieces that may hinder DESE's ability to:</a:t>
            </a:r>
            <a:endParaRPr lang="en-US"/>
          </a:p>
          <a:p>
            <a:pPr lvl="1">
              <a:lnSpc>
                <a:spcPct val="120000"/>
              </a:lnSpc>
            </a:pPr>
            <a:r>
              <a:rPr lang="en-US" sz="2800">
                <a:latin typeface="Arial"/>
                <a:cs typeface="Arial"/>
              </a:rPr>
              <a:t>Implement the appropriate supports to schools and LEAs?</a:t>
            </a:r>
            <a:endParaRPr lang="en-US" sz="2800"/>
          </a:p>
          <a:p>
            <a:pPr marL="457200" lvl="1" indent="0">
              <a:lnSpc>
                <a:spcPct val="120000"/>
              </a:lnSpc>
              <a:buNone/>
            </a:pPr>
            <a:endParaRPr lang="en-US">
              <a:latin typeface="Arial"/>
              <a:cs typeface="Arial"/>
            </a:endParaRPr>
          </a:p>
          <a:p>
            <a:pPr marL="457200" lvl="1" indent="0">
              <a:lnSpc>
                <a:spcPct val="120000"/>
              </a:lnSpc>
              <a:buNone/>
            </a:pPr>
            <a:endParaRPr lang="en-US">
              <a:latin typeface="Arial"/>
              <a:cs typeface="Arial"/>
            </a:endParaRPr>
          </a:p>
          <a:p>
            <a:pPr marL="0" indent="0">
              <a:buNone/>
            </a:pPr>
            <a:br>
              <a:rPr lang="en-US"/>
            </a:br>
            <a:endParaRPr lang="en-US"/>
          </a:p>
        </p:txBody>
      </p:sp>
    </p:spTree>
    <p:extLst>
      <p:ext uri="{BB962C8B-B14F-4D97-AF65-F5344CB8AC3E}">
        <p14:creationId xmlns:p14="http://schemas.microsoft.com/office/powerpoint/2010/main" val="263413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a:xfrm>
            <a:off x="173179" y="308699"/>
            <a:ext cx="10515600" cy="861002"/>
          </a:xfrm>
        </p:spPr>
        <p:txBody>
          <a:bodyPr>
            <a:normAutofit/>
          </a:bodyPr>
          <a:lstStyle/>
          <a:p>
            <a:r>
              <a:rPr lang="en-US" sz="4000"/>
              <a:t>Agenda</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a:xfrm>
            <a:off x="173179" y="1591254"/>
            <a:ext cx="11890665" cy="4414692"/>
          </a:xfrm>
        </p:spPr>
        <p:txBody>
          <a:bodyPr vert="horz" lIns="91440" tIns="45720" rIns="91440" bIns="45720" rtlCol="0" anchor="t">
            <a:normAutofit/>
          </a:bodyPr>
          <a:lstStyle/>
          <a:p>
            <a:pPr>
              <a:lnSpc>
                <a:spcPct val="100000"/>
              </a:lnSpc>
            </a:pPr>
            <a:r>
              <a:rPr lang="en-US" sz="2400">
                <a:latin typeface="Arial"/>
                <a:cs typeface="Arial"/>
              </a:rPr>
              <a:t>Welcome</a:t>
            </a:r>
            <a:endParaRPr lang="en-US" sz="2400"/>
          </a:p>
          <a:p>
            <a:pPr>
              <a:lnSpc>
                <a:spcPct val="100000"/>
              </a:lnSpc>
            </a:pPr>
            <a:r>
              <a:rPr lang="en-US" sz="2400">
                <a:latin typeface="Arial"/>
                <a:cs typeface="Arial"/>
              </a:rPr>
              <a:t>Accelerating Achievement Partnership (AAP) Discussion</a:t>
            </a:r>
          </a:p>
          <a:p>
            <a:pPr>
              <a:lnSpc>
                <a:spcPct val="100000"/>
              </a:lnSpc>
            </a:pPr>
            <a:r>
              <a:rPr lang="en-US" sz="2400">
                <a:latin typeface="Arial"/>
                <a:cs typeface="Arial"/>
              </a:rPr>
              <a:t>Planning for SY2026-2027</a:t>
            </a:r>
            <a:endParaRPr lang="en-US" sz="2400"/>
          </a:p>
          <a:p>
            <a:pPr>
              <a:lnSpc>
                <a:spcPct val="100000"/>
              </a:lnSpc>
            </a:pPr>
            <a:r>
              <a:rPr lang="en-US" sz="2400">
                <a:latin typeface="Arial"/>
                <a:cs typeface="Arial"/>
              </a:rPr>
              <a:t>Closing</a:t>
            </a:r>
          </a:p>
          <a:p>
            <a:pPr>
              <a:lnSpc>
                <a:spcPct val="100000"/>
              </a:lnSpc>
            </a:pPr>
            <a:endParaRPr lang="en-US" sz="1200">
              <a:solidFill>
                <a:srgbClr val="000000"/>
              </a:solidFill>
            </a:endParaRPr>
          </a:p>
          <a:p>
            <a:pPr>
              <a:lnSpc>
                <a:spcPct val="100000"/>
              </a:lnSpc>
            </a:pPr>
            <a:endParaRPr lang="en-US" sz="2400"/>
          </a:p>
          <a:p>
            <a:pPr marL="0" indent="0" algn="ctr">
              <a:buNone/>
            </a:pPr>
            <a:r>
              <a:rPr lang="en-US" sz="2400" i="1"/>
              <a:t>Please be advised that DESE does not authorize attendees to record or to use AI transcription tools during the meeting and DESE does not endorse any unauthorized transcripts created by third parties of its meetings.</a:t>
            </a:r>
            <a:endParaRPr lang="en-US" sz="2000"/>
          </a:p>
          <a:p>
            <a:endParaRPr lang="en-US" sz="2400"/>
          </a:p>
          <a:p>
            <a:endParaRPr lang="en-US" sz="2400"/>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2</a:t>
            </a:fld>
            <a:endParaRPr lang="en-US"/>
          </a:p>
        </p:txBody>
      </p:sp>
    </p:spTree>
    <p:extLst>
      <p:ext uri="{BB962C8B-B14F-4D97-AF65-F5344CB8AC3E}">
        <p14:creationId xmlns:p14="http://schemas.microsoft.com/office/powerpoint/2010/main" val="385223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8929-690D-D045-E096-BBBBAB233D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B862F-DF0A-28A5-E6CE-801E9596FBA3}"/>
              </a:ext>
            </a:extLst>
          </p:cNvPr>
          <p:cNvSpPr>
            <a:spLocks noGrp="1"/>
          </p:cNvSpPr>
          <p:nvPr>
            <p:ph type="title" idx="4294967295"/>
          </p:nvPr>
        </p:nvSpPr>
        <p:spPr>
          <a:xfrm>
            <a:off x="173038" y="1590675"/>
            <a:ext cx="11890375" cy="4414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spcBef>
                <a:spcPts val="1000"/>
              </a:spcBef>
              <a:defRPr/>
            </a:pPr>
            <a:r>
              <a:rPr lang="en-US" sz="4800" spc="-150">
                <a:solidFill>
                  <a:schemeClr val="bg1"/>
                </a:solidFill>
                <a:latin typeface="Arial"/>
                <a:cs typeface="Arial"/>
              </a:rPr>
              <a:t>Planning for SY2026-2027</a:t>
            </a:r>
            <a:endParaRPr kumimoji="0" lang="en-US" sz="4800" b="1" i="0" u="none" strike="noStrike" kern="1200" cap="none" spc="-15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AFF48F12-D98F-9D31-E775-07B468E7D41A}"/>
              </a:ext>
            </a:extLst>
          </p:cNvPr>
          <p:cNvSpPr>
            <a:spLocks noGrp="1"/>
          </p:cNvSpPr>
          <p:nvPr>
            <p:ph type="sldNum" sz="quarter" idx="12"/>
          </p:nvPr>
        </p:nvSpPr>
        <p:spPr/>
        <p:txBody>
          <a:bodyPr/>
          <a:lstStyle/>
          <a:p>
            <a:fld id="{68A8D22E-6BC5-9E47-900C-2BB94685D9F5}" type="slidenum">
              <a:rPr lang="en-US" smtClean="0"/>
              <a:pPr/>
              <a:t>20</a:t>
            </a:fld>
            <a:endParaRPr lang="en-US"/>
          </a:p>
        </p:txBody>
      </p:sp>
    </p:spTree>
    <p:extLst>
      <p:ext uri="{BB962C8B-B14F-4D97-AF65-F5344CB8AC3E}">
        <p14:creationId xmlns:p14="http://schemas.microsoft.com/office/powerpoint/2010/main" val="169821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4120-EBF8-CC86-420D-1DB5E48DD3D1}"/>
              </a:ext>
            </a:extLst>
          </p:cNvPr>
          <p:cNvSpPr>
            <a:spLocks noGrp="1"/>
          </p:cNvSpPr>
          <p:nvPr>
            <p:ph type="title"/>
          </p:nvPr>
        </p:nvSpPr>
        <p:spPr/>
        <p:txBody>
          <a:bodyPr/>
          <a:lstStyle/>
          <a:p>
            <a:r>
              <a:rPr lang="en-US">
                <a:latin typeface="Arial"/>
                <a:cs typeface="Arial"/>
              </a:rPr>
              <a:t>Previous Council Topics</a:t>
            </a:r>
            <a:endParaRPr lang="en-US"/>
          </a:p>
        </p:txBody>
      </p:sp>
      <p:sp>
        <p:nvSpPr>
          <p:cNvPr id="3" name="Content Placeholder 2">
            <a:extLst>
              <a:ext uri="{FF2B5EF4-FFF2-40B4-BE49-F238E27FC236}">
                <a16:creationId xmlns:a16="http://schemas.microsoft.com/office/drawing/2014/main" id="{8C45F099-39C6-728D-FE78-A280DFDF4E23}"/>
              </a:ext>
            </a:extLst>
          </p:cNvPr>
          <p:cNvSpPr>
            <a:spLocks noGrp="1"/>
          </p:cNvSpPr>
          <p:nvPr>
            <p:ph idx="1"/>
          </p:nvPr>
        </p:nvSpPr>
        <p:spPr/>
        <p:txBody>
          <a:bodyPr/>
          <a:lstStyle/>
          <a:p>
            <a:r>
              <a:rPr lang="en-US" sz="3200"/>
              <a:t>Assistance: Progress Monitoring </a:t>
            </a:r>
          </a:p>
          <a:p>
            <a:r>
              <a:rPr lang="en-US" sz="3200"/>
              <a:t>MCAS and Accountability Results </a:t>
            </a:r>
          </a:p>
          <a:p>
            <a:r>
              <a:rPr lang="en-US" sz="3200"/>
              <a:t>DESE’s District Review Process </a:t>
            </a:r>
          </a:p>
          <a:p>
            <a:r>
              <a:rPr lang="en-US" sz="3200"/>
              <a:t>DESE’s Accountability System Review Process</a:t>
            </a:r>
          </a:p>
          <a:p>
            <a:r>
              <a:rPr lang="en-US" sz="3200"/>
              <a:t>Statewide Graduation Council Updates</a:t>
            </a:r>
          </a:p>
          <a:p>
            <a:r>
              <a:rPr lang="en-US" sz="3200"/>
              <a:t>WIDA ACCESS Transition </a:t>
            </a:r>
          </a:p>
          <a:p>
            <a:endParaRPr lang="en-US"/>
          </a:p>
        </p:txBody>
      </p:sp>
      <p:sp>
        <p:nvSpPr>
          <p:cNvPr id="4" name="Slide Number Placeholder 3">
            <a:extLst>
              <a:ext uri="{FF2B5EF4-FFF2-40B4-BE49-F238E27FC236}">
                <a16:creationId xmlns:a16="http://schemas.microsoft.com/office/drawing/2014/main" id="{7F001146-352D-0476-59B3-EEB602333E76}"/>
              </a:ext>
            </a:extLst>
          </p:cNvPr>
          <p:cNvSpPr>
            <a:spLocks noGrp="1"/>
          </p:cNvSpPr>
          <p:nvPr>
            <p:ph type="sldNum" sz="quarter" idx="12"/>
          </p:nvPr>
        </p:nvSpPr>
        <p:spPr/>
        <p:txBody>
          <a:bodyPr/>
          <a:lstStyle/>
          <a:p>
            <a:fld id="{68A8D22E-6BC5-9E47-900C-2BB94685D9F5}" type="slidenum">
              <a:rPr lang="en-US" smtClean="0"/>
              <a:pPr/>
              <a:t>21</a:t>
            </a:fld>
            <a:endParaRPr lang="en-US"/>
          </a:p>
        </p:txBody>
      </p:sp>
    </p:spTree>
    <p:extLst>
      <p:ext uri="{BB962C8B-B14F-4D97-AF65-F5344CB8AC3E}">
        <p14:creationId xmlns:p14="http://schemas.microsoft.com/office/powerpoint/2010/main" val="3784962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1838-391D-F413-6A0B-B607E7B31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5FF72-4ECE-4EAF-B9EE-109B008FE165}"/>
              </a:ext>
            </a:extLst>
          </p:cNvPr>
          <p:cNvSpPr>
            <a:spLocks noGrp="1"/>
          </p:cNvSpPr>
          <p:nvPr>
            <p:ph type="title"/>
          </p:nvPr>
        </p:nvSpPr>
        <p:spPr/>
        <p:txBody>
          <a:bodyPr/>
          <a:lstStyle/>
          <a:p>
            <a:r>
              <a:rPr lang="en-US">
                <a:latin typeface="Arial"/>
                <a:cs typeface="Arial"/>
              </a:rPr>
              <a:t>SY2026-2027 Meetings</a:t>
            </a:r>
            <a:endParaRPr lang="en-US"/>
          </a:p>
        </p:txBody>
      </p:sp>
      <p:sp>
        <p:nvSpPr>
          <p:cNvPr id="3" name="Content Placeholder 2">
            <a:extLst>
              <a:ext uri="{FF2B5EF4-FFF2-40B4-BE49-F238E27FC236}">
                <a16:creationId xmlns:a16="http://schemas.microsoft.com/office/drawing/2014/main" id="{A1525BCC-E564-5F30-FBCF-2CE7B6D3F1A4}"/>
              </a:ext>
            </a:extLst>
          </p:cNvPr>
          <p:cNvSpPr>
            <a:spLocks noGrp="1"/>
          </p:cNvSpPr>
          <p:nvPr>
            <p:ph idx="1"/>
          </p:nvPr>
        </p:nvSpPr>
        <p:spPr/>
        <p:txBody>
          <a:bodyPr/>
          <a:lstStyle/>
          <a:p>
            <a:r>
              <a:rPr lang="en-US">
                <a:latin typeface="Arial"/>
                <a:cs typeface="Arial"/>
              </a:rPr>
              <a:t>Potential agenda items:</a:t>
            </a:r>
          </a:p>
          <a:p>
            <a:pPr lvl="1"/>
            <a:r>
              <a:rPr lang="en-US">
                <a:latin typeface="Arial"/>
                <a:cs typeface="Arial"/>
              </a:rPr>
              <a:t>Update on the Statewide Graduation Council</a:t>
            </a:r>
          </a:p>
          <a:p>
            <a:pPr lvl="1"/>
            <a:r>
              <a:rPr lang="en-US">
                <a:latin typeface="Arial"/>
                <a:cs typeface="Arial"/>
              </a:rPr>
              <a:t>Update on the WIDA ACCESS Transition</a:t>
            </a:r>
            <a:endParaRPr lang="en-US"/>
          </a:p>
          <a:p>
            <a:r>
              <a:rPr lang="en-US"/>
              <a:t>What topics would you like to see covered during </a:t>
            </a:r>
            <a:r>
              <a:rPr lang="en-US">
                <a:latin typeface="Arial"/>
                <a:cs typeface="Arial"/>
              </a:rPr>
              <a:t>SY2026-27?</a:t>
            </a:r>
          </a:p>
        </p:txBody>
      </p:sp>
      <p:sp>
        <p:nvSpPr>
          <p:cNvPr id="4" name="Slide Number Placeholder 3">
            <a:extLst>
              <a:ext uri="{FF2B5EF4-FFF2-40B4-BE49-F238E27FC236}">
                <a16:creationId xmlns:a16="http://schemas.microsoft.com/office/drawing/2014/main" id="{CE9CB81E-C223-3ADB-5FFB-67FFAAEEF139}"/>
              </a:ext>
            </a:extLst>
          </p:cNvPr>
          <p:cNvSpPr>
            <a:spLocks noGrp="1"/>
          </p:cNvSpPr>
          <p:nvPr>
            <p:ph type="sldNum" sz="quarter" idx="12"/>
          </p:nvPr>
        </p:nvSpPr>
        <p:spPr/>
        <p:txBody>
          <a:bodyPr/>
          <a:lstStyle/>
          <a:p>
            <a:fld id="{68A8D22E-6BC5-9E47-900C-2BB94685D9F5}" type="slidenum">
              <a:rPr lang="en-US" smtClean="0"/>
              <a:pPr/>
              <a:t>22</a:t>
            </a:fld>
            <a:endParaRPr lang="en-US"/>
          </a:p>
        </p:txBody>
      </p:sp>
    </p:spTree>
    <p:extLst>
      <p:ext uri="{BB962C8B-B14F-4D97-AF65-F5344CB8AC3E}">
        <p14:creationId xmlns:p14="http://schemas.microsoft.com/office/powerpoint/2010/main" val="65852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3158-59AE-3BCB-EDAD-DAFC7311A6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ECC16-E9A4-D407-E23B-ECEE739E4BC3}"/>
              </a:ext>
            </a:extLst>
          </p:cNvPr>
          <p:cNvSpPr>
            <a:spLocks noGrp="1"/>
          </p:cNvSpPr>
          <p:nvPr>
            <p:ph type="title" idx="4294967295"/>
          </p:nvPr>
        </p:nvSpPr>
        <p:spPr>
          <a:xfrm>
            <a:off x="173038" y="1590675"/>
            <a:ext cx="11890375" cy="4414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spcBef>
                <a:spcPts val="1000"/>
              </a:spcBef>
              <a:defRPr/>
            </a:pPr>
            <a:r>
              <a:rPr lang="en-US" sz="4800" spc="-150">
                <a:solidFill>
                  <a:schemeClr val="bg1"/>
                </a:solidFill>
                <a:latin typeface="Arial"/>
                <a:cs typeface="Arial"/>
              </a:rPr>
              <a:t>Closing</a:t>
            </a:r>
            <a:endParaRPr kumimoji="0" lang="en-US" sz="4800" b="1" i="0" u="none" strike="noStrike" kern="1200" cap="none" spc="-15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F6266D86-FC71-6F5B-B77C-0C92508227EC}"/>
              </a:ext>
            </a:extLst>
          </p:cNvPr>
          <p:cNvSpPr>
            <a:spLocks noGrp="1"/>
          </p:cNvSpPr>
          <p:nvPr>
            <p:ph type="sldNum" sz="quarter" idx="12"/>
          </p:nvPr>
        </p:nvSpPr>
        <p:spPr/>
        <p:txBody>
          <a:bodyPr/>
          <a:lstStyle/>
          <a:p>
            <a:fld id="{68A8D22E-6BC5-9E47-900C-2BB94685D9F5}" type="slidenum">
              <a:rPr lang="en-US" smtClean="0"/>
              <a:pPr/>
              <a:t>23</a:t>
            </a:fld>
            <a:endParaRPr lang="en-US"/>
          </a:p>
        </p:txBody>
      </p:sp>
    </p:spTree>
    <p:extLst>
      <p:ext uri="{BB962C8B-B14F-4D97-AF65-F5344CB8AC3E}">
        <p14:creationId xmlns:p14="http://schemas.microsoft.com/office/powerpoint/2010/main" val="2993550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484B-1E68-9A8E-67A8-D8B94728524A}"/>
              </a:ext>
            </a:extLst>
          </p:cNvPr>
          <p:cNvSpPr>
            <a:spLocks noGrp="1"/>
          </p:cNvSpPr>
          <p:nvPr>
            <p:ph type="title"/>
          </p:nvPr>
        </p:nvSpPr>
        <p:spPr/>
        <p:txBody>
          <a:bodyPr/>
          <a:lstStyle/>
          <a:p>
            <a:r>
              <a:rPr lang="en-US">
                <a:latin typeface="Arial"/>
                <a:cs typeface="Arial"/>
              </a:rPr>
              <a:t>Looking Ahead</a:t>
            </a:r>
            <a:endParaRPr lang="en-US"/>
          </a:p>
        </p:txBody>
      </p:sp>
      <p:sp>
        <p:nvSpPr>
          <p:cNvPr id="3" name="Content Placeholder 2">
            <a:extLst>
              <a:ext uri="{FF2B5EF4-FFF2-40B4-BE49-F238E27FC236}">
                <a16:creationId xmlns:a16="http://schemas.microsoft.com/office/drawing/2014/main" id="{9DF13073-D8AE-CE3F-1C34-DCB80094AF63}"/>
              </a:ext>
            </a:extLst>
          </p:cNvPr>
          <p:cNvSpPr>
            <a:spLocks noGrp="1"/>
          </p:cNvSpPr>
          <p:nvPr>
            <p:ph idx="1"/>
          </p:nvPr>
        </p:nvSpPr>
        <p:spPr/>
        <p:txBody>
          <a:bodyPr vert="horz" lIns="91440" tIns="45720" rIns="91440" bIns="45720" rtlCol="0" anchor="t">
            <a:normAutofit/>
          </a:bodyPr>
          <a:lstStyle/>
          <a:p>
            <a:r>
              <a:rPr lang="en-US">
                <a:latin typeface="Arial"/>
                <a:cs typeface="Arial"/>
              </a:rPr>
              <a:t>Five meetings for SY2026-27 (October, December, February, April, June)</a:t>
            </a:r>
            <a:endParaRPr lang="en-US"/>
          </a:p>
          <a:p>
            <a:pPr lvl="1"/>
            <a:r>
              <a:rPr lang="en-US">
                <a:latin typeface="Arial"/>
                <a:cs typeface="Arial"/>
              </a:rPr>
              <a:t>Virtual format</a:t>
            </a:r>
          </a:p>
          <a:p>
            <a:pPr lvl="1"/>
            <a:r>
              <a:rPr lang="en-US">
                <a:latin typeface="Arial"/>
                <a:cs typeface="Arial"/>
              </a:rPr>
              <a:t>Schedule TBD</a:t>
            </a:r>
            <a:endParaRPr lang="en-US"/>
          </a:p>
          <a:p>
            <a:pPr lvl="1"/>
            <a:endParaRPr lang="en-US"/>
          </a:p>
        </p:txBody>
      </p:sp>
      <p:sp>
        <p:nvSpPr>
          <p:cNvPr id="4" name="Slide Number Placeholder 3">
            <a:extLst>
              <a:ext uri="{FF2B5EF4-FFF2-40B4-BE49-F238E27FC236}">
                <a16:creationId xmlns:a16="http://schemas.microsoft.com/office/drawing/2014/main" id="{FDA89C8A-4456-B669-D57D-6474883D0857}"/>
              </a:ext>
            </a:extLst>
          </p:cNvPr>
          <p:cNvSpPr>
            <a:spLocks noGrp="1"/>
          </p:cNvSpPr>
          <p:nvPr>
            <p:ph type="sldNum" sz="quarter" idx="12"/>
          </p:nvPr>
        </p:nvSpPr>
        <p:spPr/>
        <p:txBody>
          <a:bodyPr/>
          <a:lstStyle/>
          <a:p>
            <a:fld id="{68A8D22E-6BC5-9E47-900C-2BB94685D9F5}" type="slidenum">
              <a:rPr lang="en-US" smtClean="0"/>
              <a:pPr/>
              <a:t>24</a:t>
            </a:fld>
            <a:endParaRPr lang="en-US"/>
          </a:p>
        </p:txBody>
      </p:sp>
    </p:spTree>
    <p:extLst>
      <p:ext uri="{BB962C8B-B14F-4D97-AF65-F5344CB8AC3E}">
        <p14:creationId xmlns:p14="http://schemas.microsoft.com/office/powerpoint/2010/main" val="348275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34E2-4217-569A-7924-B4BECD5A33A7}"/>
              </a:ext>
            </a:extLst>
          </p:cNvPr>
          <p:cNvSpPr>
            <a:spLocks noGrp="1"/>
          </p:cNvSpPr>
          <p:nvPr>
            <p:ph type="title"/>
          </p:nvPr>
        </p:nvSpPr>
        <p:spPr/>
        <p:txBody>
          <a:bodyPr>
            <a:normAutofit/>
          </a:bodyPr>
          <a:lstStyle/>
          <a:p>
            <a:r>
              <a:rPr lang="en-US" sz="4000">
                <a:latin typeface="Arial"/>
                <a:cs typeface="Arial"/>
              </a:rPr>
              <a:t>Welcome and Introductions</a:t>
            </a:r>
            <a:endParaRPr lang="en-US" sz="4000"/>
          </a:p>
        </p:txBody>
      </p:sp>
      <p:sp>
        <p:nvSpPr>
          <p:cNvPr id="3" name="Content Placeholder 2">
            <a:extLst>
              <a:ext uri="{FF2B5EF4-FFF2-40B4-BE49-F238E27FC236}">
                <a16:creationId xmlns:a16="http://schemas.microsoft.com/office/drawing/2014/main" id="{5F48959F-501C-9DDC-6527-76BFA29F1266}"/>
              </a:ext>
            </a:extLst>
          </p:cNvPr>
          <p:cNvSpPr>
            <a:spLocks noGrp="1"/>
          </p:cNvSpPr>
          <p:nvPr>
            <p:ph idx="1"/>
          </p:nvPr>
        </p:nvSpPr>
        <p:spPr/>
        <p:txBody>
          <a:bodyPr vert="horz" lIns="91440" tIns="45720" rIns="91440" bIns="45720" rtlCol="0" anchor="t">
            <a:normAutofit/>
          </a:bodyPr>
          <a:lstStyle/>
          <a:p>
            <a:r>
              <a:rPr lang="en-US">
                <a:latin typeface="Arial"/>
                <a:cs typeface="Arial"/>
              </a:rPr>
              <a:t>Council Co-Chairs: Barish </a:t>
            </a:r>
            <a:r>
              <a:rPr lang="en-US" err="1">
                <a:latin typeface="Arial"/>
                <a:cs typeface="Arial"/>
              </a:rPr>
              <a:t>Icin</a:t>
            </a:r>
            <a:r>
              <a:rPr lang="en-US">
                <a:latin typeface="Arial"/>
                <a:cs typeface="Arial"/>
              </a:rPr>
              <a:t> and Andrew O'Leary</a:t>
            </a:r>
          </a:p>
          <a:p>
            <a:r>
              <a:rPr lang="en-US">
                <a:latin typeface="Arial"/>
                <a:cs typeface="Arial"/>
              </a:rPr>
              <a:t>New Member: Sarah Wilfred</a:t>
            </a:r>
          </a:p>
          <a:p>
            <a:r>
              <a:rPr lang="en-US">
                <a:latin typeface="Arial"/>
                <a:cs typeface="Arial"/>
              </a:rPr>
              <a:t>Council Members</a:t>
            </a:r>
            <a:endParaRPr lang="en-US"/>
          </a:p>
          <a:p>
            <a:r>
              <a:rPr lang="en-US">
                <a:latin typeface="Arial"/>
                <a:cs typeface="Arial"/>
              </a:rPr>
              <a:t>DESE Staff</a:t>
            </a:r>
            <a:endParaRPr lang="en-US"/>
          </a:p>
          <a:p>
            <a:endParaRPr lang="en-US"/>
          </a:p>
        </p:txBody>
      </p:sp>
      <p:sp>
        <p:nvSpPr>
          <p:cNvPr id="4" name="Slide Number Placeholder 3">
            <a:extLst>
              <a:ext uri="{FF2B5EF4-FFF2-40B4-BE49-F238E27FC236}">
                <a16:creationId xmlns:a16="http://schemas.microsoft.com/office/drawing/2014/main" id="{59B1DA19-386A-0A26-5FF2-72B34D4D7B6A}"/>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736351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6476-F394-07D4-7B51-BB1488F75E79}"/>
              </a:ext>
            </a:extLst>
          </p:cNvPr>
          <p:cNvSpPr>
            <a:spLocks noGrp="1"/>
          </p:cNvSpPr>
          <p:nvPr>
            <p:ph type="title"/>
          </p:nvPr>
        </p:nvSpPr>
        <p:spPr/>
        <p:txBody>
          <a:bodyPr>
            <a:normAutofit fontScale="90000"/>
          </a:bodyPr>
          <a:lstStyle/>
          <a:p>
            <a:r>
              <a:rPr lang="en-US">
                <a:latin typeface="Arial"/>
                <a:cs typeface="Arial"/>
              </a:rPr>
              <a:t>Discussion Norms and Meeting Protocols</a:t>
            </a:r>
            <a:endParaRPr lang="en-US"/>
          </a:p>
        </p:txBody>
      </p:sp>
      <p:sp>
        <p:nvSpPr>
          <p:cNvPr id="3" name="Content Placeholder 2">
            <a:extLst>
              <a:ext uri="{FF2B5EF4-FFF2-40B4-BE49-F238E27FC236}">
                <a16:creationId xmlns:a16="http://schemas.microsoft.com/office/drawing/2014/main" id="{4B5D0D86-2FCE-62B3-201A-D98890147AE2}"/>
              </a:ext>
            </a:extLst>
          </p:cNvPr>
          <p:cNvSpPr>
            <a:spLocks noGrp="1"/>
          </p:cNvSpPr>
          <p:nvPr>
            <p:ph idx="1"/>
          </p:nvPr>
        </p:nvSpPr>
        <p:spPr>
          <a:xfrm>
            <a:off x="173179" y="1591254"/>
            <a:ext cx="11890665" cy="4795692"/>
          </a:xfrm>
        </p:spPr>
        <p:txBody>
          <a:bodyPr vert="horz" lIns="91440" tIns="45720" rIns="91440" bIns="45720" rtlCol="0" anchor="t">
            <a:normAutofit/>
          </a:bodyPr>
          <a:lstStyle/>
          <a:p>
            <a:pPr marL="342900" indent="-342900"/>
            <a:r>
              <a:rPr lang="en-US" sz="2000">
                <a:latin typeface="Arial"/>
                <a:cs typeface="Arial"/>
              </a:rPr>
              <a:t>Promote risk-taking by not assigning specific comments to individual members in meeting summaries and minutes. </a:t>
            </a:r>
            <a:endParaRPr lang="en-US" sz="2000"/>
          </a:p>
          <a:p>
            <a:pPr marL="342900" indent="-342900"/>
            <a:r>
              <a:rPr lang="en-US" sz="2000">
                <a:latin typeface="Arial"/>
                <a:cs typeface="Arial"/>
              </a:rPr>
              <a:t>Maintain respect before, during, and after meetings. </a:t>
            </a:r>
            <a:endParaRPr lang="en-US" sz="2000"/>
          </a:p>
          <a:p>
            <a:pPr marL="342900" indent="-342900"/>
            <a:r>
              <a:rPr lang="en-US" sz="2000">
                <a:latin typeface="Arial"/>
                <a:cs typeface="Arial"/>
              </a:rPr>
              <a:t>Seek clarification and check understanding to avoid mistakenly attributing ideas to an individual or organization represented on the council. </a:t>
            </a:r>
          </a:p>
          <a:p>
            <a:pPr marL="342900" indent="-342900"/>
            <a:r>
              <a:rPr lang="en-US" sz="2000">
                <a:latin typeface="Arial"/>
                <a:cs typeface="Arial"/>
              </a:rPr>
              <a:t>Keep improvements in student learning at the core of the discussions. Students should drive the conversation. </a:t>
            </a:r>
            <a:endParaRPr lang="en-US"/>
          </a:p>
          <a:p>
            <a:pPr marL="342900" indent="-342900"/>
            <a:r>
              <a:rPr lang="en-US" sz="2000">
                <a:latin typeface="Arial"/>
                <a:cs typeface="Arial"/>
              </a:rPr>
              <a:t>Stay engaged in the issues. </a:t>
            </a:r>
            <a:endParaRPr lang="en-US">
              <a:latin typeface="Arial"/>
              <a:cs typeface="Arial"/>
            </a:endParaRPr>
          </a:p>
          <a:p>
            <a:pPr marL="342900" indent="-342900"/>
            <a:r>
              <a:rPr lang="en-US" sz="2000">
                <a:latin typeface="Arial"/>
                <a:cs typeface="Arial"/>
              </a:rPr>
              <a:t>Actively address implicit biases and instill cultural proficiency in discussions. </a:t>
            </a:r>
            <a:endParaRPr lang="en-US">
              <a:latin typeface="Arial"/>
              <a:cs typeface="Arial"/>
            </a:endParaRPr>
          </a:p>
          <a:p>
            <a:pPr marL="342900" indent="-342900"/>
            <a:r>
              <a:rPr lang="en-US" sz="2000">
                <a:latin typeface="Arial"/>
                <a:cs typeface="Arial"/>
              </a:rPr>
              <a:t>Encourage discussion from all voices of members. Be additive, not repetitive. </a:t>
            </a:r>
            <a:endParaRPr lang="en-US">
              <a:latin typeface="Arial"/>
              <a:cs typeface="Arial"/>
            </a:endParaRPr>
          </a:p>
          <a:p>
            <a:pPr marL="342900" indent="-342900"/>
            <a:r>
              <a:rPr lang="en-US" sz="2000">
                <a:latin typeface="Arial"/>
                <a:cs typeface="Arial"/>
              </a:rPr>
              <a:t>Let members know if pre-reading or other pre-meeting assignments require more than 30 minutes of preparation time. </a:t>
            </a:r>
            <a:endParaRPr lang="en-US">
              <a:latin typeface="Arial"/>
              <a:cs typeface="Arial"/>
            </a:endParaRPr>
          </a:p>
          <a:p>
            <a:pPr marL="342900" indent="-342900"/>
            <a:r>
              <a:rPr lang="en-US" sz="2000">
                <a:latin typeface="Arial"/>
                <a:cs typeface="Arial"/>
              </a:rPr>
              <a:t>Make it fun!</a:t>
            </a:r>
            <a:endParaRPr lang="en-US">
              <a:latin typeface="Arial"/>
              <a:cs typeface="Arial"/>
            </a:endParaRPr>
          </a:p>
        </p:txBody>
      </p:sp>
      <p:sp>
        <p:nvSpPr>
          <p:cNvPr id="4" name="Slide Number Placeholder 3">
            <a:extLst>
              <a:ext uri="{FF2B5EF4-FFF2-40B4-BE49-F238E27FC236}">
                <a16:creationId xmlns:a16="http://schemas.microsoft.com/office/drawing/2014/main" id="{F2D78E8E-293A-F526-8210-C7339DE92996}"/>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165123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title"/>
          </p:nvPr>
        </p:nvSpPr>
        <p:spPr>
          <a:xfrm>
            <a:off x="173179" y="1938528"/>
            <a:ext cx="10515600" cy="3776471"/>
          </a:xfrm>
        </p:spPr>
        <p:txBody>
          <a:bodyPr>
            <a:noAutofit/>
          </a:bodyPr>
          <a:lstStyle/>
          <a:p>
            <a:r>
              <a:rPr lang="en-US" sz="4800">
                <a:latin typeface="Arial"/>
                <a:cs typeface="Arial"/>
              </a:rPr>
              <a:t>Accelerating Achievement Partnership (AAP)</a:t>
            </a:r>
            <a:br>
              <a:rPr lang="en-US" sz="4800">
                <a:latin typeface="Arial"/>
                <a:cs typeface="Arial"/>
              </a:rPr>
            </a:br>
            <a:br>
              <a:rPr lang="en-US" sz="4800"/>
            </a:br>
            <a:endParaRPr lang="en-US" sz="2400" b="0">
              <a:solidFill>
                <a:srgbClr val="B5DFF3"/>
              </a:solidFill>
            </a:endParaRPr>
          </a:p>
          <a:p>
            <a:endParaRPr lang="en-US" sz="4800"/>
          </a:p>
        </p:txBody>
      </p:sp>
    </p:spTree>
    <p:extLst>
      <p:ext uri="{BB962C8B-B14F-4D97-AF65-F5344CB8AC3E}">
        <p14:creationId xmlns:p14="http://schemas.microsoft.com/office/powerpoint/2010/main" val="263610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BC96-E350-15C9-1F29-C42ECCB6C8B0}"/>
              </a:ext>
            </a:extLst>
          </p:cNvPr>
          <p:cNvSpPr>
            <a:spLocks noGrp="1"/>
          </p:cNvSpPr>
          <p:nvPr>
            <p:ph type="title"/>
          </p:nvPr>
        </p:nvSpPr>
        <p:spPr>
          <a:xfrm>
            <a:off x="249381" y="286927"/>
            <a:ext cx="10515600" cy="861002"/>
          </a:xfrm>
        </p:spPr>
        <p:txBody>
          <a:bodyPr>
            <a:normAutofit/>
          </a:bodyPr>
          <a:lstStyle/>
          <a:p>
            <a:r>
              <a:rPr lang="en-US">
                <a:latin typeface="Arial"/>
                <a:cs typeface="Arial"/>
              </a:rPr>
              <a:t>Goals for Today</a:t>
            </a:r>
            <a:endParaRPr lang="en-US"/>
          </a:p>
        </p:txBody>
      </p:sp>
      <p:sp>
        <p:nvSpPr>
          <p:cNvPr id="6" name="Oval 5">
            <a:extLst>
              <a:ext uri="{FF2B5EF4-FFF2-40B4-BE49-F238E27FC236}">
                <a16:creationId xmlns:a16="http://schemas.microsoft.com/office/drawing/2014/main" id="{8417F0A4-D7FA-68B8-D0A1-0D22F3345C96}"/>
              </a:ext>
            </a:extLst>
          </p:cNvPr>
          <p:cNvSpPr/>
          <p:nvPr/>
        </p:nvSpPr>
        <p:spPr>
          <a:xfrm>
            <a:off x="665020" y="1947549"/>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#1</a:t>
            </a:r>
          </a:p>
        </p:txBody>
      </p:sp>
      <p:sp>
        <p:nvSpPr>
          <p:cNvPr id="5" name="Content Placeholder 4">
            <a:extLst>
              <a:ext uri="{FF2B5EF4-FFF2-40B4-BE49-F238E27FC236}">
                <a16:creationId xmlns:a16="http://schemas.microsoft.com/office/drawing/2014/main" id="{8F022FA8-12B0-287E-C02B-675249772737}"/>
              </a:ext>
            </a:extLst>
          </p:cNvPr>
          <p:cNvSpPr>
            <a:spLocks noGrp="1"/>
          </p:cNvSpPr>
          <p:nvPr>
            <p:ph idx="1"/>
          </p:nvPr>
        </p:nvSpPr>
        <p:spPr>
          <a:xfrm>
            <a:off x="2398816" y="1995054"/>
            <a:ext cx="8870868" cy="1330076"/>
          </a:xfrm>
        </p:spPr>
        <p:txBody>
          <a:bodyPr vert="horz" lIns="91440" tIns="45720" rIns="91440" bIns="45720" rtlCol="0" anchor="t">
            <a:normAutofit/>
          </a:bodyPr>
          <a:lstStyle/>
          <a:p>
            <a:pPr marL="0" indent="0">
              <a:buNone/>
            </a:pPr>
            <a:r>
              <a:rPr lang="en-US" b="1">
                <a:solidFill>
                  <a:schemeClr val="tx2"/>
                </a:solidFill>
                <a:latin typeface="Arial"/>
                <a:cs typeface="Arial"/>
              </a:rPr>
              <a:t>Shared Understanding: </a:t>
            </a:r>
            <a:r>
              <a:rPr lang="en-US">
                <a:solidFill>
                  <a:schemeClr val="tx2"/>
                </a:solidFill>
                <a:latin typeface="Arial"/>
                <a:cs typeface="Arial"/>
              </a:rPr>
              <a:t>Bring the AAAC up to speed on the genesis and goals of the Accelerating Achievement Partnership</a:t>
            </a:r>
          </a:p>
        </p:txBody>
      </p:sp>
      <p:sp>
        <p:nvSpPr>
          <p:cNvPr id="8" name="Oval 7">
            <a:extLst>
              <a:ext uri="{FF2B5EF4-FFF2-40B4-BE49-F238E27FC236}">
                <a16:creationId xmlns:a16="http://schemas.microsoft.com/office/drawing/2014/main" id="{F1963F65-619B-C164-4B34-3A049AC20A2A}"/>
              </a:ext>
            </a:extLst>
          </p:cNvPr>
          <p:cNvSpPr/>
          <p:nvPr/>
        </p:nvSpPr>
        <p:spPr>
          <a:xfrm>
            <a:off x="700645" y="3512099"/>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#2</a:t>
            </a:r>
          </a:p>
        </p:txBody>
      </p:sp>
      <p:sp>
        <p:nvSpPr>
          <p:cNvPr id="7" name="Content Placeholder 4">
            <a:extLst>
              <a:ext uri="{FF2B5EF4-FFF2-40B4-BE49-F238E27FC236}">
                <a16:creationId xmlns:a16="http://schemas.microsoft.com/office/drawing/2014/main" id="{EA697D3D-0990-C781-7BD6-05EAA072D6DC}"/>
              </a:ext>
            </a:extLst>
          </p:cNvPr>
          <p:cNvSpPr txBox="1">
            <a:spLocks/>
          </p:cNvSpPr>
          <p:nvPr/>
        </p:nvSpPr>
        <p:spPr>
          <a:xfrm>
            <a:off x="2398815" y="3690229"/>
            <a:ext cx="9369631" cy="13300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latin typeface="Arial"/>
                <a:cs typeface="Arial"/>
              </a:rPr>
              <a:t>Current Updates: </a:t>
            </a:r>
            <a:r>
              <a:rPr lang="en-US">
                <a:solidFill>
                  <a:schemeClr val="tx2"/>
                </a:solidFill>
                <a:latin typeface="Arial"/>
                <a:cs typeface="Arial"/>
              </a:rPr>
              <a:t>Provide updates on how the initiative is progressing to date </a:t>
            </a:r>
          </a:p>
        </p:txBody>
      </p:sp>
      <p:sp>
        <p:nvSpPr>
          <p:cNvPr id="10" name="Oval 9">
            <a:extLst>
              <a:ext uri="{FF2B5EF4-FFF2-40B4-BE49-F238E27FC236}">
                <a16:creationId xmlns:a16="http://schemas.microsoft.com/office/drawing/2014/main" id="{CFD6E15A-981B-7535-BAF1-AB6EC0045BAE}"/>
              </a:ext>
            </a:extLst>
          </p:cNvPr>
          <p:cNvSpPr/>
          <p:nvPr/>
        </p:nvSpPr>
        <p:spPr>
          <a:xfrm>
            <a:off x="700645" y="5017232"/>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#3</a:t>
            </a:r>
          </a:p>
        </p:txBody>
      </p:sp>
      <p:sp>
        <p:nvSpPr>
          <p:cNvPr id="9" name="Content Placeholder 4">
            <a:extLst>
              <a:ext uri="{FF2B5EF4-FFF2-40B4-BE49-F238E27FC236}">
                <a16:creationId xmlns:a16="http://schemas.microsoft.com/office/drawing/2014/main" id="{C098B815-EC23-CA27-DCDF-27759C3F32FA}"/>
              </a:ext>
            </a:extLst>
          </p:cNvPr>
          <p:cNvSpPr txBox="1">
            <a:spLocks/>
          </p:cNvSpPr>
          <p:nvPr/>
        </p:nvSpPr>
        <p:spPr>
          <a:xfrm>
            <a:off x="2398815" y="5195362"/>
            <a:ext cx="9369631" cy="13300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latin typeface="Arial"/>
                <a:cs typeface="Arial"/>
              </a:rPr>
              <a:t>Questions &amp; Feedback:</a:t>
            </a:r>
            <a:r>
              <a:rPr lang="en-US">
                <a:solidFill>
                  <a:schemeClr val="tx2"/>
                </a:solidFill>
                <a:latin typeface="Arial"/>
                <a:cs typeface="Arial"/>
              </a:rPr>
              <a:t> Solicit your questions and feedback about the initiative</a:t>
            </a:r>
          </a:p>
        </p:txBody>
      </p:sp>
    </p:spTree>
    <p:extLst>
      <p:ext uri="{BB962C8B-B14F-4D97-AF65-F5344CB8AC3E}">
        <p14:creationId xmlns:p14="http://schemas.microsoft.com/office/powerpoint/2010/main" val="74280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2DAC1-0284-8AEB-21F2-776D80F859E1}"/>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1E158A1-F67F-4A1F-EE1B-7490156A7F95}"/>
              </a:ext>
            </a:extLst>
          </p:cNvPr>
          <p:cNvSpPr txBox="1">
            <a:spLocks noGrp="1"/>
          </p:cNvSpPr>
          <p:nvPr>
            <p:ph type="title" idx="4294967295"/>
          </p:nvPr>
        </p:nvSpPr>
        <p:spPr>
          <a:xfrm>
            <a:off x="4144782" y="2671188"/>
            <a:ext cx="5331727" cy="2637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Shared Understanding: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2"/>
                </a:solidFill>
                <a:effectLst/>
                <a:uLnTx/>
                <a:uFillTx/>
                <a:latin typeface="Arial"/>
                <a:ea typeface="+mn-ea"/>
                <a:cs typeface="Arial"/>
              </a:rPr>
              <a:t>Bring the AAAC up to speed on the genesis and goals of the Accelerating Achievement Partnership</a:t>
            </a:r>
          </a:p>
        </p:txBody>
      </p:sp>
      <p:sp>
        <p:nvSpPr>
          <p:cNvPr id="4" name="Oval 3">
            <a:extLst>
              <a:ext uri="{FF2B5EF4-FFF2-40B4-BE49-F238E27FC236}">
                <a16:creationId xmlns:a16="http://schemas.microsoft.com/office/drawing/2014/main" id="{3B1F6791-3F32-1F28-2D29-E587F0F1FC67}"/>
              </a:ext>
            </a:extLst>
          </p:cNvPr>
          <p:cNvSpPr/>
          <p:nvPr/>
        </p:nvSpPr>
        <p:spPr>
          <a:xfrm>
            <a:off x="5902331" y="1056140"/>
            <a:ext cx="1413164" cy="122315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9298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ADE7-A63C-5FD0-EDD9-E03D0CFFA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051D5-51C6-9B73-964A-1B496F2C9BFD}"/>
              </a:ext>
            </a:extLst>
          </p:cNvPr>
          <p:cNvSpPr>
            <a:spLocks noGrp="1"/>
          </p:cNvSpPr>
          <p:nvPr>
            <p:ph type="title"/>
          </p:nvPr>
        </p:nvSpPr>
        <p:spPr/>
        <p:txBody>
          <a:bodyPr>
            <a:normAutofit/>
          </a:bodyPr>
          <a:lstStyle/>
          <a:p>
            <a:r>
              <a:rPr lang="en-US">
                <a:latin typeface="Arial"/>
                <a:cs typeface="Arial"/>
              </a:rPr>
              <a:t>Statewide Context</a:t>
            </a:r>
            <a:endParaRPr lang="en-US"/>
          </a:p>
        </p:txBody>
      </p:sp>
      <p:sp>
        <p:nvSpPr>
          <p:cNvPr id="14" name="TextBox 13">
            <a:extLst>
              <a:ext uri="{FF2B5EF4-FFF2-40B4-BE49-F238E27FC236}">
                <a16:creationId xmlns:a16="http://schemas.microsoft.com/office/drawing/2014/main" id="{DEE966FF-45EC-5CE7-2971-DC84FD383C21}"/>
              </a:ext>
            </a:extLst>
          </p:cNvPr>
          <p:cNvSpPr txBox="1"/>
          <p:nvPr/>
        </p:nvSpPr>
        <p:spPr>
          <a:xfrm>
            <a:off x="1094507" y="5977238"/>
            <a:ext cx="10248405" cy="830997"/>
          </a:xfrm>
          <a:prstGeom prst="rect">
            <a:avLst/>
          </a:prstGeom>
          <a:noFill/>
        </p:spPr>
        <p:txBody>
          <a:bodyPr wrap="square" rtlCol="0">
            <a:spAutoFit/>
          </a:bodyPr>
          <a:lstStyle/>
          <a:p>
            <a:pPr algn="ctr"/>
            <a:r>
              <a:rPr lang="en-US" sz="2400" b="1" i="1">
                <a:solidFill>
                  <a:schemeClr val="accent2"/>
                </a:solidFill>
                <a:latin typeface="Arial" panose="020B0604020202020204" pitchFamily="34" charset="0"/>
                <a:cs typeface="Arial" panose="020B0604020202020204" pitchFamily="34" charset="0"/>
              </a:rPr>
              <a:t>This is a Statewide challenge that is even further magnified</a:t>
            </a:r>
          </a:p>
          <a:p>
            <a:pPr algn="ctr"/>
            <a:r>
              <a:rPr lang="en-US" sz="2400" b="1" i="1">
                <a:solidFill>
                  <a:schemeClr val="accent2"/>
                </a:solidFill>
                <a:latin typeface="Arial" panose="020B0604020202020204" pitchFamily="34" charset="0"/>
                <a:cs typeface="Arial" panose="020B0604020202020204" pitchFamily="34" charset="0"/>
              </a:rPr>
              <a:t> in our schools with the greatest needs </a:t>
            </a:r>
          </a:p>
        </p:txBody>
      </p:sp>
      <p:sp>
        <p:nvSpPr>
          <p:cNvPr id="10" name="Content Placeholder 3">
            <a:extLst>
              <a:ext uri="{FF2B5EF4-FFF2-40B4-BE49-F238E27FC236}">
                <a16:creationId xmlns:a16="http://schemas.microsoft.com/office/drawing/2014/main" id="{D9C5096C-CFB0-8F3D-1AEE-126A1225E803}"/>
              </a:ext>
            </a:extLst>
          </p:cNvPr>
          <p:cNvSpPr txBox="1">
            <a:spLocks/>
          </p:cNvSpPr>
          <p:nvPr/>
        </p:nvSpPr>
        <p:spPr>
          <a:xfrm>
            <a:off x="6448299" y="1615084"/>
            <a:ext cx="5181600" cy="7615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a:t>…Amidst Sobering Results</a:t>
            </a:r>
          </a:p>
          <a:p>
            <a:pPr marL="0" indent="0" algn="ctr">
              <a:buFont typeface="Arial" panose="020B0604020202020204" pitchFamily="34" charset="0"/>
              <a:buNone/>
            </a:pPr>
            <a:endParaRPr lang="en-US" sz="2600" b="1"/>
          </a:p>
          <a:p>
            <a:pPr marL="0" indent="0" algn="ctr">
              <a:buFont typeface="Arial" panose="020B0604020202020204" pitchFamily="34" charset="0"/>
              <a:buNone/>
            </a:pPr>
            <a:endParaRPr lang="en-US" sz="2600" b="1"/>
          </a:p>
          <a:p>
            <a:pPr marL="0" indent="0" algn="ctr">
              <a:buFont typeface="Arial" panose="020B0604020202020204" pitchFamily="34" charset="0"/>
              <a:buNone/>
            </a:pPr>
            <a:endParaRPr lang="en-US" sz="2600" b="1"/>
          </a:p>
        </p:txBody>
      </p:sp>
      <p:sp>
        <p:nvSpPr>
          <p:cNvPr id="19" name="TextBox 18">
            <a:extLst>
              <a:ext uri="{FF2B5EF4-FFF2-40B4-BE49-F238E27FC236}">
                <a16:creationId xmlns:a16="http://schemas.microsoft.com/office/drawing/2014/main" id="{0773E9E3-C8FB-F436-6404-527C90C38F59}"/>
              </a:ext>
            </a:extLst>
          </p:cNvPr>
          <p:cNvSpPr txBox="1"/>
          <p:nvPr/>
        </p:nvSpPr>
        <p:spPr>
          <a:xfrm>
            <a:off x="6257373" y="2182697"/>
            <a:ext cx="5598221" cy="4031873"/>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1600" b="1">
                <a:solidFill>
                  <a:schemeClr val="tx2"/>
                </a:solidFill>
                <a:latin typeface="Arial"/>
                <a:cs typeface="Arial"/>
              </a:rPr>
              <a:t>MCAS pandemic recovery in MA has been far slower than in other states: </a:t>
            </a:r>
            <a:r>
              <a:rPr lang="en-US" sz="1600">
                <a:solidFill>
                  <a:schemeClr val="tx2"/>
                </a:solidFill>
                <a:latin typeface="Arial"/>
                <a:cs typeface="Arial"/>
              </a:rPr>
              <a:t>many states have recovered most of their pandemic losses, with some states surpassing pre-pandemic levels. MA is still well below where we were.</a:t>
            </a:r>
          </a:p>
          <a:p>
            <a:pPr marL="285750" indent="-285750">
              <a:buFont typeface="Wingdings" panose="05000000000000000000" pitchFamily="2" charset="2"/>
              <a:buChar char="Ø"/>
            </a:pPr>
            <a:endParaRPr lang="en-US" sz="160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1">
                <a:solidFill>
                  <a:schemeClr val="tx2"/>
                </a:solidFill>
                <a:latin typeface="Arial"/>
                <a:cs typeface="Arial"/>
              </a:rPr>
              <a:t>It’s not just about the pandemic: </a:t>
            </a:r>
            <a:r>
              <a:rPr lang="en-US" sz="1600">
                <a:solidFill>
                  <a:schemeClr val="tx2"/>
                </a:solidFill>
                <a:latin typeface="Arial"/>
                <a:cs typeface="Arial"/>
              </a:rPr>
              <a:t>NAEP declines have been long-term, significant, and impacting all student groups. The decline in MA began in 2017. </a:t>
            </a:r>
          </a:p>
          <a:p>
            <a:pPr marL="285750" indent="-285750">
              <a:buFont typeface="Wingdings" panose="05000000000000000000" pitchFamily="2" charset="2"/>
              <a:buChar char="Ø"/>
            </a:pPr>
            <a:endParaRPr lang="en-US" sz="160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b="1">
                <a:solidFill>
                  <a:schemeClr val="tx2"/>
                </a:solidFill>
                <a:latin typeface="Arial"/>
                <a:cs typeface="Arial"/>
              </a:rPr>
              <a:t>Gaps are widening: </a:t>
            </a:r>
            <a:r>
              <a:rPr lang="en-US" sz="1600">
                <a:solidFill>
                  <a:schemeClr val="tx2"/>
                </a:solidFill>
                <a:latin typeface="Arial"/>
                <a:cs typeface="Arial"/>
              </a:rPr>
              <a:t>Until 2013, gaps were narrowing, with lowest performing students gaining at a higher rate than the highest performing students. Since 2013, that trend has reversed with Black and Hispanic students experiencing the steepest declines.</a:t>
            </a:r>
          </a:p>
          <a:p>
            <a:pPr marL="285750" indent="-285750">
              <a:buFont typeface="Wingdings" panose="05000000000000000000" pitchFamily="2" charset="2"/>
              <a:buChar char="Ø"/>
            </a:pPr>
            <a:endParaRPr lang="en-US" sz="1600">
              <a:solidFill>
                <a:schemeClr val="tx2"/>
              </a:solidFill>
              <a:latin typeface="Arial" panose="020B0604020202020204" pitchFamily="34" charset="0"/>
              <a:cs typeface="Arial" panose="020B0604020202020204" pitchFamily="34" charset="0"/>
            </a:endParaRPr>
          </a:p>
        </p:txBody>
      </p:sp>
      <p:pic>
        <p:nvPicPr>
          <p:cNvPr id="9" name="Picture 2" descr="Vision of a Massachusetts Graduate | Mass.gov">
            <a:extLst>
              <a:ext uri="{FF2B5EF4-FFF2-40B4-BE49-F238E27FC236}">
                <a16:creationId xmlns:a16="http://schemas.microsoft.com/office/drawing/2014/main" id="{3A4F9031-AE72-99AC-3D1C-87EB8437F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91" y="2120682"/>
            <a:ext cx="3867316" cy="373336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37D0E60-2988-DE44-244A-A11438D83328}"/>
              </a:ext>
            </a:extLst>
          </p:cNvPr>
          <p:cNvSpPr>
            <a:spLocks noGrp="1"/>
          </p:cNvSpPr>
          <p:nvPr>
            <p:ph sz="half" idx="1"/>
          </p:nvPr>
        </p:nvSpPr>
        <p:spPr>
          <a:xfrm>
            <a:off x="261257" y="1615084"/>
            <a:ext cx="5181600" cy="861003"/>
          </a:xfrm>
        </p:spPr>
        <p:txBody>
          <a:bodyPr>
            <a:normAutofit/>
          </a:bodyPr>
          <a:lstStyle/>
          <a:p>
            <a:pPr marL="0" indent="0" algn="ctr">
              <a:buNone/>
            </a:pPr>
            <a:r>
              <a:rPr lang="en-US" sz="2400" b="1"/>
              <a:t>An Inspiring, Ambitious Vision…</a:t>
            </a:r>
          </a:p>
        </p:txBody>
      </p:sp>
    </p:spTree>
    <p:extLst>
      <p:ext uri="{BB962C8B-B14F-4D97-AF65-F5344CB8AC3E}">
        <p14:creationId xmlns:p14="http://schemas.microsoft.com/office/powerpoint/2010/main" val="79867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DC4D-DD8C-FEB9-79D1-66EE64230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1788E-182F-FCEB-C45A-9E4695A73233}"/>
              </a:ext>
            </a:extLst>
          </p:cNvPr>
          <p:cNvSpPr>
            <a:spLocks noGrp="1"/>
          </p:cNvSpPr>
          <p:nvPr>
            <p:ph type="title"/>
          </p:nvPr>
        </p:nvSpPr>
        <p:spPr/>
        <p:txBody>
          <a:bodyPr>
            <a:normAutofit/>
          </a:bodyPr>
          <a:lstStyle/>
          <a:p>
            <a:r>
              <a:rPr lang="en-US">
                <a:latin typeface="Arial"/>
                <a:cs typeface="Arial"/>
              </a:rPr>
              <a:t>As a State, We Can Do Better</a:t>
            </a:r>
            <a:endParaRPr lang="en-US"/>
          </a:p>
        </p:txBody>
      </p:sp>
      <p:graphicFrame>
        <p:nvGraphicFramePr>
          <p:cNvPr id="10" name="Table 9">
            <a:extLst>
              <a:ext uri="{FF2B5EF4-FFF2-40B4-BE49-F238E27FC236}">
                <a16:creationId xmlns:a16="http://schemas.microsoft.com/office/drawing/2014/main" id="{776C6361-01CF-3F7B-C128-8CE95F8DF576}"/>
              </a:ext>
            </a:extLst>
          </p:cNvPr>
          <p:cNvGraphicFramePr>
            <a:graphicFrameLocks noGrp="1"/>
          </p:cNvGraphicFramePr>
          <p:nvPr/>
        </p:nvGraphicFramePr>
        <p:xfrm>
          <a:off x="440707" y="1696320"/>
          <a:ext cx="5995720" cy="4578163"/>
        </p:xfrm>
        <a:graphic>
          <a:graphicData uri="http://schemas.openxmlformats.org/drawingml/2006/table">
            <a:tbl>
              <a:tblPr firstRow="1" bandRow="1">
                <a:tableStyleId>{21E4AEA4-8DFA-4A89-87EB-49C32662AFE0}</a:tableStyleId>
              </a:tblPr>
              <a:tblGrid>
                <a:gridCol w="5995720">
                  <a:extLst>
                    <a:ext uri="{9D8B030D-6E8A-4147-A177-3AD203B41FA5}">
                      <a16:colId xmlns:a16="http://schemas.microsoft.com/office/drawing/2014/main" val="3169874958"/>
                    </a:ext>
                  </a:extLst>
                </a:gridCol>
              </a:tblGrid>
              <a:tr h="601551">
                <a:tc>
                  <a:txBody>
                    <a:bodyPr/>
                    <a:lstStyle/>
                    <a:p>
                      <a:pPr algn="ctr"/>
                      <a:r>
                        <a:rPr lang="en-US">
                          <a:latin typeface="Arial" panose="020B0604020202020204" pitchFamily="34" charset="0"/>
                          <a:cs typeface="Arial" panose="020B0604020202020204" pitchFamily="34" charset="0"/>
                        </a:rPr>
                        <a:t>Key Feedback from Districts Through </a:t>
                      </a:r>
                    </a:p>
                    <a:p>
                      <a:pPr algn="ctr"/>
                      <a:r>
                        <a:rPr lang="en-US">
                          <a:latin typeface="Arial" panose="020B0604020202020204" pitchFamily="34" charset="0"/>
                          <a:cs typeface="Arial" panose="020B0604020202020204" pitchFamily="34" charset="0"/>
                        </a:rPr>
                        <a:t> Public Consulting Group’s Review of DESE</a:t>
                      </a:r>
                    </a:p>
                  </a:txBody>
                  <a:tcPr/>
                </a:tc>
                <a:extLst>
                  <a:ext uri="{0D108BD9-81ED-4DB2-BD59-A6C34878D82A}">
                    <a16:rowId xmlns:a16="http://schemas.microsoft.com/office/drawing/2014/main" val="3124413369"/>
                  </a:ext>
                </a:extLst>
              </a:tr>
              <a:tr h="601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High-quality resources for the field</a:t>
                      </a:r>
                    </a:p>
                    <a:p>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18678232"/>
                  </a:ext>
                </a:extLst>
              </a:tr>
              <a:tr h="601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Highly invested DESE workforce</a:t>
                      </a:r>
                    </a:p>
                  </a:txBody>
                  <a:tcPr anchor="ctr"/>
                </a:tc>
                <a:extLst>
                  <a:ext uri="{0D108BD9-81ED-4DB2-BD59-A6C34878D82A}">
                    <a16:rowId xmlns:a16="http://schemas.microsoft.com/office/drawing/2014/main" val="2991951304"/>
                  </a:ext>
                </a:extLst>
              </a:tr>
              <a:tr h="825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         </a:t>
                      </a:r>
                      <a:r>
                        <a:rPr lang="en-US" sz="2000">
                          <a:solidFill>
                            <a:schemeClr val="tx2"/>
                          </a:solidFill>
                          <a:latin typeface="Arial" panose="020B0604020202020204" pitchFamily="34" charset="0"/>
                          <a:cs typeface="Arial" panose="020B0604020202020204" pitchFamily="34" charset="0"/>
                        </a:rPr>
                        <a:t>Ineffective and inconsistent external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communications and information sharing</a:t>
                      </a: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18478072"/>
                  </a:ext>
                </a:extLst>
              </a:tr>
              <a:tr h="73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Lacking alignment between DESE’s work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local education agencies’ stated needs</a:t>
                      </a: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6694546"/>
                  </a:ext>
                </a:extLst>
              </a:tr>
              <a:tr h="773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Gaps in trust between DESE and external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2"/>
                          </a:solidFill>
                          <a:latin typeface="Arial" panose="020B0604020202020204" pitchFamily="34" charset="0"/>
                          <a:cs typeface="Arial" panose="020B0604020202020204" pitchFamily="34" charset="0"/>
                        </a:rPr>
                        <a:t>         stakeholders</a:t>
                      </a:r>
                    </a:p>
                  </a:txBody>
                  <a:tcPr anchor="ctr"/>
                </a:tc>
                <a:extLst>
                  <a:ext uri="{0D108BD9-81ED-4DB2-BD59-A6C34878D82A}">
                    <a16:rowId xmlns:a16="http://schemas.microsoft.com/office/drawing/2014/main" val="138281774"/>
                  </a:ext>
                </a:extLst>
              </a:tr>
            </a:tbl>
          </a:graphicData>
        </a:graphic>
      </p:graphicFrame>
      <p:pic>
        <p:nvPicPr>
          <p:cNvPr id="11" name="Graphic 10" descr="Badge Follow with solid fill">
            <a:extLst>
              <a:ext uri="{FF2B5EF4-FFF2-40B4-BE49-F238E27FC236}">
                <a16:creationId xmlns:a16="http://schemas.microsoft.com/office/drawing/2014/main" id="{73AFA6A2-B36C-6865-B5B6-DB3EA68F41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2884" y="2569965"/>
            <a:ext cx="470118" cy="470118"/>
          </a:xfrm>
          <a:prstGeom prst="rect">
            <a:avLst/>
          </a:prstGeom>
        </p:spPr>
      </p:pic>
      <p:pic>
        <p:nvPicPr>
          <p:cNvPr id="12" name="Graphic 11" descr="Badge Follow with solid fill">
            <a:extLst>
              <a:ext uri="{FF2B5EF4-FFF2-40B4-BE49-F238E27FC236}">
                <a16:creationId xmlns:a16="http://schemas.microsoft.com/office/drawing/2014/main" id="{4B2AD2AF-8B7E-577F-BCD7-7253DDDB21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94759" y="3442381"/>
            <a:ext cx="470118" cy="470118"/>
          </a:xfrm>
          <a:prstGeom prst="rect">
            <a:avLst/>
          </a:prstGeom>
        </p:spPr>
      </p:pic>
      <p:pic>
        <p:nvPicPr>
          <p:cNvPr id="13" name="Graphic 12" descr="Warning with solid fill">
            <a:extLst>
              <a:ext uri="{FF2B5EF4-FFF2-40B4-BE49-F238E27FC236}">
                <a16:creationId xmlns:a16="http://schemas.microsoft.com/office/drawing/2014/main" id="{1E957C01-BEEF-164D-822D-EBAB43E93C1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708" y="4128687"/>
            <a:ext cx="372219" cy="372219"/>
          </a:xfrm>
          <a:prstGeom prst="rect">
            <a:avLst/>
          </a:prstGeom>
        </p:spPr>
      </p:pic>
      <p:pic>
        <p:nvPicPr>
          <p:cNvPr id="14" name="Graphic 13" descr="Warning with solid fill">
            <a:extLst>
              <a:ext uri="{FF2B5EF4-FFF2-40B4-BE49-F238E27FC236}">
                <a16:creationId xmlns:a16="http://schemas.microsoft.com/office/drawing/2014/main" id="{577D16CB-82B0-5BA5-47F0-53D13732F63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3708" y="4907381"/>
            <a:ext cx="372219" cy="372219"/>
          </a:xfrm>
          <a:prstGeom prst="rect">
            <a:avLst/>
          </a:prstGeom>
        </p:spPr>
      </p:pic>
      <p:pic>
        <p:nvPicPr>
          <p:cNvPr id="15" name="Graphic 14" descr="Warning with solid fill">
            <a:extLst>
              <a:ext uri="{FF2B5EF4-FFF2-40B4-BE49-F238E27FC236}">
                <a16:creationId xmlns:a16="http://schemas.microsoft.com/office/drawing/2014/main" id="{C965BEB3-F297-2583-5F35-CDB3C203C3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0783" y="5698108"/>
            <a:ext cx="372219" cy="372219"/>
          </a:xfrm>
          <a:prstGeom prst="rect">
            <a:avLst/>
          </a:prstGeom>
        </p:spPr>
      </p:pic>
      <p:sp>
        <p:nvSpPr>
          <p:cNvPr id="16" name="TextBox 15">
            <a:extLst>
              <a:ext uri="{FF2B5EF4-FFF2-40B4-BE49-F238E27FC236}">
                <a16:creationId xmlns:a16="http://schemas.microsoft.com/office/drawing/2014/main" id="{66D24DF8-5F88-2F7D-D8C0-DC0C817A320C}"/>
              </a:ext>
            </a:extLst>
          </p:cNvPr>
          <p:cNvSpPr txBox="1"/>
          <p:nvPr/>
        </p:nvSpPr>
        <p:spPr>
          <a:xfrm>
            <a:off x="7227122" y="1353911"/>
            <a:ext cx="4381994" cy="4832092"/>
          </a:xfrm>
          <a:prstGeom prst="rect">
            <a:avLst/>
          </a:prstGeom>
          <a:noFill/>
        </p:spPr>
        <p:txBody>
          <a:bodyPr wrap="square" lIns="91440" tIns="45720" rIns="91440" bIns="45720" rtlCol="0" anchor="t">
            <a:spAutoFit/>
          </a:bodyPr>
          <a:lstStyle/>
          <a:p>
            <a:pPr algn="ctr"/>
            <a:r>
              <a:rPr lang="en-US" sz="2200">
                <a:latin typeface="Arial"/>
                <a:cs typeface="Arial"/>
              </a:rPr>
              <a:t>To achieve our educational vision, </a:t>
            </a:r>
          </a:p>
          <a:p>
            <a:pPr algn="ctr"/>
            <a:endParaRPr lang="en-US" sz="2200">
              <a:latin typeface="Arial" panose="020B0604020202020204" pitchFamily="34" charset="0"/>
              <a:cs typeface="Arial" panose="020B0604020202020204" pitchFamily="34" charset="0"/>
            </a:endParaRPr>
          </a:p>
          <a:p>
            <a:pPr algn="ctr"/>
            <a:r>
              <a:rPr lang="en-US" sz="2200">
                <a:latin typeface="Arial"/>
                <a:cs typeface="Arial"/>
              </a:rPr>
              <a:t>DESE must figure out how to create optimal conditions for LEAs and schools (particularly those with the greatest needs) to deliver the highest quality teaching and learning environments,</a:t>
            </a:r>
          </a:p>
          <a:p>
            <a:pPr algn="ctr"/>
            <a:endParaRPr lang="en-US" sz="2200">
              <a:latin typeface="Arial"/>
              <a:cs typeface="Arial"/>
            </a:endParaRPr>
          </a:p>
          <a:p>
            <a:pPr algn="ctr"/>
            <a:r>
              <a:rPr lang="en-US" sz="2200">
                <a:latin typeface="Arial"/>
                <a:cs typeface="Arial"/>
              </a:rPr>
              <a:t>so that schools and LEAs can create the conditions for all students to achieve </a:t>
            </a:r>
            <a:endParaRPr lang="en-US"/>
          </a:p>
          <a:p>
            <a:pPr algn="ctr"/>
            <a:r>
              <a:rPr lang="en-US" sz="2200">
                <a:latin typeface="Arial"/>
                <a:cs typeface="Arial"/>
              </a:rPr>
              <a:t>academic excellence. </a:t>
            </a:r>
            <a:endParaRPr lang="en-US">
              <a:latin typeface="Aptos"/>
              <a:cs typeface="Arial"/>
            </a:endParaRPr>
          </a:p>
        </p:txBody>
      </p:sp>
    </p:spTree>
    <p:extLst>
      <p:ext uri="{BB962C8B-B14F-4D97-AF65-F5344CB8AC3E}">
        <p14:creationId xmlns:p14="http://schemas.microsoft.com/office/powerpoint/2010/main" val="2202697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5" ma:contentTypeDescription="Create a new document." ma:contentTypeScope="" ma:versionID="cf47e4c9f05cb4309fae62eda455665d">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248ed7e66d60749f515ef9fac93cf687"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94D0F-5B2D-44F5-A6E4-06E511D698B6}">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schemas.microsoft.com/office/2006/metadata/properties"/>
    <ds:schemaRef ds:uri="5429861b-d0a8-4a2b-aa37-e22066898d50"/>
    <ds:schemaRef ds:uri="fdcd57df-05e8-4749-9cc8-5afe3dcd00a5"/>
    <ds:schemaRef ds:uri="http://purl.org/dc/terms/"/>
  </ds:schemaRefs>
</ds:datastoreItem>
</file>

<file path=customXml/itemProps2.xml><?xml version="1.0" encoding="utf-8"?>
<ds:datastoreItem xmlns:ds="http://schemas.openxmlformats.org/officeDocument/2006/customXml" ds:itemID="{40DE191E-FB2A-46B1-A8C4-AA34F4776979}">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98D21F-1B6C-4306-9254-F6E9DAD8DCB1}">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TotalTime>
  <Words>1463</Words>
  <Application>Microsoft Office PowerPoint</Application>
  <PresentationFormat>Widescreen</PresentationFormat>
  <Paragraphs>188</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Arial,Sans-Serif</vt:lpstr>
      <vt:lpstr>Wingdings,Sans-Serif</vt:lpstr>
      <vt:lpstr>Aptos</vt:lpstr>
      <vt:lpstr>Arial</vt:lpstr>
      <vt:lpstr>Calibri</vt:lpstr>
      <vt:lpstr>Wingdings</vt:lpstr>
      <vt:lpstr>Office Theme</vt:lpstr>
      <vt:lpstr>Accountability and Assistance Advisory Council Meeting</vt:lpstr>
      <vt:lpstr>Agenda</vt:lpstr>
      <vt:lpstr>Welcome and Introductions</vt:lpstr>
      <vt:lpstr>Discussion Norms and Meeting Protocols</vt:lpstr>
      <vt:lpstr>Accelerating Achievement Partnership (AAP)   </vt:lpstr>
      <vt:lpstr>Goals for Today</vt:lpstr>
      <vt:lpstr>Shared Understanding:  Bring the AAAC up to speed on the genesis and goals of the Accelerating Achievement Partnership</vt:lpstr>
      <vt:lpstr>Statewide Context</vt:lpstr>
      <vt:lpstr>As a State, We Can Do Better</vt:lpstr>
      <vt:lpstr>Implications for DESE’s Approach to    LEA and School Assistance</vt:lpstr>
      <vt:lpstr>This Leads Us to the Commissioner’s Accelerating Achievement Partnership</vt:lpstr>
      <vt:lpstr>Prioritized LEAs &amp; Schools</vt:lpstr>
      <vt:lpstr>A New Approach to Providing School Supports</vt:lpstr>
      <vt:lpstr>Early Feedback Themes from LEA Leaders</vt:lpstr>
      <vt:lpstr>Current Updates Provide updates on how the initiative  is progressing to date </vt:lpstr>
      <vt:lpstr>Spring 2026 Supports</vt:lpstr>
      <vt:lpstr>School-Level Standards &amp; Indicators</vt:lpstr>
      <vt:lpstr>Questions &amp; Feedback: Solicit your questions and feedback about the overall initiative</vt:lpstr>
      <vt:lpstr>Reflection/Shareout/Questions</vt:lpstr>
      <vt:lpstr>Planning for SY2026-2027</vt:lpstr>
      <vt:lpstr>Previous Council Topics</vt:lpstr>
      <vt:lpstr>SY2026-2027 Meetings</vt:lpstr>
      <vt:lpstr>Closing</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2026 AAAC Presentation</dc:title>
  <dc:creator>DESE</dc:creator>
  <cp:lastModifiedBy>Zou, Dong (EOE)</cp:lastModifiedBy>
  <cp:revision>15</cp:revision>
  <dcterms:created xsi:type="dcterms:W3CDTF">2025-04-29T19:14:04Z</dcterms:created>
  <dcterms:modified xsi:type="dcterms:W3CDTF">2026-06-16T19:35:59Z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16 2026 12:00AM</vt:lpwstr>
  </property>
</Properties>
</file>