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5"/>
  </p:notesMasterIdLst>
  <p:sldIdLst>
    <p:sldId id="256" r:id="rId6"/>
    <p:sldId id="281" r:id="rId7"/>
    <p:sldId id="274" r:id="rId8"/>
    <p:sldId id="275" r:id="rId9"/>
    <p:sldId id="276" r:id="rId10"/>
    <p:sldId id="277" r:id="rId11"/>
    <p:sldId id="278" r:id="rId12"/>
    <p:sldId id="279" r:id="rId13"/>
    <p:sldId id="28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63" autoAdjust="0"/>
    <p:restoredTop sz="98566" autoAdjust="0"/>
  </p:normalViewPr>
  <p:slideViewPr>
    <p:cSldViewPr>
      <p:cViewPr varScale="1">
        <p:scale>
          <a:sx n="127" d="100"/>
          <a:sy n="127" d="100"/>
        </p:scale>
        <p:origin x="-1128" y="-102"/>
      </p:cViewPr>
      <p:guideLst>
        <p:guide orient="horz" pos="2160"/>
        <p:guide pos="2880"/>
      </p:guideLst>
    </p:cSldViewPr>
  </p:slideViewPr>
  <p:outlineViewPr>
    <p:cViewPr>
      <p:scale>
        <a:sx n="33" d="100"/>
        <a:sy n="33" d="100"/>
      </p:scale>
      <p:origin x="0" y="719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8F53F3-BAE9-4608-A066-F8430CA23CF4}" type="datetimeFigureOut">
              <a:rPr lang="en-US" smtClean="0"/>
              <a:pPr/>
              <a:t>3/16/2017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EAB912-3613-421E-A2C9-DC0106B3A0F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malegislature.gov/Laws/GeneralLaws/PartI/TitleXII/Chapter71/Section38g"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baseline="0" dirty="0" smtClean="0"/>
              <a:t>The w</a:t>
            </a:r>
            <a:r>
              <a:rPr lang="en-US" dirty="0" smtClean="0"/>
              <a:t>ork is based on the existing statutory framework of licensure (</a:t>
            </a:r>
            <a:r>
              <a:rPr lang="en-US" dirty="0" smtClean="0">
                <a:hlinkClick r:id="rId3"/>
              </a:rPr>
              <a:t>M.G.L. Chapter 71, Section 38G</a:t>
            </a:r>
            <a:r>
              <a:rPr lang="en-US" dirty="0" smtClean="0"/>
              <a:t>). In short, these proposals do not seek to change statute.</a:t>
            </a:r>
            <a:r>
              <a:rPr lang="en-US" baseline="0" dirty="0" smtClean="0"/>
              <a:t> </a:t>
            </a:r>
            <a:r>
              <a:rPr lang="en-US" dirty="0" smtClean="0"/>
              <a:t>Some recommendations may require changes to the regulations while other recommendations might happen through a change in ESE’s licensure guidance.</a:t>
            </a:r>
          </a:p>
          <a:p>
            <a:pPr>
              <a:buFont typeface="Arial" pitchFamily="34" charset="0"/>
              <a:buChar char="•"/>
            </a:pPr>
            <a:r>
              <a:rPr lang="en-US" dirty="0" smtClean="0"/>
              <a:t>Governor</a:t>
            </a:r>
            <a:r>
              <a:rPr lang="en-US" baseline="0" dirty="0" smtClean="0"/>
              <a:t> Baker’s Executive Order 562, which called for a statewide regulatory review was a catalyst. </a:t>
            </a:r>
            <a:endParaRPr lang="en-US" dirty="0"/>
          </a:p>
        </p:txBody>
      </p:sp>
      <p:sp>
        <p:nvSpPr>
          <p:cNvPr id="4" name="Slide Number Placeholder 3"/>
          <p:cNvSpPr>
            <a:spLocks noGrp="1"/>
          </p:cNvSpPr>
          <p:nvPr>
            <p:ph type="sldNum" sz="quarter" idx="10"/>
          </p:nvPr>
        </p:nvSpPr>
        <p:spPr/>
        <p:txBody>
          <a:bodyPr/>
          <a:lstStyle/>
          <a:p>
            <a:fld id="{B6ABB0E7-1373-8D4B-BEFF-04BA22FD46E6}" type="slidenum">
              <a:rPr lang="en-US" smtClean="0"/>
              <a:pPr/>
              <a:t>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For</a:t>
            </a:r>
            <a:r>
              <a:rPr lang="en-US" baseline="0" dirty="0" smtClean="0"/>
              <a:t> the Temporary, in addition to changing the timeline, we will no longer need to check that they have an out of state license equivalent to our Initial license. Three years of experience under any type of license in the same field will be appropriate. For Initial, of the routes for “reciprocity”, one avenue is streamlined by removing the requirement of a three years experience within the past seven. </a:t>
            </a:r>
          </a:p>
          <a:p>
            <a:endParaRPr lang="en-US" baseline="0" dirty="0" smtClean="0"/>
          </a:p>
          <a:p>
            <a:pPr>
              <a:buFont typeface="Arial" pitchFamily="34" charset="0"/>
              <a:buChar char="•"/>
            </a:pPr>
            <a:r>
              <a:rPr lang="en-US" baseline="0" dirty="0" smtClean="0"/>
              <a:t>Another example, could be expanding PRPIL to include any preliminary teaching license and removing the district based program restriction on PRPIL. </a:t>
            </a:r>
          </a:p>
          <a:p>
            <a:endParaRPr lang="en-US" dirty="0"/>
          </a:p>
        </p:txBody>
      </p:sp>
      <p:sp>
        <p:nvSpPr>
          <p:cNvPr id="4" name="Slide Number Placeholder 3"/>
          <p:cNvSpPr>
            <a:spLocks noGrp="1"/>
          </p:cNvSpPr>
          <p:nvPr>
            <p:ph type="sldNum" sz="quarter" idx="10"/>
          </p:nvPr>
        </p:nvSpPr>
        <p:spPr/>
        <p:txBody>
          <a:bodyPr/>
          <a:lstStyle/>
          <a:p>
            <a:fld id="{B6ABB0E7-1373-8D4B-BEFF-04BA22FD46E6}"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Provide an example of someone being able to jump around on multiple preliminary</a:t>
            </a:r>
            <a:r>
              <a:rPr lang="en-US" baseline="0" dirty="0" smtClean="0"/>
              <a:t> licenses and potentially teaching on those licenses for 10 or 15 years before completing a program for the Initial license. We value teacher preparation and believe it is in the best interest of students to ensure that a teacher has met the standards for an initial license within their first five years of teaching. </a:t>
            </a:r>
          </a:p>
          <a:p>
            <a:endParaRPr lang="en-US" baseline="0" dirty="0" smtClean="0"/>
          </a:p>
          <a:p>
            <a:pPr>
              <a:buFont typeface="Arial" pitchFamily="34" charset="0"/>
              <a:buChar char="•"/>
            </a:pPr>
            <a:r>
              <a:rPr lang="en-US" baseline="0" dirty="0" smtClean="0"/>
              <a:t>Currently, “reciprocity” for administrators directs them to the teacher requirements where a Performance Assessment for Leaders is not needed.  We will insert language for administrator reciprocity. Since PAL is designed as an entry level assessment for leaders, out of state administrators with more than one year of experience as a Principal/Assistant Principal will be exempt from PAL. </a:t>
            </a:r>
            <a:endParaRPr lang="en-US" dirty="0"/>
          </a:p>
        </p:txBody>
      </p:sp>
      <p:sp>
        <p:nvSpPr>
          <p:cNvPr id="4" name="Slide Number Placeholder 3"/>
          <p:cNvSpPr>
            <a:spLocks noGrp="1"/>
          </p:cNvSpPr>
          <p:nvPr>
            <p:ph type="sldNum" sz="quarter" idx="10"/>
          </p:nvPr>
        </p:nvSpPr>
        <p:spPr/>
        <p:txBody>
          <a:bodyPr/>
          <a:lstStyle/>
          <a:p>
            <a:fld id="{B6ABB0E7-1373-8D4B-BEFF-04BA22FD46E6}"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Subject matter knowledge</a:t>
            </a:r>
            <a:r>
              <a:rPr lang="en-US" baseline="0" dirty="0" smtClean="0"/>
              <a:t> requirements define the content teachers should know before they begin to teach. They are aligned to the curriculum standards. We build the MTEL tests for educator licensure around the subject matter knowledge requirements and we set expectations for what educator preparation programs should teach candidates based on the SMKs.</a:t>
            </a:r>
            <a:r>
              <a:rPr lang="en-US" dirty="0" smtClean="0"/>
              <a:t> After new curriculum</a:t>
            </a:r>
            <a:r>
              <a:rPr lang="en-US" baseline="0" dirty="0" smtClean="0"/>
              <a:t> standards are approved by the Board, the subject matter knowledge requirements need to be updated, and changes made to the MTEL exams. Moving the subject matter knowledge requirements into guidelines will allow these changes to occur on a faster timeline. Additionally, ESE would solicit input from the public on the SMKs.</a:t>
            </a:r>
          </a:p>
          <a:p>
            <a:endParaRPr lang="en-US" baseline="0" dirty="0" smtClean="0"/>
          </a:p>
          <a:p>
            <a:r>
              <a:rPr lang="en-US" baseline="0" dirty="0" smtClean="0"/>
              <a:t>Most educators who have a principal license or a secondary license have multiple grade levels of those licenses. In order to reduce the number of licenses ESE issues and provide greater flexibility to school districts for assigning, we propose to condense the grade levels for some licenses. </a:t>
            </a:r>
          </a:p>
          <a:p>
            <a:endParaRPr lang="en-US" baseline="0" dirty="0" smtClean="0"/>
          </a:p>
          <a:p>
            <a:r>
              <a:rPr lang="en-US" baseline="0" dirty="0" smtClean="0"/>
              <a:t>EXTRA: </a:t>
            </a:r>
          </a:p>
          <a:p>
            <a:r>
              <a:rPr lang="en-US" baseline="0" dirty="0" smtClean="0"/>
              <a:t>Another example for regulatory burden could be eliminating an entire set of regulations – 603 CMR 13.00  and merging the Supervisor of Attendance certificate into the licensure regulations – 603 CMR 7.15(9) while updating the options to get the certificate – these regs have not been updated in over 40 years.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6ABB0E7-1373-8D4B-BEFF-04BA22FD46E6}"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When</a:t>
            </a:r>
            <a:r>
              <a:rPr lang="en-US" baseline="0" dirty="0" smtClean="0"/>
              <a:t> the autism endorsement was originally created as a result of statute, there was debate as to whether this endorsement should be available for all educators. </a:t>
            </a:r>
          </a:p>
          <a:p>
            <a:pPr>
              <a:buFont typeface="Arial" pitchFamily="34" charset="0"/>
              <a:buNone/>
            </a:pPr>
            <a:endParaRPr lang="en-US" baseline="0" dirty="0" smtClean="0"/>
          </a:p>
          <a:p>
            <a:pPr>
              <a:buFont typeface="Arial" pitchFamily="34" charset="0"/>
              <a:buChar char="•"/>
            </a:pPr>
            <a:r>
              <a:rPr lang="en-US" baseline="0" dirty="0" smtClean="0"/>
              <a:t>As a result of a survey with over 450 responses, 61% of the responses felt that all educators should be eligible to obtain the endorsement and almost 70% of the responses felt that some prerequisite coursework in special education should be required (90% of the administrators that completed the survey felt that prerequisite coursework should be required if we open up the autism endorsement to all educators).  </a:t>
            </a:r>
          </a:p>
          <a:p>
            <a:pPr>
              <a:buFont typeface="Arial" pitchFamily="34" charset="0"/>
              <a:buNone/>
            </a:pPr>
            <a:endParaRPr lang="en-US" baseline="0" dirty="0" smtClean="0"/>
          </a:p>
          <a:p>
            <a:pPr>
              <a:buFont typeface="Arial" pitchFamily="34" charset="0"/>
              <a:buChar char="•"/>
            </a:pPr>
            <a:r>
              <a:rPr lang="en-US" baseline="0" dirty="0" smtClean="0"/>
              <a:t>We will be interested to see if the public comment feels that three graduate credits is an appropriate prerequisite.  </a:t>
            </a:r>
            <a:endParaRPr lang="en-US" dirty="0"/>
          </a:p>
        </p:txBody>
      </p:sp>
      <p:sp>
        <p:nvSpPr>
          <p:cNvPr id="4" name="Slide Number Placeholder 3"/>
          <p:cNvSpPr>
            <a:spLocks noGrp="1"/>
          </p:cNvSpPr>
          <p:nvPr>
            <p:ph type="sldNum" sz="quarter" idx="10"/>
          </p:nvPr>
        </p:nvSpPr>
        <p:spPr/>
        <p:txBody>
          <a:bodyPr/>
          <a:lstStyle/>
          <a:p>
            <a:fld id="{B6ABB0E7-1373-8D4B-BEFF-04BA22FD46E6}"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baseline="0" dirty="0" smtClean="0"/>
              <a:t>  Based on f</a:t>
            </a:r>
            <a:r>
              <a:rPr lang="en-US" dirty="0" smtClean="0"/>
              <a:t>eedback we received at the December</a:t>
            </a:r>
            <a:r>
              <a:rPr lang="en-US" baseline="0" dirty="0" smtClean="0"/>
              <a:t> Board meeting, as well as additional feedback from the field, we modified our original proposal. Now, we propose the Instructional Technology license be moved into the Specialist category where it would be appropriate for use as a coach/support type license, assisting other educators on how to utilize technology in their classroom as well as advising the district on </a:t>
            </a:r>
            <a:r>
              <a:rPr lang="en-US" baseline="0" smtClean="0"/>
              <a:t>what instructional technology </a:t>
            </a:r>
            <a:r>
              <a:rPr lang="en-US" baseline="0" dirty="0" smtClean="0"/>
              <a:t>investments would be most beneficial. </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We will solicit feedback from ITS stakeholders to revise the subject matter knowledge requirements for the new ITS license.  The Office of Digital Learning will be managing this project. Draft SMK’s are expect to be complete in June and will be released for public comment with all the revised SMKs (also anticipated in June). </a:t>
            </a:r>
          </a:p>
          <a:p>
            <a:pPr>
              <a:buFont typeface="Arial" pitchFamily="34" charset="0"/>
              <a:buChar char="•"/>
            </a:pPr>
            <a:endParaRPr lang="en-US" baseline="0" dirty="0" smtClean="0"/>
          </a:p>
          <a:p>
            <a:pPr>
              <a:buFont typeface="Arial" pitchFamily="34" charset="0"/>
              <a:buChar char="•"/>
            </a:pPr>
            <a:r>
              <a:rPr lang="en-US" baseline="0" dirty="0" smtClean="0"/>
              <a:t>In order to ensure that students taking computer courses at the middle and high school grade levels are taught by an educator with appropriate subject matter knowledge in digital literacy and computer science, we propose to develop a Digital Literacy and Computer Science (5-12) license. </a:t>
            </a:r>
          </a:p>
          <a:p>
            <a:pPr lvl="1">
              <a:buFont typeface="Arial" pitchFamily="34" charset="0"/>
              <a:buChar char="•"/>
            </a:pPr>
            <a:r>
              <a:rPr lang="en-US" baseline="0" dirty="0" smtClean="0"/>
              <a:t>Draft SMKs were submitted to DESE and will posted to the STEM website to give pre-service programs and educators looking to add this license more time to prepare.  These draft SMKs will be added to the group of revised SMKs due in June and released for public comment in one set. </a:t>
            </a:r>
          </a:p>
          <a:p>
            <a:endParaRPr lang="en-US" dirty="0"/>
          </a:p>
        </p:txBody>
      </p:sp>
      <p:sp>
        <p:nvSpPr>
          <p:cNvPr id="4" name="Slide Number Placeholder 3"/>
          <p:cNvSpPr>
            <a:spLocks noGrp="1"/>
          </p:cNvSpPr>
          <p:nvPr>
            <p:ph type="sldNum" sz="quarter" idx="10"/>
          </p:nvPr>
        </p:nvSpPr>
        <p:spPr/>
        <p:txBody>
          <a:bodyPr/>
          <a:lstStyle/>
          <a:p>
            <a:fld id="{B6ABB0E7-1373-8D4B-BEFF-04BA22FD46E6}"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a:t>
            </a:r>
            <a:r>
              <a:rPr lang="en-US" baseline="0" dirty="0" smtClean="0"/>
              <a:t> addition to being able to grant licenses, the Commissioner also has the authority to revoke educator licenses for cause, based on procedures outlined in the regulations and approved by the Board.  The proposed amendments to the regulations discipline section (603 CMR 7.15(8)) clarify certain provisions of the regulations and align them with ESE’s current practices.</a:t>
            </a:r>
          </a:p>
          <a:p>
            <a:endParaRPr lang="en-US" dirty="0"/>
          </a:p>
        </p:txBody>
      </p:sp>
      <p:sp>
        <p:nvSpPr>
          <p:cNvPr id="4" name="Slide Number Placeholder 3"/>
          <p:cNvSpPr>
            <a:spLocks noGrp="1"/>
          </p:cNvSpPr>
          <p:nvPr>
            <p:ph type="sldNum" sz="quarter" idx="10"/>
          </p:nvPr>
        </p:nvSpPr>
        <p:spPr/>
        <p:txBody>
          <a:bodyPr/>
          <a:lstStyle/>
          <a:p>
            <a:fld id="{B6ABB0E7-1373-8D4B-BEFF-04BA22FD46E6}" type="slidenum">
              <a:rPr lang="en-US" smtClean="0"/>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4" name="Picture 9" descr="ESE Logo"/>
          <p:cNvPicPr>
            <a:picLocks noChangeAspect="1"/>
          </p:cNvPicPr>
          <p:nvPr/>
        </p:nvPicPr>
        <p:blipFill>
          <a:blip r:embed="rId2" cstate="print">
            <a:lum bright="20000"/>
          </a:blip>
          <a:srcRect r="77994"/>
          <a:stretch>
            <a:fillRect/>
          </a:stretch>
        </p:blipFill>
        <p:spPr bwMode="auto">
          <a:xfrm>
            <a:off x="5867400" y="-381000"/>
            <a:ext cx="3505200" cy="7745413"/>
          </a:xfrm>
          <a:prstGeom prst="rect">
            <a:avLst/>
          </a:prstGeom>
          <a:noFill/>
          <a:ln w="9525">
            <a:noFill/>
            <a:miter lim="800000"/>
            <a:headEnd/>
            <a:tailEnd/>
          </a:ln>
        </p:spPr>
      </p:pic>
      <p:sp>
        <p:nvSpPr>
          <p:cNvPr id="9" name="Title 1"/>
          <p:cNvSpPr>
            <a:spLocks noGrp="1"/>
          </p:cNvSpPr>
          <p:nvPr>
            <p:ph type="ctrTitle"/>
          </p:nvPr>
        </p:nvSpPr>
        <p:spPr>
          <a:xfrm>
            <a:off x="533400" y="990601"/>
            <a:ext cx="7772400" cy="1905000"/>
          </a:xfrm>
        </p:spPr>
        <p:txBody>
          <a:bodyPr anchor="b"/>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1026" name="Picture 2" descr="ESE Star Logo"/>
          <p:cNvPicPr>
            <a:picLocks noChangeAspect="1" noChangeArrowheads="1"/>
          </p:cNvPicPr>
          <p:nvPr userDrawn="1"/>
        </p:nvPicPr>
        <p:blipFill>
          <a:blip r:embed="rId3" cstate="print"/>
          <a:srcRect/>
          <a:stretch>
            <a:fillRect/>
          </a:stretch>
        </p:blipFill>
        <p:spPr bwMode="auto">
          <a:xfrm>
            <a:off x="457200" y="5410200"/>
            <a:ext cx="2166938" cy="1053849"/>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smtClean="0"/>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3"/>
          </p:nvPr>
        </p:nvSpPr>
        <p:spPr>
          <a:xfrm>
            <a:off x="4648200" y="1524000"/>
            <a:ext cx="38862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8"/>
          <p:cNvSpPr>
            <a:spLocks noGrp="1"/>
          </p:cNvSpPr>
          <p:nvPr>
            <p:ph type="sldNum" sz="quarter" idx="15"/>
          </p:nvPr>
        </p:nvSpPr>
        <p:spPr/>
        <p:txBody>
          <a:bodyPr/>
          <a:lstStyle>
            <a:lvl1pPr algn="ctr">
              <a:defRPr/>
            </a:lvl1pPr>
          </a:lstStyle>
          <a:p>
            <a:fld id="{5769D82E-6987-4D55-BC92-780323C53D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800600"/>
            <a:ext cx="76200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85800" y="612775"/>
            <a:ext cx="76200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85800" y="5367338"/>
            <a:ext cx="76200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Slide Number Placeholder 5"/>
          <p:cNvSpPr txBox="1">
            <a:spLocks/>
          </p:cNvSpPr>
          <p:nvPr userDrawn="1"/>
        </p:nvSpPr>
        <p:spPr>
          <a:xfrm>
            <a:off x="8449905" y="5257800"/>
            <a:ext cx="533400" cy="45720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769D82E-6987-4D55-BC92-780323C53D3E}"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274638"/>
            <a:ext cx="5410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p:spPr>
        <p:txBody>
          <a:bodyPr rtlCol="0">
            <a:normAutofit/>
          </a:bodyPr>
          <a:lstStyle/>
          <a:p>
            <a:pPr lvl="0"/>
            <a:r>
              <a:rPr lang="en-US" noProof="0" smtClean="0"/>
              <a:t>Click icon to add clip art</a:t>
            </a:r>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25963"/>
          </a:xfrm>
        </p:spPr>
        <p:txBody>
          <a:bodyPr rtlCol="0">
            <a:normAutofit/>
          </a:bodyPr>
          <a:lstStyle/>
          <a:p>
            <a:pPr lvl="0"/>
            <a:r>
              <a:rPr lang="en-US" noProof="0" smtClean="0"/>
              <a:t>Click icon to add clip art</a:t>
            </a:r>
          </a:p>
        </p:txBody>
      </p:sp>
      <p:sp>
        <p:nvSpPr>
          <p:cNvPr id="7"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6" name="Rectangle 280"/>
          <p:cNvSpPr txBox="1">
            <a:spLocks noChangeArrowheads="1"/>
          </p:cNvSpPr>
          <p:nvPr/>
        </p:nvSpPr>
        <p:spPr bwMode="auto">
          <a:xfrm>
            <a:off x="8803833" y="6564826"/>
            <a:ext cx="199240" cy="15549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lstStyle>
            <a:defPPr>
              <a:defRPr lang="en-US"/>
            </a:defPPr>
            <a:lvl1pPr algn="l" rtl="0" fontAlgn="base">
              <a:spcBef>
                <a:spcPct val="0"/>
              </a:spcBef>
              <a:spcAft>
                <a:spcPct val="0"/>
              </a:spcAft>
              <a:defRPr sz="1000" kern="1200">
                <a:solidFill>
                  <a:srgbClr val="000000"/>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defRPr/>
            </a:pPr>
            <a:fld id="{E824268E-FD5A-4CBE-9412-F4FF21850BBF}" type="slidenum">
              <a:rPr lang="en-US" smtClean="0">
                <a:solidFill>
                  <a:srgbClr val="FFFFFF"/>
                </a:solidFill>
                <a:latin typeface="Tahoma" pitchFamily="34" charset="0"/>
              </a:rPr>
              <a:pPr>
                <a:defRPr/>
              </a:pPr>
              <a:t>‹#›</a:t>
            </a:fld>
            <a:r>
              <a:rPr lang="en-US" dirty="0" smtClean="0">
                <a:solidFill>
                  <a:srgbClr val="FFFFFF"/>
                </a:solidFill>
                <a:latin typeface="Tahoma" pitchFamily="34" charset="0"/>
              </a:rPr>
              <a:t> </a:t>
            </a:r>
            <a:endParaRPr lang="en-US" dirty="0">
              <a:solidFill>
                <a:srgbClr val="FFFFFF"/>
              </a:solidFill>
              <a:latin typeface="Tahoma" pitchFamily="34" charset="0"/>
            </a:endParaRPr>
          </a:p>
        </p:txBody>
      </p:sp>
      <p:sp>
        <p:nvSpPr>
          <p:cNvPr id="7" name="Text Placeholder 6"/>
          <p:cNvSpPr>
            <a:spLocks noGrp="1"/>
          </p:cNvSpPr>
          <p:nvPr>
            <p:ph type="body" sz="quarter" idx="11"/>
          </p:nvPr>
        </p:nvSpPr>
        <p:spPr>
          <a:xfrm>
            <a:off x="1448285" y="367410"/>
            <a:ext cx="7467118" cy="298327"/>
          </a:xfrm>
          <a:prstGeom prst="rect">
            <a:avLst/>
          </a:prstGeom>
        </p:spPr>
        <p:txBody>
          <a:bodyPr wrap="square" lIns="0" tIns="0" rIns="0" bIns="0" anchor="ctr" anchorCtr="0">
            <a:spAutoFit/>
          </a:bodyPr>
          <a:lstStyle>
            <a:lvl1pPr marL="0" indent="0">
              <a:lnSpc>
                <a:spcPct val="100000"/>
              </a:lnSpc>
              <a:spcBef>
                <a:spcPts val="24"/>
              </a:spcBef>
              <a:spcAft>
                <a:spcPts val="0"/>
              </a:spcAft>
              <a:buNone/>
              <a:defRPr sz="1900" b="1" i="0" baseline="0">
                <a:solidFill>
                  <a:srgbClr val="4B4B4B"/>
                </a:solidFill>
                <a:latin typeface="Tahoma" pitchFamily="34" charset="0"/>
              </a:defRPr>
            </a:lvl1pPr>
          </a:lstStyle>
          <a:p>
            <a:pPr lvl="0"/>
            <a:r>
              <a:rPr lang="en-US" smtClean="0"/>
              <a:t>Click to edit Master text styles</a:t>
            </a:r>
          </a:p>
        </p:txBody>
      </p:sp>
      <p:sp>
        <p:nvSpPr>
          <p:cNvPr id="4" name="Text Placeholder 3"/>
          <p:cNvSpPr>
            <a:spLocks noGrp="1"/>
          </p:cNvSpPr>
          <p:nvPr>
            <p:ph type="body" sz="quarter" idx="16"/>
          </p:nvPr>
        </p:nvSpPr>
        <p:spPr>
          <a:xfrm>
            <a:off x="163852" y="1543487"/>
            <a:ext cx="4258312" cy="1256112"/>
          </a:xfrm>
          <a:prstGeom prst="rect">
            <a:avLst/>
          </a:prstGeom>
        </p:spPr>
        <p:txBody>
          <a:bodyPr wrap="square" lIns="0" tIns="0" rIns="0" bIns="0">
            <a:spAutoFit/>
          </a:bodyPr>
          <a:lstStyle>
            <a:lvl1pPr marL="0" indent="0">
              <a:lnSpc>
                <a:spcPct val="100000"/>
              </a:lnSpc>
              <a:spcBef>
                <a:spcPts val="0"/>
              </a:spcBef>
              <a:spcAft>
                <a:spcPts val="0"/>
              </a:spcAft>
              <a:defRPr sz="1600" baseline="0">
                <a:latin typeface="Tahoma" pitchFamily="34" charset="0"/>
              </a:defRPr>
            </a:lvl1pPr>
            <a:lvl2pPr marL="181371" indent="-181371">
              <a:lnSpc>
                <a:spcPct val="100000"/>
              </a:lnSpc>
              <a:spcBef>
                <a:spcPts val="0"/>
              </a:spcBef>
              <a:spcAft>
                <a:spcPts val="0"/>
              </a:spcAft>
              <a:buClr>
                <a:schemeClr val="tx2"/>
              </a:buClr>
              <a:buSzPct val="125000"/>
              <a:buFont typeface="Tahoma" pitchFamily="34" charset="0"/>
              <a:buChar char="▪"/>
              <a:defRPr sz="1600" baseline="0">
                <a:latin typeface="Tahoma" pitchFamily="34" charset="0"/>
              </a:defRPr>
            </a:lvl2pPr>
            <a:lvl3pPr marL="472860" indent="-291490">
              <a:lnSpc>
                <a:spcPct val="100000"/>
              </a:lnSpc>
              <a:spcBef>
                <a:spcPts val="0"/>
              </a:spcBef>
              <a:spcAft>
                <a:spcPts val="0"/>
              </a:spcAft>
              <a:buClr>
                <a:schemeClr val="tx2"/>
              </a:buClr>
              <a:buSzPct val="120000"/>
              <a:buFont typeface="Tahoma" pitchFamily="34" charset="0"/>
              <a:buChar char="–"/>
              <a:defRPr sz="1600" baseline="0">
                <a:latin typeface="Tahoma" pitchFamily="34" charset="0"/>
              </a:defRPr>
            </a:lvl3pPr>
            <a:lvl4pPr marL="639657" indent="-166797">
              <a:lnSpc>
                <a:spcPct val="100000"/>
              </a:lnSpc>
              <a:spcBef>
                <a:spcPts val="0"/>
              </a:spcBef>
              <a:spcAft>
                <a:spcPts val="0"/>
              </a:spcAft>
              <a:buClr>
                <a:schemeClr val="tx2"/>
              </a:buClr>
              <a:buSzPct val="120000"/>
              <a:buFont typeface="Tahoma" pitchFamily="34" charset="0"/>
              <a:buChar char="▫"/>
              <a:defRPr sz="1600" baseline="0">
                <a:latin typeface="Tahoma" pitchFamily="34" charset="0"/>
              </a:defRPr>
            </a:lvl4pPr>
            <a:lvl5pPr marL="751394" indent="-111738">
              <a:lnSpc>
                <a:spcPct val="100000"/>
              </a:lnSpc>
              <a:spcBef>
                <a:spcPts val="0"/>
              </a:spcBef>
              <a:spcAft>
                <a:spcPts val="0"/>
              </a:spcAft>
              <a:buClr>
                <a:schemeClr val="tx2"/>
              </a:buClr>
              <a:buSzPct val="89000"/>
              <a:buFont typeface="Tahoma" pitchFamily="34" charset="0"/>
              <a:buChar char="-"/>
              <a:defRPr sz="1600" baseline="0">
                <a:latin typeface="Tahom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Text Placeholder 3"/>
          <p:cNvSpPr>
            <a:spLocks noGrp="1"/>
          </p:cNvSpPr>
          <p:nvPr>
            <p:ph type="body" sz="quarter" idx="17"/>
          </p:nvPr>
        </p:nvSpPr>
        <p:spPr>
          <a:xfrm>
            <a:off x="4657087" y="1543487"/>
            <a:ext cx="4258312" cy="1256112"/>
          </a:xfrm>
          <a:prstGeom prst="rect">
            <a:avLst/>
          </a:prstGeom>
        </p:spPr>
        <p:txBody>
          <a:bodyPr wrap="square" lIns="0" tIns="0" rIns="0" bIns="0">
            <a:spAutoFit/>
          </a:bodyPr>
          <a:lstStyle>
            <a:lvl1pPr marL="0" indent="0">
              <a:lnSpc>
                <a:spcPct val="100000"/>
              </a:lnSpc>
              <a:spcBef>
                <a:spcPts val="0"/>
              </a:spcBef>
              <a:spcAft>
                <a:spcPts val="0"/>
              </a:spcAft>
              <a:defRPr sz="1600" baseline="0">
                <a:latin typeface="Tahoma" pitchFamily="34" charset="0"/>
              </a:defRPr>
            </a:lvl1pPr>
            <a:lvl2pPr marL="181371" indent="-181371">
              <a:lnSpc>
                <a:spcPct val="100000"/>
              </a:lnSpc>
              <a:spcBef>
                <a:spcPts val="0"/>
              </a:spcBef>
              <a:spcAft>
                <a:spcPts val="0"/>
              </a:spcAft>
              <a:buClrTx/>
              <a:buSzPct val="125000"/>
              <a:buFont typeface="Tahoma" pitchFamily="34" charset="0"/>
              <a:buChar char="▪"/>
              <a:defRPr sz="1600" baseline="0">
                <a:latin typeface="Tahoma" pitchFamily="34" charset="0"/>
              </a:defRPr>
            </a:lvl2pPr>
            <a:lvl3pPr marL="472860" indent="-291490">
              <a:lnSpc>
                <a:spcPct val="100000"/>
              </a:lnSpc>
              <a:spcBef>
                <a:spcPts val="0"/>
              </a:spcBef>
              <a:spcAft>
                <a:spcPts val="0"/>
              </a:spcAft>
              <a:buClrTx/>
              <a:buSzPct val="120000"/>
              <a:buFont typeface="Tahoma" pitchFamily="34" charset="0"/>
              <a:buChar char="–"/>
              <a:defRPr sz="1600" baseline="0">
                <a:latin typeface="Tahoma" pitchFamily="34" charset="0"/>
              </a:defRPr>
            </a:lvl3pPr>
            <a:lvl4pPr marL="639657" indent="-166797">
              <a:lnSpc>
                <a:spcPct val="100000"/>
              </a:lnSpc>
              <a:spcBef>
                <a:spcPts val="0"/>
              </a:spcBef>
              <a:spcAft>
                <a:spcPts val="0"/>
              </a:spcAft>
              <a:buClrTx/>
              <a:buSzPct val="120000"/>
              <a:buFont typeface="Tahoma" pitchFamily="34" charset="0"/>
              <a:buChar char="▫"/>
              <a:defRPr sz="1600" baseline="0">
                <a:latin typeface="Tahoma" pitchFamily="34" charset="0"/>
              </a:defRPr>
            </a:lvl4pPr>
            <a:lvl5pPr marL="751394" indent="-111738">
              <a:lnSpc>
                <a:spcPct val="100000"/>
              </a:lnSpc>
              <a:spcBef>
                <a:spcPts val="0"/>
              </a:spcBef>
              <a:spcAft>
                <a:spcPts val="0"/>
              </a:spcAft>
              <a:buClrTx/>
              <a:buSzPct val="89000"/>
              <a:buFont typeface="Tahoma" pitchFamily="34" charset="0"/>
              <a:buChar char="-"/>
              <a:defRPr sz="1600" baseline="0">
                <a:latin typeface="Tahom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Text Placeholder 3"/>
          <p:cNvSpPr>
            <a:spLocks noGrp="1"/>
          </p:cNvSpPr>
          <p:nvPr>
            <p:ph type="body" sz="quarter" idx="18"/>
          </p:nvPr>
        </p:nvSpPr>
        <p:spPr>
          <a:xfrm>
            <a:off x="160742" y="1146692"/>
            <a:ext cx="8754660" cy="251222"/>
          </a:xfrm>
          <a:prstGeom prst="rect">
            <a:avLst/>
          </a:prstGeom>
        </p:spPr>
        <p:txBody>
          <a:bodyPr wrap="square" lIns="0" tIns="0" rIns="0" bIns="0">
            <a:spAutoFit/>
          </a:bodyPr>
          <a:lstStyle>
            <a:lvl1pPr marL="0" indent="0">
              <a:lnSpc>
                <a:spcPct val="100000"/>
              </a:lnSpc>
              <a:spcBef>
                <a:spcPts val="0"/>
              </a:spcBef>
              <a:spcAft>
                <a:spcPts val="0"/>
              </a:spcAft>
              <a:defRPr sz="1600" baseline="0">
                <a:latin typeface="Tahoma" pitchFamily="34" charset="0"/>
              </a:defRPr>
            </a:lvl1pPr>
            <a:lvl2pPr marL="181371" indent="-181371">
              <a:lnSpc>
                <a:spcPct val="100000"/>
              </a:lnSpc>
              <a:spcBef>
                <a:spcPts val="392"/>
              </a:spcBef>
              <a:spcAft>
                <a:spcPts val="0"/>
              </a:spcAft>
              <a:buClr>
                <a:schemeClr val="tx2"/>
              </a:buClr>
              <a:buSzPct val="125000"/>
              <a:buFont typeface="Tahoma" pitchFamily="34" charset="0"/>
              <a:buChar char="▪"/>
              <a:defRPr sz="1600" baseline="0">
                <a:latin typeface="Tahoma" pitchFamily="34" charset="0"/>
              </a:defRPr>
            </a:lvl2pPr>
            <a:lvl3pPr marL="472860" indent="-291490">
              <a:lnSpc>
                <a:spcPct val="100000"/>
              </a:lnSpc>
              <a:spcBef>
                <a:spcPts val="392"/>
              </a:spcBef>
              <a:spcAft>
                <a:spcPts val="0"/>
              </a:spcAft>
              <a:buClr>
                <a:schemeClr val="tx2"/>
              </a:buClr>
              <a:buSzPct val="120000"/>
              <a:buFont typeface="Tahoma" pitchFamily="34" charset="0"/>
              <a:buChar char="–"/>
              <a:defRPr sz="1600" baseline="0">
                <a:latin typeface="Tahoma" pitchFamily="34" charset="0"/>
              </a:defRPr>
            </a:lvl3pPr>
            <a:lvl4pPr marL="639657" indent="-166797">
              <a:lnSpc>
                <a:spcPct val="100000"/>
              </a:lnSpc>
              <a:spcBef>
                <a:spcPts val="392"/>
              </a:spcBef>
              <a:spcAft>
                <a:spcPts val="0"/>
              </a:spcAft>
              <a:buClr>
                <a:schemeClr val="tx2"/>
              </a:buClr>
              <a:buSzPct val="120000"/>
              <a:buFont typeface="Tahoma" pitchFamily="34" charset="0"/>
              <a:buChar char="▫"/>
              <a:defRPr sz="1600" baseline="0">
                <a:latin typeface="Tahoma" pitchFamily="34" charset="0"/>
              </a:defRPr>
            </a:lvl4pPr>
            <a:lvl5pPr marL="751394" indent="-111738">
              <a:lnSpc>
                <a:spcPct val="100000"/>
              </a:lnSpc>
              <a:spcBef>
                <a:spcPts val="392"/>
              </a:spcBef>
              <a:spcAft>
                <a:spcPts val="0"/>
              </a:spcAft>
              <a:buClr>
                <a:schemeClr val="tx2"/>
              </a:buClr>
              <a:buSzPct val="89000"/>
              <a:buFont typeface="Tahoma" pitchFamily="34" charset="0"/>
              <a:buChar char="-"/>
              <a:defRPr sz="1600" baseline="0">
                <a:latin typeface="Tahoma" pitchFamily="34" charset="0"/>
              </a:defRPr>
            </a:lvl5pPr>
          </a:lstStyle>
          <a:p>
            <a:pPr lvl="0"/>
            <a:r>
              <a:rPr lang="en-US" smtClean="0"/>
              <a:t>Click to edit Master text styles</a:t>
            </a:r>
          </a:p>
        </p:txBody>
      </p:sp>
      <p:sp>
        <p:nvSpPr>
          <p:cNvPr id="14" name="Slide Number Placeholder 5"/>
          <p:cNvSpPr txBox="1">
            <a:spLocks/>
          </p:cNvSpPr>
          <p:nvPr userDrawn="1"/>
        </p:nvSpPr>
        <p:spPr>
          <a:xfrm>
            <a:off x="8449905" y="5257800"/>
            <a:ext cx="533400" cy="45720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769D82E-6987-4D55-BC92-780323C53D3E}"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extLst>
      <p:ext uri="{BB962C8B-B14F-4D97-AF65-F5344CB8AC3E}">
        <p14:creationId xmlns="" xmlns:p14="http://schemas.microsoft.com/office/powerpoint/2010/main" val="337932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
        <p:nvSpPr>
          <p:cNvPr id="10" name="Slide Number Placeholder 5"/>
          <p:cNvSpPr txBox="1">
            <a:spLocks/>
          </p:cNvSpPr>
          <p:nvPr userDrawn="1"/>
        </p:nvSpPr>
        <p:spPr>
          <a:xfrm>
            <a:off x="8449905" y="5257800"/>
            <a:ext cx="533400" cy="45720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769D82E-6987-4D55-BC92-780323C53D3E}"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ubtitle,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Text Placeholder 2"/>
          <p:cNvSpPr>
            <a:spLocks noGrp="1"/>
          </p:cNvSpPr>
          <p:nvPr>
            <p:ph type="body" idx="1"/>
          </p:nvPr>
        </p:nvSpPr>
        <p:spPr>
          <a:xfrm>
            <a:off x="609600" y="1535113"/>
            <a:ext cx="79248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Content Placeholder 3"/>
          <p:cNvSpPr>
            <a:spLocks noGrp="1"/>
          </p:cNvSpPr>
          <p:nvPr>
            <p:ph sz="half" idx="2"/>
          </p:nvPr>
        </p:nvSpPr>
        <p:spPr>
          <a:xfrm>
            <a:off x="609600" y="2174875"/>
            <a:ext cx="79248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
        <p:nvSpPr>
          <p:cNvPr id="13" name="Slide Number Placeholder 5"/>
          <p:cNvSpPr txBox="1">
            <a:spLocks/>
          </p:cNvSpPr>
          <p:nvPr userDrawn="1"/>
        </p:nvSpPr>
        <p:spPr>
          <a:xfrm>
            <a:off x="8449905" y="5257800"/>
            <a:ext cx="533400" cy="45720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769D82E-6987-4D55-BC92-780323C53D3E}"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pic>
        <p:nvPicPr>
          <p:cNvPr id="4" name="Picture 9" descr="ESE Logo"/>
          <p:cNvPicPr>
            <a:picLocks noChangeAspect="1"/>
          </p:cNvPicPr>
          <p:nvPr/>
        </p:nvPicPr>
        <p:blipFill>
          <a:blip r:embed="rId2" cstate="print">
            <a:lum bright="20000"/>
          </a:blip>
          <a:srcRect t="-1144" r="79430" b="6541"/>
          <a:stretch>
            <a:fillRect/>
          </a:stretch>
        </p:blipFill>
        <p:spPr bwMode="auto">
          <a:xfrm>
            <a:off x="6894513" y="1828800"/>
            <a:ext cx="2249487" cy="5029200"/>
          </a:xfrm>
          <a:prstGeom prst="rect">
            <a:avLst/>
          </a:prstGeom>
          <a:noFill/>
          <a:ln w="9525">
            <a:noFill/>
            <a:miter lim="800000"/>
            <a:headEnd/>
            <a:tailEnd/>
          </a:ln>
        </p:spPr>
      </p:pic>
      <p:sp>
        <p:nvSpPr>
          <p:cNvPr id="10" name="Title 1"/>
          <p:cNvSpPr>
            <a:spLocks noGrp="1"/>
          </p:cNvSpPr>
          <p:nvPr>
            <p:ph type="title"/>
          </p:nvPr>
        </p:nvSpPr>
        <p:spPr>
          <a:xfrm>
            <a:off x="685800" y="2209800"/>
            <a:ext cx="6781800" cy="2895600"/>
          </a:xfrm>
        </p:spPr>
        <p:txBody>
          <a:bodyPr anchor="b">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6" name="Picture 2" descr="ESE Star Logo"/>
          <p:cNvPicPr>
            <a:picLocks noChangeAspect="1" noChangeArrowheads="1"/>
          </p:cNvPicPr>
          <p:nvPr userDrawn="1"/>
        </p:nvPicPr>
        <p:blipFill>
          <a:blip r:embed="rId3" cstate="print"/>
          <a:srcRect/>
          <a:stretch>
            <a:fillRect/>
          </a:stretch>
        </p:blipFill>
        <p:spPr bwMode="auto">
          <a:xfrm>
            <a:off x="5257800" y="5804151"/>
            <a:ext cx="2166938" cy="1053849"/>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Section Header with Picture">
    <p:spTree>
      <p:nvGrpSpPr>
        <p:cNvPr id="1" name=""/>
        <p:cNvGrpSpPr/>
        <p:nvPr/>
      </p:nvGrpSpPr>
      <p:grpSpPr>
        <a:xfrm>
          <a:off x="0" y="0"/>
          <a:ext cx="0" cy="0"/>
          <a:chOff x="0" y="0"/>
          <a:chExt cx="0" cy="0"/>
        </a:xfrm>
      </p:grpSpPr>
      <p:pic>
        <p:nvPicPr>
          <p:cNvPr id="5" name="Picture 9" descr="ESE Logo"/>
          <p:cNvPicPr>
            <a:picLocks noChangeAspect="1"/>
          </p:cNvPicPr>
          <p:nvPr/>
        </p:nvPicPr>
        <p:blipFill>
          <a:blip r:embed="rId2" cstate="print">
            <a:lum bright="20000"/>
          </a:blip>
          <a:srcRect t="-1144" r="79430" b="6541"/>
          <a:stretch>
            <a:fillRect/>
          </a:stretch>
        </p:blipFill>
        <p:spPr bwMode="auto">
          <a:xfrm>
            <a:off x="6894513" y="1828800"/>
            <a:ext cx="2249487" cy="5029200"/>
          </a:xfrm>
          <a:prstGeom prst="rect">
            <a:avLst/>
          </a:prstGeom>
          <a:noFill/>
          <a:ln w="9525">
            <a:noFill/>
            <a:miter lim="800000"/>
            <a:headEnd/>
            <a:tailEnd/>
          </a:ln>
        </p:spPr>
      </p:pic>
      <p:sp>
        <p:nvSpPr>
          <p:cNvPr id="10" name="Title 1"/>
          <p:cNvSpPr>
            <a:spLocks noGrp="1"/>
          </p:cNvSpPr>
          <p:nvPr>
            <p:ph type="title"/>
          </p:nvPr>
        </p:nvSpPr>
        <p:spPr>
          <a:xfrm>
            <a:off x="685800" y="2209800"/>
            <a:ext cx="6781800" cy="2895600"/>
          </a:xfrm>
        </p:spPr>
        <p:txBody>
          <a:bodyPr anchor="b">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Content Placeholder 12"/>
          <p:cNvSpPr>
            <a:spLocks noGrp="1"/>
          </p:cNvSpPr>
          <p:nvPr>
            <p:ph sz="quarter" idx="10"/>
          </p:nvPr>
        </p:nvSpPr>
        <p:spPr>
          <a:xfrm>
            <a:off x="685800" y="381000"/>
            <a:ext cx="67818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2" descr="ESE Star Logo"/>
          <p:cNvPicPr>
            <a:picLocks noChangeAspect="1" noChangeArrowheads="1"/>
          </p:cNvPicPr>
          <p:nvPr userDrawn="1"/>
        </p:nvPicPr>
        <p:blipFill>
          <a:blip r:embed="rId3" cstate="print"/>
          <a:srcRect/>
          <a:stretch>
            <a:fillRect/>
          </a:stretch>
        </p:blipFill>
        <p:spPr bwMode="auto">
          <a:xfrm>
            <a:off x="5257800" y="5804151"/>
            <a:ext cx="2166938" cy="1053849"/>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44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38100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38100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2904" y="1535113"/>
            <a:ext cx="3811496"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2904" y="2174875"/>
            <a:ext cx="3811496"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3" descr="Educator Effectiveness Logo"/>
          <p:cNvPicPr>
            <a:picLocks noChangeAspect="1"/>
          </p:cNvPicPr>
          <p:nvPr/>
        </p:nvPicPr>
        <p:blipFill>
          <a:blip r:embed="rId18" cstate="print"/>
          <a:srcRect t="12000" b="16000"/>
          <a:stretch>
            <a:fillRect/>
          </a:stretch>
        </p:blipFill>
        <p:spPr>
          <a:xfrm>
            <a:off x="3574085" y="6096000"/>
            <a:ext cx="1952625" cy="685800"/>
          </a:xfrm>
          <a:prstGeom prst="rect">
            <a:avLst/>
          </a:prstGeom>
        </p:spPr>
      </p:pic>
      <p:pic>
        <p:nvPicPr>
          <p:cNvPr id="2050" name="Picture 8" descr="ESE_StarLogo_2881_1401_transparent_color.gif"/>
          <p:cNvPicPr>
            <a:picLocks noChangeAspect="1"/>
          </p:cNvPicPr>
          <p:nvPr/>
        </p:nvPicPr>
        <p:blipFill>
          <a:blip r:embed="rId19" cstate="print">
            <a:lum bright="40000"/>
          </a:blip>
          <a:srcRect r="76031"/>
          <a:stretch>
            <a:fillRect/>
          </a:stretch>
        </p:blipFill>
        <p:spPr bwMode="auto">
          <a:xfrm>
            <a:off x="8258175" y="4953000"/>
            <a:ext cx="914400" cy="1905000"/>
          </a:xfrm>
          <a:prstGeom prst="rect">
            <a:avLst/>
          </a:prstGeom>
          <a:noFill/>
          <a:ln w="9525">
            <a:noFill/>
            <a:miter lim="800000"/>
            <a:headEnd/>
            <a:tailEnd/>
          </a:ln>
        </p:spPr>
      </p:pic>
      <p:pic>
        <p:nvPicPr>
          <p:cNvPr id="2051" name="Picture 7" descr="ESE_StarLogo_2881_1401_transparent_color.gif"/>
          <p:cNvPicPr>
            <a:picLocks noChangeAspect="1"/>
          </p:cNvPicPr>
          <p:nvPr/>
        </p:nvPicPr>
        <p:blipFill>
          <a:blip r:embed="rId19" cstate="print">
            <a:lum bright="40000"/>
          </a:blip>
          <a:srcRect r="76031"/>
          <a:stretch>
            <a:fillRect/>
          </a:stretch>
        </p:blipFill>
        <p:spPr bwMode="auto">
          <a:xfrm>
            <a:off x="8258175" y="4953000"/>
            <a:ext cx="914400" cy="1905000"/>
          </a:xfrm>
          <a:prstGeom prst="rect">
            <a:avLst/>
          </a:prstGeom>
          <a:noFill/>
          <a:ln w="9525">
            <a:noFill/>
            <a:miter lim="800000"/>
            <a:headEnd/>
            <a:tailEnd/>
          </a:ln>
        </p:spPr>
      </p:pic>
      <p:pic>
        <p:nvPicPr>
          <p:cNvPr id="2052" name="Picture 6" descr="ESE Logo"/>
          <p:cNvPicPr>
            <a:picLocks noChangeAspect="1"/>
          </p:cNvPicPr>
          <p:nvPr/>
        </p:nvPicPr>
        <p:blipFill>
          <a:blip r:embed="rId19" cstate="print">
            <a:lum bright="40000"/>
          </a:blip>
          <a:srcRect r="76031"/>
          <a:stretch>
            <a:fillRect/>
          </a:stretch>
        </p:blipFill>
        <p:spPr bwMode="auto">
          <a:xfrm>
            <a:off x="8258175" y="4953000"/>
            <a:ext cx="914400" cy="1905000"/>
          </a:xfrm>
          <a:prstGeom prst="rect">
            <a:avLst/>
          </a:prstGeom>
          <a:noFill/>
          <a:ln w="9525">
            <a:noFill/>
            <a:miter lim="800000"/>
            <a:headEnd/>
            <a:tailEnd/>
          </a:ln>
        </p:spPr>
      </p:pic>
      <p:sp>
        <p:nvSpPr>
          <p:cNvPr id="2053" name="Title Placeholder 1"/>
          <p:cNvSpPr>
            <a:spLocks noGrp="1"/>
          </p:cNvSpPr>
          <p:nvPr>
            <p:ph type="title"/>
          </p:nvPr>
        </p:nvSpPr>
        <p:spPr bwMode="auto">
          <a:xfrm>
            <a:off x="609600" y="274638"/>
            <a:ext cx="7924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4" name="Text Placeholder 2"/>
          <p:cNvSpPr>
            <a:spLocks noGrp="1"/>
          </p:cNvSpPr>
          <p:nvPr>
            <p:ph type="body" idx="1"/>
          </p:nvPr>
        </p:nvSpPr>
        <p:spPr bwMode="auto">
          <a:xfrm>
            <a:off x="609600" y="1524000"/>
            <a:ext cx="7924800" cy="4602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8486775"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n-lt"/>
              </a:defRPr>
            </a:lvl1pPr>
          </a:lstStyle>
          <a:p>
            <a:fld id="{5769D82E-6987-4D55-BC92-780323C53D3E}" type="slidenum">
              <a:rPr lang="en-US" smtClean="0"/>
              <a:pPr/>
              <a:t>‹#›</a:t>
            </a:fld>
            <a:endParaRPr lang="en-US" dirty="0"/>
          </a:p>
        </p:txBody>
      </p:sp>
      <p:sp>
        <p:nvSpPr>
          <p:cNvPr id="10" name="Rectangle 9" descr="horizontal bar"/>
          <p:cNvSpPr/>
          <p:nvPr/>
        </p:nvSpPr>
        <p:spPr>
          <a:xfrm>
            <a:off x="5638800" y="6477000"/>
            <a:ext cx="2819400" cy="762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descr="horizontal bar"/>
          <p:cNvSpPr/>
          <p:nvPr/>
        </p:nvSpPr>
        <p:spPr>
          <a:xfrm>
            <a:off x="685800" y="6477000"/>
            <a:ext cx="2819400" cy="762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557686" y="6567535"/>
            <a:ext cx="2971800" cy="215444"/>
          </a:xfrm>
          <a:prstGeom prst="rect">
            <a:avLst/>
          </a:prstGeom>
          <a:noFill/>
        </p:spPr>
        <p:txBody>
          <a:bodyPr wrap="square" rtlCol="0">
            <a:spAutoFit/>
          </a:bodyPr>
          <a:lstStyle/>
          <a:p>
            <a:r>
              <a:rPr lang="en-US" sz="800" dirty="0" smtClean="0">
                <a:solidFill>
                  <a:schemeClr val="bg1">
                    <a:lumMod val="65000"/>
                  </a:schemeClr>
                </a:solidFill>
              </a:rPr>
              <a:t>Massachusetts Department of Elementary &amp; Secondary  Education </a:t>
            </a:r>
            <a:endParaRPr lang="en-US" sz="800" dirty="0">
              <a:solidFill>
                <a:schemeClr val="bg1">
                  <a:lumMod val="65000"/>
                </a:scheme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dt="0"/>
  <p:txStyles>
    <p:titleStyle>
      <a:lvl1pPr algn="l" rtl="0" eaLnBrk="1" fontAlgn="base" hangingPunct="1">
        <a:spcBef>
          <a:spcPct val="0"/>
        </a:spcBef>
        <a:spcAft>
          <a:spcPct val="0"/>
        </a:spcAft>
        <a:defRPr sz="4400" kern="12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Georgia" pitchFamily="18" charset="0"/>
        </a:defRPr>
      </a:lvl2pPr>
      <a:lvl3pPr algn="l" rtl="0" eaLnBrk="1" fontAlgn="base" hangingPunct="1">
        <a:spcBef>
          <a:spcPct val="0"/>
        </a:spcBef>
        <a:spcAft>
          <a:spcPct val="0"/>
        </a:spcAft>
        <a:defRPr sz="4400">
          <a:solidFill>
            <a:schemeClr val="tx1"/>
          </a:solidFill>
          <a:latin typeface="Georgia" pitchFamily="18" charset="0"/>
        </a:defRPr>
      </a:lvl3pPr>
      <a:lvl4pPr algn="l" rtl="0" eaLnBrk="1" fontAlgn="base" hangingPunct="1">
        <a:spcBef>
          <a:spcPct val="0"/>
        </a:spcBef>
        <a:spcAft>
          <a:spcPct val="0"/>
        </a:spcAft>
        <a:defRPr sz="4400">
          <a:solidFill>
            <a:schemeClr val="tx1"/>
          </a:solidFill>
          <a:latin typeface="Georgia" pitchFamily="18" charset="0"/>
        </a:defRPr>
      </a:lvl4pPr>
      <a:lvl5pPr algn="l" rtl="0" eaLnBrk="1" fontAlgn="base" hangingPunct="1">
        <a:spcBef>
          <a:spcPct val="0"/>
        </a:spcBef>
        <a:spcAft>
          <a:spcPct val="0"/>
        </a:spcAft>
        <a:defRPr sz="4400">
          <a:solidFill>
            <a:schemeClr val="tx1"/>
          </a:solidFill>
          <a:latin typeface="Georgia" pitchFamily="18" charset="0"/>
        </a:defRPr>
      </a:lvl5pPr>
      <a:lvl6pPr marL="457200" algn="l" rtl="0" eaLnBrk="1" fontAlgn="base" hangingPunct="1">
        <a:spcBef>
          <a:spcPct val="0"/>
        </a:spcBef>
        <a:spcAft>
          <a:spcPct val="0"/>
        </a:spcAft>
        <a:defRPr sz="4400">
          <a:solidFill>
            <a:schemeClr val="tx1"/>
          </a:solidFill>
          <a:latin typeface="Georgia" pitchFamily="18" charset="0"/>
        </a:defRPr>
      </a:lvl6pPr>
      <a:lvl7pPr marL="914400" algn="l" rtl="0" eaLnBrk="1" fontAlgn="base" hangingPunct="1">
        <a:spcBef>
          <a:spcPct val="0"/>
        </a:spcBef>
        <a:spcAft>
          <a:spcPct val="0"/>
        </a:spcAft>
        <a:defRPr sz="4400">
          <a:solidFill>
            <a:schemeClr val="tx1"/>
          </a:solidFill>
          <a:latin typeface="Georgia" pitchFamily="18" charset="0"/>
        </a:defRPr>
      </a:lvl7pPr>
      <a:lvl8pPr marL="1371600" algn="l" rtl="0" eaLnBrk="1" fontAlgn="base" hangingPunct="1">
        <a:spcBef>
          <a:spcPct val="0"/>
        </a:spcBef>
        <a:spcAft>
          <a:spcPct val="0"/>
        </a:spcAft>
        <a:defRPr sz="4400">
          <a:solidFill>
            <a:schemeClr val="tx1"/>
          </a:solidFill>
          <a:latin typeface="Georgia" pitchFamily="18" charset="0"/>
        </a:defRPr>
      </a:lvl8pPr>
      <a:lvl9pPr marL="1828800" algn="l" rtl="0" eaLnBrk="1" fontAlgn="base" hangingPunct="1">
        <a:spcBef>
          <a:spcPct val="0"/>
        </a:spcBef>
        <a:spcAft>
          <a:spcPct val="0"/>
        </a:spcAft>
        <a:defRPr sz="4400">
          <a:solidFill>
            <a:schemeClr val="tx1"/>
          </a:solidFill>
          <a:latin typeface="Georgia" pitchFamily="18" charset="0"/>
        </a:defRPr>
      </a:lvl9pPr>
    </p:titleStyle>
    <p:bodyStyle>
      <a:lvl1pPr marL="342900" indent="-342900" algn="l" rtl="0" eaLnBrk="1" fontAlgn="base" hangingPunct="1">
        <a:spcBef>
          <a:spcPct val="20000"/>
        </a:spcBef>
        <a:spcAft>
          <a:spcPct val="0"/>
        </a:spcAft>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rtl="0" eaLnBrk="1" fontAlgn="base" hangingPunct="1">
        <a:spcBef>
          <a:spcPct val="20000"/>
        </a:spcBef>
        <a:spcAft>
          <a:spcPct val="0"/>
        </a:spcAft>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rtl="0" eaLnBrk="1" fontAlgn="base" hangingPunct="1">
        <a:spcBef>
          <a:spcPct val="20000"/>
        </a:spcBef>
        <a:spcAft>
          <a:spcPct val="0"/>
        </a:spcAft>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rtl="0" eaLnBrk="1" fontAlgn="base" hangingPunct="1">
        <a:spcBef>
          <a:spcPct val="20000"/>
        </a:spcBef>
        <a:spcAft>
          <a:spcPct val="0"/>
        </a:spcAft>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rtl="0" eaLnBrk="1" fontAlgn="base" hangingPunct="1">
        <a:spcBef>
          <a:spcPct val="20000"/>
        </a:spcBef>
        <a:spcAft>
          <a:spcPct val="0"/>
        </a:spcAft>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Educator Licensure &amp; Renewal: Proposed Amendments to Regulations</a:t>
            </a:r>
            <a:endParaRPr lang="en-US" dirty="0"/>
          </a:p>
        </p:txBody>
      </p:sp>
      <p:sp>
        <p:nvSpPr>
          <p:cNvPr id="3" name="Subtitle 2"/>
          <p:cNvSpPr>
            <a:spLocks noGrp="1"/>
          </p:cNvSpPr>
          <p:nvPr>
            <p:ph type="subTitle" idx="1"/>
          </p:nvPr>
        </p:nvSpPr>
        <p:spPr>
          <a:xfrm>
            <a:off x="533400" y="3200400"/>
            <a:ext cx="6400800" cy="1295400"/>
          </a:xfrm>
        </p:spPr>
        <p:txBody>
          <a:bodyPr/>
          <a:lstStyle/>
          <a:p>
            <a:pPr>
              <a:defRPr/>
            </a:pPr>
            <a:r>
              <a:rPr lang="en-US" sz="2000" dirty="0" smtClean="0">
                <a:solidFill>
                  <a:schemeClr val="accent2"/>
                </a:solidFill>
                <a:latin typeface="Georgia" pitchFamily="18" charset="0"/>
              </a:rPr>
              <a:t>Heather Peske, Sr. Associate Commissioner</a:t>
            </a:r>
            <a:br>
              <a:rPr lang="en-US" sz="2000" dirty="0" smtClean="0">
                <a:solidFill>
                  <a:schemeClr val="accent2"/>
                </a:solidFill>
                <a:latin typeface="Georgia" pitchFamily="18" charset="0"/>
              </a:rPr>
            </a:br>
            <a:r>
              <a:rPr lang="en-US" sz="2000" dirty="0" smtClean="0">
                <a:solidFill>
                  <a:schemeClr val="accent2"/>
                </a:solidFill>
                <a:latin typeface="Georgia" pitchFamily="18" charset="0"/>
              </a:rPr>
              <a:t>Brian Devine, Director of Licensure </a:t>
            </a:r>
          </a:p>
          <a:p>
            <a:pPr>
              <a:defRPr/>
            </a:pPr>
            <a:r>
              <a:rPr lang="en-US" sz="2000" dirty="0" smtClean="0">
                <a:solidFill>
                  <a:schemeClr val="accent2"/>
                </a:solidFill>
                <a:latin typeface="Georgia" pitchFamily="18" charset="0"/>
              </a:rPr>
              <a:t>Liz Losee, Director of Educator Preparation</a:t>
            </a:r>
          </a:p>
          <a:p>
            <a:pPr>
              <a:defRPr/>
            </a:pPr>
            <a:r>
              <a:rPr lang="en-US" sz="2000" dirty="0" smtClean="0">
                <a:solidFill>
                  <a:schemeClr val="accent2"/>
                </a:solidFill>
                <a:latin typeface="Georgia" pitchFamily="18" charset="0"/>
              </a:rPr>
              <a:t>Lucy Wall, Associate General Counsel</a:t>
            </a:r>
          </a:p>
          <a:p>
            <a:pPr>
              <a:defRPr/>
            </a:pPr>
            <a:r>
              <a:rPr lang="en-US" sz="2000" dirty="0" smtClean="0">
                <a:solidFill>
                  <a:schemeClr val="bg1">
                    <a:lumMod val="65000"/>
                  </a:schemeClr>
                </a:solidFill>
                <a:latin typeface="Georgia" pitchFamily="18" charset="0"/>
              </a:rPr>
              <a:t>Board of Elementary and Secondary Education </a:t>
            </a:r>
          </a:p>
          <a:p>
            <a:pPr>
              <a:defRPr/>
            </a:pPr>
            <a:r>
              <a:rPr lang="en-US" sz="2000" dirty="0" smtClean="0">
                <a:solidFill>
                  <a:schemeClr val="bg1">
                    <a:lumMod val="65000"/>
                  </a:schemeClr>
                </a:solidFill>
                <a:latin typeface="Georgia" pitchFamily="18" charset="0"/>
              </a:rPr>
              <a:t>February 28, 2017</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&amp; Process of the Proposals</a:t>
            </a:r>
            <a:endParaRPr lang="en-US" dirty="0"/>
          </a:p>
        </p:txBody>
      </p:sp>
      <p:sp>
        <p:nvSpPr>
          <p:cNvPr id="3" name="Content Placeholder 2"/>
          <p:cNvSpPr>
            <a:spLocks noGrp="1"/>
          </p:cNvSpPr>
          <p:nvPr>
            <p:ph idx="1"/>
          </p:nvPr>
        </p:nvSpPr>
        <p:spPr/>
        <p:txBody>
          <a:bodyPr>
            <a:normAutofit fontScale="92500"/>
          </a:bodyPr>
          <a:lstStyle/>
          <a:p>
            <a:r>
              <a:rPr lang="en-US" dirty="0" smtClean="0"/>
              <a:t>Purpose</a:t>
            </a:r>
          </a:p>
          <a:p>
            <a:pPr lvl="1"/>
            <a:r>
              <a:rPr lang="en-US" dirty="0" smtClean="0"/>
              <a:t>Streamline licensure regulations &amp; create efficiencies for processing </a:t>
            </a:r>
          </a:p>
          <a:p>
            <a:pPr lvl="1"/>
            <a:r>
              <a:rPr lang="en-US" dirty="0" smtClean="0"/>
              <a:t>Strengthen requirements (more logical, better aligned to needs of students, schools and educators).</a:t>
            </a:r>
          </a:p>
          <a:p>
            <a:pPr lvl="1"/>
            <a:r>
              <a:rPr lang="en-US" dirty="0" smtClean="0"/>
              <a:t>Reduce unnecessary burden while maintaining high standards. </a:t>
            </a:r>
          </a:p>
          <a:p>
            <a:r>
              <a:rPr lang="en-US" dirty="0" smtClean="0"/>
              <a:t>Process</a:t>
            </a:r>
          </a:p>
          <a:p>
            <a:pPr lvl="1"/>
            <a:r>
              <a:rPr lang="en-US" dirty="0" smtClean="0"/>
              <a:t>Working Group (Spring 2016) 17 members. </a:t>
            </a:r>
          </a:p>
          <a:p>
            <a:pPr lvl="1"/>
            <a:r>
              <a:rPr lang="en-US" dirty="0" smtClean="0"/>
              <a:t>Public Survey (Fall 2016) 900 responses</a:t>
            </a:r>
          </a:p>
          <a:p>
            <a:pPr lvl="1"/>
            <a:r>
              <a:rPr lang="en-US" dirty="0" smtClean="0"/>
              <a:t>BESE Discussion (December 2016)</a:t>
            </a:r>
          </a:p>
          <a:p>
            <a:endParaRPr lang="en-US" dirty="0" smtClean="0"/>
          </a:p>
        </p:txBody>
      </p:sp>
      <p:sp>
        <p:nvSpPr>
          <p:cNvPr id="4" name="Slide Number Placeholder 3"/>
          <p:cNvSpPr>
            <a:spLocks noGrp="1"/>
          </p:cNvSpPr>
          <p:nvPr>
            <p:ph type="sldNum" sz="quarter" idx="12"/>
          </p:nvPr>
        </p:nvSpPr>
        <p:spPr/>
        <p:txBody>
          <a:bodyPr/>
          <a:lstStyle/>
          <a:p>
            <a:endParaRPr lang="en-US" dirty="0" smtClean="0"/>
          </a:p>
          <a:p>
            <a:endParaRPr lang="en-US" dirty="0"/>
          </a:p>
        </p:txBody>
      </p:sp>
    </p:spTree>
  </p:cSld>
  <p:clrMapOvr>
    <a:masterClrMapping/>
  </p:clrMapOvr>
  <p:transition advClick="0" advTm="16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Streamlining </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Examples: </a:t>
            </a:r>
          </a:p>
          <a:p>
            <a:r>
              <a:rPr lang="en-US" dirty="0" smtClean="0"/>
              <a:t>“Reciprocity” for out-of-state educators:</a:t>
            </a:r>
          </a:p>
          <a:p>
            <a:pPr lvl="1"/>
            <a:r>
              <a:rPr lang="en-US" dirty="0" smtClean="0"/>
              <a:t>Temporary license – change to one year of experience vs. one calendar year &amp; experience does not have to be under an Initial license</a:t>
            </a:r>
          </a:p>
          <a:p>
            <a:pPr lvl="1"/>
            <a:r>
              <a:rPr lang="en-US" dirty="0" smtClean="0"/>
              <a:t> Initial license – need to have equivalent license, but removing the three years experience component</a:t>
            </a:r>
          </a:p>
          <a:p>
            <a:r>
              <a:rPr lang="en-US" dirty="0" smtClean="0"/>
              <a:t>Flexibility in earning PDPs – provide educators and districts the ability to determine where to focus PD by reducing the specified PDPs from 120 down to 60. </a:t>
            </a:r>
          </a:p>
          <a:p>
            <a:pPr>
              <a:buNone/>
            </a:pPr>
            <a:endParaRPr lang="en-US" dirty="0" smtClean="0"/>
          </a:p>
        </p:txBody>
      </p:sp>
      <p:sp>
        <p:nvSpPr>
          <p:cNvPr id="4" name="Slide Number Placeholder 3"/>
          <p:cNvSpPr>
            <a:spLocks noGrp="1"/>
          </p:cNvSpPr>
          <p:nvPr>
            <p:ph type="sldNum" sz="quarter" idx="12"/>
          </p:nvPr>
        </p:nvSpPr>
        <p:spPr/>
        <p:txBody>
          <a:bodyPr/>
          <a:lstStyle/>
          <a:p>
            <a:endParaRPr lang="en-US" dirty="0" smtClean="0"/>
          </a:p>
          <a:p>
            <a:endParaRPr lang="en-US" dirty="0"/>
          </a:p>
        </p:txBody>
      </p:sp>
    </p:spTree>
  </p:cSld>
  <p:clrMapOvr>
    <a:masterClrMapping/>
  </p:clrMapOvr>
  <p:transition advClick="0" advTm="16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Loopholes </a:t>
            </a:r>
            <a:endParaRPr lang="en-US" dirty="0"/>
          </a:p>
        </p:txBody>
      </p:sp>
      <p:sp>
        <p:nvSpPr>
          <p:cNvPr id="3" name="Content Placeholder 2"/>
          <p:cNvSpPr>
            <a:spLocks noGrp="1"/>
          </p:cNvSpPr>
          <p:nvPr>
            <p:ph idx="1"/>
          </p:nvPr>
        </p:nvSpPr>
        <p:spPr/>
        <p:txBody>
          <a:bodyPr>
            <a:normAutofit/>
          </a:bodyPr>
          <a:lstStyle/>
          <a:p>
            <a:pPr>
              <a:buNone/>
            </a:pPr>
            <a:r>
              <a:rPr lang="en-US" dirty="0" smtClean="0"/>
              <a:t>Examples: </a:t>
            </a:r>
          </a:p>
          <a:p>
            <a:r>
              <a:rPr lang="en-US" dirty="0" smtClean="0"/>
              <a:t>Allow a maximum of five years of employment under a Preliminary license. </a:t>
            </a:r>
          </a:p>
          <a:p>
            <a:pPr>
              <a:buNone/>
            </a:pPr>
            <a:endParaRPr lang="en-US" dirty="0" smtClean="0"/>
          </a:p>
          <a:p>
            <a:r>
              <a:rPr lang="en-US" dirty="0" smtClean="0"/>
              <a:t>Require the Performance Assessment for Leaders (PAL) for those out-of-state candidates with one year or less experience.</a:t>
            </a:r>
          </a:p>
        </p:txBody>
      </p:sp>
      <p:sp>
        <p:nvSpPr>
          <p:cNvPr id="4" name="Slide Number Placeholder 3"/>
          <p:cNvSpPr>
            <a:spLocks noGrp="1"/>
          </p:cNvSpPr>
          <p:nvPr>
            <p:ph type="sldNum" sz="quarter" idx="12"/>
          </p:nvPr>
        </p:nvSpPr>
        <p:spPr/>
        <p:txBody>
          <a:bodyPr/>
          <a:lstStyle/>
          <a:p>
            <a:endParaRPr lang="en-US" dirty="0" smtClean="0"/>
          </a:p>
          <a:p>
            <a:endParaRPr lang="en-US" dirty="0"/>
          </a:p>
        </p:txBody>
      </p:sp>
    </p:spTree>
  </p:cSld>
  <p:clrMapOvr>
    <a:masterClrMapping/>
  </p:clrMapOvr>
  <p:transition advClick="0" advTm="16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924800" cy="1036638"/>
          </a:xfrm>
        </p:spPr>
        <p:txBody>
          <a:bodyPr/>
          <a:lstStyle/>
          <a:p>
            <a:r>
              <a:rPr lang="en-US" dirty="0" smtClean="0"/>
              <a:t>Reduce/Eliminate Regulatory Burden</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Examples: </a:t>
            </a:r>
          </a:p>
          <a:p>
            <a:r>
              <a:rPr lang="en-US" dirty="0" smtClean="0"/>
              <a:t>Move the subject matter knowledge requirements for teacher candidates into guidelines, rather than regs with a process for public input.</a:t>
            </a:r>
          </a:p>
          <a:p>
            <a:pPr>
              <a:buNone/>
            </a:pPr>
            <a:endParaRPr lang="en-US" dirty="0" smtClean="0"/>
          </a:p>
          <a:p>
            <a:r>
              <a:rPr lang="en-US" dirty="0" smtClean="0"/>
              <a:t>Condense some grade levels:</a:t>
            </a:r>
          </a:p>
          <a:p>
            <a:pPr lvl="1"/>
            <a:r>
              <a:rPr lang="en-US" dirty="0" smtClean="0"/>
              <a:t>Principal/Assistant Principal from PreK-6, 5-8 and 8-12 into PreK-8 and 5-12</a:t>
            </a:r>
          </a:p>
          <a:p>
            <a:pPr lvl="1"/>
            <a:r>
              <a:rPr lang="en-US" dirty="0" smtClean="0"/>
              <a:t>English, history &amp; Political Science/Political Philosophy from 5-8 &amp; 8-12 into 5-12 </a:t>
            </a:r>
          </a:p>
          <a:p>
            <a:pPr>
              <a:buNone/>
            </a:pPr>
            <a:endParaRPr lang="en-US" dirty="0" smtClean="0"/>
          </a:p>
        </p:txBody>
      </p:sp>
      <p:sp>
        <p:nvSpPr>
          <p:cNvPr id="4" name="Slide Number Placeholder 3"/>
          <p:cNvSpPr>
            <a:spLocks noGrp="1"/>
          </p:cNvSpPr>
          <p:nvPr>
            <p:ph type="sldNum" sz="quarter" idx="12"/>
          </p:nvPr>
        </p:nvSpPr>
        <p:spPr/>
        <p:txBody>
          <a:bodyPr/>
          <a:lstStyle/>
          <a:p>
            <a:endParaRPr lang="en-US" dirty="0" smtClean="0"/>
          </a:p>
          <a:p>
            <a:endParaRPr lang="en-US" dirty="0"/>
          </a:p>
        </p:txBody>
      </p:sp>
    </p:spTree>
  </p:cSld>
  <p:clrMapOvr>
    <a:masterClrMapping/>
  </p:clrMapOvr>
  <p:transition advClick="0" advTm="16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Autism Endorsement Amendments</a:t>
            </a:r>
            <a:endParaRPr lang="en-US" dirty="0"/>
          </a:p>
        </p:txBody>
      </p:sp>
      <p:sp>
        <p:nvSpPr>
          <p:cNvPr id="3" name="Content Placeholder 2"/>
          <p:cNvSpPr>
            <a:spLocks noGrp="1"/>
          </p:cNvSpPr>
          <p:nvPr>
            <p:ph idx="1"/>
          </p:nvPr>
        </p:nvSpPr>
        <p:spPr>
          <a:xfrm>
            <a:off x="609600" y="1752600"/>
            <a:ext cx="7924800" cy="4373563"/>
          </a:xfrm>
        </p:spPr>
        <p:txBody>
          <a:bodyPr>
            <a:normAutofit/>
          </a:bodyPr>
          <a:lstStyle/>
          <a:p>
            <a:r>
              <a:rPr lang="en-US" dirty="0" smtClean="0"/>
              <a:t>In 2015 when the endorsement was created, the Board asked ESE staff to investigate expanding eligibility to general educators.</a:t>
            </a:r>
          </a:p>
          <a:p>
            <a:r>
              <a:rPr lang="en-US" dirty="0" smtClean="0"/>
              <a:t>Input from the field supports expanding to eligibility to all educators.  </a:t>
            </a:r>
          </a:p>
          <a:p>
            <a:r>
              <a:rPr lang="en-US" dirty="0" smtClean="0"/>
              <a:t>Proposal: Require at least 3 graduate credits related to special education or possess of one of the existing prerequisite licenses. </a:t>
            </a:r>
          </a:p>
          <a:p>
            <a:pPr>
              <a:buNone/>
            </a:pPr>
            <a:endParaRPr lang="en-US" dirty="0" smtClean="0"/>
          </a:p>
        </p:txBody>
      </p:sp>
      <p:sp>
        <p:nvSpPr>
          <p:cNvPr id="4" name="Slide Number Placeholder 3"/>
          <p:cNvSpPr>
            <a:spLocks noGrp="1"/>
          </p:cNvSpPr>
          <p:nvPr>
            <p:ph type="sldNum" sz="quarter" idx="12"/>
          </p:nvPr>
        </p:nvSpPr>
        <p:spPr/>
        <p:txBody>
          <a:bodyPr/>
          <a:lstStyle/>
          <a:p>
            <a:endParaRPr lang="en-US" dirty="0" smtClean="0"/>
          </a:p>
          <a:p>
            <a:endParaRPr lang="en-US" dirty="0"/>
          </a:p>
        </p:txBody>
      </p:sp>
    </p:spTree>
  </p:cSld>
  <p:clrMapOvr>
    <a:masterClrMapping/>
  </p:clrMapOvr>
  <p:transition advClick="0" advTm="16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Instructional Technology &amp; Digital Literacy/Computer Science</a:t>
            </a:r>
            <a:endParaRPr lang="en-US" sz="3600" dirty="0"/>
          </a:p>
        </p:txBody>
      </p:sp>
      <p:sp>
        <p:nvSpPr>
          <p:cNvPr id="3" name="Content Placeholder 2"/>
          <p:cNvSpPr>
            <a:spLocks noGrp="1"/>
          </p:cNvSpPr>
          <p:nvPr>
            <p:ph idx="1"/>
          </p:nvPr>
        </p:nvSpPr>
        <p:spPr/>
        <p:txBody>
          <a:bodyPr>
            <a:normAutofit lnSpcReduction="10000"/>
          </a:bodyPr>
          <a:lstStyle/>
          <a:p>
            <a:r>
              <a:rPr lang="en-US" dirty="0" smtClean="0"/>
              <a:t>Based on feedback received, maintain the Instructional Technology license but revert back to a specialist teacher license. </a:t>
            </a:r>
          </a:p>
          <a:p>
            <a:pPr lvl="1"/>
            <a:r>
              <a:rPr lang="en-US" dirty="0" smtClean="0"/>
              <a:t>Instructional Technology Specialist license - ESE will convene a workgroup of stakeholders to draft subject matter knowledge requirements. </a:t>
            </a:r>
          </a:p>
          <a:p>
            <a:r>
              <a:rPr lang="en-US" dirty="0" smtClean="0"/>
              <a:t>Develop a Digital Literacy and Computer Science 5-12 license. </a:t>
            </a:r>
          </a:p>
          <a:p>
            <a:pPr lvl="1"/>
            <a:r>
              <a:rPr lang="en-US" dirty="0" smtClean="0"/>
              <a:t>Digital Literacy and Computer Science 5-12 license draft subject matter knowledge requirements created.</a:t>
            </a:r>
          </a:p>
          <a:p>
            <a:pPr>
              <a:buNone/>
            </a:pPr>
            <a:endParaRPr lang="en-US" dirty="0" smtClean="0"/>
          </a:p>
        </p:txBody>
      </p:sp>
      <p:sp>
        <p:nvSpPr>
          <p:cNvPr id="4" name="Slide Number Placeholder 3"/>
          <p:cNvSpPr>
            <a:spLocks noGrp="1"/>
          </p:cNvSpPr>
          <p:nvPr>
            <p:ph type="sldNum" sz="quarter" idx="12"/>
          </p:nvPr>
        </p:nvSpPr>
        <p:spPr/>
        <p:txBody>
          <a:bodyPr/>
          <a:lstStyle/>
          <a:p>
            <a:endParaRPr lang="en-US" dirty="0" smtClean="0"/>
          </a:p>
          <a:p>
            <a:endParaRPr lang="en-US" dirty="0"/>
          </a:p>
        </p:txBody>
      </p:sp>
    </p:spTree>
  </p:cSld>
  <p:clrMapOvr>
    <a:masterClrMapping/>
  </p:clrMapOvr>
  <p:transition advClick="0" advTm="16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Clarifying Process for Licensure Sanctions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Indicate that the Commissioner may issue a sanction less than that of a revocation or suspension – for example, a reprimand. </a:t>
            </a:r>
          </a:p>
          <a:p>
            <a:r>
              <a:rPr lang="en-US" dirty="0" smtClean="0"/>
              <a:t>Clarify the conditions which may constitute a sanction – for example, if a licensee compromises student safety or the integrity of the student-educator relationship.</a:t>
            </a:r>
          </a:p>
          <a:p>
            <a:r>
              <a:rPr lang="en-US" dirty="0" smtClean="0"/>
              <a:t>Remove “investigatory subpoena” provision to reduce confusion about the obligations of school districts to provide relevant documents in investigations of misconduct, without a need for a subpoena.  </a:t>
            </a:r>
          </a:p>
          <a:p>
            <a:r>
              <a:rPr lang="en-US" dirty="0" smtClean="0"/>
              <a:t>Make provision regarding notice of license actions consistent with ESE’s current practices of providing notification of discipline to various entities – for example, ESE routinely provides notification to heads of charter schools.</a:t>
            </a:r>
          </a:p>
          <a:p>
            <a:endParaRPr lang="en-US" dirty="0" smtClean="0"/>
          </a:p>
          <a:p>
            <a:pPr>
              <a:buNone/>
            </a:pPr>
            <a:endParaRPr lang="en-US" dirty="0" smtClean="0"/>
          </a:p>
        </p:txBody>
      </p:sp>
      <p:sp>
        <p:nvSpPr>
          <p:cNvPr id="4" name="Slide Number Placeholder 3"/>
          <p:cNvSpPr>
            <a:spLocks noGrp="1"/>
          </p:cNvSpPr>
          <p:nvPr>
            <p:ph type="sldNum" sz="quarter" idx="12"/>
          </p:nvPr>
        </p:nvSpPr>
        <p:spPr/>
        <p:txBody>
          <a:bodyPr/>
          <a:lstStyle/>
          <a:p>
            <a:endParaRPr lang="en-US" dirty="0" smtClean="0"/>
          </a:p>
          <a:p>
            <a:endParaRPr lang="en-US" dirty="0"/>
          </a:p>
        </p:txBody>
      </p:sp>
    </p:spTree>
  </p:cSld>
  <p:clrMapOvr>
    <a:masterClrMapping/>
  </p:clrMapOvr>
  <p:transition advClick="0" advTm="16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 Discussion</a:t>
            </a:r>
            <a:br>
              <a:rPr lang="en-US" dirty="0" smtClean="0"/>
            </a:b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ransition advClick="0" advTm="16000"/>
</p:sld>
</file>

<file path=ppt/theme/theme1.xml><?xml version="1.0" encoding="utf-8"?>
<a:theme xmlns:a="http://schemas.openxmlformats.org/drawingml/2006/main" name="Educators">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3a5a55f13e9bb649c79d8b6e4cc9fe8c">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9f746412060615af2bac066d19f8186c"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DropOffZoneRoutingForm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DESE-231-31879</_dlc_DocId>
    <_dlc_DocIdUrl xmlns="733efe1c-5bbe-4968-87dc-d400e65c879f">
      <Url>https://sharepoint.doemass.org/ese/webteam/cps/_layouts/DocIdRedir.aspx?ID=DESE-231-31879</Url>
      <Description>DESE-231-31879</Description>
    </_dlc_DocIdUrl>
  </documentManagement>
</p:properties>
</file>

<file path=customXml/itemProps1.xml><?xml version="1.0" encoding="utf-8"?>
<ds:datastoreItem xmlns:ds="http://schemas.openxmlformats.org/officeDocument/2006/customXml" ds:itemID="{A8BC0D44-FBEE-4480-A924-C468ECC93E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6229DA1-55EE-47D3-AF3D-2F737E42A0D1}">
  <ds:schemaRefs>
    <ds:schemaRef ds:uri="http://schemas.microsoft.com/sharepoint/events"/>
  </ds:schemaRefs>
</ds:datastoreItem>
</file>

<file path=customXml/itemProps3.xml><?xml version="1.0" encoding="utf-8"?>
<ds:datastoreItem xmlns:ds="http://schemas.openxmlformats.org/officeDocument/2006/customXml" ds:itemID="{D411E858-F41B-4F24-B139-C86DD1CCF858}">
  <ds:schemaRefs>
    <ds:schemaRef ds:uri="http://schemas.microsoft.com/sharepoint/v3/contenttype/forms"/>
  </ds:schemaRefs>
</ds:datastoreItem>
</file>

<file path=customXml/itemProps4.xml><?xml version="1.0" encoding="utf-8"?>
<ds:datastoreItem xmlns:ds="http://schemas.openxmlformats.org/officeDocument/2006/customXml" ds:itemID="{214ACCB8-92B0-4ADF-8469-C6B574EBEF4D}">
  <ds:schemaRefs>
    <ds:schemaRef ds:uri="http://schemas.microsoft.com/office/2006/metadata/properties"/>
    <ds:schemaRef ds:uri="http://schemas.microsoft.com/office/infopath/2007/PartnerControls"/>
    <ds:schemaRef ds:uri="0a4e05da-b9bc-4326-ad73-01ef31b95567"/>
    <ds:schemaRef ds:uri="733efe1c-5bbe-4968-87dc-d400e65c879f"/>
  </ds:schemaRefs>
</ds:datastoreItem>
</file>

<file path=docProps/app.xml><?xml version="1.0" encoding="utf-8"?>
<Properties xmlns="http://schemas.openxmlformats.org/officeDocument/2006/extended-properties" xmlns:vt="http://schemas.openxmlformats.org/officeDocument/2006/docPropsVTypes">
  <Template>Educators</Template>
  <TotalTime>1386</TotalTime>
  <Words>1206</Words>
  <Application>Microsoft Office PowerPoint</Application>
  <PresentationFormat>On-screen Show (4:3)</PresentationFormat>
  <Paragraphs>80</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Educators</vt:lpstr>
      <vt:lpstr>Educator Licensure &amp; Renewal: Proposed Amendments to Regulations</vt:lpstr>
      <vt:lpstr>Purpose &amp; Process of the Proposals</vt:lpstr>
      <vt:lpstr>Streamlining </vt:lpstr>
      <vt:lpstr>Closing Loopholes </vt:lpstr>
      <vt:lpstr>Reduce/Eliminate Regulatory Burden</vt:lpstr>
      <vt:lpstr>Autism Endorsement Amendments</vt:lpstr>
      <vt:lpstr>Instructional Technology &amp; Digital Literacy/Computer Science</vt:lpstr>
      <vt:lpstr>Clarifying Process for Licensure Sanctions</vt:lpstr>
      <vt:lpstr>Questions? Discussion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BESE Feb 2017: Educator Licensure &amp; Renewal: Proposed Amendments to Regulations</dc:title>
  <dc:subject/>
  <dc:creator>ESE</dc:creator>
  <cp:lastModifiedBy>dzou</cp:lastModifiedBy>
  <cp:revision>13</cp:revision>
  <dcterms:created xsi:type="dcterms:W3CDTF">2017-02-16T17:30:49Z</dcterms:created>
  <dcterms:modified xsi:type="dcterms:W3CDTF">2017-03-16T18:53:51Z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Mar 16 2017</vt:lpwstr>
  </property>
</Properties>
</file>