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4"/>
  </p:notesMasterIdLst>
  <p:sldIdLst>
    <p:sldId id="256" r:id="rId6"/>
    <p:sldId id="273" r:id="rId7"/>
    <p:sldId id="277" r:id="rId8"/>
    <p:sldId id="275" r:id="rId9"/>
    <p:sldId id="271" r:id="rId10"/>
    <p:sldId id="283" r:id="rId11"/>
    <p:sldId id="281" r:id="rId12"/>
    <p:sldId id="28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37" autoAdjust="0"/>
  </p:normalViewPr>
  <p:slideViewPr>
    <p:cSldViewPr>
      <p:cViewPr varScale="1">
        <p:scale>
          <a:sx n="111" d="100"/>
          <a:sy n="111" d="100"/>
        </p:scale>
        <p:origin x="-153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A8F53F3-BAE9-4608-A066-F8430CA23CF4}" type="datetimeFigureOut">
              <a:rPr lang="en-US" smtClean="0"/>
              <a:pPr/>
              <a:t>3/16/2017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6EAB912-3613-421E-A2C9-DC0106B3A0F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HP </a:t>
            </a:r>
          </a:p>
          <a:p>
            <a:pPr defTabSz="931774">
              <a:defRPr/>
            </a:pPr>
            <a:endParaRPr lang="en-US" dirty="0" smtClean="0"/>
          </a:p>
          <a:p>
            <a:pPr defTabSz="931774">
              <a:defRPr/>
            </a:pPr>
            <a:r>
              <a:rPr lang="en-US" dirty="0" smtClean="0"/>
              <a:t>Let me start</a:t>
            </a:r>
            <a:r>
              <a:rPr lang="en-US" baseline="0" dirty="0" smtClean="0"/>
              <a:t> by thanking the Board for its commitment to the continuous improvement of the Massachusetts Educator Evaluation Framework. This topic has been consistently on the Board’s agenda for the past several years, from the launch of the taskforce in 2010 through these first years of implementation. More recently, we have been before you several times since last spring to describe the progress districts are making in realizing the framework and some of the challenges we’ve encountered along the way. We are here today following a period of public comment. We have reviewed and synthesized the public comment and made changes to the original amendments we proposed. Today, we would like to review the final proposed amendments to the regulations for you to vote on these amendments.  </a:t>
            </a:r>
          </a:p>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HP</a:t>
            </a:r>
          </a:p>
          <a:p>
            <a:endParaRPr lang="en-US" dirty="0" smtClean="0"/>
          </a:p>
          <a:p>
            <a:r>
              <a:rPr lang="en-US" dirty="0" smtClean="0"/>
              <a:t>As a reminder, the Massachusetts Educator Evaluation Framework is designed to meet these five key</a:t>
            </a:r>
            <a:r>
              <a:rPr lang="en-US" baseline="0" dirty="0" smtClean="0"/>
              <a:t> priorities. As we developed the proposed changes, we have continued to be guided by these priorities. </a:t>
            </a:r>
          </a:p>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79" name="Shape 79"/>
          <p:cNvSpPr txBox="1">
            <a:spLocks noGrp="1"/>
          </p:cNvSpPr>
          <p:nvPr>
            <p:ph type="body" idx="1"/>
          </p:nvPr>
        </p:nvSpPr>
        <p:spPr>
          <a:xfrm>
            <a:off x="701677" y="4416427"/>
            <a:ext cx="5606999" cy="3977960"/>
          </a:xfrm>
          <a:prstGeom prst="rect">
            <a:avLst/>
          </a:prstGeom>
          <a:noFill/>
          <a:ln>
            <a:noFill/>
          </a:ln>
        </p:spPr>
        <p:txBody>
          <a:bodyPr lIns="91414" tIns="45694" rIns="91414" bIns="45694" anchor="t" anchorCtr="0">
            <a:spAutoFit/>
          </a:bodyPr>
          <a:lstStyle/>
          <a:p>
            <a:pPr marL="0" lvl="1" defTabSz="931774">
              <a:spcAft>
                <a:spcPts val="300"/>
              </a:spcAft>
            </a:pPr>
            <a:r>
              <a:rPr lang="en-US" dirty="0" smtClean="0"/>
              <a:t>HP </a:t>
            </a:r>
          </a:p>
          <a:p>
            <a:pPr marL="0" lvl="1" defTabSz="931774">
              <a:spcAft>
                <a:spcPts val="300"/>
              </a:spcAft>
            </a:pPr>
            <a:endParaRPr lang="en-US" dirty="0" smtClean="0"/>
          </a:p>
          <a:p>
            <a:pPr marL="0" lvl="1" defTabSz="931774">
              <a:spcAft>
                <a:spcPts val="300"/>
              </a:spcAft>
            </a:pPr>
            <a:r>
              <a:rPr lang="en-US" dirty="0" smtClean="0"/>
              <a:t>As</a:t>
            </a:r>
            <a:r>
              <a:rPr lang="en-US" baseline="0" dirty="0" smtClean="0"/>
              <a:t> you will recall from the November Board meeting, the current </a:t>
            </a:r>
            <a:r>
              <a:rPr lang="en-US" dirty="0" smtClean="0"/>
              <a:t>framework includes</a:t>
            </a:r>
            <a:r>
              <a:rPr lang="en-US" baseline="0" dirty="0" smtClean="0"/>
              <a:t> two separate ratings: the Summative Performance Rating and the Student Impact Rating. These two ratings provide opportunities for evaluators and educators to engage in focused dialogue about both professional practice and impact on student learning. In response to stakeholder feedback, including that which you heard at the June meeting, the proposed changes to the regulations you are considering tonight eliminate the separate Student Impact Rating. </a:t>
            </a:r>
          </a:p>
          <a:p>
            <a:pPr marL="0" lvl="1">
              <a:spcAft>
                <a:spcPts val="300"/>
              </a:spcAft>
            </a:pPr>
            <a:endParaRPr lang="en-US" baseline="0" dirty="0" smtClean="0"/>
          </a:p>
          <a:p>
            <a:pPr marL="0" lvl="1">
              <a:spcAft>
                <a:spcPts val="300"/>
              </a:spcAft>
            </a:pPr>
            <a:endParaRPr lang="en-US" baseline="0" dirty="0" smtClean="0"/>
          </a:p>
          <a:p>
            <a:pPr marL="0" lvl="1">
              <a:spcAft>
                <a:spcPts val="300"/>
              </a:spcAft>
            </a:pPr>
            <a:r>
              <a:rPr lang="en-US" baseline="0" dirty="0" smtClean="0"/>
              <a:t>If the Board votes to accept the proposal, there would be only the Summative Performance Rating. As we discussed at your November meeting, in designing the proposed changes, we had to consider how best to modify the Summative Performance Rating to keep what is working well and add a focus on providing educators with feedback about their impact on student learning in order to maintain the key priority of keeping student learning at the center. To ensure that evaluators and educators remain attentive to measures of student learning, the proposed changes include adding a Student Learning Indicator to the Standards of Effective Practice that undergird the framework. </a:t>
            </a:r>
          </a:p>
        </p:txBody>
      </p:sp>
      <p:sp>
        <p:nvSpPr>
          <p:cNvPr id="80" name="Shape 80"/>
          <p:cNvSpPr txBox="1"/>
          <p:nvPr/>
        </p:nvSpPr>
        <p:spPr>
          <a:xfrm>
            <a:off x="2" y="8829675"/>
            <a:ext cx="3038399" cy="465000"/>
          </a:xfrm>
          <a:prstGeom prst="rect">
            <a:avLst/>
          </a:prstGeom>
          <a:noFill/>
          <a:ln>
            <a:noFill/>
          </a:ln>
        </p:spPr>
        <p:txBody>
          <a:bodyPr lIns="91414" tIns="45694" rIns="91414" bIns="45694" anchor="b" anchorCtr="0">
            <a:spAutoFit/>
          </a:bodyPr>
          <a:lstStyle/>
          <a:p>
            <a:pPr>
              <a:buSzPct val="25000"/>
            </a:pPr>
            <a:r>
              <a:rPr lang="x-none" sz="1200">
                <a:latin typeface="Calibri"/>
                <a:ea typeface="Calibri"/>
                <a:cs typeface="Calibri"/>
                <a:sym typeface="Calibri"/>
              </a:rPr>
              <a:t>Massachusetts Department of Elementary and Secondary Education</a:t>
            </a:r>
          </a:p>
        </p:txBody>
      </p:sp>
      <p:sp>
        <p:nvSpPr>
          <p:cNvPr id="81" name="Shape 81"/>
          <p:cNvSpPr txBox="1"/>
          <p:nvPr/>
        </p:nvSpPr>
        <p:spPr>
          <a:xfrm>
            <a:off x="3970339" y="8920985"/>
            <a:ext cx="3038399" cy="373691"/>
          </a:xfrm>
          <a:prstGeom prst="rect">
            <a:avLst/>
          </a:prstGeom>
          <a:noFill/>
          <a:ln>
            <a:noFill/>
          </a:ln>
        </p:spPr>
        <p:txBody>
          <a:bodyPr lIns="91414" tIns="45694" rIns="91414" bIns="45694" anchor="b" anchorCtr="0">
            <a:spAutoFit/>
          </a:bodyPr>
          <a:lstStyle/>
          <a:p>
            <a:pPr algn="r">
              <a:buSzPct val="25000"/>
            </a:pPr>
            <a:r>
              <a:rPr lang="x-none"/>
              <a:t> </a:t>
            </a:r>
          </a:p>
        </p:txBody>
      </p:sp>
      <p:sp>
        <p:nvSpPr>
          <p:cNvPr id="6" name="Slide Number Placeholder 4"/>
          <p:cNvSpPr>
            <a:spLocks noGrp="1"/>
          </p:cNvSpPr>
          <p:nvPr>
            <p:ph type="sldNum" idx="12"/>
          </p:nvPr>
        </p:nvSpPr>
        <p:spPr>
          <a:xfrm>
            <a:off x="3970339" y="8829675"/>
            <a:ext cx="3038475" cy="465138"/>
          </a:xfrm>
        </p:spPr>
        <p:txBody>
          <a:bodyPr/>
          <a:lstStyle/>
          <a:p>
            <a:pPr>
              <a:defRPr/>
            </a:pPr>
            <a:fld id="{8B1F3861-4767-43B0-B0BF-6EF577670C03}" type="slidenum">
              <a:rPr lang="en-US" smtClean="0">
                <a:solidFill>
                  <a:prstClr val="black"/>
                </a:solidFill>
              </a:rPr>
              <a:pPr>
                <a:defRPr/>
              </a:pPr>
              <a:t>3</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RN</a:t>
            </a:r>
          </a:p>
          <a:p>
            <a:r>
              <a:rPr lang="en-US" baseline="0" dirty="0" smtClean="0"/>
              <a:t> </a:t>
            </a:r>
            <a:endParaRPr lang="en-US" dirty="0" smtClean="0"/>
          </a:p>
          <a:p>
            <a:r>
              <a:rPr lang="en-US" dirty="0" smtClean="0"/>
              <a:t>To</a:t>
            </a:r>
            <a:r>
              <a:rPr lang="en-US" baseline="0" dirty="0" smtClean="0"/>
              <a:t> ensure that the framework continues to serve the priority of keeping student learning at the center of the evaluation process, the proposed changes include adding a new Student Learning Indicator. The reason for this change is to ensure that the focused conversation about student outcomes that would have happened as part of the process for determining a Student Impact Rating is not lost with the elimination of that rating. Absent the separate rating, we believe this conversation appropriately fits for teachers in Standard II, which is all about meeting the needs of all students, and for administrators under Standard I, which is about promoting the learning and growth of all students and the success of all staff.</a:t>
            </a:r>
          </a:p>
          <a:p>
            <a:endParaRPr lang="en-US" baseline="0" dirty="0" smtClean="0"/>
          </a:p>
          <a:p>
            <a:r>
              <a:rPr lang="en-US" baseline="0" dirty="0" smtClean="0"/>
              <a:t>*CLICK Evaluators would consider whether the educator met the expectations of the student learning indicator when determining the educator’s rating on Standard II. Ratings are not typically provided at the Indicator level. </a:t>
            </a:r>
          </a:p>
          <a:p>
            <a:endParaRPr lang="en-US" baseline="0" dirty="0" smtClean="0"/>
          </a:p>
          <a:p>
            <a:r>
              <a:rPr lang="en-US" baseline="0" dirty="0" smtClean="0"/>
              <a:t>*CLICK The proposed changes add a parallel indicator to the Standards used in administrator evaluation.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aseline="0" dirty="0" smtClean="0"/>
              <a:t>RN </a:t>
            </a:r>
          </a:p>
          <a:p>
            <a:endParaRPr lang="en-US" baseline="0" dirty="0" smtClean="0"/>
          </a:p>
          <a:p>
            <a:r>
              <a:rPr lang="en-US" baseline="0" dirty="0" smtClean="0"/>
              <a:t>The new indicator capitalizes on existing sources of evidence. The proposed changes retain the three categories of evidence originally included in the framework (listed here in these green boxes): products of practice, multiple measures of student learning, and other evidence, such as student feedback. The proposed changes add specificity related to multiple measures of student learning. The goal is for educators and evaluators to be on the same page about how best to use multiple measures to draw conclusions about student learning. How much learning is enough? </a:t>
            </a:r>
          </a:p>
          <a:p>
            <a:endParaRPr lang="en-US" baseline="0" dirty="0" smtClean="0"/>
          </a:p>
          <a:p>
            <a:r>
              <a:rPr lang="en-US" baseline="0" dirty="0" smtClean="0"/>
              <a:t>To facilitate these conversations and in light of public comments, the proposed changes include a process for educators and evaluators to be clear about which measures will be used as evidence in the evaluation process and the anticipated student learning gains for each measure. *CLICK Three broad types of measures will play a part. First, there are the classroom assessments that educators use regularly. Because these are often chosen or created by individual educators, decisions about how much learning students should demonstrate are best left to educators and evaluators. Second, there are district common assessments. Common assessments allow for consistency across schools and promote collaboration. Here, anticipated student learning gains are best set at the district level, typically by the teams of educators who selected or created the common assessment. Finally, we have student growth percentiles from our state assessment. Here, it’s the Department’s responsibility to set anticipated student learning gains. </a:t>
            </a:r>
          </a:p>
          <a:p>
            <a:endParaRPr lang="en-US" baseline="0" dirty="0" smtClean="0"/>
          </a:p>
          <a:p>
            <a:r>
              <a:rPr lang="en-US" baseline="0" dirty="0" smtClean="0"/>
              <a:t>This process of being clear about anticipated student learning gains before the measures are administered promotes meaningful conversations about the extent to which student outcomes match the expectations.  </a:t>
            </a:r>
          </a:p>
        </p:txBody>
      </p:sp>
      <p:sp>
        <p:nvSpPr>
          <p:cNvPr id="4" name="Slide Number Placeholder 3"/>
          <p:cNvSpPr>
            <a:spLocks noGrp="1"/>
          </p:cNvSpPr>
          <p:nvPr>
            <p:ph type="sldNum" sz="quarter" idx="10"/>
          </p:nvPr>
        </p:nvSpPr>
        <p:spPr/>
        <p:txBody>
          <a:bodyPr/>
          <a:lstStyle/>
          <a:p>
            <a:fld id="{46EAB912-3613-421E-A2C9-DC0106B3A0F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To sum up, the proposed changes are responsive to stakeholder</a:t>
            </a:r>
            <a:r>
              <a:rPr lang="en-US" baseline="0" dirty="0" smtClean="0"/>
              <a:t> concerns about a separate Student Impact Rating, but retain a focus on providing educators with feedback about their impact on student learning. The 5-step evaluation cycle is retained and the addition of a student learning indicator ensures that evaluators and educators are looking at whether the educator is demonstrating expected impact throughout the cycle. The indicator also ensures that an educator’s impact on student learning is factored into the summative performance rating. </a:t>
            </a:r>
          </a:p>
          <a:p>
            <a:endParaRPr lang="en-US" baseline="0" dirty="0" smtClean="0"/>
          </a:p>
          <a:p>
            <a:r>
              <a:rPr lang="en-US" baseline="0" dirty="0" smtClean="0"/>
              <a:t>From MDC memo to the Board: </a:t>
            </a:r>
          </a:p>
          <a:p>
            <a:r>
              <a:rPr lang="en-US" dirty="0" smtClean="0"/>
              <a:t>The proposed regulatory amendments include the following:</a:t>
            </a:r>
          </a:p>
          <a:p>
            <a:r>
              <a:rPr lang="en-US" dirty="0" smtClean="0"/>
              <a:t> </a:t>
            </a:r>
          </a:p>
          <a:p>
            <a:pPr lvl="0">
              <a:buFont typeface="Arial" pitchFamily="34" charset="0"/>
              <a:buChar char="•"/>
            </a:pPr>
            <a:r>
              <a:rPr lang="en-US" dirty="0" smtClean="0"/>
              <a:t>Eliminating the separate student impact rating of high, moderate, or low, which was to be reported to the Department at the educator level.</a:t>
            </a:r>
          </a:p>
          <a:p>
            <a:pPr lvl="0">
              <a:buFont typeface="Arial" pitchFamily="34" charset="0"/>
              <a:buChar char="•"/>
            </a:pPr>
            <a:r>
              <a:rPr lang="en-US" dirty="0" smtClean="0"/>
              <a:t>Retaining the 5-step cycle, which culminates in a summative performance rating based on multiple categories of evidence and the professional judgment of the evaluator. </a:t>
            </a:r>
          </a:p>
          <a:p>
            <a:pPr lvl="0">
              <a:buFont typeface="Arial" pitchFamily="34" charset="0"/>
              <a:buChar char="•"/>
            </a:pPr>
            <a:r>
              <a:rPr lang="en-US" dirty="0" smtClean="0"/>
              <a:t>Establishing a "student learning indicator" under Standard II: Teaching All Students (for teachers) and under Standard I: Instructional Leadership (for administrators). Standards describe the broad categories of knowledge, skills and performance of effective practice, and indicators describe specific knowledge, skills, and performance for each standard. By including a student learning indicator, impact on student learning is a component of the rating for the Standard. The rating for the Standard, in turn, is a component of the Summative Performance Rating. The student learning indicator does not result in a separate stand-alone rating.</a:t>
            </a:r>
          </a:p>
          <a:p>
            <a:pPr lvl="0">
              <a:buFont typeface="Arial" pitchFamily="34" charset="0"/>
              <a:buChar char="•"/>
            </a:pPr>
            <a:r>
              <a:rPr lang="en-US" dirty="0" smtClean="0"/>
              <a:t>Providing additional information about the types of measures that can be used as evidence of educator impact on student learning. The amendments include a definition of common assessments, permit flexibility for the use of common assessments and statewide growth measures in the evaluation process for educators who are not responsible for direct instruction, and clarify that other evidence of student learning beyond common assessments and statewide growth measures may be considered.</a:t>
            </a:r>
          </a:p>
          <a:p>
            <a:pPr lvl="0">
              <a:buFont typeface="Arial" pitchFamily="34" charset="0"/>
              <a:buChar char="•"/>
            </a:pPr>
            <a:r>
              <a:rPr lang="en-US" dirty="0" smtClean="0"/>
              <a:t>Adding a new definition of "expected impact" on student learning.</a:t>
            </a: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HP</a:t>
            </a:r>
            <a:r>
              <a:rPr lang="en-US" baseline="0" dirty="0" smtClean="0"/>
              <a:t> </a:t>
            </a:r>
            <a:endParaRPr lang="en-US" dirty="0" smtClean="0"/>
          </a:p>
          <a:p>
            <a:endParaRPr lang="en-US" dirty="0" smtClean="0"/>
          </a:p>
          <a:p>
            <a:r>
              <a:rPr lang="en-US" dirty="0" smtClean="0"/>
              <a:t>In addition,  public comment prompted a few additional modifications. Comments indicated the proposed changes could be construed to actually retain a requirement that evaluators make a separate judgment about an educator’s impact on student learning that stands apart from the educator’s performance rating on Standard 2 due to language that teased out an educator’s impact into three categories: more than expected, expected, and less than expected. </a:t>
            </a:r>
            <a:r>
              <a:rPr lang="en-US" dirty="0" err="1" smtClean="0"/>
              <a:t>Commenters</a:t>
            </a:r>
            <a:r>
              <a:rPr lang="en-US" dirty="0" smtClean="0"/>
              <a:t> pointed out similarities to the high, moderate, and low categories associated with the Student Impact Rating. We’ve modified the proposal to eliminate references to three categories of expected impact and embedded the process mentioned earlier about setting clear anticipated student learning gains for the assessments that will be used as evidence in an educator’s evaluation. </a:t>
            </a:r>
          </a:p>
          <a:p>
            <a:endParaRPr lang="en-US" dirty="0"/>
          </a:p>
          <a:p>
            <a:r>
              <a:rPr lang="en-US" dirty="0" smtClean="0"/>
              <a:t>Another modification relates to the evaluator’s professional judgment determining the length of a self-directed growth plan – the plan reserved for those rated Proficient or Exemplary. The earlier proposal hinged a two-year plan on the educator demonstrating at least expected impact. The modified proposal allows evaluators to consider a variety of evidence in making the decision. It also parallels how the length of plans is determined for educators rated less than Proficient. </a:t>
            </a:r>
          </a:p>
          <a:p>
            <a:endParaRPr lang="en-US" dirty="0" smtClean="0"/>
          </a:p>
          <a:p>
            <a:r>
              <a:rPr lang="en-US" dirty="0" smtClean="0"/>
              <a:t>In total, we believe these changes are responsive to feedback we have heard from the field and should promote a well-rounded evaluation process. </a:t>
            </a:r>
          </a:p>
        </p:txBody>
      </p:sp>
      <p:sp>
        <p:nvSpPr>
          <p:cNvPr id="4" name="Slide Number Placeholder 3"/>
          <p:cNvSpPr>
            <a:spLocks noGrp="1"/>
          </p:cNvSpPr>
          <p:nvPr>
            <p:ph type="sldNum" sz="quarter" idx="10"/>
          </p:nvPr>
        </p:nvSpPr>
        <p:spPr/>
        <p:txBody>
          <a:bodyPr/>
          <a:lstStyle/>
          <a:p>
            <a:fld id="{46EAB912-3613-421E-A2C9-DC0106B3A0F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EAB912-3613-421E-A2C9-DC0106B3A0FC}"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4" name="Picture 9" descr="ESE Logo"/>
          <p:cNvPicPr>
            <a:picLocks noChangeAspect="1"/>
          </p:cNvPicPr>
          <p:nvPr/>
        </p:nvPicPr>
        <p:blipFill>
          <a:blip r:embed="rId2" cstate="print">
            <a:lum bright="20000"/>
          </a:blip>
          <a:srcRect/>
          <a:stretch>
            <a:fillRect/>
          </a:stretch>
        </p:blipFill>
        <p:spPr bwMode="auto">
          <a:xfrm>
            <a:off x="5867400" y="-381000"/>
            <a:ext cx="3505200" cy="7745413"/>
          </a:xfrm>
          <a:prstGeom prst="rect">
            <a:avLst/>
          </a:prstGeom>
          <a:noFill/>
          <a:ln w="9525">
            <a:noFill/>
            <a:miter lim="800000"/>
            <a:headEnd/>
            <a:tailEnd/>
          </a:ln>
        </p:spPr>
      </p:pic>
      <p:sp>
        <p:nvSpPr>
          <p:cNvPr id="9" name="Title 1"/>
          <p:cNvSpPr>
            <a:spLocks noGrp="1"/>
          </p:cNvSpPr>
          <p:nvPr>
            <p:ph type="ctrTitle"/>
          </p:nvPr>
        </p:nvSpPr>
        <p:spPr>
          <a:xfrm>
            <a:off x="533400" y="990601"/>
            <a:ext cx="7772400" cy="1905000"/>
          </a:xfrm>
        </p:spPr>
        <p:txBody>
          <a:bodyPr anchor="b"/>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026" name="Picture 2" descr="ESE Star Logo"/>
          <p:cNvPicPr>
            <a:picLocks noChangeAspect="1" noChangeArrowheads="1"/>
          </p:cNvPicPr>
          <p:nvPr userDrawn="1"/>
        </p:nvPicPr>
        <p:blipFill>
          <a:blip r:embed="rId3" cstate="print"/>
          <a:srcRect/>
          <a:stretch>
            <a:fillRect/>
          </a:stretch>
        </p:blipFill>
        <p:spPr bwMode="auto">
          <a:xfrm>
            <a:off x="457200" y="5410200"/>
            <a:ext cx="2166938" cy="1053849"/>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5769D82E-6987-4D55-BC92-780323C53D3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8"/>
          <p:cNvSpPr>
            <a:spLocks noGrp="1"/>
          </p:cNvSpPr>
          <p:nvPr>
            <p:ph type="sldNum" sz="quarter" idx="15"/>
          </p:nvPr>
        </p:nvSpPr>
        <p:spPr/>
        <p:txBody>
          <a:bodyPr/>
          <a:lstStyle>
            <a:lvl1pPr algn="ctr">
              <a:defRPr/>
            </a:lvl1pPr>
          </a:lstStyle>
          <a:p>
            <a:fld id="{5769D82E-6987-4D55-BC92-780323C53D3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rtlCol="0">
            <a:normAutofit/>
          </a:bodyPr>
          <a:lstStyle/>
          <a:p>
            <a:pPr lvl="0"/>
            <a:r>
              <a:rPr lang="en-US" noProof="0" smtClean="0"/>
              <a:t>Click icon to add clip art</a:t>
            </a:r>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600200"/>
            <a:ext cx="4038600" cy="4525963"/>
          </a:xfrm>
        </p:spPr>
        <p:txBody>
          <a:bodyPr rtlCol="0">
            <a:normAutofit/>
          </a:bodyPr>
          <a:lstStyle/>
          <a:p>
            <a:pPr lvl="0"/>
            <a:r>
              <a:rPr lang="en-US" noProof="0" smtClean="0"/>
              <a:t>Click icon to add clip art</a:t>
            </a:r>
          </a:p>
        </p:txBody>
      </p:sp>
      <p:sp>
        <p:nvSpPr>
          <p:cNvPr id="7"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6" name="Rectangle 280"/>
          <p:cNvSpPr txBox="1">
            <a:spLocks noChangeArrowheads="1"/>
          </p:cNvSpPr>
          <p:nvPr/>
        </p:nvSpPr>
        <p:spPr bwMode="auto">
          <a:xfrm>
            <a:off x="8803833" y="6564826"/>
            <a:ext cx="199240" cy="1554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lstStyle>
            <a:defPPr>
              <a:defRPr lang="en-US"/>
            </a:defPPr>
            <a:lvl1pPr algn="l" rtl="0" fontAlgn="base">
              <a:spcBef>
                <a:spcPct val="0"/>
              </a:spcBef>
              <a:spcAft>
                <a:spcPct val="0"/>
              </a:spcAft>
              <a:defRPr sz="1000" kern="1200">
                <a:solidFill>
                  <a:srgbClr val="000000"/>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a:lstStyle>
          <a:p>
            <a:pPr>
              <a:defRPr/>
            </a:pPr>
            <a:fld id="{E824268E-FD5A-4CBE-9412-F4FF21850BBF}" type="slidenum">
              <a:rPr lang="en-US" smtClean="0">
                <a:solidFill>
                  <a:srgbClr val="FFFFFF"/>
                </a:solidFill>
                <a:latin typeface="Tahoma" pitchFamily="34" charset="0"/>
              </a:rPr>
              <a:pPr>
                <a:defRPr/>
              </a:pPr>
              <a:t>‹#›</a:t>
            </a:fld>
            <a:r>
              <a:rPr lang="en-US" dirty="0" smtClean="0">
                <a:solidFill>
                  <a:srgbClr val="FFFFFF"/>
                </a:solidFill>
                <a:latin typeface="Tahoma" pitchFamily="34" charset="0"/>
              </a:rPr>
              <a:t> </a:t>
            </a:r>
            <a:endParaRPr lang="en-US" dirty="0">
              <a:solidFill>
                <a:srgbClr val="FFFFFF"/>
              </a:solidFill>
              <a:latin typeface="Tahoma" pitchFamily="34" charset="0"/>
            </a:endParaRPr>
          </a:p>
        </p:txBody>
      </p:sp>
      <p:sp>
        <p:nvSpPr>
          <p:cNvPr id="7" name="Text Placeholder 6"/>
          <p:cNvSpPr>
            <a:spLocks noGrp="1"/>
          </p:cNvSpPr>
          <p:nvPr>
            <p:ph type="body" sz="quarter" idx="11"/>
          </p:nvPr>
        </p:nvSpPr>
        <p:spPr>
          <a:xfrm>
            <a:off x="1448285" y="367410"/>
            <a:ext cx="7467118" cy="298327"/>
          </a:xfrm>
          <a:prstGeom prst="rect">
            <a:avLst/>
          </a:prstGeom>
        </p:spPr>
        <p:txBody>
          <a:bodyPr wrap="square" lIns="0" tIns="0" rIns="0" bIns="0" anchor="ctr" anchorCtr="0">
            <a:spAutoFit/>
          </a:bodyPr>
          <a:lstStyle>
            <a:lvl1pPr marL="0" indent="0">
              <a:lnSpc>
                <a:spcPct val="100000"/>
              </a:lnSpc>
              <a:spcBef>
                <a:spcPts val="24"/>
              </a:spcBef>
              <a:spcAft>
                <a:spcPts val="0"/>
              </a:spcAft>
              <a:buNone/>
              <a:defRPr sz="1900" b="1" i="0" baseline="0">
                <a:solidFill>
                  <a:srgbClr val="4B4B4B"/>
                </a:solidFill>
                <a:latin typeface="Tahoma" pitchFamily="34" charset="0"/>
              </a:defRPr>
            </a:lvl1pPr>
          </a:lstStyle>
          <a:p>
            <a:pPr lvl="0"/>
            <a:r>
              <a:rPr lang="en-US" smtClean="0"/>
              <a:t>Click to edit Master text styles</a:t>
            </a:r>
          </a:p>
        </p:txBody>
      </p:sp>
      <p:sp>
        <p:nvSpPr>
          <p:cNvPr id="4" name="Text Placeholder 3"/>
          <p:cNvSpPr>
            <a:spLocks noGrp="1"/>
          </p:cNvSpPr>
          <p:nvPr>
            <p:ph type="body" sz="quarter" idx="16"/>
          </p:nvPr>
        </p:nvSpPr>
        <p:spPr>
          <a:xfrm>
            <a:off x="163852" y="1543487"/>
            <a:ext cx="4258312" cy="1256112"/>
          </a:xfrm>
          <a:prstGeom prst="rect">
            <a:avLst/>
          </a:prstGeom>
        </p:spPr>
        <p:txBody>
          <a:bodyPr wrap="square" lIns="0" tIns="0" rIns="0" bIns="0">
            <a:spAutoFit/>
          </a:bodyPr>
          <a:lstStyle>
            <a:lvl1pPr marL="0" indent="0">
              <a:lnSpc>
                <a:spcPct val="100000"/>
              </a:lnSpc>
              <a:spcBef>
                <a:spcPts val="0"/>
              </a:spcBef>
              <a:spcAft>
                <a:spcPts val="0"/>
              </a:spcAft>
              <a:defRPr sz="1600" baseline="0">
                <a:latin typeface="Tahoma" pitchFamily="34" charset="0"/>
              </a:defRPr>
            </a:lvl1pPr>
            <a:lvl2pPr marL="181371" indent="-181371">
              <a:lnSpc>
                <a:spcPct val="100000"/>
              </a:lnSpc>
              <a:spcBef>
                <a:spcPts val="0"/>
              </a:spcBef>
              <a:spcAft>
                <a:spcPts val="0"/>
              </a:spcAft>
              <a:buClr>
                <a:schemeClr val="tx2"/>
              </a:buClr>
              <a:buSzPct val="125000"/>
              <a:buFont typeface="Tahoma" pitchFamily="34" charset="0"/>
              <a:buChar char="▪"/>
              <a:defRPr sz="1600" baseline="0">
                <a:latin typeface="Tahoma" pitchFamily="34" charset="0"/>
              </a:defRPr>
            </a:lvl2pPr>
            <a:lvl3pPr marL="472860" indent="-291490">
              <a:lnSpc>
                <a:spcPct val="100000"/>
              </a:lnSpc>
              <a:spcBef>
                <a:spcPts val="0"/>
              </a:spcBef>
              <a:spcAft>
                <a:spcPts val="0"/>
              </a:spcAft>
              <a:buClr>
                <a:schemeClr val="tx2"/>
              </a:buClr>
              <a:buSzPct val="120000"/>
              <a:buFont typeface="Tahoma" pitchFamily="34" charset="0"/>
              <a:buChar char="–"/>
              <a:defRPr sz="1600" baseline="0">
                <a:latin typeface="Tahoma" pitchFamily="34" charset="0"/>
              </a:defRPr>
            </a:lvl3pPr>
            <a:lvl4pPr marL="639657" indent="-166797">
              <a:lnSpc>
                <a:spcPct val="100000"/>
              </a:lnSpc>
              <a:spcBef>
                <a:spcPts val="0"/>
              </a:spcBef>
              <a:spcAft>
                <a:spcPts val="0"/>
              </a:spcAft>
              <a:buClr>
                <a:schemeClr val="tx2"/>
              </a:buClr>
              <a:buSzPct val="120000"/>
              <a:buFont typeface="Tahoma" pitchFamily="34" charset="0"/>
              <a:buChar char="▫"/>
              <a:defRPr sz="1600" baseline="0">
                <a:latin typeface="Tahoma" pitchFamily="34" charset="0"/>
              </a:defRPr>
            </a:lvl4pPr>
            <a:lvl5pPr marL="751394" indent="-111738">
              <a:lnSpc>
                <a:spcPct val="100000"/>
              </a:lnSpc>
              <a:spcBef>
                <a:spcPts val="0"/>
              </a:spcBef>
              <a:spcAft>
                <a:spcPts val="0"/>
              </a:spcAft>
              <a:buClr>
                <a:schemeClr val="tx2"/>
              </a:buClr>
              <a:buSzPct val="89000"/>
              <a:buFont typeface="Tahoma" pitchFamily="34" charset="0"/>
              <a:buChar char="-"/>
              <a:defRPr sz="1600" baseline="0">
                <a:latin typeface="Tahom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9" name="Text Placeholder 3"/>
          <p:cNvSpPr>
            <a:spLocks noGrp="1"/>
          </p:cNvSpPr>
          <p:nvPr>
            <p:ph type="body" sz="quarter" idx="17"/>
          </p:nvPr>
        </p:nvSpPr>
        <p:spPr>
          <a:xfrm>
            <a:off x="4657087" y="1543487"/>
            <a:ext cx="4258312" cy="1256112"/>
          </a:xfrm>
          <a:prstGeom prst="rect">
            <a:avLst/>
          </a:prstGeom>
        </p:spPr>
        <p:txBody>
          <a:bodyPr wrap="square" lIns="0" tIns="0" rIns="0" bIns="0">
            <a:spAutoFit/>
          </a:bodyPr>
          <a:lstStyle>
            <a:lvl1pPr marL="0" indent="0">
              <a:lnSpc>
                <a:spcPct val="100000"/>
              </a:lnSpc>
              <a:spcBef>
                <a:spcPts val="0"/>
              </a:spcBef>
              <a:spcAft>
                <a:spcPts val="0"/>
              </a:spcAft>
              <a:defRPr sz="1600" baseline="0">
                <a:latin typeface="Tahoma" pitchFamily="34" charset="0"/>
              </a:defRPr>
            </a:lvl1pPr>
            <a:lvl2pPr marL="181371" indent="-181371">
              <a:lnSpc>
                <a:spcPct val="100000"/>
              </a:lnSpc>
              <a:spcBef>
                <a:spcPts val="0"/>
              </a:spcBef>
              <a:spcAft>
                <a:spcPts val="0"/>
              </a:spcAft>
              <a:buClrTx/>
              <a:buSzPct val="125000"/>
              <a:buFont typeface="Tahoma" pitchFamily="34" charset="0"/>
              <a:buChar char="▪"/>
              <a:defRPr sz="1600" baseline="0">
                <a:latin typeface="Tahoma" pitchFamily="34" charset="0"/>
              </a:defRPr>
            </a:lvl2pPr>
            <a:lvl3pPr marL="472860" indent="-291490">
              <a:lnSpc>
                <a:spcPct val="100000"/>
              </a:lnSpc>
              <a:spcBef>
                <a:spcPts val="0"/>
              </a:spcBef>
              <a:spcAft>
                <a:spcPts val="0"/>
              </a:spcAft>
              <a:buClrTx/>
              <a:buSzPct val="120000"/>
              <a:buFont typeface="Tahoma" pitchFamily="34" charset="0"/>
              <a:buChar char="–"/>
              <a:defRPr sz="1600" baseline="0">
                <a:latin typeface="Tahoma" pitchFamily="34" charset="0"/>
              </a:defRPr>
            </a:lvl3pPr>
            <a:lvl4pPr marL="639657" indent="-166797">
              <a:lnSpc>
                <a:spcPct val="100000"/>
              </a:lnSpc>
              <a:spcBef>
                <a:spcPts val="0"/>
              </a:spcBef>
              <a:spcAft>
                <a:spcPts val="0"/>
              </a:spcAft>
              <a:buClrTx/>
              <a:buSzPct val="120000"/>
              <a:buFont typeface="Tahoma" pitchFamily="34" charset="0"/>
              <a:buChar char="▫"/>
              <a:defRPr sz="1600" baseline="0">
                <a:latin typeface="Tahoma" pitchFamily="34" charset="0"/>
              </a:defRPr>
            </a:lvl4pPr>
            <a:lvl5pPr marL="751394" indent="-111738">
              <a:lnSpc>
                <a:spcPct val="100000"/>
              </a:lnSpc>
              <a:spcBef>
                <a:spcPts val="0"/>
              </a:spcBef>
              <a:spcAft>
                <a:spcPts val="0"/>
              </a:spcAft>
              <a:buClrTx/>
              <a:buSzPct val="89000"/>
              <a:buFont typeface="Tahoma" pitchFamily="34" charset="0"/>
              <a:buChar char="-"/>
              <a:defRPr sz="1600" baseline="0">
                <a:latin typeface="Tahom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Text Placeholder 3"/>
          <p:cNvSpPr>
            <a:spLocks noGrp="1"/>
          </p:cNvSpPr>
          <p:nvPr>
            <p:ph type="body" sz="quarter" idx="18"/>
          </p:nvPr>
        </p:nvSpPr>
        <p:spPr>
          <a:xfrm>
            <a:off x="160742" y="1146692"/>
            <a:ext cx="8754660" cy="251222"/>
          </a:xfrm>
          <a:prstGeom prst="rect">
            <a:avLst/>
          </a:prstGeom>
        </p:spPr>
        <p:txBody>
          <a:bodyPr wrap="square" lIns="0" tIns="0" rIns="0" bIns="0">
            <a:spAutoFit/>
          </a:bodyPr>
          <a:lstStyle>
            <a:lvl1pPr marL="0" indent="0">
              <a:lnSpc>
                <a:spcPct val="100000"/>
              </a:lnSpc>
              <a:spcBef>
                <a:spcPts val="0"/>
              </a:spcBef>
              <a:spcAft>
                <a:spcPts val="0"/>
              </a:spcAft>
              <a:defRPr sz="1600" baseline="0">
                <a:latin typeface="Tahoma" pitchFamily="34" charset="0"/>
              </a:defRPr>
            </a:lvl1pPr>
            <a:lvl2pPr marL="181371" indent="-181371">
              <a:lnSpc>
                <a:spcPct val="100000"/>
              </a:lnSpc>
              <a:spcBef>
                <a:spcPts val="392"/>
              </a:spcBef>
              <a:spcAft>
                <a:spcPts val="0"/>
              </a:spcAft>
              <a:buClr>
                <a:schemeClr val="tx2"/>
              </a:buClr>
              <a:buSzPct val="125000"/>
              <a:buFont typeface="Tahoma" pitchFamily="34" charset="0"/>
              <a:buChar char="▪"/>
              <a:defRPr sz="1600" baseline="0">
                <a:latin typeface="Tahoma" pitchFamily="34" charset="0"/>
              </a:defRPr>
            </a:lvl2pPr>
            <a:lvl3pPr marL="472860" indent="-291490">
              <a:lnSpc>
                <a:spcPct val="100000"/>
              </a:lnSpc>
              <a:spcBef>
                <a:spcPts val="392"/>
              </a:spcBef>
              <a:spcAft>
                <a:spcPts val="0"/>
              </a:spcAft>
              <a:buClr>
                <a:schemeClr val="tx2"/>
              </a:buClr>
              <a:buSzPct val="120000"/>
              <a:buFont typeface="Tahoma" pitchFamily="34" charset="0"/>
              <a:buChar char="–"/>
              <a:defRPr sz="1600" baseline="0">
                <a:latin typeface="Tahoma" pitchFamily="34" charset="0"/>
              </a:defRPr>
            </a:lvl3pPr>
            <a:lvl4pPr marL="639657" indent="-166797">
              <a:lnSpc>
                <a:spcPct val="100000"/>
              </a:lnSpc>
              <a:spcBef>
                <a:spcPts val="392"/>
              </a:spcBef>
              <a:spcAft>
                <a:spcPts val="0"/>
              </a:spcAft>
              <a:buClr>
                <a:schemeClr val="tx2"/>
              </a:buClr>
              <a:buSzPct val="120000"/>
              <a:buFont typeface="Tahoma" pitchFamily="34" charset="0"/>
              <a:buChar char="▫"/>
              <a:defRPr sz="1600" baseline="0">
                <a:latin typeface="Tahoma" pitchFamily="34" charset="0"/>
              </a:defRPr>
            </a:lvl4pPr>
            <a:lvl5pPr marL="751394" indent="-111738">
              <a:lnSpc>
                <a:spcPct val="100000"/>
              </a:lnSpc>
              <a:spcBef>
                <a:spcPts val="392"/>
              </a:spcBef>
              <a:spcAft>
                <a:spcPts val="0"/>
              </a:spcAft>
              <a:buClr>
                <a:schemeClr val="tx2"/>
              </a:buClr>
              <a:buSzPct val="89000"/>
              <a:buFont typeface="Tahoma" pitchFamily="34" charset="0"/>
              <a:buChar char="-"/>
              <a:defRPr sz="1600" baseline="0">
                <a:latin typeface="Tahoma" pitchFamily="34" charset="0"/>
              </a:defRPr>
            </a:lvl5pPr>
          </a:lstStyle>
          <a:p>
            <a:pPr lvl="0"/>
            <a:r>
              <a:rPr lang="en-US" smtClean="0"/>
              <a:t>Click to edit Master text styles</a:t>
            </a:r>
          </a:p>
        </p:txBody>
      </p:sp>
      <p:sp>
        <p:nvSpPr>
          <p:cNvPr id="14"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extLst>
      <p:ext uri="{BB962C8B-B14F-4D97-AF65-F5344CB8AC3E}">
        <p14:creationId xmlns:p14="http://schemas.microsoft.com/office/powerpoint/2010/main" xmlns="" val="337932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
        <p:nvSpPr>
          <p:cNvPr id="10"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
        <p:nvSpPr>
          <p:cNvPr id="13"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4" name="Picture 9" descr="ESE Logo"/>
          <p:cNvPicPr>
            <a:picLocks noChangeAspect="1"/>
          </p:cNvPicPr>
          <p:nvPr/>
        </p:nvPicPr>
        <p:blipFill>
          <a:blip r:embed="rId2" cstate="print">
            <a:lum bright="20000"/>
          </a:blip>
          <a:srcRect t="-1224"/>
          <a:stretch>
            <a:fillRect/>
          </a:stretch>
        </p:blipFill>
        <p:spPr bwMode="auto">
          <a:xfrm>
            <a:off x="6894513" y="1828800"/>
            <a:ext cx="2249487" cy="5029200"/>
          </a:xfrm>
          <a:prstGeom prst="rect">
            <a:avLst/>
          </a:prstGeom>
          <a:noFill/>
          <a:ln w="9525">
            <a:noFill/>
            <a:miter lim="800000"/>
            <a:headEnd/>
            <a:tailEnd/>
          </a:ln>
        </p:spPr>
      </p:pic>
      <p:sp>
        <p:nvSpPr>
          <p:cNvPr id="10" name="Title 1"/>
          <p:cNvSpPr>
            <a:spLocks noGrp="1"/>
          </p:cNvSpPr>
          <p:nvPr>
            <p:ph type="title"/>
          </p:nvPr>
        </p:nvSpPr>
        <p:spPr>
          <a:xfrm>
            <a:off x="685800" y="2209800"/>
            <a:ext cx="6781800" cy="2895600"/>
          </a:xfrm>
        </p:spPr>
        <p:txBody>
          <a:bodyPr anchor="b">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2" descr="ESE Star Logo"/>
          <p:cNvPicPr>
            <a:picLocks noChangeAspect="1" noChangeArrowheads="1"/>
          </p:cNvPicPr>
          <p:nvPr userDrawn="1"/>
        </p:nvPicPr>
        <p:blipFill>
          <a:blip r:embed="rId3" cstate="print"/>
          <a:srcRect/>
          <a:stretch>
            <a:fillRect/>
          </a:stretch>
        </p:blipFill>
        <p:spPr bwMode="auto">
          <a:xfrm>
            <a:off x="5257800" y="5804151"/>
            <a:ext cx="2166938" cy="1053849"/>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Section Header with Picture">
    <p:spTree>
      <p:nvGrpSpPr>
        <p:cNvPr id="1" name=""/>
        <p:cNvGrpSpPr/>
        <p:nvPr/>
      </p:nvGrpSpPr>
      <p:grpSpPr>
        <a:xfrm>
          <a:off x="0" y="0"/>
          <a:ext cx="0" cy="0"/>
          <a:chOff x="0" y="0"/>
          <a:chExt cx="0" cy="0"/>
        </a:xfrm>
      </p:grpSpPr>
      <p:pic>
        <p:nvPicPr>
          <p:cNvPr id="5" name="Picture 9" descr="ESE Logo"/>
          <p:cNvPicPr>
            <a:picLocks noChangeAspect="1"/>
          </p:cNvPicPr>
          <p:nvPr/>
        </p:nvPicPr>
        <p:blipFill>
          <a:blip r:embed="rId2" cstate="print">
            <a:lum bright="20000"/>
          </a:blip>
          <a:srcRect t="-1224"/>
          <a:stretch>
            <a:fillRect/>
          </a:stretch>
        </p:blipFill>
        <p:spPr bwMode="auto">
          <a:xfrm>
            <a:off x="6894513" y="1828800"/>
            <a:ext cx="2249487" cy="5029200"/>
          </a:xfrm>
          <a:prstGeom prst="rect">
            <a:avLst/>
          </a:prstGeom>
          <a:noFill/>
          <a:ln w="9525">
            <a:noFill/>
            <a:miter lim="800000"/>
            <a:headEnd/>
            <a:tailEnd/>
          </a:ln>
        </p:spPr>
      </p:pic>
      <p:sp>
        <p:nvSpPr>
          <p:cNvPr id="10" name="Title 1"/>
          <p:cNvSpPr>
            <a:spLocks noGrp="1"/>
          </p:cNvSpPr>
          <p:nvPr>
            <p:ph type="title"/>
          </p:nvPr>
        </p:nvSpPr>
        <p:spPr>
          <a:xfrm>
            <a:off x="685800" y="2209800"/>
            <a:ext cx="6781800" cy="2895600"/>
          </a:xfrm>
        </p:spPr>
        <p:txBody>
          <a:bodyPr anchor="b">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2" descr="ESE Star Logo"/>
          <p:cNvPicPr>
            <a:picLocks noChangeAspect="1" noChangeArrowheads="1"/>
          </p:cNvPicPr>
          <p:nvPr userDrawn="1"/>
        </p:nvPicPr>
        <p:blipFill>
          <a:blip r:embed="rId3" cstate="print"/>
          <a:srcRect/>
          <a:stretch>
            <a:fillRect/>
          </a:stretch>
        </p:blipFill>
        <p:spPr bwMode="auto">
          <a:xfrm>
            <a:off x="5257800" y="5804151"/>
            <a:ext cx="2166938" cy="1053849"/>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descr="Educator Effectiveness Logo"/>
          <p:cNvPicPr>
            <a:picLocks noChangeAspect="1"/>
          </p:cNvPicPr>
          <p:nvPr/>
        </p:nvPicPr>
        <p:blipFill>
          <a:blip r:embed="rId19" cstate="print"/>
          <a:srcRect/>
          <a:stretch>
            <a:fillRect/>
          </a:stretch>
        </p:blipFill>
        <p:spPr>
          <a:xfrm>
            <a:off x="3574085" y="6096000"/>
            <a:ext cx="1952625" cy="685800"/>
          </a:xfrm>
          <a:prstGeom prst="rect">
            <a:avLst/>
          </a:prstGeom>
        </p:spPr>
      </p:pic>
      <p:pic>
        <p:nvPicPr>
          <p:cNvPr id="2050" name="Picture 8" descr="ESE_StarLogo_2881_1401_transparent_color.gif"/>
          <p:cNvPicPr>
            <a:picLocks noChangeAspect="1"/>
          </p:cNvPicPr>
          <p:nvPr/>
        </p:nvPicPr>
        <p:blipFill>
          <a:blip r:embed="rId20" cstate="print">
            <a:lum bright="40000"/>
          </a:blip>
          <a:srcRect/>
          <a:stretch>
            <a:fillRect/>
          </a:stretch>
        </p:blipFill>
        <p:spPr bwMode="auto">
          <a:xfrm>
            <a:off x="8258175" y="4953000"/>
            <a:ext cx="914400" cy="1905000"/>
          </a:xfrm>
          <a:prstGeom prst="rect">
            <a:avLst/>
          </a:prstGeom>
          <a:noFill/>
          <a:ln w="9525">
            <a:noFill/>
            <a:miter lim="800000"/>
            <a:headEnd/>
            <a:tailEnd/>
          </a:ln>
        </p:spPr>
      </p:pic>
      <p:pic>
        <p:nvPicPr>
          <p:cNvPr id="2051" name="Picture 7" descr="ESE_StarLogo_2881_1401_transparent_color.gif"/>
          <p:cNvPicPr>
            <a:picLocks noChangeAspect="1"/>
          </p:cNvPicPr>
          <p:nvPr/>
        </p:nvPicPr>
        <p:blipFill>
          <a:blip r:embed="rId20" cstate="print">
            <a:lum bright="40000"/>
          </a:blip>
          <a:srcRect/>
          <a:stretch>
            <a:fillRect/>
          </a:stretch>
        </p:blipFill>
        <p:spPr bwMode="auto">
          <a:xfrm>
            <a:off x="8258175" y="4953000"/>
            <a:ext cx="914400" cy="1905000"/>
          </a:xfrm>
          <a:prstGeom prst="rect">
            <a:avLst/>
          </a:prstGeom>
          <a:noFill/>
          <a:ln w="9525">
            <a:noFill/>
            <a:miter lim="800000"/>
            <a:headEnd/>
            <a:tailEnd/>
          </a:ln>
        </p:spPr>
      </p:pic>
      <p:pic>
        <p:nvPicPr>
          <p:cNvPr id="2052" name="Picture 6" descr="ESE Logo"/>
          <p:cNvPicPr>
            <a:picLocks noChangeAspect="1"/>
          </p:cNvPicPr>
          <p:nvPr/>
        </p:nvPicPr>
        <p:blipFill>
          <a:blip r:embed="rId20" cstate="print">
            <a:lum bright="40000"/>
          </a:blip>
          <a:srcRect/>
          <a:stretch>
            <a:fillRect/>
          </a:stretch>
        </p:blipFill>
        <p:spPr bwMode="auto">
          <a:xfrm>
            <a:off x="8258175" y="4953000"/>
            <a:ext cx="914400" cy="1905000"/>
          </a:xfrm>
          <a:prstGeom prst="rect">
            <a:avLst/>
          </a:prstGeom>
          <a:noFill/>
          <a:ln w="9525">
            <a:noFill/>
            <a:miter lim="800000"/>
            <a:headEnd/>
            <a:tailEnd/>
          </a:ln>
        </p:spPr>
      </p:pic>
      <p:sp>
        <p:nvSpPr>
          <p:cNvPr id="2053" name="Title Placeholder 1"/>
          <p:cNvSpPr>
            <a:spLocks noGrp="1"/>
          </p:cNvSpPr>
          <p:nvPr>
            <p:ph type="title"/>
          </p:nvPr>
        </p:nvSpPr>
        <p:spPr bwMode="auto">
          <a:xfrm>
            <a:off x="609600" y="274638"/>
            <a:ext cx="7924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4" name="Text Placeholder 2"/>
          <p:cNvSpPr>
            <a:spLocks noGrp="1"/>
          </p:cNvSpPr>
          <p:nvPr>
            <p:ph type="body" idx="1"/>
          </p:nvPr>
        </p:nvSpPr>
        <p:spPr bwMode="auto">
          <a:xfrm>
            <a:off x="609600" y="1524000"/>
            <a:ext cx="7924800" cy="4602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8486775"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n-lt"/>
              </a:defRPr>
            </a:lvl1pPr>
          </a:lstStyle>
          <a:p>
            <a:fld id="{5769D82E-6987-4D55-BC92-780323C53D3E}" type="slidenum">
              <a:rPr lang="en-US" smtClean="0"/>
              <a:pPr/>
              <a:t>‹#›</a:t>
            </a:fld>
            <a:endParaRPr lang="en-US" dirty="0"/>
          </a:p>
        </p:txBody>
      </p:sp>
      <p:sp>
        <p:nvSpPr>
          <p:cNvPr id="10" name="Rectangle 9" descr="horizontal bar"/>
          <p:cNvSpPr/>
          <p:nvPr/>
        </p:nvSpPr>
        <p:spPr>
          <a:xfrm>
            <a:off x="5638800" y="6477000"/>
            <a:ext cx="2819400" cy="762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descr="horizontal bar"/>
          <p:cNvSpPr/>
          <p:nvPr/>
        </p:nvSpPr>
        <p:spPr>
          <a:xfrm>
            <a:off x="685800" y="6477000"/>
            <a:ext cx="2819400" cy="762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557686" y="6567535"/>
            <a:ext cx="2971800" cy="215444"/>
          </a:xfrm>
          <a:prstGeom prst="rect">
            <a:avLst/>
          </a:prstGeom>
          <a:noFill/>
        </p:spPr>
        <p:txBody>
          <a:bodyPr wrap="square" rtlCol="0">
            <a:spAutoFit/>
          </a:bodyPr>
          <a:lstStyle/>
          <a:p>
            <a:r>
              <a:rPr lang="en-US" sz="800" dirty="0" smtClean="0">
                <a:solidFill>
                  <a:schemeClr val="bg1">
                    <a:lumMod val="65000"/>
                  </a:schemeClr>
                </a:solidFill>
              </a:rPr>
              <a:t>Massachusetts Department of Elementary &amp; Secondary  Education </a:t>
            </a:r>
            <a:endParaRPr lang="en-US" sz="800" dirty="0">
              <a:solidFill>
                <a:schemeClr val="bg1">
                  <a:lumMod val="65000"/>
                </a:scheme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7" r:id="rId10"/>
    <p:sldLayoutId id="2147483670" r:id="rId11"/>
    <p:sldLayoutId id="2147483671" r:id="rId12"/>
    <p:sldLayoutId id="2147483672" r:id="rId13"/>
    <p:sldLayoutId id="2147483673" r:id="rId14"/>
    <p:sldLayoutId id="2147483674" r:id="rId15"/>
    <p:sldLayoutId id="2147483675" r:id="rId16"/>
    <p:sldLayoutId id="2147483676" r:id="rId17"/>
  </p:sldLayoutIdLst>
  <p:hf sldNum="0" hdr="0" ftr="0" dt="0"/>
  <p:txStyles>
    <p:titleStyle>
      <a:lvl1pPr algn="l" rtl="0" eaLnBrk="1" fontAlgn="base" hangingPunct="1">
        <a:spcBef>
          <a:spcPct val="0"/>
        </a:spcBef>
        <a:spcAft>
          <a:spcPct val="0"/>
        </a:spcAft>
        <a:defRPr sz="4400" kern="12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Georgia" pitchFamily="18" charset="0"/>
        </a:defRPr>
      </a:lvl2pPr>
      <a:lvl3pPr algn="l" rtl="0" eaLnBrk="1" fontAlgn="base" hangingPunct="1">
        <a:spcBef>
          <a:spcPct val="0"/>
        </a:spcBef>
        <a:spcAft>
          <a:spcPct val="0"/>
        </a:spcAft>
        <a:defRPr sz="4400">
          <a:solidFill>
            <a:schemeClr val="tx1"/>
          </a:solidFill>
          <a:latin typeface="Georgia" pitchFamily="18" charset="0"/>
        </a:defRPr>
      </a:lvl3pPr>
      <a:lvl4pPr algn="l" rtl="0" eaLnBrk="1" fontAlgn="base" hangingPunct="1">
        <a:spcBef>
          <a:spcPct val="0"/>
        </a:spcBef>
        <a:spcAft>
          <a:spcPct val="0"/>
        </a:spcAft>
        <a:defRPr sz="4400">
          <a:solidFill>
            <a:schemeClr val="tx1"/>
          </a:solidFill>
          <a:latin typeface="Georgia" pitchFamily="18" charset="0"/>
        </a:defRPr>
      </a:lvl4pPr>
      <a:lvl5pPr algn="l" rtl="0" eaLnBrk="1" fontAlgn="base" hangingPunct="1">
        <a:spcBef>
          <a:spcPct val="0"/>
        </a:spcBef>
        <a:spcAft>
          <a:spcPct val="0"/>
        </a:spcAft>
        <a:defRPr sz="4400">
          <a:solidFill>
            <a:schemeClr val="tx1"/>
          </a:solidFill>
          <a:latin typeface="Georgia" pitchFamily="18" charset="0"/>
        </a:defRPr>
      </a:lvl5pPr>
      <a:lvl6pPr marL="457200" algn="l" rtl="0" eaLnBrk="1" fontAlgn="base" hangingPunct="1">
        <a:spcBef>
          <a:spcPct val="0"/>
        </a:spcBef>
        <a:spcAft>
          <a:spcPct val="0"/>
        </a:spcAft>
        <a:defRPr sz="4400">
          <a:solidFill>
            <a:schemeClr val="tx1"/>
          </a:solidFill>
          <a:latin typeface="Georgia" pitchFamily="18" charset="0"/>
        </a:defRPr>
      </a:lvl6pPr>
      <a:lvl7pPr marL="914400" algn="l" rtl="0" eaLnBrk="1" fontAlgn="base" hangingPunct="1">
        <a:spcBef>
          <a:spcPct val="0"/>
        </a:spcBef>
        <a:spcAft>
          <a:spcPct val="0"/>
        </a:spcAft>
        <a:defRPr sz="4400">
          <a:solidFill>
            <a:schemeClr val="tx1"/>
          </a:solidFill>
          <a:latin typeface="Georgia" pitchFamily="18" charset="0"/>
        </a:defRPr>
      </a:lvl7pPr>
      <a:lvl8pPr marL="1371600" algn="l" rtl="0" eaLnBrk="1" fontAlgn="base" hangingPunct="1">
        <a:spcBef>
          <a:spcPct val="0"/>
        </a:spcBef>
        <a:spcAft>
          <a:spcPct val="0"/>
        </a:spcAft>
        <a:defRPr sz="4400">
          <a:solidFill>
            <a:schemeClr val="tx1"/>
          </a:solidFill>
          <a:latin typeface="Georgia" pitchFamily="18" charset="0"/>
        </a:defRPr>
      </a:lvl8pPr>
      <a:lvl9pPr marL="1828800" algn="l" rtl="0" eaLnBrk="1" fontAlgn="base" hangingPunct="1">
        <a:spcBef>
          <a:spcPct val="0"/>
        </a:spcBef>
        <a:spcAft>
          <a:spcPct val="0"/>
        </a:spcAft>
        <a:defRPr sz="4400">
          <a:solidFill>
            <a:schemeClr val="tx1"/>
          </a:solidFill>
          <a:latin typeface="Georgia" pitchFamily="18" charset="0"/>
        </a:defRPr>
      </a:lvl9pPr>
    </p:titleStyle>
    <p:bodyStyle>
      <a:lvl1pPr marL="342900" indent="-342900" algn="l" rtl="0" eaLnBrk="1" fontAlgn="base" hangingPunct="1">
        <a:spcBef>
          <a:spcPct val="20000"/>
        </a:spcBef>
        <a:spcAft>
          <a:spcPct val="0"/>
        </a:spcAft>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rtl="0" eaLnBrk="1" fontAlgn="base" hangingPunct="1">
        <a:spcBef>
          <a:spcPct val="20000"/>
        </a:spcBef>
        <a:spcAft>
          <a:spcPct val="0"/>
        </a:spcAft>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rtl="0" eaLnBrk="1" fontAlgn="base" hangingPunct="1">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rtl="0" eaLnBrk="1" fontAlgn="base" hangingPunct="1">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rtl="0" eaLnBrk="1" fontAlgn="base" hangingPunct="1">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Educator Evaluation</a:t>
            </a:r>
            <a:endParaRPr lang="en-US" dirty="0"/>
          </a:p>
        </p:txBody>
      </p:sp>
      <p:sp>
        <p:nvSpPr>
          <p:cNvPr id="3" name="Subtitle 2"/>
          <p:cNvSpPr>
            <a:spLocks noGrp="1"/>
          </p:cNvSpPr>
          <p:nvPr>
            <p:ph type="subTitle" idx="1"/>
          </p:nvPr>
        </p:nvSpPr>
        <p:spPr>
          <a:xfrm>
            <a:off x="533400" y="2895600"/>
            <a:ext cx="5410200" cy="1066800"/>
          </a:xfrm>
        </p:spPr>
        <p:txBody>
          <a:bodyPr/>
          <a:lstStyle/>
          <a:p>
            <a:r>
              <a:rPr lang="en-US" dirty="0" smtClean="0">
                <a:solidFill>
                  <a:schemeClr val="bg1">
                    <a:lumMod val="65000"/>
                  </a:schemeClr>
                </a:solidFill>
              </a:rPr>
              <a:t>Discussion and Vote to Amend the Regulations</a:t>
            </a:r>
          </a:p>
          <a:p>
            <a:endParaRPr lang="en-US" dirty="0" smtClean="0"/>
          </a:p>
        </p:txBody>
      </p:sp>
      <p:sp>
        <p:nvSpPr>
          <p:cNvPr id="4" name="Rectangle 3"/>
          <p:cNvSpPr/>
          <p:nvPr/>
        </p:nvSpPr>
        <p:spPr>
          <a:xfrm>
            <a:off x="533400" y="4343400"/>
            <a:ext cx="6096000" cy="830997"/>
          </a:xfrm>
          <a:prstGeom prst="rect">
            <a:avLst/>
          </a:prstGeom>
        </p:spPr>
        <p:txBody>
          <a:bodyPr wrap="square">
            <a:spAutoFit/>
          </a:bodyPr>
          <a:lstStyle/>
          <a:p>
            <a:r>
              <a:rPr lang="en-US" sz="2400" dirty="0" smtClean="0">
                <a:solidFill>
                  <a:schemeClr val="bg1">
                    <a:lumMod val="65000"/>
                  </a:schemeClr>
                </a:solidFill>
              </a:rPr>
              <a:t>Heather Peske, Senior Associate Commissioner</a:t>
            </a:r>
          </a:p>
          <a:p>
            <a:r>
              <a:rPr lang="en-US" sz="2400" dirty="0" smtClean="0">
                <a:solidFill>
                  <a:schemeClr val="bg1">
                    <a:lumMod val="65000"/>
                  </a:schemeClr>
                </a:solidFill>
              </a:rPr>
              <a:t>Ron Noble, Director of Integration and Strategy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Educator Evaluation in MA</a:t>
            </a:r>
            <a:br>
              <a:rPr lang="en-US" dirty="0" smtClean="0"/>
            </a:br>
            <a:r>
              <a:rPr lang="en-US" i="1" dirty="0" smtClean="0"/>
              <a:t>Five Key Priorities</a:t>
            </a:r>
            <a:endParaRPr lang="en-US" dirty="0"/>
          </a:p>
        </p:txBody>
      </p:sp>
      <p:sp>
        <p:nvSpPr>
          <p:cNvPr id="5" name="Content Placeholder 4"/>
          <p:cNvSpPr>
            <a:spLocks noGrp="1"/>
          </p:cNvSpPr>
          <p:nvPr>
            <p:ph idx="1"/>
          </p:nvPr>
        </p:nvSpPr>
        <p:spPr>
          <a:xfrm>
            <a:off x="609600" y="1828800"/>
            <a:ext cx="7924800" cy="4648200"/>
          </a:xfrm>
        </p:spPr>
        <p:txBody>
          <a:bodyPr>
            <a:normAutofit/>
          </a:bodyPr>
          <a:lstStyle/>
          <a:p>
            <a:pPr>
              <a:spcBef>
                <a:spcPts val="1200"/>
              </a:spcBef>
              <a:spcAft>
                <a:spcPts val="600"/>
              </a:spcAft>
              <a:buFont typeface="Wingdings" pitchFamily="2" charset="2"/>
              <a:buChar char="ü"/>
            </a:pPr>
            <a:r>
              <a:rPr lang="en-US" dirty="0" smtClean="0"/>
              <a:t>Promote Growth and Development</a:t>
            </a:r>
          </a:p>
          <a:p>
            <a:pPr>
              <a:spcBef>
                <a:spcPts val="1200"/>
              </a:spcBef>
              <a:spcAft>
                <a:spcPts val="600"/>
              </a:spcAft>
              <a:buFont typeface="Wingdings" pitchFamily="2" charset="2"/>
              <a:buChar char="ü"/>
            </a:pPr>
            <a:r>
              <a:rPr lang="en-US" dirty="0" smtClean="0"/>
              <a:t>Place Student Learning at the Center</a:t>
            </a:r>
          </a:p>
          <a:p>
            <a:pPr>
              <a:spcBef>
                <a:spcPts val="1200"/>
              </a:spcBef>
              <a:spcAft>
                <a:spcPts val="600"/>
              </a:spcAft>
              <a:buFont typeface="Wingdings" pitchFamily="2" charset="2"/>
              <a:buChar char="ü"/>
            </a:pPr>
            <a:r>
              <a:rPr lang="en-US" dirty="0" smtClean="0"/>
              <a:t>Recognize Excellence</a:t>
            </a:r>
          </a:p>
          <a:p>
            <a:pPr>
              <a:spcBef>
                <a:spcPts val="1200"/>
              </a:spcBef>
              <a:spcAft>
                <a:spcPts val="600"/>
              </a:spcAft>
              <a:buFont typeface="Wingdings" pitchFamily="2" charset="2"/>
              <a:buChar char="ü"/>
            </a:pPr>
            <a:r>
              <a:rPr lang="en-US" dirty="0" smtClean="0"/>
              <a:t>Set a High Bar for Tenure</a:t>
            </a:r>
          </a:p>
          <a:p>
            <a:pPr>
              <a:spcBef>
                <a:spcPts val="1200"/>
              </a:spcBef>
              <a:spcAft>
                <a:spcPts val="600"/>
              </a:spcAft>
              <a:buFont typeface="Wingdings" pitchFamily="2" charset="2"/>
              <a:buChar char="ü"/>
            </a:pPr>
            <a:r>
              <a:rPr lang="en-US" dirty="0" smtClean="0"/>
              <a:t>Shorten Timelines for Improvement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6" name="Slide Number Placeholder 5"/>
          <p:cNvSpPr>
            <a:spLocks noGrp="1"/>
          </p:cNvSpPr>
          <p:nvPr>
            <p:ph type="sldNum" sz="quarter" idx="12"/>
          </p:nvPr>
        </p:nvSpPr>
        <p:spPr>
          <a:xfrm>
            <a:off x="8486775" y="5257800"/>
            <a:ext cx="533400" cy="457200"/>
          </a:xfrm>
        </p:spPr>
        <p:txBody>
          <a:bodyPr/>
          <a:lstStyle/>
          <a:p>
            <a:pPr>
              <a:defRPr/>
            </a:pPr>
            <a:fld id="{5030259C-A556-42F6-8853-891A922E8511}" type="slidenum">
              <a:rPr lang="en-US" smtClean="0"/>
              <a:pPr>
                <a:defRPr/>
              </a:pPr>
              <a:t>3</a:t>
            </a:fld>
            <a:endParaRPr lang="en-US" dirty="0"/>
          </a:p>
        </p:txBody>
      </p:sp>
      <p:sp>
        <p:nvSpPr>
          <p:cNvPr id="14" name="Shape 73"/>
          <p:cNvSpPr txBox="1">
            <a:spLocks/>
          </p:cNvSpPr>
          <p:nvPr/>
        </p:nvSpPr>
        <p:spPr bwMode="auto">
          <a:xfrm>
            <a:off x="304800" y="77491"/>
            <a:ext cx="8583613" cy="1446509"/>
          </a:xfrm>
          <a:prstGeom prst="rect">
            <a:avLst/>
          </a:prstGeom>
          <a:noFill/>
          <a:ln w="9525">
            <a:noFill/>
            <a:miter lim="800000"/>
            <a:headEnd/>
            <a:tailEnd/>
          </a:ln>
        </p:spPr>
        <p:txBody>
          <a:bodyPr vert="horz" wrap="square" lIns="91425" tIns="45700" rIns="91425" bIns="4570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Pct val="25000"/>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S PGothic" pitchFamily="34" charset="-128"/>
                <a:cs typeface="MS PGothic"/>
              </a:rPr>
              <a:t>Proposed Framework Design</a:t>
            </a:r>
          </a:p>
          <a:p>
            <a:pPr marL="0" marR="0" lvl="0" indent="0" algn="l" defTabSz="914400" rtl="0" eaLnBrk="0" fontAlgn="base" latinLnBrk="0" hangingPunct="0">
              <a:lnSpc>
                <a:spcPct val="100000"/>
              </a:lnSpc>
              <a:spcBef>
                <a:spcPct val="0"/>
              </a:spcBef>
              <a:spcAft>
                <a:spcPct val="0"/>
              </a:spcAft>
              <a:buClrTx/>
              <a:buSzPct val="25000"/>
              <a:buFontTx/>
              <a:buNone/>
              <a:tabLst/>
              <a:defRPr/>
            </a:pPr>
            <a:r>
              <a:rPr lang="en-US" sz="4400" i="1" dirty="0" smtClean="0">
                <a:latin typeface="+mj-lt"/>
                <a:ea typeface="MS PGothic" pitchFamily="34" charset="-128"/>
                <a:cs typeface="MS PGothic"/>
              </a:rPr>
              <a:t>One Rating</a:t>
            </a:r>
            <a:endParaRPr kumimoji="0" lang="en-US" sz="4400" b="0" i="1" u="none" strike="noStrike" kern="1200" cap="none" spc="0" normalizeH="0" baseline="0" noProof="0" dirty="0" smtClean="0">
              <a:ln>
                <a:noFill/>
              </a:ln>
              <a:solidFill>
                <a:schemeClr val="tx1"/>
              </a:solidFill>
              <a:effectLst/>
              <a:uLnTx/>
              <a:uFillTx/>
              <a:latin typeface="+mj-lt"/>
              <a:ea typeface="MS PGothic" pitchFamily="34" charset="-128"/>
              <a:cs typeface="MS PGothic"/>
            </a:endParaRPr>
          </a:p>
        </p:txBody>
      </p:sp>
      <p:graphicFrame>
        <p:nvGraphicFramePr>
          <p:cNvPr id="7" name="Table 6"/>
          <p:cNvGraphicFramePr>
            <a:graphicFrameLocks noGrp="1"/>
          </p:cNvGraphicFramePr>
          <p:nvPr/>
        </p:nvGraphicFramePr>
        <p:xfrm>
          <a:off x="685800" y="2057400"/>
          <a:ext cx="7467600" cy="3148149"/>
        </p:xfrm>
        <a:graphic>
          <a:graphicData uri="http://schemas.openxmlformats.org/drawingml/2006/table">
            <a:tbl>
              <a:tblPr firstRow="1" bandRow="1"/>
              <a:tblGrid>
                <a:gridCol w="1761226"/>
                <a:gridCol w="2853187"/>
                <a:gridCol w="2853187"/>
              </a:tblGrid>
              <a:tr h="685800">
                <a:tc>
                  <a:txBody>
                    <a:bodyPr/>
                    <a:lstStyle/>
                    <a:p>
                      <a:endParaRPr lang="en-US" dirty="0"/>
                    </a:p>
                  </a:txBody>
                  <a:tcPr anchor="ctr">
                    <a:lnL w="12700" cap="flat" cmpd="sng" algn="ctr">
                      <a:noFill/>
                      <a:prstDash val="solid"/>
                      <a:round/>
                      <a:headEnd type="none" w="med" len="med"/>
                      <a:tailEnd type="none" w="med" len="med"/>
                    </a:lnL>
                    <a:lnR w="12700" cmpd="sng">
                      <a:noFill/>
                      <a:prstDash val="solid"/>
                    </a:lnR>
                    <a:lnT w="12700" cap="flat" cmpd="sng" algn="ctr">
                      <a:no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tc>
                  <a:txBody>
                    <a:bodyPr/>
                    <a:lstStyle/>
                    <a:p>
                      <a:pPr algn="ctr"/>
                      <a:r>
                        <a:rPr lang="en-US" b="1" dirty="0" smtClean="0">
                          <a:solidFill>
                            <a:schemeClr val="bg1"/>
                          </a:solidFill>
                        </a:rPr>
                        <a:t>Summative Performance Rating</a:t>
                      </a:r>
                      <a:endParaRPr lang="en-US" b="1" dirty="0">
                        <a:solidFill>
                          <a:schemeClr val="bg1"/>
                        </a:solidFill>
                      </a:endParaRPr>
                    </a:p>
                  </a:txBody>
                  <a:tcP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b="1" dirty="0" smtClean="0">
                          <a:solidFill>
                            <a:schemeClr val="bg1"/>
                          </a:solidFill>
                        </a:rPr>
                        <a:t>Student Impact </a:t>
                      </a:r>
                    </a:p>
                    <a:p>
                      <a:pPr algn="ctr"/>
                      <a:r>
                        <a:rPr lang="en-US" b="1" dirty="0" smtClean="0">
                          <a:solidFill>
                            <a:schemeClr val="bg1"/>
                          </a:solidFill>
                        </a:rPr>
                        <a:t>Rating</a:t>
                      </a:r>
                      <a:endParaRPr lang="en-US" b="1" dirty="0">
                        <a:solidFill>
                          <a:schemeClr val="bg1"/>
                        </a:solidFill>
                      </a:endParaRPr>
                    </a:p>
                  </a:txBody>
                  <a:tcP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533400">
                <a:tc>
                  <a:txBody>
                    <a:bodyPr/>
                    <a:lstStyle/>
                    <a:p>
                      <a:pPr algn="ctr"/>
                      <a:r>
                        <a:rPr lang="en-US" b="1" dirty="0" smtClean="0"/>
                        <a:t>Purpose:</a:t>
                      </a:r>
                      <a:endParaRPr lang="en-US" b="1" dirty="0"/>
                    </a:p>
                  </a:txBody>
                  <a:tcPr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182880" marR="0" indent="-182880" algn="ctr" defTabSz="914400" rtl="0" eaLnBrk="1" fontAlgn="auto" latinLnBrk="0" hangingPunct="1">
                        <a:lnSpc>
                          <a:spcPct val="100000"/>
                        </a:lnSpc>
                        <a:spcBef>
                          <a:spcPts val="0"/>
                        </a:spcBef>
                        <a:spcAft>
                          <a:spcPts val="0"/>
                        </a:spcAft>
                        <a:buClrTx/>
                        <a:buSzTx/>
                        <a:buFont typeface="Arial" pitchFamily="34" charset="0"/>
                        <a:buNone/>
                        <a:tabLst/>
                        <a:defRPr/>
                      </a:pPr>
                      <a:r>
                        <a:rPr lang="en-US" sz="1800" dirty="0" smtClean="0"/>
                        <a:t>Provide educators with feedback on professional practice </a:t>
                      </a:r>
                      <a:r>
                        <a:rPr lang="en-US" sz="1800" dirty="0" smtClean="0">
                          <a:solidFill>
                            <a:srgbClr val="FF0000"/>
                          </a:solidFill>
                        </a:rPr>
                        <a:t>and impact on student learning</a:t>
                      </a:r>
                    </a:p>
                  </a:txBody>
                  <a:tcPr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182880" marR="0" indent="-182880" algn="ctr" defTabSz="914400" rtl="0" eaLnBrk="1" fontAlgn="auto" latinLnBrk="0" hangingPunct="1">
                        <a:lnSpc>
                          <a:spcPct val="100000"/>
                        </a:lnSpc>
                        <a:spcBef>
                          <a:spcPts val="0"/>
                        </a:spcBef>
                        <a:spcAft>
                          <a:spcPts val="0"/>
                        </a:spcAft>
                        <a:buClrTx/>
                        <a:buSzTx/>
                        <a:buFont typeface="Arial" pitchFamily="34" charset="0"/>
                        <a:buNone/>
                        <a:tabLst/>
                        <a:defRPr/>
                      </a:pPr>
                      <a:r>
                        <a:rPr lang="en-US" sz="1800" dirty="0" smtClean="0">
                          <a:solidFill>
                            <a:schemeClr val="bg1"/>
                          </a:solidFill>
                        </a:rPr>
                        <a:t>Provide educators with</a:t>
                      </a:r>
                      <a:r>
                        <a:rPr lang="en-US" sz="1800" baseline="0" dirty="0" smtClean="0">
                          <a:solidFill>
                            <a:schemeClr val="bg1"/>
                          </a:solidFill>
                        </a:rPr>
                        <a:t> feedback on i</a:t>
                      </a:r>
                      <a:r>
                        <a:rPr lang="en-US" sz="1800" dirty="0" smtClean="0">
                          <a:solidFill>
                            <a:schemeClr val="bg1"/>
                          </a:solidFill>
                        </a:rPr>
                        <a:t>mpact on student learning</a:t>
                      </a:r>
                    </a:p>
                  </a:txBody>
                  <a:tcPr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1273629">
                <a:tc>
                  <a:txBody>
                    <a:bodyPr/>
                    <a:lstStyle/>
                    <a:p>
                      <a:pPr algn="ctr"/>
                      <a:r>
                        <a:rPr lang="en-US" b="1" dirty="0" smtClean="0"/>
                        <a:t>Rating  Scale:</a:t>
                      </a:r>
                      <a:endParaRPr lang="en-US" b="1" dirty="0"/>
                    </a:p>
                  </a:txBody>
                  <a:tcPr anchor="ct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182880" indent="-182880" algn="ctr">
                        <a:spcBef>
                          <a:spcPts val="0"/>
                        </a:spcBef>
                        <a:buFont typeface="Arial" pitchFamily="34" charset="0"/>
                        <a:buNone/>
                      </a:pPr>
                      <a:r>
                        <a:rPr lang="en-US" dirty="0" smtClean="0"/>
                        <a:t>Exemplary</a:t>
                      </a:r>
                    </a:p>
                    <a:p>
                      <a:pPr marL="182880" indent="-182880" algn="ctr">
                        <a:spcBef>
                          <a:spcPts val="0"/>
                        </a:spcBef>
                        <a:buFont typeface="Arial" pitchFamily="34" charset="0"/>
                        <a:buNone/>
                      </a:pPr>
                      <a:r>
                        <a:rPr lang="en-US" dirty="0" smtClean="0"/>
                        <a:t>Proficient</a:t>
                      </a:r>
                    </a:p>
                    <a:p>
                      <a:pPr marL="182880" indent="-182880" algn="ctr">
                        <a:spcBef>
                          <a:spcPts val="0"/>
                        </a:spcBef>
                        <a:buFont typeface="Arial" pitchFamily="34" charset="0"/>
                        <a:buNone/>
                      </a:pPr>
                      <a:r>
                        <a:rPr lang="en-US" dirty="0" smtClean="0"/>
                        <a:t>Needs</a:t>
                      </a:r>
                      <a:r>
                        <a:rPr lang="en-US" baseline="0" dirty="0" smtClean="0"/>
                        <a:t> Improvement</a:t>
                      </a:r>
                    </a:p>
                    <a:p>
                      <a:pPr marL="182880" indent="-182880" algn="ctr">
                        <a:spcBef>
                          <a:spcPts val="0"/>
                        </a:spcBef>
                        <a:buFont typeface="Arial" pitchFamily="34" charset="0"/>
                        <a:buNone/>
                      </a:pPr>
                      <a:r>
                        <a:rPr lang="en-US" baseline="0" dirty="0" smtClean="0"/>
                        <a:t>Unsatisfactory</a:t>
                      </a:r>
                      <a:endParaRPr lang="en-US" dirty="0"/>
                    </a:p>
                  </a:txBody>
                  <a:tcPr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182880" indent="-182880" algn="ctr">
                        <a:spcBef>
                          <a:spcPts val="0"/>
                        </a:spcBef>
                        <a:buFont typeface="Arial" pitchFamily="34" charset="0"/>
                        <a:buNone/>
                      </a:pPr>
                      <a:r>
                        <a:rPr lang="en-US" dirty="0" smtClean="0">
                          <a:solidFill>
                            <a:schemeClr val="bg1"/>
                          </a:solidFill>
                        </a:rPr>
                        <a:t>High </a:t>
                      </a:r>
                    </a:p>
                    <a:p>
                      <a:pPr marL="182880" indent="-182880" algn="ctr">
                        <a:spcBef>
                          <a:spcPts val="0"/>
                        </a:spcBef>
                        <a:buFont typeface="Arial" pitchFamily="34" charset="0"/>
                        <a:buNone/>
                      </a:pPr>
                      <a:r>
                        <a:rPr lang="en-US" dirty="0" smtClean="0">
                          <a:solidFill>
                            <a:schemeClr val="bg1"/>
                          </a:solidFill>
                        </a:rPr>
                        <a:t>Moderate</a:t>
                      </a:r>
                    </a:p>
                    <a:p>
                      <a:pPr marL="182880" indent="-182880" algn="ctr">
                        <a:spcBef>
                          <a:spcPts val="0"/>
                        </a:spcBef>
                        <a:buFont typeface="Arial" pitchFamily="34" charset="0"/>
                        <a:buNone/>
                      </a:pPr>
                      <a:r>
                        <a:rPr lang="en-US" dirty="0" smtClean="0">
                          <a:solidFill>
                            <a:schemeClr val="bg1"/>
                          </a:solidFill>
                        </a:rPr>
                        <a:t>Low</a:t>
                      </a:r>
                      <a:endParaRPr lang="en-US" dirty="0">
                        <a:solidFill>
                          <a:schemeClr val="bg1"/>
                        </a:solidFill>
                      </a:endParaRPr>
                    </a:p>
                  </a:txBody>
                  <a:tcPr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bl>
          </a:graphicData>
        </a:graphic>
      </p:graphicFrame>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50838"/>
            <a:ext cx="8077200" cy="792162"/>
          </a:xfrm>
        </p:spPr>
        <p:txBody>
          <a:bodyPr>
            <a:noAutofit/>
          </a:bodyPr>
          <a:lstStyle/>
          <a:p>
            <a:r>
              <a:rPr lang="en-US" dirty="0" smtClean="0"/>
              <a:t>Keeping Student Learning at the Center</a:t>
            </a:r>
            <a:endParaRPr lang="en-US" dirty="0"/>
          </a:p>
        </p:txBody>
      </p:sp>
      <p:sp>
        <p:nvSpPr>
          <p:cNvPr id="7" name="TextBox 6"/>
          <p:cNvSpPr txBox="1"/>
          <p:nvPr/>
        </p:nvSpPr>
        <p:spPr>
          <a:xfrm>
            <a:off x="800100" y="4267200"/>
            <a:ext cx="7543800" cy="1477328"/>
          </a:xfrm>
          <a:prstGeom prst="rect">
            <a:avLst/>
          </a:prstGeom>
          <a:noFill/>
        </p:spPr>
        <p:txBody>
          <a:bodyPr wrap="square" rtlCol="0">
            <a:spAutoFit/>
          </a:bodyPr>
          <a:lstStyle/>
          <a:p>
            <a:r>
              <a:rPr lang="en-US" i="1" dirty="0" smtClean="0"/>
              <a:t>“Student learning indicator:  Demonstrates expected impact on student learning based on multiple measures of student learning, growth, and achievement. For teachers who are responsible for direct instruction, these measures must include student progress on common assessments and, where available, statewide student growth measures.”</a:t>
            </a:r>
            <a:endParaRPr lang="en-US" i="1" dirty="0"/>
          </a:p>
        </p:txBody>
      </p:sp>
      <p:pic>
        <p:nvPicPr>
          <p:cNvPr id="1026" name="Picture 2" descr="Standards of Effective Teaching Practice:&#10;&#10;I.  Curriculum, Planning, &amp; Assessment&#10;II.  Teaching All Students&#10;III.  Family &amp; Community Engagement&#10;IV.  Professional Culture&#10;&#10;Standards of Effective Administrative Leadership Practice:&#10;&#10;I.  Instructional Leadership&#10;II.  Teaching All Students&#10;III.  Family &amp; Community Engagement&#10;IV.  Professional Culture"/>
          <p:cNvPicPr>
            <a:picLocks noChangeAspect="1" noChangeArrowheads="1"/>
          </p:cNvPicPr>
          <p:nvPr/>
        </p:nvPicPr>
        <p:blipFill>
          <a:blip r:embed="rId3" cstate="print"/>
          <a:srcRect/>
          <a:stretch>
            <a:fillRect/>
          </a:stretch>
        </p:blipFill>
        <p:spPr bwMode="auto">
          <a:xfrm>
            <a:off x="0" y="1295400"/>
            <a:ext cx="9191625" cy="4953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txBox="1">
            <a:spLocks/>
          </p:cNvSpPr>
          <p:nvPr/>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0" name="TextBox 9"/>
          <p:cNvSpPr txBox="1"/>
          <p:nvPr/>
        </p:nvSpPr>
        <p:spPr>
          <a:xfrm>
            <a:off x="5557686" y="6567535"/>
            <a:ext cx="2971800" cy="215444"/>
          </a:xfrm>
          <a:prstGeom prst="rect">
            <a:avLst/>
          </a:prstGeom>
          <a:noFill/>
        </p:spPr>
        <p:txBody>
          <a:bodyPr wrap="square" rtlCol="0">
            <a:spAutoFit/>
          </a:bodyPr>
          <a:lstStyle/>
          <a:p>
            <a:r>
              <a:rPr lang="en-US" sz="800" dirty="0" smtClean="0">
                <a:solidFill>
                  <a:schemeClr val="bg1">
                    <a:lumMod val="65000"/>
                  </a:schemeClr>
                </a:solidFill>
              </a:rPr>
              <a:t>Massachusetts Department of Elementary &amp; Secondary  Education </a:t>
            </a:r>
            <a:endParaRPr lang="en-US" sz="800" dirty="0">
              <a:solidFill>
                <a:schemeClr val="bg1">
                  <a:lumMod val="65000"/>
                </a:schemeClr>
              </a:solidFill>
            </a:endParaRPr>
          </a:p>
        </p:txBody>
      </p:sp>
      <p:sp>
        <p:nvSpPr>
          <p:cNvPr id="11" name="Shape 73"/>
          <p:cNvSpPr txBox="1">
            <a:spLocks/>
          </p:cNvSpPr>
          <p:nvPr/>
        </p:nvSpPr>
        <p:spPr bwMode="auto">
          <a:xfrm>
            <a:off x="304800" y="108269"/>
            <a:ext cx="8583613" cy="1384954"/>
          </a:xfrm>
          <a:prstGeom prst="rect">
            <a:avLst/>
          </a:prstGeom>
          <a:noFill/>
          <a:ln w="9525">
            <a:noFill/>
            <a:miter lim="800000"/>
            <a:headEnd/>
            <a:tailEnd/>
          </a:ln>
        </p:spPr>
        <p:txBody>
          <a:bodyPr vert="horz" wrap="square" lIns="91425" tIns="45700" rIns="91425" bIns="4570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Pct val="25000"/>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S PGothic" pitchFamily="34" charset="-128"/>
                <a:cs typeface="MS PGothic"/>
              </a:rPr>
              <a:t>Framework Design</a:t>
            </a:r>
          </a:p>
          <a:p>
            <a:pPr marL="0" marR="0" lvl="0" indent="0" algn="l" defTabSz="914400" rtl="0" eaLnBrk="0" fontAlgn="base" latinLnBrk="0" hangingPunct="0">
              <a:lnSpc>
                <a:spcPct val="100000"/>
              </a:lnSpc>
              <a:spcBef>
                <a:spcPct val="0"/>
              </a:spcBef>
              <a:spcAft>
                <a:spcPct val="0"/>
              </a:spcAft>
              <a:buClrTx/>
              <a:buSzPct val="25000"/>
              <a:buFontTx/>
              <a:buNone/>
              <a:tabLst/>
              <a:defRPr/>
            </a:pPr>
            <a:r>
              <a:rPr lang="en-US" sz="4000" i="1" dirty="0" smtClean="0">
                <a:latin typeface="+mj-lt"/>
                <a:ea typeface="MS PGothic" pitchFamily="34" charset="-128"/>
                <a:cs typeface="MS PGothic"/>
              </a:rPr>
              <a:t>Summative Performance Rating</a:t>
            </a:r>
            <a:endParaRPr kumimoji="0" lang="en-US" sz="4000" b="0" i="1" u="none" strike="noStrike" kern="1200" cap="none" spc="0" normalizeH="0" baseline="0" noProof="0" dirty="0" smtClean="0">
              <a:ln>
                <a:noFill/>
              </a:ln>
              <a:solidFill>
                <a:schemeClr val="tx1"/>
              </a:solidFill>
              <a:effectLst/>
              <a:uLnTx/>
              <a:uFillTx/>
              <a:latin typeface="+mj-lt"/>
              <a:ea typeface="MS PGothic" pitchFamily="34" charset="-128"/>
              <a:cs typeface="MS PGothic"/>
            </a:endParaRPr>
          </a:p>
        </p:txBody>
      </p:sp>
      <p:pic>
        <p:nvPicPr>
          <p:cNvPr id="2050" name="Picture 2" descr="Summative Performance Rating:&#10;&#10;Three categories of evidence:&#10;&#10;1.  Products of Practice&#10;2.  Multiple Measures of Student Learning&#10;3.  Other Evidence (e.g. student and staff feedback)"/>
          <p:cNvPicPr>
            <a:picLocks noChangeAspect="1" noChangeArrowheads="1"/>
          </p:cNvPicPr>
          <p:nvPr/>
        </p:nvPicPr>
        <p:blipFill>
          <a:blip r:embed="rId3" cstate="print"/>
          <a:srcRect/>
          <a:stretch>
            <a:fillRect/>
          </a:stretch>
        </p:blipFill>
        <p:spPr bwMode="auto">
          <a:xfrm>
            <a:off x="457200" y="1752600"/>
            <a:ext cx="7781925" cy="41243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Proposed Changes</a:t>
            </a:r>
            <a:endParaRPr lang="en-US" dirty="0"/>
          </a:p>
        </p:txBody>
      </p:sp>
      <p:sp>
        <p:nvSpPr>
          <p:cNvPr id="3" name="Content Placeholder 2"/>
          <p:cNvSpPr>
            <a:spLocks noGrp="1"/>
          </p:cNvSpPr>
          <p:nvPr>
            <p:ph idx="1"/>
          </p:nvPr>
        </p:nvSpPr>
        <p:spPr>
          <a:xfrm>
            <a:off x="609600" y="1143000"/>
            <a:ext cx="7924800" cy="5105400"/>
          </a:xfrm>
        </p:spPr>
        <p:txBody>
          <a:bodyPr/>
          <a:lstStyle/>
          <a:p>
            <a:r>
              <a:rPr lang="en-US" dirty="0" smtClean="0"/>
              <a:t>Eliminate the separate student impact rating.</a:t>
            </a:r>
          </a:p>
          <a:p>
            <a:r>
              <a:rPr lang="en-US" dirty="0" smtClean="0"/>
              <a:t>Retain the 5-step cycle.</a:t>
            </a:r>
          </a:p>
          <a:p>
            <a:r>
              <a:rPr lang="en-US" dirty="0" smtClean="0"/>
              <a:t>Establish a "student learning indicator" under Standard II: Teaching All Students (for teachers) and under Standard I: Instructional Leadership (for administrators). </a:t>
            </a:r>
          </a:p>
          <a:p>
            <a:r>
              <a:rPr lang="en-US" dirty="0" smtClean="0"/>
              <a:t>Add a new definition of "expected impact" on student learning.</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Proposed Changes (cont’d)</a:t>
            </a:r>
            <a:endParaRPr lang="en-US" dirty="0"/>
          </a:p>
        </p:txBody>
      </p:sp>
      <p:sp>
        <p:nvSpPr>
          <p:cNvPr id="3" name="Content Placeholder 2"/>
          <p:cNvSpPr>
            <a:spLocks noGrp="1"/>
          </p:cNvSpPr>
          <p:nvPr>
            <p:ph idx="1"/>
          </p:nvPr>
        </p:nvSpPr>
        <p:spPr/>
        <p:txBody>
          <a:bodyPr/>
          <a:lstStyle/>
          <a:p>
            <a:r>
              <a:rPr lang="en-US" dirty="0" smtClean="0"/>
              <a:t>Additional proposed modifications informed by public comment:</a:t>
            </a:r>
          </a:p>
          <a:p>
            <a:pPr lvl="1"/>
            <a:r>
              <a:rPr lang="en-US" dirty="0" smtClean="0"/>
              <a:t>Educators and evaluators discuss anticipated student learning gains during the development of the Educator Plan. </a:t>
            </a:r>
          </a:p>
          <a:p>
            <a:pPr lvl="1"/>
            <a:r>
              <a:rPr lang="en-US" dirty="0" smtClean="0"/>
              <a:t>An evaluator’s professional judgment determines the length of a self directed growth plan. </a:t>
            </a:r>
          </a:p>
          <a:p>
            <a:pPr lvl="1">
              <a:buNone/>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Questions? Discussion.</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ducators">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DESE-231-31885</_dlc_DocId>
    <_dlc_DocIdUrl xmlns="733efe1c-5bbe-4968-87dc-d400e65c879f">
      <Url>https://sharepoint.doemass.org/ese/webteam/cps/_layouts/DocIdRedir.aspx?ID=DESE-231-31885</Url>
      <Description>DESE-231-31885</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3a5a55f13e9bb649c79d8b6e4cc9fe8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9f746412060615af2bac066d19f8186c"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DropOffZoneRoutingForm</Edit>
  <New>DocumentLibraryForm</New>
</FormTemplates>
</file>

<file path=customXml/itemProps1.xml><?xml version="1.0" encoding="utf-8"?>
<ds:datastoreItem xmlns:ds="http://schemas.openxmlformats.org/officeDocument/2006/customXml" ds:itemID="{945D1502-7CBC-4F28-A007-BC68C30FC6AD}">
  <ds:schemaRefs>
    <ds:schemaRef ds:uri="http://schemas.microsoft.com/office/2006/metadata/properties"/>
    <ds:schemaRef ds:uri="http://schemas.microsoft.com/office/infopath/2007/PartnerControls"/>
    <ds:schemaRef ds:uri="0a4e05da-b9bc-4326-ad73-01ef31b95567"/>
    <ds:schemaRef ds:uri="733efe1c-5bbe-4968-87dc-d400e65c879f"/>
  </ds:schemaRefs>
</ds:datastoreItem>
</file>

<file path=customXml/itemProps2.xml><?xml version="1.0" encoding="utf-8"?>
<ds:datastoreItem xmlns:ds="http://schemas.openxmlformats.org/officeDocument/2006/customXml" ds:itemID="{D86BE171-662D-475D-A250-B7A50C4CC0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C844CD2-F8C0-44A4-9376-F1EF2FE17754}">
  <ds:schemaRefs>
    <ds:schemaRef ds:uri="http://schemas.microsoft.com/sharepoint/events"/>
  </ds:schemaRefs>
</ds:datastoreItem>
</file>

<file path=customXml/itemProps4.xml><?xml version="1.0" encoding="utf-8"?>
<ds:datastoreItem xmlns:ds="http://schemas.openxmlformats.org/officeDocument/2006/customXml" ds:itemID="{B64E5949-5BAE-4F1F-AD43-A2DAF68D1E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Educators</Template>
  <TotalTime>953</TotalTime>
  <Words>1475</Words>
  <Application>Microsoft Office PowerPoint</Application>
  <PresentationFormat>On-screen Show (4:3)</PresentationFormat>
  <Paragraphs>97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Educators</vt:lpstr>
      <vt:lpstr>Educator Evaluation</vt:lpstr>
      <vt:lpstr>Educator Evaluation in MA Five Key Priorities</vt:lpstr>
      <vt:lpstr>Slide 3</vt:lpstr>
      <vt:lpstr>Keeping Student Learning at the Center</vt:lpstr>
      <vt:lpstr>Slide 5</vt:lpstr>
      <vt:lpstr>Summary of Proposed Changes</vt:lpstr>
      <vt:lpstr>Summary of Proposed Changes (cont’d)</vt:lpstr>
      <vt:lpstr>Questions? Discussion.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Educator Evaluation: Discussion and Vote to Amend the Regulations</dc:title>
  <dc:subject/>
  <dc:creator>ESE</dc:creator>
  <cp:lastModifiedBy>dzou</cp:lastModifiedBy>
  <cp:revision>118</cp:revision>
  <dcterms:created xsi:type="dcterms:W3CDTF">2016-11-28T14:47:30Z</dcterms:created>
  <dcterms:modified xsi:type="dcterms:W3CDTF">2017-03-16T19:27:38Z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Mar 16 2017</vt:lpwstr>
  </property>
</Properties>
</file>