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1"/>
  </p:notesMasterIdLst>
  <p:handoutMasterIdLst>
    <p:handoutMasterId r:id="rId32"/>
  </p:handoutMasterIdLst>
  <p:sldIdLst>
    <p:sldId id="277" r:id="rId6"/>
    <p:sldId id="336" r:id="rId7"/>
    <p:sldId id="337" r:id="rId8"/>
    <p:sldId id="379" r:id="rId9"/>
    <p:sldId id="368" r:id="rId10"/>
    <p:sldId id="359" r:id="rId11"/>
    <p:sldId id="339" r:id="rId12"/>
    <p:sldId id="340" r:id="rId13"/>
    <p:sldId id="366" r:id="rId14"/>
    <p:sldId id="371" r:id="rId15"/>
    <p:sldId id="381" r:id="rId16"/>
    <p:sldId id="361" r:id="rId17"/>
    <p:sldId id="370" r:id="rId18"/>
    <p:sldId id="372" r:id="rId19"/>
    <p:sldId id="362" r:id="rId20"/>
    <p:sldId id="380" r:id="rId21"/>
    <p:sldId id="378" r:id="rId22"/>
    <p:sldId id="265" r:id="rId23"/>
    <p:sldId id="374" r:id="rId24"/>
    <p:sldId id="375" r:id="rId25"/>
    <p:sldId id="376" r:id="rId26"/>
    <p:sldId id="328" r:id="rId27"/>
    <p:sldId id="334" r:id="rId28"/>
    <p:sldId id="377" r:id="rId29"/>
    <p:sldId id="335" r:id="rId30"/>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FDE298BA-349E-4854-BC47-6F42F0B6DFB8}">
          <p14:sldIdLst>
            <p14:sldId id="277"/>
            <p14:sldId id="336"/>
            <p14:sldId id="337"/>
            <p14:sldId id="379"/>
            <p14:sldId id="368"/>
            <p14:sldId id="359"/>
            <p14:sldId id="339"/>
            <p14:sldId id="340"/>
            <p14:sldId id="366"/>
            <p14:sldId id="371"/>
            <p14:sldId id="381"/>
            <p14:sldId id="361"/>
            <p14:sldId id="370"/>
            <p14:sldId id="372"/>
            <p14:sldId id="362"/>
            <p14:sldId id="380"/>
            <p14:sldId id="378"/>
            <p14:sldId id="265"/>
            <p14:sldId id="374"/>
            <p14:sldId id="375"/>
            <p14:sldId id="376"/>
            <p14:sldId id="328"/>
            <p14:sldId id="334"/>
            <p14:sldId id="377"/>
            <p14:sldId id="335"/>
          </p14:sldIdLst>
        </p14:section>
        <p14:section name="Basic text box" id="{DCD4DD07-CAF7-4E7A-9DCD-CDE5ABF2F349}">
          <p14:sldIdLst/>
        </p14:section>
        <p14:section name="Infographics" id="{C4E083B3-F14A-4392-9B82-0F42DAC53658}">
          <p14:sldIdLst/>
        </p14:section>
        <p14:section name="End &amp; Contact" id="{7D930A8E-F6E7-47DF-97AA-43BE2C93C7FD}">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wa" initials="c" lastIdx="9" clrIdx="0"/>
  <p:cmAuthor id="1" name="Ron Noble" initials="RN" lastIdx="4" clrIdx="1">
    <p:extLst>
      <p:ext uri="{19B8F6BF-5375-455C-9EA6-DF929625EA0E}">
        <p15:presenceInfo xmlns:p15="http://schemas.microsoft.com/office/powerpoint/2012/main" userId="Ron Nobl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01" autoAdjust="0"/>
    <p:restoredTop sz="94580" autoAdjust="0"/>
  </p:normalViewPr>
  <p:slideViewPr>
    <p:cSldViewPr snapToGrid="0">
      <p:cViewPr varScale="1">
        <p:scale>
          <a:sx n="76" d="100"/>
          <a:sy n="76" d="100"/>
        </p:scale>
        <p:origin x="672"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8" d="100"/>
          <a:sy n="98" d="100"/>
        </p:scale>
        <p:origin x="2556"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AEB070-D84E-455D-B4DE-F2A55C7E7E10}"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8483474E-EFD0-429A-9729-9EA5AD1A46A6}">
      <dgm:prSet phldrT="[Text]" custT="1"/>
      <dgm:spPr/>
      <dgm:t>
        <a:bodyPr/>
        <a:lstStyle/>
        <a:p>
          <a:r>
            <a:rPr lang="en-US" sz="2400" dirty="0">
              <a:solidFill>
                <a:schemeClr val="tx1"/>
              </a:solidFill>
            </a:rPr>
            <a:t>Preparation</a:t>
          </a:r>
          <a:endParaRPr lang="en-US" sz="2100" dirty="0">
            <a:solidFill>
              <a:schemeClr val="tx1"/>
            </a:solidFill>
          </a:endParaRPr>
        </a:p>
        <a:p>
          <a:r>
            <a:rPr lang="en-US" sz="2000" i="1" dirty="0">
              <a:solidFill>
                <a:schemeClr val="tx1"/>
              </a:solidFill>
            </a:rPr>
            <a:t>October 2017-May 2018</a:t>
          </a:r>
        </a:p>
      </dgm:t>
    </dgm:pt>
    <dgm:pt modelId="{7DAED758-DA23-4D23-9E2C-8E309434C5EB}" type="parTrans" cxnId="{4F8440D9-8562-4BAB-AA05-516463CF095E}">
      <dgm:prSet/>
      <dgm:spPr/>
      <dgm:t>
        <a:bodyPr/>
        <a:lstStyle/>
        <a:p>
          <a:endParaRPr lang="en-US"/>
        </a:p>
      </dgm:t>
    </dgm:pt>
    <dgm:pt modelId="{D01D4A4E-1D30-4560-A57F-6D2F9FC2EA9F}" type="sibTrans" cxnId="{4F8440D9-8562-4BAB-AA05-516463CF095E}">
      <dgm:prSet/>
      <dgm:spPr/>
      <dgm:t>
        <a:bodyPr/>
        <a:lstStyle/>
        <a:p>
          <a:endParaRPr lang="en-US"/>
        </a:p>
      </dgm:t>
    </dgm:pt>
    <dgm:pt modelId="{3291B96F-1AD0-4163-85C7-90C9D1FD84CE}">
      <dgm:prSet phldrT="[Text]"/>
      <dgm:spPr/>
      <dgm:t>
        <a:bodyPr/>
        <a:lstStyle/>
        <a:p>
          <a:r>
            <a:rPr lang="en-US" dirty="0"/>
            <a:t>Stakeholder outreach</a:t>
          </a:r>
        </a:p>
      </dgm:t>
    </dgm:pt>
    <dgm:pt modelId="{4EB2D2E2-A229-43E5-9849-37B8AFC7904F}" type="parTrans" cxnId="{BA3F7312-C087-46CE-A6E4-292B99D4833D}">
      <dgm:prSet/>
      <dgm:spPr/>
      <dgm:t>
        <a:bodyPr/>
        <a:lstStyle/>
        <a:p>
          <a:endParaRPr lang="en-US"/>
        </a:p>
      </dgm:t>
    </dgm:pt>
    <dgm:pt modelId="{7FA50CC2-5453-49F9-9807-08E999316546}" type="sibTrans" cxnId="{BA3F7312-C087-46CE-A6E4-292B99D4833D}">
      <dgm:prSet/>
      <dgm:spPr/>
      <dgm:t>
        <a:bodyPr/>
        <a:lstStyle/>
        <a:p>
          <a:endParaRPr lang="en-US"/>
        </a:p>
      </dgm:t>
    </dgm:pt>
    <dgm:pt modelId="{51C0A348-C5C4-438C-9678-59D5561053DB}">
      <dgm:prSet phldrT="[Text]" custT="1"/>
      <dgm:spPr/>
      <dgm:t>
        <a:bodyPr/>
        <a:lstStyle/>
        <a:p>
          <a:r>
            <a:rPr lang="en-US" sz="2400" dirty="0">
              <a:solidFill>
                <a:schemeClr val="tx1"/>
              </a:solidFill>
            </a:rPr>
            <a:t>Writing and Revising</a:t>
          </a:r>
        </a:p>
        <a:p>
          <a:r>
            <a:rPr lang="en-US" sz="2000" i="1" dirty="0">
              <a:solidFill>
                <a:schemeClr val="tx1"/>
              </a:solidFill>
            </a:rPr>
            <a:t>June 2018 – Jan. 2019</a:t>
          </a:r>
        </a:p>
      </dgm:t>
    </dgm:pt>
    <dgm:pt modelId="{D6F7F323-8BEC-412D-B799-45F0713A2DBD}" type="parTrans" cxnId="{406D4795-E150-4F84-A5E8-2D2DE464E7E1}">
      <dgm:prSet/>
      <dgm:spPr/>
      <dgm:t>
        <a:bodyPr/>
        <a:lstStyle/>
        <a:p>
          <a:endParaRPr lang="en-US"/>
        </a:p>
      </dgm:t>
    </dgm:pt>
    <dgm:pt modelId="{6707128C-CD42-4E11-814B-2A0500D499BD}" type="sibTrans" cxnId="{406D4795-E150-4F84-A5E8-2D2DE464E7E1}">
      <dgm:prSet/>
      <dgm:spPr/>
      <dgm:t>
        <a:bodyPr/>
        <a:lstStyle/>
        <a:p>
          <a:endParaRPr lang="en-US"/>
        </a:p>
      </dgm:t>
    </dgm:pt>
    <dgm:pt modelId="{1E56D3CB-1286-40AD-95FC-700AC474CE12}">
      <dgm:prSet phldrT="[Text]"/>
      <dgm:spPr/>
      <dgm:t>
        <a:bodyPr/>
        <a:lstStyle/>
        <a:p>
          <a:r>
            <a:rPr lang="en-US" dirty="0">
              <a:solidFill>
                <a:schemeClr val="tx1"/>
              </a:solidFill>
            </a:rPr>
            <a:t>Panel meetings</a:t>
          </a:r>
        </a:p>
      </dgm:t>
    </dgm:pt>
    <dgm:pt modelId="{0AB15791-188D-4CAA-A3F9-D6138EC75ABD}" type="parTrans" cxnId="{E4DEB3E5-DB90-45A6-B084-6610358C191F}">
      <dgm:prSet/>
      <dgm:spPr/>
      <dgm:t>
        <a:bodyPr/>
        <a:lstStyle/>
        <a:p>
          <a:endParaRPr lang="en-US"/>
        </a:p>
      </dgm:t>
    </dgm:pt>
    <dgm:pt modelId="{72BE7891-3661-4CA6-BF58-73BC9C8850B7}" type="sibTrans" cxnId="{E4DEB3E5-DB90-45A6-B084-6610358C191F}">
      <dgm:prSet/>
      <dgm:spPr/>
      <dgm:t>
        <a:bodyPr/>
        <a:lstStyle/>
        <a:p>
          <a:endParaRPr lang="en-US"/>
        </a:p>
      </dgm:t>
    </dgm:pt>
    <dgm:pt modelId="{2BB942CC-D684-4DD9-8BBB-89D80ECD9EBF}">
      <dgm:prSet phldrT="[Text]" custT="1"/>
      <dgm:spPr>
        <a:solidFill>
          <a:schemeClr val="tx2">
            <a:lumMod val="40000"/>
            <a:lumOff val="60000"/>
          </a:schemeClr>
        </a:solidFill>
      </dgm:spPr>
      <dgm:t>
        <a:bodyPr/>
        <a:lstStyle/>
        <a:p>
          <a:pPr>
            <a:spcAft>
              <a:spcPts val="600"/>
            </a:spcAft>
          </a:pPr>
          <a:r>
            <a:rPr lang="en-US" sz="2400" dirty="0">
              <a:solidFill>
                <a:schemeClr val="tx1"/>
              </a:solidFill>
            </a:rPr>
            <a:t>Refinement and Board Approval</a:t>
          </a:r>
        </a:p>
        <a:p>
          <a:pPr>
            <a:spcAft>
              <a:spcPct val="35000"/>
            </a:spcAft>
          </a:pPr>
          <a:r>
            <a:rPr lang="en-US" sz="2000" i="1" dirty="0">
              <a:solidFill>
                <a:schemeClr val="tx1"/>
              </a:solidFill>
            </a:rPr>
            <a:t>Feb. 2019 – May 2019</a:t>
          </a:r>
        </a:p>
      </dgm:t>
    </dgm:pt>
    <dgm:pt modelId="{8E4D098E-E959-4FD4-82F5-FA27C2ED76E6}" type="parTrans" cxnId="{65986ACF-3AC4-4809-87E6-70028A8C086B}">
      <dgm:prSet/>
      <dgm:spPr/>
      <dgm:t>
        <a:bodyPr/>
        <a:lstStyle/>
        <a:p>
          <a:endParaRPr lang="en-US"/>
        </a:p>
      </dgm:t>
    </dgm:pt>
    <dgm:pt modelId="{9A93DECF-220F-49D6-A1BB-1D95D204C007}" type="sibTrans" cxnId="{65986ACF-3AC4-4809-87E6-70028A8C086B}">
      <dgm:prSet/>
      <dgm:spPr/>
      <dgm:t>
        <a:bodyPr/>
        <a:lstStyle/>
        <a:p>
          <a:endParaRPr lang="en-US"/>
        </a:p>
      </dgm:t>
    </dgm:pt>
    <dgm:pt modelId="{8B0EB3F7-F8AD-45A4-A5BE-F22042AA4FF9}">
      <dgm:prSet phldrT="[Text]"/>
      <dgm:spPr/>
      <dgm:t>
        <a:bodyPr/>
        <a:lstStyle/>
        <a:p>
          <a:r>
            <a:rPr lang="en-US" dirty="0">
              <a:solidFill>
                <a:schemeClr val="tx1"/>
              </a:solidFill>
            </a:rPr>
            <a:t>Public comment</a:t>
          </a:r>
        </a:p>
      </dgm:t>
    </dgm:pt>
    <dgm:pt modelId="{7DCB57B1-2693-4440-B8C0-3767D45F48EF}" type="parTrans" cxnId="{983655FE-CBC3-45D1-A8D9-FAE4172CF99F}">
      <dgm:prSet/>
      <dgm:spPr/>
      <dgm:t>
        <a:bodyPr/>
        <a:lstStyle/>
        <a:p>
          <a:endParaRPr lang="en-US"/>
        </a:p>
      </dgm:t>
    </dgm:pt>
    <dgm:pt modelId="{DA459469-2A30-4009-9869-585AB9FA5D19}" type="sibTrans" cxnId="{983655FE-CBC3-45D1-A8D9-FAE4172CF99F}">
      <dgm:prSet/>
      <dgm:spPr/>
      <dgm:t>
        <a:bodyPr/>
        <a:lstStyle/>
        <a:p>
          <a:endParaRPr lang="en-US"/>
        </a:p>
      </dgm:t>
    </dgm:pt>
    <dgm:pt modelId="{8DF8C0A3-7949-4796-BF86-C67D700839FF}">
      <dgm:prSet phldrT="[Text]"/>
      <dgm:spPr/>
      <dgm:t>
        <a:bodyPr/>
        <a:lstStyle/>
        <a:p>
          <a:r>
            <a:rPr lang="en-US" dirty="0">
              <a:solidFill>
                <a:schemeClr val="tx1"/>
              </a:solidFill>
            </a:rPr>
            <a:t>Board discussion and vote </a:t>
          </a:r>
        </a:p>
      </dgm:t>
    </dgm:pt>
    <dgm:pt modelId="{6D3201EB-A495-4505-9E22-8D9E79E68B75}" type="parTrans" cxnId="{0E26E7D7-14E0-46ED-823F-4F031897004A}">
      <dgm:prSet/>
      <dgm:spPr/>
      <dgm:t>
        <a:bodyPr/>
        <a:lstStyle/>
        <a:p>
          <a:endParaRPr lang="en-US"/>
        </a:p>
      </dgm:t>
    </dgm:pt>
    <dgm:pt modelId="{9422457C-D809-471D-864F-383C19717462}" type="sibTrans" cxnId="{0E26E7D7-14E0-46ED-823F-4F031897004A}">
      <dgm:prSet/>
      <dgm:spPr/>
      <dgm:t>
        <a:bodyPr/>
        <a:lstStyle/>
        <a:p>
          <a:endParaRPr lang="en-US"/>
        </a:p>
      </dgm:t>
    </dgm:pt>
    <dgm:pt modelId="{3632BB40-C785-4458-ADC1-A52E553589B3}">
      <dgm:prSet phldrT="[Text]"/>
      <dgm:spPr/>
      <dgm:t>
        <a:bodyPr/>
        <a:lstStyle/>
        <a:p>
          <a:r>
            <a:rPr lang="en-US" dirty="0">
              <a:solidFill>
                <a:schemeClr val="tx1"/>
              </a:solidFill>
            </a:rPr>
            <a:t>Facilitator training</a:t>
          </a:r>
        </a:p>
      </dgm:t>
    </dgm:pt>
    <dgm:pt modelId="{3642E5E0-596B-45F7-B2CC-8F654664941A}" type="parTrans" cxnId="{A57FA390-D199-44FD-AF7D-C55B91D38B53}">
      <dgm:prSet/>
      <dgm:spPr/>
      <dgm:t>
        <a:bodyPr/>
        <a:lstStyle/>
        <a:p>
          <a:endParaRPr lang="en-US"/>
        </a:p>
      </dgm:t>
    </dgm:pt>
    <dgm:pt modelId="{E35F4BDB-2852-47A2-9FFF-9EC4E91670F6}" type="sibTrans" cxnId="{A57FA390-D199-44FD-AF7D-C55B91D38B53}">
      <dgm:prSet/>
      <dgm:spPr/>
      <dgm:t>
        <a:bodyPr/>
        <a:lstStyle/>
        <a:p>
          <a:endParaRPr lang="en-US"/>
        </a:p>
      </dgm:t>
    </dgm:pt>
    <dgm:pt modelId="{49843B08-3747-4574-9792-0CD75ABBEE0D}">
      <dgm:prSet phldrT="[Text]"/>
      <dgm:spPr/>
      <dgm:t>
        <a:bodyPr/>
        <a:lstStyle/>
        <a:p>
          <a:r>
            <a:rPr lang="en-US" dirty="0">
              <a:solidFill>
                <a:schemeClr val="tx1"/>
              </a:solidFill>
            </a:rPr>
            <a:t>Panelist recruitment</a:t>
          </a:r>
        </a:p>
      </dgm:t>
    </dgm:pt>
    <dgm:pt modelId="{1B2D924D-E6F2-41BB-B0D4-1CAE634BDD07}" type="parTrans" cxnId="{ACBDAA28-F913-4784-91FF-92FCF3310544}">
      <dgm:prSet/>
      <dgm:spPr/>
      <dgm:t>
        <a:bodyPr/>
        <a:lstStyle/>
        <a:p>
          <a:endParaRPr lang="en-US"/>
        </a:p>
      </dgm:t>
    </dgm:pt>
    <dgm:pt modelId="{1D45E67A-0CD4-4F02-8154-0126FFC9C422}" type="sibTrans" cxnId="{ACBDAA28-F913-4784-91FF-92FCF3310544}">
      <dgm:prSet/>
      <dgm:spPr/>
      <dgm:t>
        <a:bodyPr/>
        <a:lstStyle/>
        <a:p>
          <a:endParaRPr lang="en-US"/>
        </a:p>
      </dgm:t>
    </dgm:pt>
    <dgm:pt modelId="{8BDBF3BD-C920-4867-9CBD-FEE329F674A4}">
      <dgm:prSet phldrT="[Text]"/>
      <dgm:spPr/>
      <dgm:t>
        <a:bodyPr/>
        <a:lstStyle/>
        <a:p>
          <a:endParaRPr lang="en-US" dirty="0"/>
        </a:p>
      </dgm:t>
    </dgm:pt>
    <dgm:pt modelId="{6AD2766E-8BA7-46DF-8940-C015259FFEC4}" type="parTrans" cxnId="{CCFA6665-91A9-46BA-9577-AD724F6AA81B}">
      <dgm:prSet/>
      <dgm:spPr/>
      <dgm:t>
        <a:bodyPr/>
        <a:lstStyle/>
        <a:p>
          <a:endParaRPr lang="en-US"/>
        </a:p>
      </dgm:t>
    </dgm:pt>
    <dgm:pt modelId="{E1408E39-1C0B-48D3-8795-66220318FCD9}" type="sibTrans" cxnId="{CCFA6665-91A9-46BA-9577-AD724F6AA81B}">
      <dgm:prSet/>
      <dgm:spPr/>
      <dgm:t>
        <a:bodyPr/>
        <a:lstStyle/>
        <a:p>
          <a:endParaRPr lang="en-US"/>
        </a:p>
      </dgm:t>
    </dgm:pt>
    <dgm:pt modelId="{E3B7A3F7-C242-473D-AD0C-458E0733E56C}">
      <dgm:prSet phldrT="[Text]"/>
      <dgm:spPr/>
      <dgm:t>
        <a:bodyPr/>
        <a:lstStyle/>
        <a:p>
          <a:r>
            <a:rPr lang="en-US" dirty="0">
              <a:solidFill>
                <a:schemeClr val="tx1"/>
              </a:solidFill>
            </a:rPr>
            <a:t>Content Advisor input</a:t>
          </a:r>
        </a:p>
      </dgm:t>
    </dgm:pt>
    <dgm:pt modelId="{3D8D09CC-35F1-4FAE-B71A-2F2DBD5FA0EF}" type="parTrans" cxnId="{C6A9458F-2949-4C47-9DF6-15F91D31B125}">
      <dgm:prSet/>
      <dgm:spPr/>
      <dgm:t>
        <a:bodyPr/>
        <a:lstStyle/>
        <a:p>
          <a:endParaRPr lang="en-US"/>
        </a:p>
      </dgm:t>
    </dgm:pt>
    <dgm:pt modelId="{3A9D5972-CA80-4400-9F85-000666C08650}" type="sibTrans" cxnId="{C6A9458F-2949-4C47-9DF6-15F91D31B125}">
      <dgm:prSet/>
      <dgm:spPr/>
      <dgm:t>
        <a:bodyPr/>
        <a:lstStyle/>
        <a:p>
          <a:endParaRPr lang="en-US"/>
        </a:p>
      </dgm:t>
    </dgm:pt>
    <dgm:pt modelId="{D6542CEE-FF12-4896-92DC-8399627D38F1}">
      <dgm:prSet phldrT="[Text]"/>
      <dgm:spPr/>
      <dgm:t>
        <a:bodyPr/>
        <a:lstStyle/>
        <a:p>
          <a:r>
            <a:rPr lang="en-US" dirty="0">
              <a:solidFill>
                <a:schemeClr val="tx1"/>
              </a:solidFill>
            </a:rPr>
            <a:t>Drafting framework</a:t>
          </a:r>
        </a:p>
      </dgm:t>
    </dgm:pt>
    <dgm:pt modelId="{A8F24ACD-D8AD-4366-91D2-74E5EE1B8020}" type="parTrans" cxnId="{DCD3508D-727F-4D34-9DD2-A97B173A3D18}">
      <dgm:prSet/>
      <dgm:spPr/>
      <dgm:t>
        <a:bodyPr/>
        <a:lstStyle/>
        <a:p>
          <a:endParaRPr lang="en-US"/>
        </a:p>
      </dgm:t>
    </dgm:pt>
    <dgm:pt modelId="{2A69B124-75C8-4C46-AB8A-648948F25CF3}" type="sibTrans" cxnId="{DCD3508D-727F-4D34-9DD2-A97B173A3D18}">
      <dgm:prSet/>
      <dgm:spPr/>
      <dgm:t>
        <a:bodyPr/>
        <a:lstStyle/>
        <a:p>
          <a:endParaRPr lang="en-US"/>
        </a:p>
      </dgm:t>
    </dgm:pt>
    <dgm:pt modelId="{9FEE180E-C129-42BF-BD7D-5F8735664823}">
      <dgm:prSet phldrT="[Text]"/>
      <dgm:spPr/>
      <dgm:t>
        <a:bodyPr/>
        <a:lstStyle/>
        <a:p>
          <a:r>
            <a:rPr lang="en-US" dirty="0">
              <a:solidFill>
                <a:schemeClr val="tx1"/>
              </a:solidFill>
            </a:rPr>
            <a:t>Review Draft</a:t>
          </a:r>
        </a:p>
      </dgm:t>
    </dgm:pt>
    <dgm:pt modelId="{2EF22F07-3F2B-4C42-A721-BF5AAC8DB759}" type="parTrans" cxnId="{2EDC774B-6137-4E36-B78A-FB2A14FDC8FF}">
      <dgm:prSet/>
      <dgm:spPr/>
      <dgm:t>
        <a:bodyPr/>
        <a:lstStyle/>
        <a:p>
          <a:endParaRPr lang="en-US"/>
        </a:p>
      </dgm:t>
    </dgm:pt>
    <dgm:pt modelId="{E54CC578-20D6-48A2-A8DD-8E21657D0EDE}" type="sibTrans" cxnId="{2EDC774B-6137-4E36-B78A-FB2A14FDC8FF}">
      <dgm:prSet/>
      <dgm:spPr/>
      <dgm:t>
        <a:bodyPr/>
        <a:lstStyle/>
        <a:p>
          <a:endParaRPr lang="en-US"/>
        </a:p>
      </dgm:t>
    </dgm:pt>
    <dgm:pt modelId="{6213F01D-CD35-4CF5-B323-079801C835E5}" type="pres">
      <dgm:prSet presAssocID="{F7AEB070-D84E-455D-B4DE-F2A55C7E7E10}" presName="Name0" presStyleCnt="0">
        <dgm:presLayoutVars>
          <dgm:dir/>
          <dgm:animLvl val="lvl"/>
          <dgm:resizeHandles val="exact"/>
        </dgm:presLayoutVars>
      </dgm:prSet>
      <dgm:spPr/>
    </dgm:pt>
    <dgm:pt modelId="{4FC0CFF3-C481-4768-97DA-AA118FEBE40C}" type="pres">
      <dgm:prSet presAssocID="{8483474E-EFD0-429A-9729-9EA5AD1A46A6}" presName="composite" presStyleCnt="0"/>
      <dgm:spPr/>
    </dgm:pt>
    <dgm:pt modelId="{EE337E37-0169-49F4-9E4A-445367F5C402}" type="pres">
      <dgm:prSet presAssocID="{8483474E-EFD0-429A-9729-9EA5AD1A46A6}" presName="parTx" presStyleLbl="alignNode1" presStyleIdx="0" presStyleCnt="3" custScaleY="121091">
        <dgm:presLayoutVars>
          <dgm:chMax val="0"/>
          <dgm:chPref val="0"/>
          <dgm:bulletEnabled val="1"/>
        </dgm:presLayoutVars>
      </dgm:prSet>
      <dgm:spPr/>
    </dgm:pt>
    <dgm:pt modelId="{7AAC54E9-CCAB-4380-93A9-6BEE6FE0171E}" type="pres">
      <dgm:prSet presAssocID="{8483474E-EFD0-429A-9729-9EA5AD1A46A6}" presName="desTx" presStyleLbl="alignAccFollowNode1" presStyleIdx="0" presStyleCnt="3">
        <dgm:presLayoutVars>
          <dgm:bulletEnabled val="1"/>
        </dgm:presLayoutVars>
      </dgm:prSet>
      <dgm:spPr/>
    </dgm:pt>
    <dgm:pt modelId="{65496164-CE00-4710-9BB7-BDD643A3931F}" type="pres">
      <dgm:prSet presAssocID="{D01D4A4E-1D30-4560-A57F-6D2F9FC2EA9F}" presName="space" presStyleCnt="0"/>
      <dgm:spPr/>
    </dgm:pt>
    <dgm:pt modelId="{14150085-9E1E-499E-BAB1-C09A3EC898E6}" type="pres">
      <dgm:prSet presAssocID="{51C0A348-C5C4-438C-9678-59D5561053DB}" presName="composite" presStyleCnt="0"/>
      <dgm:spPr/>
    </dgm:pt>
    <dgm:pt modelId="{695550A9-660E-4740-BC63-D8F180E65D4C}" type="pres">
      <dgm:prSet presAssocID="{51C0A348-C5C4-438C-9678-59D5561053DB}" presName="parTx" presStyleLbl="alignNode1" presStyleIdx="1" presStyleCnt="3" custScaleY="121091">
        <dgm:presLayoutVars>
          <dgm:chMax val="0"/>
          <dgm:chPref val="0"/>
          <dgm:bulletEnabled val="1"/>
        </dgm:presLayoutVars>
      </dgm:prSet>
      <dgm:spPr/>
    </dgm:pt>
    <dgm:pt modelId="{CE3F958E-E823-43A7-AEB3-086D4BA0F294}" type="pres">
      <dgm:prSet presAssocID="{51C0A348-C5C4-438C-9678-59D5561053DB}" presName="desTx" presStyleLbl="alignAccFollowNode1" presStyleIdx="1" presStyleCnt="3">
        <dgm:presLayoutVars>
          <dgm:bulletEnabled val="1"/>
        </dgm:presLayoutVars>
      </dgm:prSet>
      <dgm:spPr/>
    </dgm:pt>
    <dgm:pt modelId="{90DA5D49-BC46-4F1E-9737-57A50A47B7AC}" type="pres">
      <dgm:prSet presAssocID="{6707128C-CD42-4E11-814B-2A0500D499BD}" presName="space" presStyleCnt="0"/>
      <dgm:spPr/>
    </dgm:pt>
    <dgm:pt modelId="{23C9E792-DEC3-44EA-A0F7-095A8824EFB7}" type="pres">
      <dgm:prSet presAssocID="{2BB942CC-D684-4DD9-8BBB-89D80ECD9EBF}" presName="composite" presStyleCnt="0"/>
      <dgm:spPr/>
    </dgm:pt>
    <dgm:pt modelId="{2E3B2DB0-6FD5-45C0-816D-6C2D961F00DB}" type="pres">
      <dgm:prSet presAssocID="{2BB942CC-D684-4DD9-8BBB-89D80ECD9EBF}" presName="parTx" presStyleLbl="alignNode1" presStyleIdx="2" presStyleCnt="3" custScaleY="121091">
        <dgm:presLayoutVars>
          <dgm:chMax val="0"/>
          <dgm:chPref val="0"/>
          <dgm:bulletEnabled val="1"/>
        </dgm:presLayoutVars>
      </dgm:prSet>
      <dgm:spPr/>
    </dgm:pt>
    <dgm:pt modelId="{F0B331DE-EF66-4192-8B78-34045D9B47E2}" type="pres">
      <dgm:prSet presAssocID="{2BB942CC-D684-4DD9-8BBB-89D80ECD9EBF}" presName="desTx" presStyleLbl="alignAccFollowNode1" presStyleIdx="2" presStyleCnt="3">
        <dgm:presLayoutVars>
          <dgm:bulletEnabled val="1"/>
        </dgm:presLayoutVars>
      </dgm:prSet>
      <dgm:spPr/>
    </dgm:pt>
  </dgm:ptLst>
  <dgm:cxnLst>
    <dgm:cxn modelId="{BA3F7312-C087-46CE-A6E4-292B99D4833D}" srcId="{8483474E-EFD0-429A-9729-9EA5AD1A46A6}" destId="{3291B96F-1AD0-4163-85C7-90C9D1FD84CE}" srcOrd="0" destOrd="0" parTransId="{4EB2D2E2-A229-43E5-9849-37B8AFC7904F}" sibTransId="{7FA50CC2-5453-49F9-9807-08E999316546}"/>
    <dgm:cxn modelId="{24FD371F-2079-4B67-A329-B56FE2B2A004}" type="presOf" srcId="{8DF8C0A3-7949-4796-BF86-C67D700839FF}" destId="{F0B331DE-EF66-4192-8B78-34045D9B47E2}" srcOrd="0" destOrd="2" presId="urn:microsoft.com/office/officeart/2005/8/layout/hList1"/>
    <dgm:cxn modelId="{09003720-1015-4FE5-B18F-B07CD4A5AC9F}" type="presOf" srcId="{D6542CEE-FF12-4896-92DC-8399627D38F1}" destId="{CE3F958E-E823-43A7-AEB3-086D4BA0F294}" srcOrd="0" destOrd="2" presId="urn:microsoft.com/office/officeart/2005/8/layout/hList1"/>
    <dgm:cxn modelId="{ACBDAA28-F913-4784-91FF-92FCF3310544}" srcId="{8483474E-EFD0-429A-9729-9EA5AD1A46A6}" destId="{49843B08-3747-4574-9792-0CD75ABBEE0D}" srcOrd="2" destOrd="0" parTransId="{1B2D924D-E6F2-41BB-B0D4-1CAE634BDD07}" sibTransId="{1D45E67A-0CD4-4F02-8154-0126FFC9C422}"/>
    <dgm:cxn modelId="{C623962C-781B-4951-AE06-1FAC628E7D6F}" type="presOf" srcId="{8B0EB3F7-F8AD-45A4-A5BE-F22042AA4FF9}" destId="{F0B331DE-EF66-4192-8B78-34045D9B47E2}" srcOrd="0" destOrd="1" presId="urn:microsoft.com/office/officeart/2005/8/layout/hList1"/>
    <dgm:cxn modelId="{A3025135-ACCA-4F01-AD41-9A72EA81CC43}" type="presOf" srcId="{8483474E-EFD0-429A-9729-9EA5AD1A46A6}" destId="{EE337E37-0169-49F4-9E4A-445367F5C402}" srcOrd="0" destOrd="0" presId="urn:microsoft.com/office/officeart/2005/8/layout/hList1"/>
    <dgm:cxn modelId="{F92FBF3C-3662-4DFA-89C3-3A3989169CCE}" type="presOf" srcId="{51C0A348-C5C4-438C-9678-59D5561053DB}" destId="{695550A9-660E-4740-BC63-D8F180E65D4C}" srcOrd="0" destOrd="0" presId="urn:microsoft.com/office/officeart/2005/8/layout/hList1"/>
    <dgm:cxn modelId="{CCFA6665-91A9-46BA-9577-AD724F6AA81B}" srcId="{51C0A348-C5C4-438C-9678-59D5561053DB}" destId="{8BDBF3BD-C920-4867-9CBD-FEE329F674A4}" srcOrd="3" destOrd="0" parTransId="{6AD2766E-8BA7-46DF-8940-C015259FFEC4}" sibTransId="{E1408E39-1C0B-48D3-8795-66220318FCD9}"/>
    <dgm:cxn modelId="{2EDC774B-6137-4E36-B78A-FB2A14FDC8FF}" srcId="{2BB942CC-D684-4DD9-8BBB-89D80ECD9EBF}" destId="{9FEE180E-C129-42BF-BD7D-5F8735664823}" srcOrd="0" destOrd="0" parTransId="{2EF22F07-3F2B-4C42-A721-BF5AAC8DB759}" sibTransId="{E54CC578-20D6-48A2-A8DD-8E21657D0EDE}"/>
    <dgm:cxn modelId="{D8C58B51-0B0E-47F1-BC63-7C01DD4C18FF}" type="presOf" srcId="{8BDBF3BD-C920-4867-9CBD-FEE329F674A4}" destId="{CE3F958E-E823-43A7-AEB3-086D4BA0F294}" srcOrd="0" destOrd="3" presId="urn:microsoft.com/office/officeart/2005/8/layout/hList1"/>
    <dgm:cxn modelId="{0497C67B-AAEF-4172-8754-BB1158F0C161}" type="presOf" srcId="{E3B7A3F7-C242-473D-AD0C-458E0733E56C}" destId="{CE3F958E-E823-43A7-AEB3-086D4BA0F294}" srcOrd="0" destOrd="1" presId="urn:microsoft.com/office/officeart/2005/8/layout/hList1"/>
    <dgm:cxn modelId="{FA736B7D-55E6-463F-A578-219C6823BA74}" type="presOf" srcId="{9FEE180E-C129-42BF-BD7D-5F8735664823}" destId="{F0B331DE-EF66-4192-8B78-34045D9B47E2}" srcOrd="0" destOrd="0" presId="urn:microsoft.com/office/officeart/2005/8/layout/hList1"/>
    <dgm:cxn modelId="{DCD3508D-727F-4D34-9DD2-A97B173A3D18}" srcId="{51C0A348-C5C4-438C-9678-59D5561053DB}" destId="{D6542CEE-FF12-4896-92DC-8399627D38F1}" srcOrd="2" destOrd="0" parTransId="{A8F24ACD-D8AD-4366-91D2-74E5EE1B8020}" sibTransId="{2A69B124-75C8-4C46-AB8A-648948F25CF3}"/>
    <dgm:cxn modelId="{C6A9458F-2949-4C47-9DF6-15F91D31B125}" srcId="{51C0A348-C5C4-438C-9678-59D5561053DB}" destId="{E3B7A3F7-C242-473D-AD0C-458E0733E56C}" srcOrd="1" destOrd="0" parTransId="{3D8D09CC-35F1-4FAE-B71A-2F2DBD5FA0EF}" sibTransId="{3A9D5972-CA80-4400-9F85-000666C08650}"/>
    <dgm:cxn modelId="{A57FA390-D199-44FD-AF7D-C55B91D38B53}" srcId="{8483474E-EFD0-429A-9729-9EA5AD1A46A6}" destId="{3632BB40-C785-4458-ADC1-A52E553589B3}" srcOrd="1" destOrd="0" parTransId="{3642E5E0-596B-45F7-B2CC-8F654664941A}" sibTransId="{E35F4BDB-2852-47A2-9FFF-9EC4E91670F6}"/>
    <dgm:cxn modelId="{406D4795-E150-4F84-A5E8-2D2DE464E7E1}" srcId="{F7AEB070-D84E-455D-B4DE-F2A55C7E7E10}" destId="{51C0A348-C5C4-438C-9678-59D5561053DB}" srcOrd="1" destOrd="0" parTransId="{D6F7F323-8BEC-412D-B799-45F0713A2DBD}" sibTransId="{6707128C-CD42-4E11-814B-2A0500D499BD}"/>
    <dgm:cxn modelId="{61CC309E-6AC1-4EE9-A226-11307758C4C0}" type="presOf" srcId="{3632BB40-C785-4458-ADC1-A52E553589B3}" destId="{7AAC54E9-CCAB-4380-93A9-6BEE6FE0171E}" srcOrd="0" destOrd="1" presId="urn:microsoft.com/office/officeart/2005/8/layout/hList1"/>
    <dgm:cxn modelId="{59E548A0-BBF7-4F1F-A1E8-A4A994489290}" type="presOf" srcId="{49843B08-3747-4574-9792-0CD75ABBEE0D}" destId="{7AAC54E9-CCAB-4380-93A9-6BEE6FE0171E}" srcOrd="0" destOrd="2" presId="urn:microsoft.com/office/officeart/2005/8/layout/hList1"/>
    <dgm:cxn modelId="{4A43B9AA-C2FC-496C-AEDA-A53BDDB17E7D}" type="presOf" srcId="{2BB942CC-D684-4DD9-8BBB-89D80ECD9EBF}" destId="{2E3B2DB0-6FD5-45C0-816D-6C2D961F00DB}" srcOrd="0" destOrd="0" presId="urn:microsoft.com/office/officeart/2005/8/layout/hList1"/>
    <dgm:cxn modelId="{17C528B0-3525-4407-94EC-473E6A936BF5}" type="presOf" srcId="{3291B96F-1AD0-4163-85C7-90C9D1FD84CE}" destId="{7AAC54E9-CCAB-4380-93A9-6BEE6FE0171E}" srcOrd="0" destOrd="0" presId="urn:microsoft.com/office/officeart/2005/8/layout/hList1"/>
    <dgm:cxn modelId="{738767C2-F53D-4673-9272-9A89FEBC208D}" type="presOf" srcId="{F7AEB070-D84E-455D-B4DE-F2A55C7E7E10}" destId="{6213F01D-CD35-4CF5-B323-079801C835E5}" srcOrd="0" destOrd="0" presId="urn:microsoft.com/office/officeart/2005/8/layout/hList1"/>
    <dgm:cxn modelId="{65986ACF-3AC4-4809-87E6-70028A8C086B}" srcId="{F7AEB070-D84E-455D-B4DE-F2A55C7E7E10}" destId="{2BB942CC-D684-4DD9-8BBB-89D80ECD9EBF}" srcOrd="2" destOrd="0" parTransId="{8E4D098E-E959-4FD4-82F5-FA27C2ED76E6}" sibTransId="{9A93DECF-220F-49D6-A1BB-1D95D204C007}"/>
    <dgm:cxn modelId="{0E26E7D7-14E0-46ED-823F-4F031897004A}" srcId="{2BB942CC-D684-4DD9-8BBB-89D80ECD9EBF}" destId="{8DF8C0A3-7949-4796-BF86-C67D700839FF}" srcOrd="2" destOrd="0" parTransId="{6D3201EB-A495-4505-9E22-8D9E79E68B75}" sibTransId="{9422457C-D809-471D-864F-383C19717462}"/>
    <dgm:cxn modelId="{4F8440D9-8562-4BAB-AA05-516463CF095E}" srcId="{F7AEB070-D84E-455D-B4DE-F2A55C7E7E10}" destId="{8483474E-EFD0-429A-9729-9EA5AD1A46A6}" srcOrd="0" destOrd="0" parTransId="{7DAED758-DA23-4D23-9E2C-8E309434C5EB}" sibTransId="{D01D4A4E-1D30-4560-A57F-6D2F9FC2EA9F}"/>
    <dgm:cxn modelId="{E4DEB3E5-DB90-45A6-B084-6610358C191F}" srcId="{51C0A348-C5C4-438C-9678-59D5561053DB}" destId="{1E56D3CB-1286-40AD-95FC-700AC474CE12}" srcOrd="0" destOrd="0" parTransId="{0AB15791-188D-4CAA-A3F9-D6138EC75ABD}" sibTransId="{72BE7891-3661-4CA6-BF58-73BC9C8850B7}"/>
    <dgm:cxn modelId="{154304E7-5993-4E2C-8D6F-7A06DB952D84}" type="presOf" srcId="{1E56D3CB-1286-40AD-95FC-700AC474CE12}" destId="{CE3F958E-E823-43A7-AEB3-086D4BA0F294}" srcOrd="0" destOrd="0" presId="urn:microsoft.com/office/officeart/2005/8/layout/hList1"/>
    <dgm:cxn modelId="{983655FE-CBC3-45D1-A8D9-FAE4172CF99F}" srcId="{2BB942CC-D684-4DD9-8BBB-89D80ECD9EBF}" destId="{8B0EB3F7-F8AD-45A4-A5BE-F22042AA4FF9}" srcOrd="1" destOrd="0" parTransId="{7DCB57B1-2693-4440-B8C0-3767D45F48EF}" sibTransId="{DA459469-2A30-4009-9869-585AB9FA5D19}"/>
    <dgm:cxn modelId="{6837C52F-81B2-40A4-9639-F9453C4B581C}" type="presParOf" srcId="{6213F01D-CD35-4CF5-B323-079801C835E5}" destId="{4FC0CFF3-C481-4768-97DA-AA118FEBE40C}" srcOrd="0" destOrd="0" presId="urn:microsoft.com/office/officeart/2005/8/layout/hList1"/>
    <dgm:cxn modelId="{02A2FDDB-C9E1-4F9E-8FC4-AFF5A995E333}" type="presParOf" srcId="{4FC0CFF3-C481-4768-97DA-AA118FEBE40C}" destId="{EE337E37-0169-49F4-9E4A-445367F5C402}" srcOrd="0" destOrd="0" presId="urn:microsoft.com/office/officeart/2005/8/layout/hList1"/>
    <dgm:cxn modelId="{D2330585-510C-4F66-9BAD-A280B8AA6BDF}" type="presParOf" srcId="{4FC0CFF3-C481-4768-97DA-AA118FEBE40C}" destId="{7AAC54E9-CCAB-4380-93A9-6BEE6FE0171E}" srcOrd="1" destOrd="0" presId="urn:microsoft.com/office/officeart/2005/8/layout/hList1"/>
    <dgm:cxn modelId="{B23E037A-6ADF-436B-88A0-AF9B289BA013}" type="presParOf" srcId="{6213F01D-CD35-4CF5-B323-079801C835E5}" destId="{65496164-CE00-4710-9BB7-BDD643A3931F}" srcOrd="1" destOrd="0" presId="urn:microsoft.com/office/officeart/2005/8/layout/hList1"/>
    <dgm:cxn modelId="{409EEF8B-0086-417E-B6BF-500145AD7455}" type="presParOf" srcId="{6213F01D-CD35-4CF5-B323-079801C835E5}" destId="{14150085-9E1E-499E-BAB1-C09A3EC898E6}" srcOrd="2" destOrd="0" presId="urn:microsoft.com/office/officeart/2005/8/layout/hList1"/>
    <dgm:cxn modelId="{8EB17D69-21D2-4F2F-87A6-F4538DE40848}" type="presParOf" srcId="{14150085-9E1E-499E-BAB1-C09A3EC898E6}" destId="{695550A9-660E-4740-BC63-D8F180E65D4C}" srcOrd="0" destOrd="0" presId="urn:microsoft.com/office/officeart/2005/8/layout/hList1"/>
    <dgm:cxn modelId="{E82FEDC5-C468-4C16-941A-C93621DFAD49}" type="presParOf" srcId="{14150085-9E1E-499E-BAB1-C09A3EC898E6}" destId="{CE3F958E-E823-43A7-AEB3-086D4BA0F294}" srcOrd="1" destOrd="0" presId="urn:microsoft.com/office/officeart/2005/8/layout/hList1"/>
    <dgm:cxn modelId="{EFBCE2C4-CFE9-4C30-9D79-40269641C7C1}" type="presParOf" srcId="{6213F01D-CD35-4CF5-B323-079801C835E5}" destId="{90DA5D49-BC46-4F1E-9737-57A50A47B7AC}" srcOrd="3" destOrd="0" presId="urn:microsoft.com/office/officeart/2005/8/layout/hList1"/>
    <dgm:cxn modelId="{3BDCD444-1840-46A3-AABC-EB9083E58CFF}" type="presParOf" srcId="{6213F01D-CD35-4CF5-B323-079801C835E5}" destId="{23C9E792-DEC3-44EA-A0F7-095A8824EFB7}" srcOrd="4" destOrd="0" presId="urn:microsoft.com/office/officeart/2005/8/layout/hList1"/>
    <dgm:cxn modelId="{3BB525A0-4372-470F-A6CF-DE84C1B6AE68}" type="presParOf" srcId="{23C9E792-DEC3-44EA-A0F7-095A8824EFB7}" destId="{2E3B2DB0-6FD5-45C0-816D-6C2D961F00DB}" srcOrd="0" destOrd="0" presId="urn:microsoft.com/office/officeart/2005/8/layout/hList1"/>
    <dgm:cxn modelId="{7519B979-2A2F-441B-A17A-03D10513C071}" type="presParOf" srcId="{23C9E792-DEC3-44EA-A0F7-095A8824EFB7}" destId="{F0B331DE-EF66-4192-8B78-34045D9B47E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AEB070-D84E-455D-B4DE-F2A55C7E7E10}"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8483474E-EFD0-429A-9729-9EA5AD1A46A6}">
      <dgm:prSet phldrT="[Text]"/>
      <dgm:spPr/>
      <dgm:t>
        <a:bodyPr/>
        <a:lstStyle/>
        <a:p>
          <a:r>
            <a:rPr lang="en-US" dirty="0">
              <a:solidFill>
                <a:schemeClr val="tx1"/>
              </a:solidFill>
            </a:rPr>
            <a:t>Preparation</a:t>
          </a:r>
        </a:p>
      </dgm:t>
      <dgm:extLst>
        <a:ext uri="{E40237B7-FDA0-4F09-8148-C483321AD2D9}">
          <dgm14:cNvPr xmlns:dgm14="http://schemas.microsoft.com/office/drawing/2010/diagram" id="0" name="" descr="Preparation:"/>
        </a:ext>
      </dgm:extLst>
    </dgm:pt>
    <dgm:pt modelId="{7DAED758-DA23-4D23-9E2C-8E309434C5EB}" type="parTrans" cxnId="{4F8440D9-8562-4BAB-AA05-516463CF095E}">
      <dgm:prSet/>
      <dgm:spPr/>
      <dgm:t>
        <a:bodyPr/>
        <a:lstStyle/>
        <a:p>
          <a:endParaRPr lang="en-US"/>
        </a:p>
      </dgm:t>
    </dgm:pt>
    <dgm:pt modelId="{D01D4A4E-1D30-4560-A57F-6D2F9FC2EA9F}" type="sibTrans" cxnId="{4F8440D9-8562-4BAB-AA05-516463CF095E}">
      <dgm:prSet/>
      <dgm:spPr/>
      <dgm:t>
        <a:bodyPr/>
        <a:lstStyle/>
        <a:p>
          <a:endParaRPr lang="en-US"/>
        </a:p>
      </dgm:t>
    </dgm:pt>
    <dgm:pt modelId="{3291B96F-1AD0-4163-85C7-90C9D1FD84CE}">
      <dgm:prSet phldrT="[Text]"/>
      <dgm:spPr/>
      <dgm:t>
        <a:bodyPr/>
        <a:lstStyle/>
        <a:p>
          <a:r>
            <a:rPr lang="en-US" dirty="0"/>
            <a:t>Stakeholder outreach</a:t>
          </a:r>
        </a:p>
      </dgm:t>
    </dgm:pt>
    <dgm:pt modelId="{4EB2D2E2-A229-43E5-9849-37B8AFC7904F}" type="parTrans" cxnId="{BA3F7312-C087-46CE-A6E4-292B99D4833D}">
      <dgm:prSet/>
      <dgm:spPr/>
      <dgm:t>
        <a:bodyPr/>
        <a:lstStyle/>
        <a:p>
          <a:endParaRPr lang="en-US"/>
        </a:p>
      </dgm:t>
    </dgm:pt>
    <dgm:pt modelId="{7FA50CC2-5453-49F9-9807-08E999316546}" type="sibTrans" cxnId="{BA3F7312-C087-46CE-A6E4-292B99D4833D}">
      <dgm:prSet/>
      <dgm:spPr/>
      <dgm:t>
        <a:bodyPr/>
        <a:lstStyle/>
        <a:p>
          <a:endParaRPr lang="en-US"/>
        </a:p>
      </dgm:t>
    </dgm:pt>
    <dgm:pt modelId="{51C0A348-C5C4-438C-9678-59D5561053DB}">
      <dgm:prSet phldrT="[Text]"/>
      <dgm:spPr/>
      <dgm:t>
        <a:bodyPr/>
        <a:lstStyle/>
        <a:p>
          <a:r>
            <a:rPr lang="en-US" dirty="0"/>
            <a:t>Writing and Revising</a:t>
          </a:r>
        </a:p>
      </dgm:t>
      <dgm:extLst>
        <a:ext uri="{E40237B7-FDA0-4F09-8148-C483321AD2D9}">
          <dgm14:cNvPr xmlns:dgm14="http://schemas.microsoft.com/office/drawing/2010/diagram" id="0" name="" descr="Writing and Revising"/>
        </a:ext>
      </dgm:extLst>
    </dgm:pt>
    <dgm:pt modelId="{D6F7F323-8BEC-412D-B799-45F0713A2DBD}" type="parTrans" cxnId="{406D4795-E150-4F84-A5E8-2D2DE464E7E1}">
      <dgm:prSet/>
      <dgm:spPr/>
      <dgm:t>
        <a:bodyPr/>
        <a:lstStyle/>
        <a:p>
          <a:endParaRPr lang="en-US"/>
        </a:p>
      </dgm:t>
    </dgm:pt>
    <dgm:pt modelId="{6707128C-CD42-4E11-814B-2A0500D499BD}" type="sibTrans" cxnId="{406D4795-E150-4F84-A5E8-2D2DE464E7E1}">
      <dgm:prSet/>
      <dgm:spPr/>
      <dgm:t>
        <a:bodyPr/>
        <a:lstStyle/>
        <a:p>
          <a:endParaRPr lang="en-US"/>
        </a:p>
      </dgm:t>
    </dgm:pt>
    <dgm:pt modelId="{1E56D3CB-1286-40AD-95FC-700AC474CE12}">
      <dgm:prSet phldrT="[Text]"/>
      <dgm:spPr/>
      <dgm:t>
        <a:bodyPr/>
        <a:lstStyle/>
        <a:p>
          <a:endParaRPr lang="en-US" dirty="0">
            <a:solidFill>
              <a:schemeClr val="bg1"/>
            </a:solidFill>
          </a:endParaRPr>
        </a:p>
      </dgm:t>
      <dgm:extLst>
        <a:ext uri="{E40237B7-FDA0-4F09-8148-C483321AD2D9}">
          <dgm14:cNvPr xmlns:dgm14="http://schemas.microsoft.com/office/drawing/2010/diagram" id="0" name="" descr="empty box"/>
        </a:ext>
      </dgm:extLst>
    </dgm:pt>
    <dgm:pt modelId="{0AB15791-188D-4CAA-A3F9-D6138EC75ABD}" type="parTrans" cxnId="{E4DEB3E5-DB90-45A6-B084-6610358C191F}">
      <dgm:prSet/>
      <dgm:spPr/>
      <dgm:t>
        <a:bodyPr/>
        <a:lstStyle/>
        <a:p>
          <a:endParaRPr lang="en-US"/>
        </a:p>
      </dgm:t>
    </dgm:pt>
    <dgm:pt modelId="{72BE7891-3661-4CA6-BF58-73BC9C8850B7}" type="sibTrans" cxnId="{E4DEB3E5-DB90-45A6-B084-6610358C191F}">
      <dgm:prSet/>
      <dgm:spPr/>
      <dgm:t>
        <a:bodyPr/>
        <a:lstStyle/>
        <a:p>
          <a:endParaRPr lang="en-US"/>
        </a:p>
      </dgm:t>
    </dgm:pt>
    <dgm:pt modelId="{2BB942CC-D684-4DD9-8BBB-89D80ECD9EBF}">
      <dgm:prSet phldrT="[Text]"/>
      <dgm:spPr>
        <a:solidFill>
          <a:schemeClr val="tx2">
            <a:lumMod val="40000"/>
            <a:lumOff val="60000"/>
          </a:schemeClr>
        </a:solidFill>
      </dgm:spPr>
      <dgm:t>
        <a:bodyPr/>
        <a:lstStyle/>
        <a:p>
          <a:r>
            <a:rPr lang="en-US" dirty="0"/>
            <a:t>Refinement and Board Approval</a:t>
          </a:r>
        </a:p>
      </dgm:t>
      <dgm:extLst>
        <a:ext uri="{E40237B7-FDA0-4F09-8148-C483321AD2D9}">
          <dgm14:cNvPr xmlns:dgm14="http://schemas.microsoft.com/office/drawing/2010/diagram" id="0" name="" descr="Refinement and Board Approval&#10;&#10;&#10;"/>
        </a:ext>
      </dgm:extLst>
    </dgm:pt>
    <dgm:pt modelId="{8E4D098E-E959-4FD4-82F5-FA27C2ED76E6}" type="parTrans" cxnId="{65986ACF-3AC4-4809-87E6-70028A8C086B}">
      <dgm:prSet/>
      <dgm:spPr/>
      <dgm:t>
        <a:bodyPr/>
        <a:lstStyle/>
        <a:p>
          <a:endParaRPr lang="en-US"/>
        </a:p>
      </dgm:t>
    </dgm:pt>
    <dgm:pt modelId="{9A93DECF-220F-49D6-A1BB-1D95D204C007}" type="sibTrans" cxnId="{65986ACF-3AC4-4809-87E6-70028A8C086B}">
      <dgm:prSet/>
      <dgm:spPr/>
      <dgm:t>
        <a:bodyPr/>
        <a:lstStyle/>
        <a:p>
          <a:endParaRPr lang="en-US"/>
        </a:p>
      </dgm:t>
    </dgm:pt>
    <dgm:pt modelId="{8B0EB3F7-F8AD-45A4-A5BE-F22042AA4FF9}">
      <dgm:prSet phldrT="[Text]"/>
      <dgm:spPr/>
      <dgm:t>
        <a:bodyPr/>
        <a:lstStyle/>
        <a:p>
          <a:endParaRPr lang="en-US" dirty="0">
            <a:solidFill>
              <a:schemeClr val="bg1"/>
            </a:solidFill>
          </a:endParaRPr>
        </a:p>
      </dgm:t>
      <dgm:extLst>
        <a:ext uri="{E40237B7-FDA0-4F09-8148-C483321AD2D9}">
          <dgm14:cNvPr xmlns:dgm14="http://schemas.microsoft.com/office/drawing/2010/diagram" id="0" name="" descr="emptyBox"/>
        </a:ext>
      </dgm:extLst>
    </dgm:pt>
    <dgm:pt modelId="{7DCB57B1-2693-4440-B8C0-3767D45F48EF}" type="parTrans" cxnId="{983655FE-CBC3-45D1-A8D9-FAE4172CF99F}">
      <dgm:prSet/>
      <dgm:spPr/>
      <dgm:t>
        <a:bodyPr/>
        <a:lstStyle/>
        <a:p>
          <a:endParaRPr lang="en-US"/>
        </a:p>
      </dgm:t>
    </dgm:pt>
    <dgm:pt modelId="{DA459469-2A30-4009-9869-585AB9FA5D19}" type="sibTrans" cxnId="{983655FE-CBC3-45D1-A8D9-FAE4172CF99F}">
      <dgm:prSet/>
      <dgm:spPr/>
      <dgm:t>
        <a:bodyPr/>
        <a:lstStyle/>
        <a:p>
          <a:endParaRPr lang="en-US"/>
        </a:p>
      </dgm:t>
    </dgm:pt>
    <dgm:pt modelId="{3632BB40-C785-4458-ADC1-A52E553589B3}">
      <dgm:prSet phldrT="[Text]"/>
      <dgm:spPr/>
      <dgm:t>
        <a:bodyPr/>
        <a:lstStyle/>
        <a:p>
          <a:r>
            <a:rPr lang="en-US" dirty="0">
              <a:solidFill>
                <a:schemeClr val="tx1"/>
              </a:solidFill>
            </a:rPr>
            <a:t>Facilitator training</a:t>
          </a:r>
        </a:p>
      </dgm:t>
    </dgm:pt>
    <dgm:pt modelId="{3642E5E0-596B-45F7-B2CC-8F654664941A}" type="parTrans" cxnId="{A57FA390-D199-44FD-AF7D-C55B91D38B53}">
      <dgm:prSet/>
      <dgm:spPr/>
      <dgm:t>
        <a:bodyPr/>
        <a:lstStyle/>
        <a:p>
          <a:endParaRPr lang="en-US"/>
        </a:p>
      </dgm:t>
    </dgm:pt>
    <dgm:pt modelId="{E35F4BDB-2852-47A2-9FFF-9EC4E91670F6}" type="sibTrans" cxnId="{A57FA390-D199-44FD-AF7D-C55B91D38B53}">
      <dgm:prSet/>
      <dgm:spPr/>
      <dgm:t>
        <a:bodyPr/>
        <a:lstStyle/>
        <a:p>
          <a:endParaRPr lang="en-US"/>
        </a:p>
      </dgm:t>
    </dgm:pt>
    <dgm:pt modelId="{49843B08-3747-4574-9792-0CD75ABBEE0D}">
      <dgm:prSet phldrT="[Text]"/>
      <dgm:spPr/>
      <dgm:t>
        <a:bodyPr/>
        <a:lstStyle/>
        <a:p>
          <a:r>
            <a:rPr lang="en-US" dirty="0">
              <a:solidFill>
                <a:schemeClr val="tx1"/>
              </a:solidFill>
            </a:rPr>
            <a:t>Panelist recruitment</a:t>
          </a:r>
        </a:p>
      </dgm:t>
    </dgm:pt>
    <dgm:pt modelId="{1B2D924D-E6F2-41BB-B0D4-1CAE634BDD07}" type="parTrans" cxnId="{ACBDAA28-F913-4784-91FF-92FCF3310544}">
      <dgm:prSet/>
      <dgm:spPr/>
      <dgm:t>
        <a:bodyPr/>
        <a:lstStyle/>
        <a:p>
          <a:endParaRPr lang="en-US"/>
        </a:p>
      </dgm:t>
    </dgm:pt>
    <dgm:pt modelId="{1D45E67A-0CD4-4F02-8154-0126FFC9C422}" type="sibTrans" cxnId="{ACBDAA28-F913-4784-91FF-92FCF3310544}">
      <dgm:prSet/>
      <dgm:spPr/>
      <dgm:t>
        <a:bodyPr/>
        <a:lstStyle/>
        <a:p>
          <a:endParaRPr lang="en-US"/>
        </a:p>
      </dgm:t>
    </dgm:pt>
    <dgm:pt modelId="{6213F01D-CD35-4CF5-B323-079801C835E5}" type="pres">
      <dgm:prSet presAssocID="{F7AEB070-D84E-455D-B4DE-F2A55C7E7E10}" presName="Name0" presStyleCnt="0">
        <dgm:presLayoutVars>
          <dgm:dir/>
          <dgm:animLvl val="lvl"/>
          <dgm:resizeHandles val="exact"/>
        </dgm:presLayoutVars>
      </dgm:prSet>
      <dgm:spPr/>
    </dgm:pt>
    <dgm:pt modelId="{4FC0CFF3-C481-4768-97DA-AA118FEBE40C}" type="pres">
      <dgm:prSet presAssocID="{8483474E-EFD0-429A-9729-9EA5AD1A46A6}" presName="composite" presStyleCnt="0"/>
      <dgm:spPr/>
    </dgm:pt>
    <dgm:pt modelId="{EE337E37-0169-49F4-9E4A-445367F5C402}" type="pres">
      <dgm:prSet presAssocID="{8483474E-EFD0-429A-9729-9EA5AD1A46A6}" presName="parTx" presStyleLbl="alignNode1" presStyleIdx="0" presStyleCnt="3">
        <dgm:presLayoutVars>
          <dgm:chMax val="0"/>
          <dgm:chPref val="0"/>
          <dgm:bulletEnabled val="1"/>
        </dgm:presLayoutVars>
      </dgm:prSet>
      <dgm:spPr/>
    </dgm:pt>
    <dgm:pt modelId="{7AAC54E9-CCAB-4380-93A9-6BEE6FE0171E}" type="pres">
      <dgm:prSet presAssocID="{8483474E-EFD0-429A-9729-9EA5AD1A46A6}" presName="desTx" presStyleLbl="alignAccFollowNode1" presStyleIdx="0" presStyleCnt="3">
        <dgm:presLayoutVars>
          <dgm:bulletEnabled val="1"/>
        </dgm:presLayoutVars>
      </dgm:prSet>
      <dgm:spPr/>
    </dgm:pt>
    <dgm:pt modelId="{65496164-CE00-4710-9BB7-BDD643A3931F}" type="pres">
      <dgm:prSet presAssocID="{D01D4A4E-1D30-4560-A57F-6D2F9FC2EA9F}" presName="space" presStyleCnt="0"/>
      <dgm:spPr/>
    </dgm:pt>
    <dgm:pt modelId="{14150085-9E1E-499E-BAB1-C09A3EC898E6}" type="pres">
      <dgm:prSet presAssocID="{51C0A348-C5C4-438C-9678-59D5561053DB}" presName="composite" presStyleCnt="0"/>
      <dgm:spPr/>
    </dgm:pt>
    <dgm:pt modelId="{695550A9-660E-4740-BC63-D8F180E65D4C}" type="pres">
      <dgm:prSet presAssocID="{51C0A348-C5C4-438C-9678-59D5561053DB}" presName="parTx" presStyleLbl="alignNode1" presStyleIdx="1" presStyleCnt="3">
        <dgm:presLayoutVars>
          <dgm:chMax val="0"/>
          <dgm:chPref val="0"/>
          <dgm:bulletEnabled val="1"/>
        </dgm:presLayoutVars>
      </dgm:prSet>
      <dgm:spPr/>
    </dgm:pt>
    <dgm:pt modelId="{CE3F958E-E823-43A7-AEB3-086D4BA0F294}" type="pres">
      <dgm:prSet presAssocID="{51C0A348-C5C4-438C-9678-59D5561053DB}" presName="desTx" presStyleLbl="alignAccFollowNode1" presStyleIdx="1" presStyleCnt="3">
        <dgm:presLayoutVars>
          <dgm:bulletEnabled val="1"/>
        </dgm:presLayoutVars>
      </dgm:prSet>
      <dgm:spPr/>
    </dgm:pt>
    <dgm:pt modelId="{90DA5D49-BC46-4F1E-9737-57A50A47B7AC}" type="pres">
      <dgm:prSet presAssocID="{6707128C-CD42-4E11-814B-2A0500D499BD}" presName="space" presStyleCnt="0"/>
      <dgm:spPr/>
    </dgm:pt>
    <dgm:pt modelId="{23C9E792-DEC3-44EA-A0F7-095A8824EFB7}" type="pres">
      <dgm:prSet presAssocID="{2BB942CC-D684-4DD9-8BBB-89D80ECD9EBF}" presName="composite" presStyleCnt="0"/>
      <dgm:spPr/>
    </dgm:pt>
    <dgm:pt modelId="{2E3B2DB0-6FD5-45C0-816D-6C2D961F00DB}" type="pres">
      <dgm:prSet presAssocID="{2BB942CC-D684-4DD9-8BBB-89D80ECD9EBF}" presName="parTx" presStyleLbl="alignNode1" presStyleIdx="2" presStyleCnt="3">
        <dgm:presLayoutVars>
          <dgm:chMax val="0"/>
          <dgm:chPref val="0"/>
          <dgm:bulletEnabled val="1"/>
        </dgm:presLayoutVars>
      </dgm:prSet>
      <dgm:spPr/>
    </dgm:pt>
    <dgm:pt modelId="{F0B331DE-EF66-4192-8B78-34045D9B47E2}" type="pres">
      <dgm:prSet presAssocID="{2BB942CC-D684-4DD9-8BBB-89D80ECD9EBF}" presName="desTx" presStyleLbl="alignAccFollowNode1" presStyleIdx="2" presStyleCnt="3">
        <dgm:presLayoutVars>
          <dgm:bulletEnabled val="1"/>
        </dgm:presLayoutVars>
      </dgm:prSet>
      <dgm:spPr/>
    </dgm:pt>
  </dgm:ptLst>
  <dgm:cxnLst>
    <dgm:cxn modelId="{BA3F7312-C087-46CE-A6E4-292B99D4833D}" srcId="{8483474E-EFD0-429A-9729-9EA5AD1A46A6}" destId="{3291B96F-1AD0-4163-85C7-90C9D1FD84CE}" srcOrd="0" destOrd="0" parTransId="{4EB2D2E2-A229-43E5-9849-37B8AFC7904F}" sibTransId="{7FA50CC2-5453-49F9-9807-08E999316546}"/>
    <dgm:cxn modelId="{ACBDAA28-F913-4784-91FF-92FCF3310544}" srcId="{8483474E-EFD0-429A-9729-9EA5AD1A46A6}" destId="{49843B08-3747-4574-9792-0CD75ABBEE0D}" srcOrd="2" destOrd="0" parTransId="{1B2D924D-E6F2-41BB-B0D4-1CAE634BDD07}" sibTransId="{1D45E67A-0CD4-4F02-8154-0126FFC9C422}"/>
    <dgm:cxn modelId="{C623962C-781B-4951-AE06-1FAC628E7D6F}" type="presOf" srcId="{8B0EB3F7-F8AD-45A4-A5BE-F22042AA4FF9}" destId="{F0B331DE-EF66-4192-8B78-34045D9B47E2}" srcOrd="0" destOrd="0" presId="urn:microsoft.com/office/officeart/2005/8/layout/hList1"/>
    <dgm:cxn modelId="{A3025135-ACCA-4F01-AD41-9A72EA81CC43}" type="presOf" srcId="{8483474E-EFD0-429A-9729-9EA5AD1A46A6}" destId="{EE337E37-0169-49F4-9E4A-445367F5C402}" srcOrd="0" destOrd="0" presId="urn:microsoft.com/office/officeart/2005/8/layout/hList1"/>
    <dgm:cxn modelId="{F92FBF3C-3662-4DFA-89C3-3A3989169CCE}" type="presOf" srcId="{51C0A348-C5C4-438C-9678-59D5561053DB}" destId="{695550A9-660E-4740-BC63-D8F180E65D4C}" srcOrd="0" destOrd="0" presId="urn:microsoft.com/office/officeart/2005/8/layout/hList1"/>
    <dgm:cxn modelId="{A57FA390-D199-44FD-AF7D-C55B91D38B53}" srcId="{8483474E-EFD0-429A-9729-9EA5AD1A46A6}" destId="{3632BB40-C785-4458-ADC1-A52E553589B3}" srcOrd="1" destOrd="0" parTransId="{3642E5E0-596B-45F7-B2CC-8F654664941A}" sibTransId="{E35F4BDB-2852-47A2-9FFF-9EC4E91670F6}"/>
    <dgm:cxn modelId="{406D4795-E150-4F84-A5E8-2D2DE464E7E1}" srcId="{F7AEB070-D84E-455D-B4DE-F2A55C7E7E10}" destId="{51C0A348-C5C4-438C-9678-59D5561053DB}" srcOrd="1" destOrd="0" parTransId="{D6F7F323-8BEC-412D-B799-45F0713A2DBD}" sibTransId="{6707128C-CD42-4E11-814B-2A0500D499BD}"/>
    <dgm:cxn modelId="{61CC309E-6AC1-4EE9-A226-11307758C4C0}" type="presOf" srcId="{3632BB40-C785-4458-ADC1-A52E553589B3}" destId="{7AAC54E9-CCAB-4380-93A9-6BEE6FE0171E}" srcOrd="0" destOrd="1" presId="urn:microsoft.com/office/officeart/2005/8/layout/hList1"/>
    <dgm:cxn modelId="{59E548A0-BBF7-4F1F-A1E8-A4A994489290}" type="presOf" srcId="{49843B08-3747-4574-9792-0CD75ABBEE0D}" destId="{7AAC54E9-CCAB-4380-93A9-6BEE6FE0171E}" srcOrd="0" destOrd="2" presId="urn:microsoft.com/office/officeart/2005/8/layout/hList1"/>
    <dgm:cxn modelId="{4A43B9AA-C2FC-496C-AEDA-A53BDDB17E7D}" type="presOf" srcId="{2BB942CC-D684-4DD9-8BBB-89D80ECD9EBF}" destId="{2E3B2DB0-6FD5-45C0-816D-6C2D961F00DB}" srcOrd="0" destOrd="0" presId="urn:microsoft.com/office/officeart/2005/8/layout/hList1"/>
    <dgm:cxn modelId="{17C528B0-3525-4407-94EC-473E6A936BF5}" type="presOf" srcId="{3291B96F-1AD0-4163-85C7-90C9D1FD84CE}" destId="{7AAC54E9-CCAB-4380-93A9-6BEE6FE0171E}" srcOrd="0" destOrd="0" presId="urn:microsoft.com/office/officeart/2005/8/layout/hList1"/>
    <dgm:cxn modelId="{738767C2-F53D-4673-9272-9A89FEBC208D}" type="presOf" srcId="{F7AEB070-D84E-455D-B4DE-F2A55C7E7E10}" destId="{6213F01D-CD35-4CF5-B323-079801C835E5}" srcOrd="0" destOrd="0" presId="urn:microsoft.com/office/officeart/2005/8/layout/hList1"/>
    <dgm:cxn modelId="{65986ACF-3AC4-4809-87E6-70028A8C086B}" srcId="{F7AEB070-D84E-455D-B4DE-F2A55C7E7E10}" destId="{2BB942CC-D684-4DD9-8BBB-89D80ECD9EBF}" srcOrd="2" destOrd="0" parTransId="{8E4D098E-E959-4FD4-82F5-FA27C2ED76E6}" sibTransId="{9A93DECF-220F-49D6-A1BB-1D95D204C007}"/>
    <dgm:cxn modelId="{4F8440D9-8562-4BAB-AA05-516463CF095E}" srcId="{F7AEB070-D84E-455D-B4DE-F2A55C7E7E10}" destId="{8483474E-EFD0-429A-9729-9EA5AD1A46A6}" srcOrd="0" destOrd="0" parTransId="{7DAED758-DA23-4D23-9E2C-8E309434C5EB}" sibTransId="{D01D4A4E-1D30-4560-A57F-6D2F9FC2EA9F}"/>
    <dgm:cxn modelId="{E4DEB3E5-DB90-45A6-B084-6610358C191F}" srcId="{51C0A348-C5C4-438C-9678-59D5561053DB}" destId="{1E56D3CB-1286-40AD-95FC-700AC474CE12}" srcOrd="0" destOrd="0" parTransId="{0AB15791-188D-4CAA-A3F9-D6138EC75ABD}" sibTransId="{72BE7891-3661-4CA6-BF58-73BC9C8850B7}"/>
    <dgm:cxn modelId="{154304E7-5993-4E2C-8D6F-7A06DB952D84}" type="presOf" srcId="{1E56D3CB-1286-40AD-95FC-700AC474CE12}" destId="{CE3F958E-E823-43A7-AEB3-086D4BA0F294}" srcOrd="0" destOrd="0" presId="urn:microsoft.com/office/officeart/2005/8/layout/hList1"/>
    <dgm:cxn modelId="{983655FE-CBC3-45D1-A8D9-FAE4172CF99F}" srcId="{2BB942CC-D684-4DD9-8BBB-89D80ECD9EBF}" destId="{8B0EB3F7-F8AD-45A4-A5BE-F22042AA4FF9}" srcOrd="0" destOrd="0" parTransId="{7DCB57B1-2693-4440-B8C0-3767D45F48EF}" sibTransId="{DA459469-2A30-4009-9869-585AB9FA5D19}"/>
    <dgm:cxn modelId="{6837C52F-81B2-40A4-9639-F9453C4B581C}" type="presParOf" srcId="{6213F01D-CD35-4CF5-B323-079801C835E5}" destId="{4FC0CFF3-C481-4768-97DA-AA118FEBE40C}" srcOrd="0" destOrd="0" presId="urn:microsoft.com/office/officeart/2005/8/layout/hList1"/>
    <dgm:cxn modelId="{02A2FDDB-C9E1-4F9E-8FC4-AFF5A995E333}" type="presParOf" srcId="{4FC0CFF3-C481-4768-97DA-AA118FEBE40C}" destId="{EE337E37-0169-49F4-9E4A-445367F5C402}" srcOrd="0" destOrd="0" presId="urn:microsoft.com/office/officeart/2005/8/layout/hList1"/>
    <dgm:cxn modelId="{D2330585-510C-4F66-9BAD-A280B8AA6BDF}" type="presParOf" srcId="{4FC0CFF3-C481-4768-97DA-AA118FEBE40C}" destId="{7AAC54E9-CCAB-4380-93A9-6BEE6FE0171E}" srcOrd="1" destOrd="0" presId="urn:microsoft.com/office/officeart/2005/8/layout/hList1"/>
    <dgm:cxn modelId="{B23E037A-6ADF-436B-88A0-AF9B289BA013}" type="presParOf" srcId="{6213F01D-CD35-4CF5-B323-079801C835E5}" destId="{65496164-CE00-4710-9BB7-BDD643A3931F}" srcOrd="1" destOrd="0" presId="urn:microsoft.com/office/officeart/2005/8/layout/hList1"/>
    <dgm:cxn modelId="{409EEF8B-0086-417E-B6BF-500145AD7455}" type="presParOf" srcId="{6213F01D-CD35-4CF5-B323-079801C835E5}" destId="{14150085-9E1E-499E-BAB1-C09A3EC898E6}" srcOrd="2" destOrd="0" presId="urn:microsoft.com/office/officeart/2005/8/layout/hList1"/>
    <dgm:cxn modelId="{8EB17D69-21D2-4F2F-87A6-F4538DE40848}" type="presParOf" srcId="{14150085-9E1E-499E-BAB1-C09A3EC898E6}" destId="{695550A9-660E-4740-BC63-D8F180E65D4C}" srcOrd="0" destOrd="0" presId="urn:microsoft.com/office/officeart/2005/8/layout/hList1"/>
    <dgm:cxn modelId="{E82FEDC5-C468-4C16-941A-C93621DFAD49}" type="presParOf" srcId="{14150085-9E1E-499E-BAB1-C09A3EC898E6}" destId="{CE3F958E-E823-43A7-AEB3-086D4BA0F294}" srcOrd="1" destOrd="0" presId="urn:microsoft.com/office/officeart/2005/8/layout/hList1"/>
    <dgm:cxn modelId="{EFBCE2C4-CFE9-4C30-9D79-40269641C7C1}" type="presParOf" srcId="{6213F01D-CD35-4CF5-B323-079801C835E5}" destId="{90DA5D49-BC46-4F1E-9737-57A50A47B7AC}" srcOrd="3" destOrd="0" presId="urn:microsoft.com/office/officeart/2005/8/layout/hList1"/>
    <dgm:cxn modelId="{3BDCD444-1840-46A3-AABC-EB9083E58CFF}" type="presParOf" srcId="{6213F01D-CD35-4CF5-B323-079801C835E5}" destId="{23C9E792-DEC3-44EA-A0F7-095A8824EFB7}" srcOrd="4" destOrd="0" presId="urn:microsoft.com/office/officeart/2005/8/layout/hList1"/>
    <dgm:cxn modelId="{3BB525A0-4372-470F-A6CF-DE84C1B6AE68}" type="presParOf" srcId="{23C9E792-DEC3-44EA-A0F7-095A8824EFB7}" destId="{2E3B2DB0-6FD5-45C0-816D-6C2D961F00DB}" srcOrd="0" destOrd="0" presId="urn:microsoft.com/office/officeart/2005/8/layout/hList1"/>
    <dgm:cxn modelId="{7519B979-2A2F-441B-A17A-03D10513C071}" type="presParOf" srcId="{23C9E792-DEC3-44EA-A0F7-095A8824EFB7}" destId="{F0B331DE-EF66-4192-8B78-34045D9B47E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AEB070-D84E-455D-B4DE-F2A55C7E7E10}"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8483474E-EFD0-429A-9729-9EA5AD1A46A6}">
      <dgm:prSet phldrT="[Text]"/>
      <dgm:spPr/>
      <dgm:t>
        <a:bodyPr/>
        <a:lstStyle/>
        <a:p>
          <a:r>
            <a:rPr lang="en-US" dirty="0">
              <a:solidFill>
                <a:schemeClr val="bg1"/>
              </a:solidFill>
            </a:rPr>
            <a:t>Preparation</a:t>
          </a:r>
        </a:p>
      </dgm:t>
      <dgm:extLst>
        <a:ext uri="{E40237B7-FDA0-4F09-8148-C483321AD2D9}">
          <dgm14:cNvPr xmlns:dgm14="http://schemas.microsoft.com/office/drawing/2010/diagram" id="0" name="" descr="Preparation:&#10;&#10;&#10;"/>
        </a:ext>
      </dgm:extLst>
    </dgm:pt>
    <dgm:pt modelId="{7DAED758-DA23-4D23-9E2C-8E309434C5EB}" type="parTrans" cxnId="{4F8440D9-8562-4BAB-AA05-516463CF095E}">
      <dgm:prSet/>
      <dgm:spPr/>
      <dgm:t>
        <a:bodyPr/>
        <a:lstStyle/>
        <a:p>
          <a:endParaRPr lang="en-US"/>
        </a:p>
      </dgm:t>
    </dgm:pt>
    <dgm:pt modelId="{D01D4A4E-1D30-4560-A57F-6D2F9FC2EA9F}" type="sibTrans" cxnId="{4F8440D9-8562-4BAB-AA05-516463CF095E}">
      <dgm:prSet/>
      <dgm:spPr/>
      <dgm:t>
        <a:bodyPr/>
        <a:lstStyle/>
        <a:p>
          <a:endParaRPr lang="en-US"/>
        </a:p>
      </dgm:t>
    </dgm:pt>
    <dgm:pt modelId="{3291B96F-1AD0-4163-85C7-90C9D1FD84CE}">
      <dgm:prSet phldrT="[Text]"/>
      <dgm:spPr/>
      <dgm:t>
        <a:bodyPr/>
        <a:lstStyle/>
        <a:p>
          <a:endParaRPr lang="en-US" dirty="0">
            <a:solidFill>
              <a:schemeClr val="bg1"/>
            </a:solidFill>
          </a:endParaRPr>
        </a:p>
      </dgm:t>
      <dgm:extLst>
        <a:ext uri="{E40237B7-FDA0-4F09-8148-C483321AD2D9}">
          <dgm14:cNvPr xmlns:dgm14="http://schemas.microsoft.com/office/drawing/2010/diagram" id="0" name="" descr="emptyBox"/>
        </a:ext>
      </dgm:extLst>
    </dgm:pt>
    <dgm:pt modelId="{4EB2D2E2-A229-43E5-9849-37B8AFC7904F}" type="parTrans" cxnId="{BA3F7312-C087-46CE-A6E4-292B99D4833D}">
      <dgm:prSet/>
      <dgm:spPr/>
      <dgm:t>
        <a:bodyPr/>
        <a:lstStyle/>
        <a:p>
          <a:endParaRPr lang="en-US"/>
        </a:p>
      </dgm:t>
    </dgm:pt>
    <dgm:pt modelId="{7FA50CC2-5453-49F9-9807-08E999316546}" type="sibTrans" cxnId="{BA3F7312-C087-46CE-A6E4-292B99D4833D}">
      <dgm:prSet/>
      <dgm:spPr/>
      <dgm:t>
        <a:bodyPr/>
        <a:lstStyle/>
        <a:p>
          <a:endParaRPr lang="en-US"/>
        </a:p>
      </dgm:t>
    </dgm:pt>
    <dgm:pt modelId="{51C0A348-C5C4-438C-9678-59D5561053DB}">
      <dgm:prSet phldrT="[Text]"/>
      <dgm:spPr/>
      <dgm:t>
        <a:bodyPr/>
        <a:lstStyle/>
        <a:p>
          <a:r>
            <a:rPr lang="en-US" dirty="0">
              <a:solidFill>
                <a:schemeClr val="tx1"/>
              </a:solidFill>
            </a:rPr>
            <a:t>Writing and Revising</a:t>
          </a:r>
        </a:p>
      </dgm:t>
      <dgm:extLst>
        <a:ext uri="{E40237B7-FDA0-4F09-8148-C483321AD2D9}">
          <dgm14:cNvPr xmlns:dgm14="http://schemas.microsoft.com/office/drawing/2010/diagram" id="0" name="" descr="Writing and Revising&#10;&#10;&#10;"/>
        </a:ext>
      </dgm:extLst>
    </dgm:pt>
    <dgm:pt modelId="{D6F7F323-8BEC-412D-B799-45F0713A2DBD}" type="parTrans" cxnId="{406D4795-E150-4F84-A5E8-2D2DE464E7E1}">
      <dgm:prSet/>
      <dgm:spPr/>
      <dgm:t>
        <a:bodyPr/>
        <a:lstStyle/>
        <a:p>
          <a:endParaRPr lang="en-US"/>
        </a:p>
      </dgm:t>
    </dgm:pt>
    <dgm:pt modelId="{6707128C-CD42-4E11-814B-2A0500D499BD}" type="sibTrans" cxnId="{406D4795-E150-4F84-A5E8-2D2DE464E7E1}">
      <dgm:prSet/>
      <dgm:spPr/>
      <dgm:t>
        <a:bodyPr/>
        <a:lstStyle/>
        <a:p>
          <a:endParaRPr lang="en-US"/>
        </a:p>
      </dgm:t>
    </dgm:pt>
    <dgm:pt modelId="{1E56D3CB-1286-40AD-95FC-700AC474CE12}">
      <dgm:prSet phldrT="[Text]"/>
      <dgm:spPr/>
      <dgm:t>
        <a:bodyPr/>
        <a:lstStyle/>
        <a:p>
          <a:r>
            <a:rPr lang="en-US" dirty="0">
              <a:solidFill>
                <a:schemeClr val="tx1"/>
              </a:solidFill>
            </a:rPr>
            <a:t>Panel meetings</a:t>
          </a:r>
        </a:p>
      </dgm:t>
    </dgm:pt>
    <dgm:pt modelId="{0AB15791-188D-4CAA-A3F9-D6138EC75ABD}" type="parTrans" cxnId="{E4DEB3E5-DB90-45A6-B084-6610358C191F}">
      <dgm:prSet/>
      <dgm:spPr/>
      <dgm:t>
        <a:bodyPr/>
        <a:lstStyle/>
        <a:p>
          <a:endParaRPr lang="en-US"/>
        </a:p>
      </dgm:t>
    </dgm:pt>
    <dgm:pt modelId="{72BE7891-3661-4CA6-BF58-73BC9C8850B7}" type="sibTrans" cxnId="{E4DEB3E5-DB90-45A6-B084-6610358C191F}">
      <dgm:prSet/>
      <dgm:spPr/>
      <dgm:t>
        <a:bodyPr/>
        <a:lstStyle/>
        <a:p>
          <a:endParaRPr lang="en-US"/>
        </a:p>
      </dgm:t>
    </dgm:pt>
    <dgm:pt modelId="{2BB942CC-D684-4DD9-8BBB-89D80ECD9EBF}">
      <dgm:prSet phldrT="[Text]"/>
      <dgm:spPr>
        <a:solidFill>
          <a:schemeClr val="tx2">
            <a:lumMod val="40000"/>
            <a:lumOff val="60000"/>
          </a:schemeClr>
        </a:solidFill>
      </dgm:spPr>
      <dgm:t>
        <a:bodyPr/>
        <a:lstStyle/>
        <a:p>
          <a:r>
            <a:rPr lang="en-US" dirty="0"/>
            <a:t>Refinement and Board Approval</a:t>
          </a:r>
        </a:p>
      </dgm:t>
      <dgm:extLst>
        <a:ext uri="{E40237B7-FDA0-4F09-8148-C483321AD2D9}">
          <dgm14:cNvPr xmlns:dgm14="http://schemas.microsoft.com/office/drawing/2010/diagram" id="0" name="" descr="Refinement and Board Approval"/>
        </a:ext>
      </dgm:extLst>
    </dgm:pt>
    <dgm:pt modelId="{8E4D098E-E959-4FD4-82F5-FA27C2ED76E6}" type="parTrans" cxnId="{65986ACF-3AC4-4809-87E6-70028A8C086B}">
      <dgm:prSet/>
      <dgm:spPr/>
      <dgm:t>
        <a:bodyPr/>
        <a:lstStyle/>
        <a:p>
          <a:endParaRPr lang="en-US"/>
        </a:p>
      </dgm:t>
    </dgm:pt>
    <dgm:pt modelId="{9A93DECF-220F-49D6-A1BB-1D95D204C007}" type="sibTrans" cxnId="{65986ACF-3AC4-4809-87E6-70028A8C086B}">
      <dgm:prSet/>
      <dgm:spPr/>
      <dgm:t>
        <a:bodyPr/>
        <a:lstStyle/>
        <a:p>
          <a:endParaRPr lang="en-US"/>
        </a:p>
      </dgm:t>
    </dgm:pt>
    <dgm:pt modelId="{8B0EB3F7-F8AD-45A4-A5BE-F22042AA4FF9}">
      <dgm:prSet phldrT="[Text]"/>
      <dgm:spPr/>
      <dgm:t>
        <a:bodyPr/>
        <a:lstStyle/>
        <a:p>
          <a:endParaRPr lang="en-US" dirty="0">
            <a:solidFill>
              <a:schemeClr val="bg1"/>
            </a:solidFill>
          </a:endParaRPr>
        </a:p>
      </dgm:t>
      <dgm:extLst>
        <a:ext uri="{E40237B7-FDA0-4F09-8148-C483321AD2D9}">
          <dgm14:cNvPr xmlns:dgm14="http://schemas.microsoft.com/office/drawing/2010/diagram" id="0" name="" descr="emptyBox"/>
        </a:ext>
      </dgm:extLst>
    </dgm:pt>
    <dgm:pt modelId="{7DCB57B1-2693-4440-B8C0-3767D45F48EF}" type="parTrans" cxnId="{983655FE-CBC3-45D1-A8D9-FAE4172CF99F}">
      <dgm:prSet/>
      <dgm:spPr/>
      <dgm:t>
        <a:bodyPr/>
        <a:lstStyle/>
        <a:p>
          <a:endParaRPr lang="en-US"/>
        </a:p>
      </dgm:t>
    </dgm:pt>
    <dgm:pt modelId="{DA459469-2A30-4009-9869-585AB9FA5D19}" type="sibTrans" cxnId="{983655FE-CBC3-45D1-A8D9-FAE4172CF99F}">
      <dgm:prSet/>
      <dgm:spPr/>
      <dgm:t>
        <a:bodyPr/>
        <a:lstStyle/>
        <a:p>
          <a:endParaRPr lang="en-US"/>
        </a:p>
      </dgm:t>
    </dgm:pt>
    <dgm:pt modelId="{8BDBF3BD-C920-4867-9CBD-FEE329F674A4}">
      <dgm:prSet phldrT="[Text]"/>
      <dgm:spPr/>
      <dgm:t>
        <a:bodyPr/>
        <a:lstStyle/>
        <a:p>
          <a:endParaRPr lang="en-US" dirty="0"/>
        </a:p>
      </dgm:t>
    </dgm:pt>
    <dgm:pt modelId="{6AD2766E-8BA7-46DF-8940-C015259FFEC4}" type="parTrans" cxnId="{CCFA6665-91A9-46BA-9577-AD724F6AA81B}">
      <dgm:prSet/>
      <dgm:spPr/>
      <dgm:t>
        <a:bodyPr/>
        <a:lstStyle/>
        <a:p>
          <a:endParaRPr lang="en-US"/>
        </a:p>
      </dgm:t>
    </dgm:pt>
    <dgm:pt modelId="{E1408E39-1C0B-48D3-8795-66220318FCD9}" type="sibTrans" cxnId="{CCFA6665-91A9-46BA-9577-AD724F6AA81B}">
      <dgm:prSet/>
      <dgm:spPr/>
      <dgm:t>
        <a:bodyPr/>
        <a:lstStyle/>
        <a:p>
          <a:endParaRPr lang="en-US"/>
        </a:p>
      </dgm:t>
    </dgm:pt>
    <dgm:pt modelId="{E3B7A3F7-C242-473D-AD0C-458E0733E56C}">
      <dgm:prSet phldrT="[Text]"/>
      <dgm:spPr/>
      <dgm:t>
        <a:bodyPr/>
        <a:lstStyle/>
        <a:p>
          <a:r>
            <a:rPr lang="en-US" dirty="0">
              <a:solidFill>
                <a:schemeClr val="tx1"/>
              </a:solidFill>
            </a:rPr>
            <a:t>Content Advisor input</a:t>
          </a:r>
        </a:p>
      </dgm:t>
    </dgm:pt>
    <dgm:pt modelId="{3D8D09CC-35F1-4FAE-B71A-2F2DBD5FA0EF}" type="parTrans" cxnId="{C6A9458F-2949-4C47-9DF6-15F91D31B125}">
      <dgm:prSet/>
      <dgm:spPr/>
      <dgm:t>
        <a:bodyPr/>
        <a:lstStyle/>
        <a:p>
          <a:endParaRPr lang="en-US"/>
        </a:p>
      </dgm:t>
    </dgm:pt>
    <dgm:pt modelId="{3A9D5972-CA80-4400-9F85-000666C08650}" type="sibTrans" cxnId="{C6A9458F-2949-4C47-9DF6-15F91D31B125}">
      <dgm:prSet/>
      <dgm:spPr/>
      <dgm:t>
        <a:bodyPr/>
        <a:lstStyle/>
        <a:p>
          <a:endParaRPr lang="en-US"/>
        </a:p>
      </dgm:t>
    </dgm:pt>
    <dgm:pt modelId="{D6542CEE-FF12-4896-92DC-8399627D38F1}">
      <dgm:prSet phldrT="[Text]"/>
      <dgm:spPr/>
      <dgm:t>
        <a:bodyPr/>
        <a:lstStyle/>
        <a:p>
          <a:r>
            <a:rPr lang="en-US" dirty="0">
              <a:solidFill>
                <a:schemeClr val="tx1"/>
              </a:solidFill>
            </a:rPr>
            <a:t>Drafting framework</a:t>
          </a:r>
        </a:p>
      </dgm:t>
    </dgm:pt>
    <dgm:pt modelId="{A8F24ACD-D8AD-4366-91D2-74E5EE1B8020}" type="parTrans" cxnId="{DCD3508D-727F-4D34-9DD2-A97B173A3D18}">
      <dgm:prSet/>
      <dgm:spPr/>
      <dgm:t>
        <a:bodyPr/>
        <a:lstStyle/>
        <a:p>
          <a:endParaRPr lang="en-US"/>
        </a:p>
      </dgm:t>
    </dgm:pt>
    <dgm:pt modelId="{2A69B124-75C8-4C46-AB8A-648948F25CF3}" type="sibTrans" cxnId="{DCD3508D-727F-4D34-9DD2-A97B173A3D18}">
      <dgm:prSet/>
      <dgm:spPr/>
      <dgm:t>
        <a:bodyPr/>
        <a:lstStyle/>
        <a:p>
          <a:endParaRPr lang="en-US"/>
        </a:p>
      </dgm:t>
    </dgm:pt>
    <dgm:pt modelId="{6213F01D-CD35-4CF5-B323-079801C835E5}" type="pres">
      <dgm:prSet presAssocID="{F7AEB070-D84E-455D-B4DE-F2A55C7E7E10}" presName="Name0" presStyleCnt="0">
        <dgm:presLayoutVars>
          <dgm:dir/>
          <dgm:animLvl val="lvl"/>
          <dgm:resizeHandles val="exact"/>
        </dgm:presLayoutVars>
      </dgm:prSet>
      <dgm:spPr/>
    </dgm:pt>
    <dgm:pt modelId="{4FC0CFF3-C481-4768-97DA-AA118FEBE40C}" type="pres">
      <dgm:prSet presAssocID="{8483474E-EFD0-429A-9729-9EA5AD1A46A6}" presName="composite" presStyleCnt="0"/>
      <dgm:spPr/>
    </dgm:pt>
    <dgm:pt modelId="{EE337E37-0169-49F4-9E4A-445367F5C402}" type="pres">
      <dgm:prSet presAssocID="{8483474E-EFD0-429A-9729-9EA5AD1A46A6}" presName="parTx" presStyleLbl="alignNode1" presStyleIdx="0" presStyleCnt="3">
        <dgm:presLayoutVars>
          <dgm:chMax val="0"/>
          <dgm:chPref val="0"/>
          <dgm:bulletEnabled val="1"/>
        </dgm:presLayoutVars>
      </dgm:prSet>
      <dgm:spPr/>
    </dgm:pt>
    <dgm:pt modelId="{7AAC54E9-CCAB-4380-93A9-6BEE6FE0171E}" type="pres">
      <dgm:prSet presAssocID="{8483474E-EFD0-429A-9729-9EA5AD1A46A6}" presName="desTx" presStyleLbl="alignAccFollowNode1" presStyleIdx="0" presStyleCnt="3">
        <dgm:presLayoutVars>
          <dgm:bulletEnabled val="1"/>
        </dgm:presLayoutVars>
      </dgm:prSet>
      <dgm:spPr/>
    </dgm:pt>
    <dgm:pt modelId="{65496164-CE00-4710-9BB7-BDD643A3931F}" type="pres">
      <dgm:prSet presAssocID="{D01D4A4E-1D30-4560-A57F-6D2F9FC2EA9F}" presName="space" presStyleCnt="0"/>
      <dgm:spPr/>
    </dgm:pt>
    <dgm:pt modelId="{14150085-9E1E-499E-BAB1-C09A3EC898E6}" type="pres">
      <dgm:prSet presAssocID="{51C0A348-C5C4-438C-9678-59D5561053DB}" presName="composite" presStyleCnt="0"/>
      <dgm:spPr/>
    </dgm:pt>
    <dgm:pt modelId="{695550A9-660E-4740-BC63-D8F180E65D4C}" type="pres">
      <dgm:prSet presAssocID="{51C0A348-C5C4-438C-9678-59D5561053DB}" presName="parTx" presStyleLbl="alignNode1" presStyleIdx="1" presStyleCnt="3">
        <dgm:presLayoutVars>
          <dgm:chMax val="0"/>
          <dgm:chPref val="0"/>
          <dgm:bulletEnabled val="1"/>
        </dgm:presLayoutVars>
      </dgm:prSet>
      <dgm:spPr/>
    </dgm:pt>
    <dgm:pt modelId="{CE3F958E-E823-43A7-AEB3-086D4BA0F294}" type="pres">
      <dgm:prSet presAssocID="{51C0A348-C5C4-438C-9678-59D5561053DB}" presName="desTx" presStyleLbl="alignAccFollowNode1" presStyleIdx="1" presStyleCnt="3">
        <dgm:presLayoutVars>
          <dgm:bulletEnabled val="1"/>
        </dgm:presLayoutVars>
      </dgm:prSet>
      <dgm:spPr/>
    </dgm:pt>
    <dgm:pt modelId="{90DA5D49-BC46-4F1E-9737-57A50A47B7AC}" type="pres">
      <dgm:prSet presAssocID="{6707128C-CD42-4E11-814B-2A0500D499BD}" presName="space" presStyleCnt="0"/>
      <dgm:spPr/>
    </dgm:pt>
    <dgm:pt modelId="{23C9E792-DEC3-44EA-A0F7-095A8824EFB7}" type="pres">
      <dgm:prSet presAssocID="{2BB942CC-D684-4DD9-8BBB-89D80ECD9EBF}" presName="composite" presStyleCnt="0"/>
      <dgm:spPr/>
    </dgm:pt>
    <dgm:pt modelId="{2E3B2DB0-6FD5-45C0-816D-6C2D961F00DB}" type="pres">
      <dgm:prSet presAssocID="{2BB942CC-D684-4DD9-8BBB-89D80ECD9EBF}" presName="parTx" presStyleLbl="alignNode1" presStyleIdx="2" presStyleCnt="3">
        <dgm:presLayoutVars>
          <dgm:chMax val="0"/>
          <dgm:chPref val="0"/>
          <dgm:bulletEnabled val="1"/>
        </dgm:presLayoutVars>
      </dgm:prSet>
      <dgm:spPr/>
    </dgm:pt>
    <dgm:pt modelId="{F0B331DE-EF66-4192-8B78-34045D9B47E2}" type="pres">
      <dgm:prSet presAssocID="{2BB942CC-D684-4DD9-8BBB-89D80ECD9EBF}" presName="desTx" presStyleLbl="alignAccFollowNode1" presStyleIdx="2" presStyleCnt="3">
        <dgm:presLayoutVars>
          <dgm:bulletEnabled val="1"/>
        </dgm:presLayoutVars>
      </dgm:prSet>
      <dgm:spPr/>
    </dgm:pt>
  </dgm:ptLst>
  <dgm:cxnLst>
    <dgm:cxn modelId="{BA3F7312-C087-46CE-A6E4-292B99D4833D}" srcId="{8483474E-EFD0-429A-9729-9EA5AD1A46A6}" destId="{3291B96F-1AD0-4163-85C7-90C9D1FD84CE}" srcOrd="0" destOrd="0" parTransId="{4EB2D2E2-A229-43E5-9849-37B8AFC7904F}" sibTransId="{7FA50CC2-5453-49F9-9807-08E999316546}"/>
    <dgm:cxn modelId="{09003720-1015-4FE5-B18F-B07CD4A5AC9F}" type="presOf" srcId="{D6542CEE-FF12-4896-92DC-8399627D38F1}" destId="{CE3F958E-E823-43A7-AEB3-086D4BA0F294}" srcOrd="0" destOrd="2" presId="urn:microsoft.com/office/officeart/2005/8/layout/hList1"/>
    <dgm:cxn modelId="{C623962C-781B-4951-AE06-1FAC628E7D6F}" type="presOf" srcId="{8B0EB3F7-F8AD-45A4-A5BE-F22042AA4FF9}" destId="{F0B331DE-EF66-4192-8B78-34045D9B47E2}" srcOrd="0" destOrd="0" presId="urn:microsoft.com/office/officeart/2005/8/layout/hList1"/>
    <dgm:cxn modelId="{A3025135-ACCA-4F01-AD41-9A72EA81CC43}" type="presOf" srcId="{8483474E-EFD0-429A-9729-9EA5AD1A46A6}" destId="{EE337E37-0169-49F4-9E4A-445367F5C402}" srcOrd="0" destOrd="0" presId="urn:microsoft.com/office/officeart/2005/8/layout/hList1"/>
    <dgm:cxn modelId="{F92FBF3C-3662-4DFA-89C3-3A3989169CCE}" type="presOf" srcId="{51C0A348-C5C4-438C-9678-59D5561053DB}" destId="{695550A9-660E-4740-BC63-D8F180E65D4C}" srcOrd="0" destOrd="0" presId="urn:microsoft.com/office/officeart/2005/8/layout/hList1"/>
    <dgm:cxn modelId="{CCFA6665-91A9-46BA-9577-AD724F6AA81B}" srcId="{51C0A348-C5C4-438C-9678-59D5561053DB}" destId="{8BDBF3BD-C920-4867-9CBD-FEE329F674A4}" srcOrd="3" destOrd="0" parTransId="{6AD2766E-8BA7-46DF-8940-C015259FFEC4}" sibTransId="{E1408E39-1C0B-48D3-8795-66220318FCD9}"/>
    <dgm:cxn modelId="{D8C58B51-0B0E-47F1-BC63-7C01DD4C18FF}" type="presOf" srcId="{8BDBF3BD-C920-4867-9CBD-FEE329F674A4}" destId="{CE3F958E-E823-43A7-AEB3-086D4BA0F294}" srcOrd="0" destOrd="3" presId="urn:microsoft.com/office/officeart/2005/8/layout/hList1"/>
    <dgm:cxn modelId="{0497C67B-AAEF-4172-8754-BB1158F0C161}" type="presOf" srcId="{E3B7A3F7-C242-473D-AD0C-458E0733E56C}" destId="{CE3F958E-E823-43A7-AEB3-086D4BA0F294}" srcOrd="0" destOrd="1" presId="urn:microsoft.com/office/officeart/2005/8/layout/hList1"/>
    <dgm:cxn modelId="{DCD3508D-727F-4D34-9DD2-A97B173A3D18}" srcId="{51C0A348-C5C4-438C-9678-59D5561053DB}" destId="{D6542CEE-FF12-4896-92DC-8399627D38F1}" srcOrd="2" destOrd="0" parTransId="{A8F24ACD-D8AD-4366-91D2-74E5EE1B8020}" sibTransId="{2A69B124-75C8-4C46-AB8A-648948F25CF3}"/>
    <dgm:cxn modelId="{C6A9458F-2949-4C47-9DF6-15F91D31B125}" srcId="{51C0A348-C5C4-438C-9678-59D5561053DB}" destId="{E3B7A3F7-C242-473D-AD0C-458E0733E56C}" srcOrd="1" destOrd="0" parTransId="{3D8D09CC-35F1-4FAE-B71A-2F2DBD5FA0EF}" sibTransId="{3A9D5972-CA80-4400-9F85-000666C08650}"/>
    <dgm:cxn modelId="{406D4795-E150-4F84-A5E8-2D2DE464E7E1}" srcId="{F7AEB070-D84E-455D-B4DE-F2A55C7E7E10}" destId="{51C0A348-C5C4-438C-9678-59D5561053DB}" srcOrd="1" destOrd="0" parTransId="{D6F7F323-8BEC-412D-B799-45F0713A2DBD}" sibTransId="{6707128C-CD42-4E11-814B-2A0500D499BD}"/>
    <dgm:cxn modelId="{4A43B9AA-C2FC-496C-AEDA-A53BDDB17E7D}" type="presOf" srcId="{2BB942CC-D684-4DD9-8BBB-89D80ECD9EBF}" destId="{2E3B2DB0-6FD5-45C0-816D-6C2D961F00DB}" srcOrd="0" destOrd="0" presId="urn:microsoft.com/office/officeart/2005/8/layout/hList1"/>
    <dgm:cxn modelId="{17C528B0-3525-4407-94EC-473E6A936BF5}" type="presOf" srcId="{3291B96F-1AD0-4163-85C7-90C9D1FD84CE}" destId="{7AAC54E9-CCAB-4380-93A9-6BEE6FE0171E}" srcOrd="0" destOrd="0" presId="urn:microsoft.com/office/officeart/2005/8/layout/hList1"/>
    <dgm:cxn modelId="{738767C2-F53D-4673-9272-9A89FEBC208D}" type="presOf" srcId="{F7AEB070-D84E-455D-B4DE-F2A55C7E7E10}" destId="{6213F01D-CD35-4CF5-B323-079801C835E5}" srcOrd="0" destOrd="0" presId="urn:microsoft.com/office/officeart/2005/8/layout/hList1"/>
    <dgm:cxn modelId="{65986ACF-3AC4-4809-87E6-70028A8C086B}" srcId="{F7AEB070-D84E-455D-B4DE-F2A55C7E7E10}" destId="{2BB942CC-D684-4DD9-8BBB-89D80ECD9EBF}" srcOrd="2" destOrd="0" parTransId="{8E4D098E-E959-4FD4-82F5-FA27C2ED76E6}" sibTransId="{9A93DECF-220F-49D6-A1BB-1D95D204C007}"/>
    <dgm:cxn modelId="{4F8440D9-8562-4BAB-AA05-516463CF095E}" srcId="{F7AEB070-D84E-455D-B4DE-F2A55C7E7E10}" destId="{8483474E-EFD0-429A-9729-9EA5AD1A46A6}" srcOrd="0" destOrd="0" parTransId="{7DAED758-DA23-4D23-9E2C-8E309434C5EB}" sibTransId="{D01D4A4E-1D30-4560-A57F-6D2F9FC2EA9F}"/>
    <dgm:cxn modelId="{E4DEB3E5-DB90-45A6-B084-6610358C191F}" srcId="{51C0A348-C5C4-438C-9678-59D5561053DB}" destId="{1E56D3CB-1286-40AD-95FC-700AC474CE12}" srcOrd="0" destOrd="0" parTransId="{0AB15791-188D-4CAA-A3F9-D6138EC75ABD}" sibTransId="{72BE7891-3661-4CA6-BF58-73BC9C8850B7}"/>
    <dgm:cxn modelId="{154304E7-5993-4E2C-8D6F-7A06DB952D84}" type="presOf" srcId="{1E56D3CB-1286-40AD-95FC-700AC474CE12}" destId="{CE3F958E-E823-43A7-AEB3-086D4BA0F294}" srcOrd="0" destOrd="0" presId="urn:microsoft.com/office/officeart/2005/8/layout/hList1"/>
    <dgm:cxn modelId="{983655FE-CBC3-45D1-A8D9-FAE4172CF99F}" srcId="{2BB942CC-D684-4DD9-8BBB-89D80ECD9EBF}" destId="{8B0EB3F7-F8AD-45A4-A5BE-F22042AA4FF9}" srcOrd="0" destOrd="0" parTransId="{7DCB57B1-2693-4440-B8C0-3767D45F48EF}" sibTransId="{DA459469-2A30-4009-9869-585AB9FA5D19}"/>
    <dgm:cxn modelId="{6837C52F-81B2-40A4-9639-F9453C4B581C}" type="presParOf" srcId="{6213F01D-CD35-4CF5-B323-079801C835E5}" destId="{4FC0CFF3-C481-4768-97DA-AA118FEBE40C}" srcOrd="0" destOrd="0" presId="urn:microsoft.com/office/officeart/2005/8/layout/hList1"/>
    <dgm:cxn modelId="{02A2FDDB-C9E1-4F9E-8FC4-AFF5A995E333}" type="presParOf" srcId="{4FC0CFF3-C481-4768-97DA-AA118FEBE40C}" destId="{EE337E37-0169-49F4-9E4A-445367F5C402}" srcOrd="0" destOrd="0" presId="urn:microsoft.com/office/officeart/2005/8/layout/hList1"/>
    <dgm:cxn modelId="{D2330585-510C-4F66-9BAD-A280B8AA6BDF}" type="presParOf" srcId="{4FC0CFF3-C481-4768-97DA-AA118FEBE40C}" destId="{7AAC54E9-CCAB-4380-93A9-6BEE6FE0171E}" srcOrd="1" destOrd="0" presId="urn:microsoft.com/office/officeart/2005/8/layout/hList1"/>
    <dgm:cxn modelId="{B23E037A-6ADF-436B-88A0-AF9B289BA013}" type="presParOf" srcId="{6213F01D-CD35-4CF5-B323-079801C835E5}" destId="{65496164-CE00-4710-9BB7-BDD643A3931F}" srcOrd="1" destOrd="0" presId="urn:microsoft.com/office/officeart/2005/8/layout/hList1"/>
    <dgm:cxn modelId="{409EEF8B-0086-417E-B6BF-500145AD7455}" type="presParOf" srcId="{6213F01D-CD35-4CF5-B323-079801C835E5}" destId="{14150085-9E1E-499E-BAB1-C09A3EC898E6}" srcOrd="2" destOrd="0" presId="urn:microsoft.com/office/officeart/2005/8/layout/hList1"/>
    <dgm:cxn modelId="{8EB17D69-21D2-4F2F-87A6-F4538DE40848}" type="presParOf" srcId="{14150085-9E1E-499E-BAB1-C09A3EC898E6}" destId="{695550A9-660E-4740-BC63-D8F180E65D4C}" srcOrd="0" destOrd="0" presId="urn:microsoft.com/office/officeart/2005/8/layout/hList1"/>
    <dgm:cxn modelId="{E82FEDC5-C468-4C16-941A-C93621DFAD49}" type="presParOf" srcId="{14150085-9E1E-499E-BAB1-C09A3EC898E6}" destId="{CE3F958E-E823-43A7-AEB3-086D4BA0F294}" srcOrd="1" destOrd="0" presId="urn:microsoft.com/office/officeart/2005/8/layout/hList1"/>
    <dgm:cxn modelId="{EFBCE2C4-CFE9-4C30-9D79-40269641C7C1}" type="presParOf" srcId="{6213F01D-CD35-4CF5-B323-079801C835E5}" destId="{90DA5D49-BC46-4F1E-9737-57A50A47B7AC}" srcOrd="3" destOrd="0" presId="urn:microsoft.com/office/officeart/2005/8/layout/hList1"/>
    <dgm:cxn modelId="{3BDCD444-1840-46A3-AABC-EB9083E58CFF}" type="presParOf" srcId="{6213F01D-CD35-4CF5-B323-079801C835E5}" destId="{23C9E792-DEC3-44EA-A0F7-095A8824EFB7}" srcOrd="4" destOrd="0" presId="urn:microsoft.com/office/officeart/2005/8/layout/hList1"/>
    <dgm:cxn modelId="{3BB525A0-4372-470F-A6CF-DE84C1B6AE68}" type="presParOf" srcId="{23C9E792-DEC3-44EA-A0F7-095A8824EFB7}" destId="{2E3B2DB0-6FD5-45C0-816D-6C2D961F00DB}" srcOrd="0" destOrd="0" presId="urn:microsoft.com/office/officeart/2005/8/layout/hList1"/>
    <dgm:cxn modelId="{7519B979-2A2F-441B-A17A-03D10513C071}" type="presParOf" srcId="{23C9E792-DEC3-44EA-A0F7-095A8824EFB7}" destId="{F0B331DE-EF66-4192-8B78-34045D9B47E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AEB070-D84E-455D-B4DE-F2A55C7E7E10}"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8483474E-EFD0-429A-9729-9EA5AD1A46A6}">
      <dgm:prSet phldrT="[Text]"/>
      <dgm:spPr/>
      <dgm:t>
        <a:bodyPr/>
        <a:lstStyle/>
        <a:p>
          <a:r>
            <a:rPr lang="en-US" dirty="0">
              <a:solidFill>
                <a:schemeClr val="bg1"/>
              </a:solidFill>
            </a:rPr>
            <a:t>Preparation</a:t>
          </a:r>
        </a:p>
      </dgm:t>
      <dgm:extLst>
        <a:ext uri="{E40237B7-FDA0-4F09-8148-C483321AD2D9}">
          <dgm14:cNvPr xmlns:dgm14="http://schemas.microsoft.com/office/drawing/2010/diagram" id="0" name="" descr="Preparation"/>
        </a:ext>
      </dgm:extLst>
    </dgm:pt>
    <dgm:pt modelId="{7DAED758-DA23-4D23-9E2C-8E309434C5EB}" type="parTrans" cxnId="{4F8440D9-8562-4BAB-AA05-516463CF095E}">
      <dgm:prSet/>
      <dgm:spPr/>
      <dgm:t>
        <a:bodyPr/>
        <a:lstStyle/>
        <a:p>
          <a:endParaRPr lang="en-US"/>
        </a:p>
      </dgm:t>
    </dgm:pt>
    <dgm:pt modelId="{D01D4A4E-1D30-4560-A57F-6D2F9FC2EA9F}" type="sibTrans" cxnId="{4F8440D9-8562-4BAB-AA05-516463CF095E}">
      <dgm:prSet/>
      <dgm:spPr/>
      <dgm:t>
        <a:bodyPr/>
        <a:lstStyle/>
        <a:p>
          <a:endParaRPr lang="en-US"/>
        </a:p>
      </dgm:t>
    </dgm:pt>
    <dgm:pt modelId="{3291B96F-1AD0-4163-85C7-90C9D1FD84CE}">
      <dgm:prSet phldrT="[Text]"/>
      <dgm:spPr/>
      <dgm:t>
        <a:bodyPr/>
        <a:lstStyle/>
        <a:p>
          <a:endParaRPr lang="en-US" dirty="0">
            <a:solidFill>
              <a:schemeClr val="bg1"/>
            </a:solidFill>
          </a:endParaRPr>
        </a:p>
      </dgm:t>
      <dgm:extLst>
        <a:ext uri="{E40237B7-FDA0-4F09-8148-C483321AD2D9}">
          <dgm14:cNvPr xmlns:dgm14="http://schemas.microsoft.com/office/drawing/2010/diagram" id="0" name="" descr="emptyBox"/>
        </a:ext>
      </dgm:extLst>
    </dgm:pt>
    <dgm:pt modelId="{4EB2D2E2-A229-43E5-9849-37B8AFC7904F}" type="parTrans" cxnId="{BA3F7312-C087-46CE-A6E4-292B99D4833D}">
      <dgm:prSet/>
      <dgm:spPr/>
      <dgm:t>
        <a:bodyPr/>
        <a:lstStyle/>
        <a:p>
          <a:endParaRPr lang="en-US"/>
        </a:p>
      </dgm:t>
    </dgm:pt>
    <dgm:pt modelId="{7FA50CC2-5453-49F9-9807-08E999316546}" type="sibTrans" cxnId="{BA3F7312-C087-46CE-A6E4-292B99D4833D}">
      <dgm:prSet/>
      <dgm:spPr/>
      <dgm:t>
        <a:bodyPr/>
        <a:lstStyle/>
        <a:p>
          <a:endParaRPr lang="en-US"/>
        </a:p>
      </dgm:t>
    </dgm:pt>
    <dgm:pt modelId="{51C0A348-C5C4-438C-9678-59D5561053DB}">
      <dgm:prSet phldrT="[Text]"/>
      <dgm:spPr/>
      <dgm:t>
        <a:bodyPr/>
        <a:lstStyle/>
        <a:p>
          <a:r>
            <a:rPr lang="en-US" dirty="0">
              <a:solidFill>
                <a:schemeClr val="bg1"/>
              </a:solidFill>
            </a:rPr>
            <a:t>Writing and Revising</a:t>
          </a:r>
        </a:p>
      </dgm:t>
      <dgm:extLst>
        <a:ext uri="{E40237B7-FDA0-4F09-8148-C483321AD2D9}">
          <dgm14:cNvPr xmlns:dgm14="http://schemas.microsoft.com/office/drawing/2010/diagram" id="0" name="" descr="Writing and Revising"/>
        </a:ext>
      </dgm:extLst>
    </dgm:pt>
    <dgm:pt modelId="{D6F7F323-8BEC-412D-B799-45F0713A2DBD}" type="parTrans" cxnId="{406D4795-E150-4F84-A5E8-2D2DE464E7E1}">
      <dgm:prSet/>
      <dgm:spPr/>
      <dgm:t>
        <a:bodyPr/>
        <a:lstStyle/>
        <a:p>
          <a:endParaRPr lang="en-US"/>
        </a:p>
      </dgm:t>
    </dgm:pt>
    <dgm:pt modelId="{6707128C-CD42-4E11-814B-2A0500D499BD}" type="sibTrans" cxnId="{406D4795-E150-4F84-A5E8-2D2DE464E7E1}">
      <dgm:prSet/>
      <dgm:spPr/>
      <dgm:t>
        <a:bodyPr/>
        <a:lstStyle/>
        <a:p>
          <a:endParaRPr lang="en-US"/>
        </a:p>
      </dgm:t>
    </dgm:pt>
    <dgm:pt modelId="{1E56D3CB-1286-40AD-95FC-700AC474CE12}">
      <dgm:prSet phldrT="[Text]"/>
      <dgm:spPr/>
      <dgm:t>
        <a:bodyPr/>
        <a:lstStyle/>
        <a:p>
          <a:endParaRPr lang="en-US" dirty="0">
            <a:solidFill>
              <a:schemeClr val="bg1"/>
            </a:solidFill>
          </a:endParaRPr>
        </a:p>
      </dgm:t>
      <dgm:extLst>
        <a:ext uri="{E40237B7-FDA0-4F09-8148-C483321AD2D9}">
          <dgm14:cNvPr xmlns:dgm14="http://schemas.microsoft.com/office/drawing/2010/diagram" id="0" name="" descr="emptyBox"/>
        </a:ext>
      </dgm:extLst>
    </dgm:pt>
    <dgm:pt modelId="{0AB15791-188D-4CAA-A3F9-D6138EC75ABD}" type="parTrans" cxnId="{E4DEB3E5-DB90-45A6-B084-6610358C191F}">
      <dgm:prSet/>
      <dgm:spPr/>
      <dgm:t>
        <a:bodyPr/>
        <a:lstStyle/>
        <a:p>
          <a:endParaRPr lang="en-US"/>
        </a:p>
      </dgm:t>
    </dgm:pt>
    <dgm:pt modelId="{72BE7891-3661-4CA6-BF58-73BC9C8850B7}" type="sibTrans" cxnId="{E4DEB3E5-DB90-45A6-B084-6610358C191F}">
      <dgm:prSet/>
      <dgm:spPr/>
      <dgm:t>
        <a:bodyPr/>
        <a:lstStyle/>
        <a:p>
          <a:endParaRPr lang="en-US"/>
        </a:p>
      </dgm:t>
    </dgm:pt>
    <dgm:pt modelId="{2BB942CC-D684-4DD9-8BBB-89D80ECD9EBF}">
      <dgm:prSet phldrT="[Text]"/>
      <dgm:spPr>
        <a:solidFill>
          <a:schemeClr val="tx2">
            <a:lumMod val="40000"/>
            <a:lumOff val="60000"/>
          </a:schemeClr>
        </a:solidFill>
      </dgm:spPr>
      <dgm:t>
        <a:bodyPr/>
        <a:lstStyle/>
        <a:p>
          <a:r>
            <a:rPr lang="en-US" dirty="0">
              <a:solidFill>
                <a:schemeClr val="tx1"/>
              </a:solidFill>
            </a:rPr>
            <a:t>Refinement and Board Approval</a:t>
          </a:r>
        </a:p>
      </dgm:t>
      <dgm:extLst>
        <a:ext uri="{E40237B7-FDA0-4F09-8148-C483321AD2D9}">
          <dgm14:cNvPr xmlns:dgm14="http://schemas.microsoft.com/office/drawing/2010/diagram" id="0" name="" descr="Refinement and Board Approval"/>
        </a:ext>
      </dgm:extLst>
    </dgm:pt>
    <dgm:pt modelId="{8E4D098E-E959-4FD4-82F5-FA27C2ED76E6}" type="parTrans" cxnId="{65986ACF-3AC4-4809-87E6-70028A8C086B}">
      <dgm:prSet/>
      <dgm:spPr/>
      <dgm:t>
        <a:bodyPr/>
        <a:lstStyle/>
        <a:p>
          <a:endParaRPr lang="en-US"/>
        </a:p>
      </dgm:t>
    </dgm:pt>
    <dgm:pt modelId="{9A93DECF-220F-49D6-A1BB-1D95D204C007}" type="sibTrans" cxnId="{65986ACF-3AC4-4809-87E6-70028A8C086B}">
      <dgm:prSet/>
      <dgm:spPr/>
      <dgm:t>
        <a:bodyPr/>
        <a:lstStyle/>
        <a:p>
          <a:endParaRPr lang="en-US"/>
        </a:p>
      </dgm:t>
    </dgm:pt>
    <dgm:pt modelId="{8B0EB3F7-F8AD-45A4-A5BE-F22042AA4FF9}">
      <dgm:prSet phldrT="[Text]"/>
      <dgm:spPr/>
      <dgm:t>
        <a:bodyPr/>
        <a:lstStyle/>
        <a:p>
          <a:r>
            <a:rPr lang="en-US" dirty="0">
              <a:solidFill>
                <a:schemeClr val="tx1"/>
              </a:solidFill>
            </a:rPr>
            <a:t>Public comment</a:t>
          </a:r>
        </a:p>
      </dgm:t>
    </dgm:pt>
    <dgm:pt modelId="{7DCB57B1-2693-4440-B8C0-3767D45F48EF}" type="parTrans" cxnId="{983655FE-CBC3-45D1-A8D9-FAE4172CF99F}">
      <dgm:prSet/>
      <dgm:spPr/>
      <dgm:t>
        <a:bodyPr/>
        <a:lstStyle/>
        <a:p>
          <a:endParaRPr lang="en-US"/>
        </a:p>
      </dgm:t>
    </dgm:pt>
    <dgm:pt modelId="{DA459469-2A30-4009-9869-585AB9FA5D19}" type="sibTrans" cxnId="{983655FE-CBC3-45D1-A8D9-FAE4172CF99F}">
      <dgm:prSet/>
      <dgm:spPr/>
      <dgm:t>
        <a:bodyPr/>
        <a:lstStyle/>
        <a:p>
          <a:endParaRPr lang="en-US"/>
        </a:p>
      </dgm:t>
    </dgm:pt>
    <dgm:pt modelId="{8DF8C0A3-7949-4796-BF86-C67D700839FF}">
      <dgm:prSet phldrT="[Text]"/>
      <dgm:spPr/>
      <dgm:t>
        <a:bodyPr/>
        <a:lstStyle/>
        <a:p>
          <a:r>
            <a:rPr lang="en-US" dirty="0">
              <a:solidFill>
                <a:schemeClr val="tx1"/>
              </a:solidFill>
            </a:rPr>
            <a:t>Board discussion and vote </a:t>
          </a:r>
        </a:p>
      </dgm:t>
    </dgm:pt>
    <dgm:pt modelId="{6D3201EB-A495-4505-9E22-8D9E79E68B75}" type="parTrans" cxnId="{0E26E7D7-14E0-46ED-823F-4F031897004A}">
      <dgm:prSet/>
      <dgm:spPr/>
      <dgm:t>
        <a:bodyPr/>
        <a:lstStyle/>
        <a:p>
          <a:endParaRPr lang="en-US"/>
        </a:p>
      </dgm:t>
    </dgm:pt>
    <dgm:pt modelId="{9422457C-D809-471D-864F-383C19717462}" type="sibTrans" cxnId="{0E26E7D7-14E0-46ED-823F-4F031897004A}">
      <dgm:prSet/>
      <dgm:spPr/>
      <dgm:t>
        <a:bodyPr/>
        <a:lstStyle/>
        <a:p>
          <a:endParaRPr lang="en-US"/>
        </a:p>
      </dgm:t>
    </dgm:pt>
    <dgm:pt modelId="{597444E2-63D0-4B5F-A24F-95B5E936B8A7}">
      <dgm:prSet phldrT="[Text]"/>
      <dgm:spPr/>
      <dgm:t>
        <a:bodyPr/>
        <a:lstStyle/>
        <a:p>
          <a:r>
            <a:rPr lang="en-US" dirty="0">
              <a:solidFill>
                <a:schemeClr val="tx1"/>
              </a:solidFill>
            </a:rPr>
            <a:t>Review Draft</a:t>
          </a:r>
        </a:p>
      </dgm:t>
    </dgm:pt>
    <dgm:pt modelId="{10BA0132-6007-4987-B2CE-2AFAE739C0C9}" type="parTrans" cxnId="{A02DAF45-E785-44F9-BDF0-A3C6117AC277}">
      <dgm:prSet/>
      <dgm:spPr/>
      <dgm:t>
        <a:bodyPr/>
        <a:lstStyle/>
        <a:p>
          <a:endParaRPr lang="en-US"/>
        </a:p>
      </dgm:t>
    </dgm:pt>
    <dgm:pt modelId="{92045AD3-30C2-42CF-BB19-B3471E0EC6C2}" type="sibTrans" cxnId="{A02DAF45-E785-44F9-BDF0-A3C6117AC277}">
      <dgm:prSet/>
      <dgm:spPr/>
      <dgm:t>
        <a:bodyPr/>
        <a:lstStyle/>
        <a:p>
          <a:endParaRPr lang="en-US"/>
        </a:p>
      </dgm:t>
    </dgm:pt>
    <dgm:pt modelId="{6213F01D-CD35-4CF5-B323-079801C835E5}" type="pres">
      <dgm:prSet presAssocID="{F7AEB070-D84E-455D-B4DE-F2A55C7E7E10}" presName="Name0" presStyleCnt="0">
        <dgm:presLayoutVars>
          <dgm:dir/>
          <dgm:animLvl val="lvl"/>
          <dgm:resizeHandles val="exact"/>
        </dgm:presLayoutVars>
      </dgm:prSet>
      <dgm:spPr/>
    </dgm:pt>
    <dgm:pt modelId="{4FC0CFF3-C481-4768-97DA-AA118FEBE40C}" type="pres">
      <dgm:prSet presAssocID="{8483474E-EFD0-429A-9729-9EA5AD1A46A6}" presName="composite" presStyleCnt="0"/>
      <dgm:spPr/>
    </dgm:pt>
    <dgm:pt modelId="{EE337E37-0169-49F4-9E4A-445367F5C402}" type="pres">
      <dgm:prSet presAssocID="{8483474E-EFD0-429A-9729-9EA5AD1A46A6}" presName="parTx" presStyleLbl="alignNode1" presStyleIdx="0" presStyleCnt="3">
        <dgm:presLayoutVars>
          <dgm:chMax val="0"/>
          <dgm:chPref val="0"/>
          <dgm:bulletEnabled val="1"/>
        </dgm:presLayoutVars>
      </dgm:prSet>
      <dgm:spPr/>
    </dgm:pt>
    <dgm:pt modelId="{7AAC54E9-CCAB-4380-93A9-6BEE6FE0171E}" type="pres">
      <dgm:prSet presAssocID="{8483474E-EFD0-429A-9729-9EA5AD1A46A6}" presName="desTx" presStyleLbl="alignAccFollowNode1" presStyleIdx="0" presStyleCnt="3">
        <dgm:presLayoutVars>
          <dgm:bulletEnabled val="1"/>
        </dgm:presLayoutVars>
      </dgm:prSet>
      <dgm:spPr/>
    </dgm:pt>
    <dgm:pt modelId="{65496164-CE00-4710-9BB7-BDD643A3931F}" type="pres">
      <dgm:prSet presAssocID="{D01D4A4E-1D30-4560-A57F-6D2F9FC2EA9F}" presName="space" presStyleCnt="0"/>
      <dgm:spPr/>
    </dgm:pt>
    <dgm:pt modelId="{14150085-9E1E-499E-BAB1-C09A3EC898E6}" type="pres">
      <dgm:prSet presAssocID="{51C0A348-C5C4-438C-9678-59D5561053DB}" presName="composite" presStyleCnt="0"/>
      <dgm:spPr/>
    </dgm:pt>
    <dgm:pt modelId="{695550A9-660E-4740-BC63-D8F180E65D4C}" type="pres">
      <dgm:prSet presAssocID="{51C0A348-C5C4-438C-9678-59D5561053DB}" presName="parTx" presStyleLbl="alignNode1" presStyleIdx="1" presStyleCnt="3">
        <dgm:presLayoutVars>
          <dgm:chMax val="0"/>
          <dgm:chPref val="0"/>
          <dgm:bulletEnabled val="1"/>
        </dgm:presLayoutVars>
      </dgm:prSet>
      <dgm:spPr/>
    </dgm:pt>
    <dgm:pt modelId="{CE3F958E-E823-43A7-AEB3-086D4BA0F294}" type="pres">
      <dgm:prSet presAssocID="{51C0A348-C5C4-438C-9678-59D5561053DB}" presName="desTx" presStyleLbl="alignAccFollowNode1" presStyleIdx="1" presStyleCnt="3">
        <dgm:presLayoutVars>
          <dgm:bulletEnabled val="1"/>
        </dgm:presLayoutVars>
      </dgm:prSet>
      <dgm:spPr/>
    </dgm:pt>
    <dgm:pt modelId="{90DA5D49-BC46-4F1E-9737-57A50A47B7AC}" type="pres">
      <dgm:prSet presAssocID="{6707128C-CD42-4E11-814B-2A0500D499BD}" presName="space" presStyleCnt="0"/>
      <dgm:spPr/>
    </dgm:pt>
    <dgm:pt modelId="{23C9E792-DEC3-44EA-A0F7-095A8824EFB7}" type="pres">
      <dgm:prSet presAssocID="{2BB942CC-D684-4DD9-8BBB-89D80ECD9EBF}" presName="composite" presStyleCnt="0"/>
      <dgm:spPr/>
    </dgm:pt>
    <dgm:pt modelId="{2E3B2DB0-6FD5-45C0-816D-6C2D961F00DB}" type="pres">
      <dgm:prSet presAssocID="{2BB942CC-D684-4DD9-8BBB-89D80ECD9EBF}" presName="parTx" presStyleLbl="alignNode1" presStyleIdx="2" presStyleCnt="3">
        <dgm:presLayoutVars>
          <dgm:chMax val="0"/>
          <dgm:chPref val="0"/>
          <dgm:bulletEnabled val="1"/>
        </dgm:presLayoutVars>
      </dgm:prSet>
      <dgm:spPr/>
    </dgm:pt>
    <dgm:pt modelId="{F0B331DE-EF66-4192-8B78-34045D9B47E2}" type="pres">
      <dgm:prSet presAssocID="{2BB942CC-D684-4DD9-8BBB-89D80ECD9EBF}" presName="desTx" presStyleLbl="alignAccFollowNode1" presStyleIdx="2" presStyleCnt="3">
        <dgm:presLayoutVars>
          <dgm:bulletEnabled val="1"/>
        </dgm:presLayoutVars>
      </dgm:prSet>
      <dgm:spPr/>
    </dgm:pt>
  </dgm:ptLst>
  <dgm:cxnLst>
    <dgm:cxn modelId="{BA3F7312-C087-46CE-A6E4-292B99D4833D}" srcId="{8483474E-EFD0-429A-9729-9EA5AD1A46A6}" destId="{3291B96F-1AD0-4163-85C7-90C9D1FD84CE}" srcOrd="0" destOrd="0" parTransId="{4EB2D2E2-A229-43E5-9849-37B8AFC7904F}" sibTransId="{7FA50CC2-5453-49F9-9807-08E999316546}"/>
    <dgm:cxn modelId="{24FD371F-2079-4B67-A329-B56FE2B2A004}" type="presOf" srcId="{8DF8C0A3-7949-4796-BF86-C67D700839FF}" destId="{F0B331DE-EF66-4192-8B78-34045D9B47E2}" srcOrd="0" destOrd="2" presId="urn:microsoft.com/office/officeart/2005/8/layout/hList1"/>
    <dgm:cxn modelId="{C623962C-781B-4951-AE06-1FAC628E7D6F}" type="presOf" srcId="{8B0EB3F7-F8AD-45A4-A5BE-F22042AA4FF9}" destId="{F0B331DE-EF66-4192-8B78-34045D9B47E2}" srcOrd="0" destOrd="1" presId="urn:microsoft.com/office/officeart/2005/8/layout/hList1"/>
    <dgm:cxn modelId="{A3025135-ACCA-4F01-AD41-9A72EA81CC43}" type="presOf" srcId="{8483474E-EFD0-429A-9729-9EA5AD1A46A6}" destId="{EE337E37-0169-49F4-9E4A-445367F5C402}" srcOrd="0" destOrd="0" presId="urn:microsoft.com/office/officeart/2005/8/layout/hList1"/>
    <dgm:cxn modelId="{F92FBF3C-3662-4DFA-89C3-3A3989169CCE}" type="presOf" srcId="{51C0A348-C5C4-438C-9678-59D5561053DB}" destId="{695550A9-660E-4740-BC63-D8F180E65D4C}" srcOrd="0" destOrd="0" presId="urn:microsoft.com/office/officeart/2005/8/layout/hList1"/>
    <dgm:cxn modelId="{BEE1B15E-18D6-4C2D-A9AC-4974148C9BAF}" type="presOf" srcId="{597444E2-63D0-4B5F-A24F-95B5E936B8A7}" destId="{F0B331DE-EF66-4192-8B78-34045D9B47E2}" srcOrd="0" destOrd="0" presId="urn:microsoft.com/office/officeart/2005/8/layout/hList1"/>
    <dgm:cxn modelId="{A02DAF45-E785-44F9-BDF0-A3C6117AC277}" srcId="{2BB942CC-D684-4DD9-8BBB-89D80ECD9EBF}" destId="{597444E2-63D0-4B5F-A24F-95B5E936B8A7}" srcOrd="0" destOrd="0" parTransId="{10BA0132-6007-4987-B2CE-2AFAE739C0C9}" sibTransId="{92045AD3-30C2-42CF-BB19-B3471E0EC6C2}"/>
    <dgm:cxn modelId="{406D4795-E150-4F84-A5E8-2D2DE464E7E1}" srcId="{F7AEB070-D84E-455D-B4DE-F2A55C7E7E10}" destId="{51C0A348-C5C4-438C-9678-59D5561053DB}" srcOrd="1" destOrd="0" parTransId="{D6F7F323-8BEC-412D-B799-45F0713A2DBD}" sibTransId="{6707128C-CD42-4E11-814B-2A0500D499BD}"/>
    <dgm:cxn modelId="{4A43B9AA-C2FC-496C-AEDA-A53BDDB17E7D}" type="presOf" srcId="{2BB942CC-D684-4DD9-8BBB-89D80ECD9EBF}" destId="{2E3B2DB0-6FD5-45C0-816D-6C2D961F00DB}" srcOrd="0" destOrd="0" presId="urn:microsoft.com/office/officeart/2005/8/layout/hList1"/>
    <dgm:cxn modelId="{17C528B0-3525-4407-94EC-473E6A936BF5}" type="presOf" srcId="{3291B96F-1AD0-4163-85C7-90C9D1FD84CE}" destId="{7AAC54E9-CCAB-4380-93A9-6BEE6FE0171E}" srcOrd="0" destOrd="0" presId="urn:microsoft.com/office/officeart/2005/8/layout/hList1"/>
    <dgm:cxn modelId="{738767C2-F53D-4673-9272-9A89FEBC208D}" type="presOf" srcId="{F7AEB070-D84E-455D-B4DE-F2A55C7E7E10}" destId="{6213F01D-CD35-4CF5-B323-079801C835E5}" srcOrd="0" destOrd="0" presId="urn:microsoft.com/office/officeart/2005/8/layout/hList1"/>
    <dgm:cxn modelId="{65986ACF-3AC4-4809-87E6-70028A8C086B}" srcId="{F7AEB070-D84E-455D-B4DE-F2A55C7E7E10}" destId="{2BB942CC-D684-4DD9-8BBB-89D80ECD9EBF}" srcOrd="2" destOrd="0" parTransId="{8E4D098E-E959-4FD4-82F5-FA27C2ED76E6}" sibTransId="{9A93DECF-220F-49D6-A1BB-1D95D204C007}"/>
    <dgm:cxn modelId="{0E26E7D7-14E0-46ED-823F-4F031897004A}" srcId="{2BB942CC-D684-4DD9-8BBB-89D80ECD9EBF}" destId="{8DF8C0A3-7949-4796-BF86-C67D700839FF}" srcOrd="2" destOrd="0" parTransId="{6D3201EB-A495-4505-9E22-8D9E79E68B75}" sibTransId="{9422457C-D809-471D-864F-383C19717462}"/>
    <dgm:cxn modelId="{4F8440D9-8562-4BAB-AA05-516463CF095E}" srcId="{F7AEB070-D84E-455D-B4DE-F2A55C7E7E10}" destId="{8483474E-EFD0-429A-9729-9EA5AD1A46A6}" srcOrd="0" destOrd="0" parTransId="{7DAED758-DA23-4D23-9E2C-8E309434C5EB}" sibTransId="{D01D4A4E-1D30-4560-A57F-6D2F9FC2EA9F}"/>
    <dgm:cxn modelId="{E4DEB3E5-DB90-45A6-B084-6610358C191F}" srcId="{51C0A348-C5C4-438C-9678-59D5561053DB}" destId="{1E56D3CB-1286-40AD-95FC-700AC474CE12}" srcOrd="0" destOrd="0" parTransId="{0AB15791-188D-4CAA-A3F9-D6138EC75ABD}" sibTransId="{72BE7891-3661-4CA6-BF58-73BC9C8850B7}"/>
    <dgm:cxn modelId="{154304E7-5993-4E2C-8D6F-7A06DB952D84}" type="presOf" srcId="{1E56D3CB-1286-40AD-95FC-700AC474CE12}" destId="{CE3F958E-E823-43A7-AEB3-086D4BA0F294}" srcOrd="0" destOrd="0" presId="urn:microsoft.com/office/officeart/2005/8/layout/hList1"/>
    <dgm:cxn modelId="{983655FE-CBC3-45D1-A8D9-FAE4172CF99F}" srcId="{2BB942CC-D684-4DD9-8BBB-89D80ECD9EBF}" destId="{8B0EB3F7-F8AD-45A4-A5BE-F22042AA4FF9}" srcOrd="1" destOrd="0" parTransId="{7DCB57B1-2693-4440-B8C0-3767D45F48EF}" sibTransId="{DA459469-2A30-4009-9869-585AB9FA5D19}"/>
    <dgm:cxn modelId="{6837C52F-81B2-40A4-9639-F9453C4B581C}" type="presParOf" srcId="{6213F01D-CD35-4CF5-B323-079801C835E5}" destId="{4FC0CFF3-C481-4768-97DA-AA118FEBE40C}" srcOrd="0" destOrd="0" presId="urn:microsoft.com/office/officeart/2005/8/layout/hList1"/>
    <dgm:cxn modelId="{02A2FDDB-C9E1-4F9E-8FC4-AFF5A995E333}" type="presParOf" srcId="{4FC0CFF3-C481-4768-97DA-AA118FEBE40C}" destId="{EE337E37-0169-49F4-9E4A-445367F5C402}" srcOrd="0" destOrd="0" presId="urn:microsoft.com/office/officeart/2005/8/layout/hList1"/>
    <dgm:cxn modelId="{D2330585-510C-4F66-9BAD-A280B8AA6BDF}" type="presParOf" srcId="{4FC0CFF3-C481-4768-97DA-AA118FEBE40C}" destId="{7AAC54E9-CCAB-4380-93A9-6BEE6FE0171E}" srcOrd="1" destOrd="0" presId="urn:microsoft.com/office/officeart/2005/8/layout/hList1"/>
    <dgm:cxn modelId="{B23E037A-6ADF-436B-88A0-AF9B289BA013}" type="presParOf" srcId="{6213F01D-CD35-4CF5-B323-079801C835E5}" destId="{65496164-CE00-4710-9BB7-BDD643A3931F}" srcOrd="1" destOrd="0" presId="urn:microsoft.com/office/officeart/2005/8/layout/hList1"/>
    <dgm:cxn modelId="{409EEF8B-0086-417E-B6BF-500145AD7455}" type="presParOf" srcId="{6213F01D-CD35-4CF5-B323-079801C835E5}" destId="{14150085-9E1E-499E-BAB1-C09A3EC898E6}" srcOrd="2" destOrd="0" presId="urn:microsoft.com/office/officeart/2005/8/layout/hList1"/>
    <dgm:cxn modelId="{8EB17D69-21D2-4F2F-87A6-F4538DE40848}" type="presParOf" srcId="{14150085-9E1E-499E-BAB1-C09A3EC898E6}" destId="{695550A9-660E-4740-BC63-D8F180E65D4C}" srcOrd="0" destOrd="0" presId="urn:microsoft.com/office/officeart/2005/8/layout/hList1"/>
    <dgm:cxn modelId="{E82FEDC5-C468-4C16-941A-C93621DFAD49}" type="presParOf" srcId="{14150085-9E1E-499E-BAB1-C09A3EC898E6}" destId="{CE3F958E-E823-43A7-AEB3-086D4BA0F294}" srcOrd="1" destOrd="0" presId="urn:microsoft.com/office/officeart/2005/8/layout/hList1"/>
    <dgm:cxn modelId="{EFBCE2C4-CFE9-4C30-9D79-40269641C7C1}" type="presParOf" srcId="{6213F01D-CD35-4CF5-B323-079801C835E5}" destId="{90DA5D49-BC46-4F1E-9737-57A50A47B7AC}" srcOrd="3" destOrd="0" presId="urn:microsoft.com/office/officeart/2005/8/layout/hList1"/>
    <dgm:cxn modelId="{3BDCD444-1840-46A3-AABC-EB9083E58CFF}" type="presParOf" srcId="{6213F01D-CD35-4CF5-B323-079801C835E5}" destId="{23C9E792-DEC3-44EA-A0F7-095A8824EFB7}" srcOrd="4" destOrd="0" presId="urn:microsoft.com/office/officeart/2005/8/layout/hList1"/>
    <dgm:cxn modelId="{3BB525A0-4372-470F-A6CF-DE84C1B6AE68}" type="presParOf" srcId="{23C9E792-DEC3-44EA-A0F7-095A8824EFB7}" destId="{2E3B2DB0-6FD5-45C0-816D-6C2D961F00DB}" srcOrd="0" destOrd="0" presId="urn:microsoft.com/office/officeart/2005/8/layout/hList1"/>
    <dgm:cxn modelId="{7519B979-2A2F-441B-A17A-03D10513C071}" type="presParOf" srcId="{23C9E792-DEC3-44EA-A0F7-095A8824EFB7}" destId="{F0B331DE-EF66-4192-8B78-34045D9B47E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37E37-0169-49F4-9E4A-445367F5C402}">
      <dsp:nvSpPr>
        <dsp:cNvPr id="0" name=""/>
        <dsp:cNvSpPr/>
      </dsp:nvSpPr>
      <dsp:spPr>
        <a:xfrm>
          <a:off x="3242" y="300162"/>
          <a:ext cx="3161624" cy="122261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Preparation</a:t>
          </a:r>
          <a:endParaRPr lang="en-US" sz="2100" kern="1200" dirty="0">
            <a:solidFill>
              <a:schemeClr val="tx1"/>
            </a:solidFill>
          </a:endParaRPr>
        </a:p>
        <a:p>
          <a:pPr marL="0" lvl="0" indent="0" algn="ctr" defTabSz="1066800">
            <a:lnSpc>
              <a:spcPct val="90000"/>
            </a:lnSpc>
            <a:spcBef>
              <a:spcPct val="0"/>
            </a:spcBef>
            <a:spcAft>
              <a:spcPct val="35000"/>
            </a:spcAft>
            <a:buNone/>
          </a:pPr>
          <a:r>
            <a:rPr lang="en-US" sz="2000" i="1" kern="1200" dirty="0">
              <a:solidFill>
                <a:schemeClr val="tx1"/>
              </a:solidFill>
            </a:rPr>
            <a:t>October 2017-May 2018</a:t>
          </a:r>
        </a:p>
      </dsp:txBody>
      <dsp:txXfrm>
        <a:off x="3242" y="300162"/>
        <a:ext cx="3161624" cy="1222612"/>
      </dsp:txXfrm>
    </dsp:sp>
    <dsp:sp modelId="{7AAC54E9-CCAB-4380-93A9-6BEE6FE0171E}">
      <dsp:nvSpPr>
        <dsp:cNvPr id="0" name=""/>
        <dsp:cNvSpPr/>
      </dsp:nvSpPr>
      <dsp:spPr>
        <a:xfrm>
          <a:off x="3242" y="1416300"/>
          <a:ext cx="3161624" cy="3283706"/>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kern="1200" dirty="0"/>
            <a:t>Stakeholder outreach</a:t>
          </a:r>
        </a:p>
        <a:p>
          <a:pPr marL="285750" lvl="1" indent="-285750" algn="l" defTabSz="1289050">
            <a:lnSpc>
              <a:spcPct val="90000"/>
            </a:lnSpc>
            <a:spcBef>
              <a:spcPct val="0"/>
            </a:spcBef>
            <a:spcAft>
              <a:spcPct val="15000"/>
            </a:spcAft>
            <a:buChar char="•"/>
          </a:pPr>
          <a:r>
            <a:rPr lang="en-US" sz="2900" kern="1200" dirty="0">
              <a:solidFill>
                <a:schemeClr val="tx1"/>
              </a:solidFill>
            </a:rPr>
            <a:t>Facilitator training</a:t>
          </a:r>
        </a:p>
        <a:p>
          <a:pPr marL="285750" lvl="1" indent="-285750" algn="l" defTabSz="1289050">
            <a:lnSpc>
              <a:spcPct val="90000"/>
            </a:lnSpc>
            <a:spcBef>
              <a:spcPct val="0"/>
            </a:spcBef>
            <a:spcAft>
              <a:spcPct val="15000"/>
            </a:spcAft>
            <a:buChar char="•"/>
          </a:pPr>
          <a:r>
            <a:rPr lang="en-US" sz="2900" kern="1200" dirty="0">
              <a:solidFill>
                <a:schemeClr val="tx1"/>
              </a:solidFill>
            </a:rPr>
            <a:t>Panelist recruitment</a:t>
          </a:r>
        </a:p>
      </dsp:txBody>
      <dsp:txXfrm>
        <a:off x="3242" y="1416300"/>
        <a:ext cx="3161624" cy="3283706"/>
      </dsp:txXfrm>
    </dsp:sp>
    <dsp:sp modelId="{695550A9-660E-4740-BC63-D8F180E65D4C}">
      <dsp:nvSpPr>
        <dsp:cNvPr id="0" name=""/>
        <dsp:cNvSpPr/>
      </dsp:nvSpPr>
      <dsp:spPr>
        <a:xfrm>
          <a:off x="3607495" y="300162"/>
          <a:ext cx="3161624" cy="122261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Writing and Revising</a:t>
          </a:r>
        </a:p>
        <a:p>
          <a:pPr marL="0" lvl="0" indent="0" algn="ctr" defTabSz="1066800">
            <a:lnSpc>
              <a:spcPct val="90000"/>
            </a:lnSpc>
            <a:spcBef>
              <a:spcPct val="0"/>
            </a:spcBef>
            <a:spcAft>
              <a:spcPct val="35000"/>
            </a:spcAft>
            <a:buNone/>
          </a:pPr>
          <a:r>
            <a:rPr lang="en-US" sz="2000" i="1" kern="1200" dirty="0">
              <a:solidFill>
                <a:schemeClr val="tx1"/>
              </a:solidFill>
            </a:rPr>
            <a:t>June 2018 – Jan. 2019</a:t>
          </a:r>
        </a:p>
      </dsp:txBody>
      <dsp:txXfrm>
        <a:off x="3607495" y="300162"/>
        <a:ext cx="3161624" cy="1222612"/>
      </dsp:txXfrm>
    </dsp:sp>
    <dsp:sp modelId="{CE3F958E-E823-43A7-AEB3-086D4BA0F294}">
      <dsp:nvSpPr>
        <dsp:cNvPr id="0" name=""/>
        <dsp:cNvSpPr/>
      </dsp:nvSpPr>
      <dsp:spPr>
        <a:xfrm>
          <a:off x="3607495" y="1416300"/>
          <a:ext cx="3161624" cy="3283706"/>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kern="1200" dirty="0">
              <a:solidFill>
                <a:schemeClr val="tx1"/>
              </a:solidFill>
            </a:rPr>
            <a:t>Panel meetings</a:t>
          </a:r>
        </a:p>
        <a:p>
          <a:pPr marL="285750" lvl="1" indent="-285750" algn="l" defTabSz="1289050">
            <a:lnSpc>
              <a:spcPct val="90000"/>
            </a:lnSpc>
            <a:spcBef>
              <a:spcPct val="0"/>
            </a:spcBef>
            <a:spcAft>
              <a:spcPct val="15000"/>
            </a:spcAft>
            <a:buChar char="•"/>
          </a:pPr>
          <a:r>
            <a:rPr lang="en-US" sz="2900" kern="1200" dirty="0">
              <a:solidFill>
                <a:schemeClr val="tx1"/>
              </a:solidFill>
            </a:rPr>
            <a:t>Content Advisor input</a:t>
          </a:r>
        </a:p>
        <a:p>
          <a:pPr marL="285750" lvl="1" indent="-285750" algn="l" defTabSz="1289050">
            <a:lnSpc>
              <a:spcPct val="90000"/>
            </a:lnSpc>
            <a:spcBef>
              <a:spcPct val="0"/>
            </a:spcBef>
            <a:spcAft>
              <a:spcPct val="15000"/>
            </a:spcAft>
            <a:buChar char="•"/>
          </a:pPr>
          <a:r>
            <a:rPr lang="en-US" sz="2900" kern="1200" dirty="0">
              <a:solidFill>
                <a:schemeClr val="tx1"/>
              </a:solidFill>
            </a:rPr>
            <a:t>Drafting framework</a:t>
          </a:r>
        </a:p>
        <a:p>
          <a:pPr marL="285750" lvl="1" indent="-285750" algn="l" defTabSz="1289050">
            <a:lnSpc>
              <a:spcPct val="90000"/>
            </a:lnSpc>
            <a:spcBef>
              <a:spcPct val="0"/>
            </a:spcBef>
            <a:spcAft>
              <a:spcPct val="15000"/>
            </a:spcAft>
            <a:buChar char="•"/>
          </a:pPr>
          <a:endParaRPr lang="en-US" sz="2900" kern="1200" dirty="0"/>
        </a:p>
      </dsp:txBody>
      <dsp:txXfrm>
        <a:off x="3607495" y="1416300"/>
        <a:ext cx="3161624" cy="3283706"/>
      </dsp:txXfrm>
    </dsp:sp>
    <dsp:sp modelId="{2E3B2DB0-6FD5-45C0-816D-6C2D961F00DB}">
      <dsp:nvSpPr>
        <dsp:cNvPr id="0" name=""/>
        <dsp:cNvSpPr/>
      </dsp:nvSpPr>
      <dsp:spPr>
        <a:xfrm>
          <a:off x="7211747" y="300162"/>
          <a:ext cx="3161624" cy="1222612"/>
        </a:xfrm>
        <a:prstGeom prst="rect">
          <a:avLst/>
        </a:prstGeom>
        <a:solidFill>
          <a:schemeClr val="tx2">
            <a:lumMod val="40000"/>
            <a:lumOff val="6000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ts val="600"/>
            </a:spcAft>
            <a:buNone/>
          </a:pPr>
          <a:r>
            <a:rPr lang="en-US" sz="2400" kern="1200" dirty="0">
              <a:solidFill>
                <a:schemeClr val="tx1"/>
              </a:solidFill>
            </a:rPr>
            <a:t>Refinement and Board Approval</a:t>
          </a:r>
        </a:p>
        <a:p>
          <a:pPr marL="0" lvl="0" indent="0" algn="ctr" defTabSz="1066800">
            <a:lnSpc>
              <a:spcPct val="90000"/>
            </a:lnSpc>
            <a:spcBef>
              <a:spcPct val="0"/>
            </a:spcBef>
            <a:spcAft>
              <a:spcPct val="35000"/>
            </a:spcAft>
            <a:buNone/>
          </a:pPr>
          <a:r>
            <a:rPr lang="en-US" sz="2000" i="1" kern="1200" dirty="0">
              <a:solidFill>
                <a:schemeClr val="tx1"/>
              </a:solidFill>
            </a:rPr>
            <a:t>Feb. 2019 – May 2019</a:t>
          </a:r>
        </a:p>
      </dsp:txBody>
      <dsp:txXfrm>
        <a:off x="7211747" y="300162"/>
        <a:ext cx="3161624" cy="1222612"/>
      </dsp:txXfrm>
    </dsp:sp>
    <dsp:sp modelId="{F0B331DE-EF66-4192-8B78-34045D9B47E2}">
      <dsp:nvSpPr>
        <dsp:cNvPr id="0" name=""/>
        <dsp:cNvSpPr/>
      </dsp:nvSpPr>
      <dsp:spPr>
        <a:xfrm>
          <a:off x="7211747" y="1416300"/>
          <a:ext cx="3161624" cy="3283706"/>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kern="1200" dirty="0">
              <a:solidFill>
                <a:schemeClr val="tx1"/>
              </a:solidFill>
            </a:rPr>
            <a:t>Review Draft</a:t>
          </a:r>
        </a:p>
        <a:p>
          <a:pPr marL="285750" lvl="1" indent="-285750" algn="l" defTabSz="1289050">
            <a:lnSpc>
              <a:spcPct val="90000"/>
            </a:lnSpc>
            <a:spcBef>
              <a:spcPct val="0"/>
            </a:spcBef>
            <a:spcAft>
              <a:spcPct val="15000"/>
            </a:spcAft>
            <a:buChar char="•"/>
          </a:pPr>
          <a:r>
            <a:rPr lang="en-US" sz="2900" kern="1200" dirty="0">
              <a:solidFill>
                <a:schemeClr val="tx1"/>
              </a:solidFill>
            </a:rPr>
            <a:t>Public comment</a:t>
          </a:r>
        </a:p>
        <a:p>
          <a:pPr marL="285750" lvl="1" indent="-285750" algn="l" defTabSz="1289050">
            <a:lnSpc>
              <a:spcPct val="90000"/>
            </a:lnSpc>
            <a:spcBef>
              <a:spcPct val="0"/>
            </a:spcBef>
            <a:spcAft>
              <a:spcPct val="15000"/>
            </a:spcAft>
            <a:buChar char="•"/>
          </a:pPr>
          <a:r>
            <a:rPr lang="en-US" sz="2900" kern="1200" dirty="0">
              <a:solidFill>
                <a:schemeClr val="tx1"/>
              </a:solidFill>
            </a:rPr>
            <a:t>Board discussion and vote </a:t>
          </a:r>
        </a:p>
      </dsp:txBody>
      <dsp:txXfrm>
        <a:off x="7211747" y="1416300"/>
        <a:ext cx="3161624" cy="32837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37E37-0169-49F4-9E4A-445367F5C402}">
      <dsp:nvSpPr>
        <dsp:cNvPr id="0" name=""/>
        <dsp:cNvSpPr/>
      </dsp:nvSpPr>
      <dsp:spPr>
        <a:xfrm>
          <a:off x="1314" y="205651"/>
          <a:ext cx="1281588" cy="46565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Preparation</a:t>
          </a:r>
        </a:p>
      </dsp:txBody>
      <dsp:txXfrm>
        <a:off x="1314" y="205651"/>
        <a:ext cx="1281588" cy="465656"/>
      </dsp:txXfrm>
    </dsp:sp>
    <dsp:sp modelId="{7AAC54E9-CCAB-4380-93A9-6BEE6FE0171E}">
      <dsp:nvSpPr>
        <dsp:cNvPr id="0" name=""/>
        <dsp:cNvSpPr/>
      </dsp:nvSpPr>
      <dsp:spPr>
        <a:xfrm>
          <a:off x="1314" y="671308"/>
          <a:ext cx="1281588" cy="131760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t>Stakeholder outreach</a:t>
          </a:r>
        </a:p>
        <a:p>
          <a:pPr marL="114300" lvl="1" indent="-114300" algn="l" defTabSz="533400">
            <a:lnSpc>
              <a:spcPct val="90000"/>
            </a:lnSpc>
            <a:spcBef>
              <a:spcPct val="0"/>
            </a:spcBef>
            <a:spcAft>
              <a:spcPct val="15000"/>
            </a:spcAft>
            <a:buChar char="•"/>
          </a:pPr>
          <a:r>
            <a:rPr lang="en-US" sz="1200" kern="1200" dirty="0">
              <a:solidFill>
                <a:schemeClr val="tx1"/>
              </a:solidFill>
            </a:rPr>
            <a:t>Facilitator training</a:t>
          </a:r>
        </a:p>
        <a:p>
          <a:pPr marL="114300" lvl="1" indent="-114300" algn="l" defTabSz="533400">
            <a:lnSpc>
              <a:spcPct val="90000"/>
            </a:lnSpc>
            <a:spcBef>
              <a:spcPct val="0"/>
            </a:spcBef>
            <a:spcAft>
              <a:spcPct val="15000"/>
            </a:spcAft>
            <a:buChar char="•"/>
          </a:pPr>
          <a:r>
            <a:rPr lang="en-US" sz="1200" kern="1200" dirty="0">
              <a:solidFill>
                <a:schemeClr val="tx1"/>
              </a:solidFill>
            </a:rPr>
            <a:t>Panelist recruitment</a:t>
          </a:r>
        </a:p>
      </dsp:txBody>
      <dsp:txXfrm>
        <a:off x="1314" y="671308"/>
        <a:ext cx="1281588" cy="1317600"/>
      </dsp:txXfrm>
    </dsp:sp>
    <dsp:sp modelId="{695550A9-660E-4740-BC63-D8F180E65D4C}">
      <dsp:nvSpPr>
        <dsp:cNvPr id="0" name=""/>
        <dsp:cNvSpPr/>
      </dsp:nvSpPr>
      <dsp:spPr>
        <a:xfrm>
          <a:off x="1462325" y="205651"/>
          <a:ext cx="1281588" cy="465656"/>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kern="1200" dirty="0"/>
            <a:t>Writing and Revising</a:t>
          </a:r>
        </a:p>
      </dsp:txBody>
      <dsp:txXfrm>
        <a:off x="1462325" y="205651"/>
        <a:ext cx="1281588" cy="465656"/>
      </dsp:txXfrm>
    </dsp:sp>
    <dsp:sp modelId="{CE3F958E-E823-43A7-AEB3-086D4BA0F294}">
      <dsp:nvSpPr>
        <dsp:cNvPr id="0" name=""/>
        <dsp:cNvSpPr/>
      </dsp:nvSpPr>
      <dsp:spPr>
        <a:xfrm>
          <a:off x="1462325" y="671308"/>
          <a:ext cx="1281588" cy="131760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endParaRPr lang="en-US" sz="1200" kern="1200" dirty="0">
            <a:solidFill>
              <a:schemeClr val="bg1"/>
            </a:solidFill>
          </a:endParaRPr>
        </a:p>
      </dsp:txBody>
      <dsp:txXfrm>
        <a:off x="1462325" y="671308"/>
        <a:ext cx="1281588" cy="1317600"/>
      </dsp:txXfrm>
    </dsp:sp>
    <dsp:sp modelId="{2E3B2DB0-6FD5-45C0-816D-6C2D961F00DB}">
      <dsp:nvSpPr>
        <dsp:cNvPr id="0" name=""/>
        <dsp:cNvSpPr/>
      </dsp:nvSpPr>
      <dsp:spPr>
        <a:xfrm>
          <a:off x="2923336" y="205651"/>
          <a:ext cx="1281588" cy="465656"/>
        </a:xfrm>
        <a:prstGeom prst="rect">
          <a:avLst/>
        </a:prstGeom>
        <a:solidFill>
          <a:schemeClr val="tx2">
            <a:lumMod val="40000"/>
            <a:lumOff val="6000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kern="1200" dirty="0"/>
            <a:t>Refinement and Board Approval</a:t>
          </a:r>
        </a:p>
      </dsp:txBody>
      <dsp:txXfrm>
        <a:off x="2923336" y="205651"/>
        <a:ext cx="1281588" cy="465656"/>
      </dsp:txXfrm>
    </dsp:sp>
    <dsp:sp modelId="{F0B331DE-EF66-4192-8B78-34045D9B47E2}">
      <dsp:nvSpPr>
        <dsp:cNvPr id="0" name=""/>
        <dsp:cNvSpPr/>
      </dsp:nvSpPr>
      <dsp:spPr>
        <a:xfrm>
          <a:off x="2923336" y="671308"/>
          <a:ext cx="1281588" cy="131760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endParaRPr lang="en-US" sz="1200" kern="1200" dirty="0">
            <a:solidFill>
              <a:schemeClr val="bg1"/>
            </a:solidFill>
          </a:endParaRPr>
        </a:p>
      </dsp:txBody>
      <dsp:txXfrm>
        <a:off x="2923336" y="671308"/>
        <a:ext cx="1281588" cy="13176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37E37-0169-49F4-9E4A-445367F5C402}">
      <dsp:nvSpPr>
        <dsp:cNvPr id="0" name=""/>
        <dsp:cNvSpPr/>
      </dsp:nvSpPr>
      <dsp:spPr>
        <a:xfrm>
          <a:off x="1314" y="90361"/>
          <a:ext cx="1281588" cy="46565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rPr>
            <a:t>Preparation</a:t>
          </a:r>
        </a:p>
      </dsp:txBody>
      <dsp:txXfrm>
        <a:off x="1314" y="90361"/>
        <a:ext cx="1281588" cy="465656"/>
      </dsp:txXfrm>
    </dsp:sp>
    <dsp:sp modelId="{7AAC54E9-CCAB-4380-93A9-6BEE6FE0171E}">
      <dsp:nvSpPr>
        <dsp:cNvPr id="0" name=""/>
        <dsp:cNvSpPr/>
      </dsp:nvSpPr>
      <dsp:spPr>
        <a:xfrm>
          <a:off x="1314" y="556018"/>
          <a:ext cx="1281588" cy="154818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endParaRPr lang="en-US" sz="1200" kern="1200" dirty="0">
            <a:solidFill>
              <a:schemeClr val="bg1"/>
            </a:solidFill>
          </a:endParaRPr>
        </a:p>
      </dsp:txBody>
      <dsp:txXfrm>
        <a:off x="1314" y="556018"/>
        <a:ext cx="1281588" cy="1548180"/>
      </dsp:txXfrm>
    </dsp:sp>
    <dsp:sp modelId="{695550A9-660E-4740-BC63-D8F180E65D4C}">
      <dsp:nvSpPr>
        <dsp:cNvPr id="0" name=""/>
        <dsp:cNvSpPr/>
      </dsp:nvSpPr>
      <dsp:spPr>
        <a:xfrm>
          <a:off x="1462325" y="90361"/>
          <a:ext cx="1281588" cy="465656"/>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Writing and Revising</a:t>
          </a:r>
        </a:p>
      </dsp:txBody>
      <dsp:txXfrm>
        <a:off x="1462325" y="90361"/>
        <a:ext cx="1281588" cy="465656"/>
      </dsp:txXfrm>
    </dsp:sp>
    <dsp:sp modelId="{CE3F958E-E823-43A7-AEB3-086D4BA0F294}">
      <dsp:nvSpPr>
        <dsp:cNvPr id="0" name=""/>
        <dsp:cNvSpPr/>
      </dsp:nvSpPr>
      <dsp:spPr>
        <a:xfrm>
          <a:off x="1462325" y="556018"/>
          <a:ext cx="1281588" cy="154818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chemeClr val="tx1"/>
              </a:solidFill>
            </a:rPr>
            <a:t>Panel meetings</a:t>
          </a:r>
        </a:p>
        <a:p>
          <a:pPr marL="114300" lvl="1" indent="-114300" algn="l" defTabSz="533400">
            <a:lnSpc>
              <a:spcPct val="90000"/>
            </a:lnSpc>
            <a:spcBef>
              <a:spcPct val="0"/>
            </a:spcBef>
            <a:spcAft>
              <a:spcPct val="15000"/>
            </a:spcAft>
            <a:buChar char="•"/>
          </a:pPr>
          <a:r>
            <a:rPr lang="en-US" sz="1200" kern="1200" dirty="0">
              <a:solidFill>
                <a:schemeClr val="tx1"/>
              </a:solidFill>
            </a:rPr>
            <a:t>Content Advisor input</a:t>
          </a:r>
        </a:p>
        <a:p>
          <a:pPr marL="114300" lvl="1" indent="-114300" algn="l" defTabSz="533400">
            <a:lnSpc>
              <a:spcPct val="90000"/>
            </a:lnSpc>
            <a:spcBef>
              <a:spcPct val="0"/>
            </a:spcBef>
            <a:spcAft>
              <a:spcPct val="15000"/>
            </a:spcAft>
            <a:buChar char="•"/>
          </a:pPr>
          <a:r>
            <a:rPr lang="en-US" sz="1200" kern="1200" dirty="0">
              <a:solidFill>
                <a:schemeClr val="tx1"/>
              </a:solidFill>
            </a:rPr>
            <a:t>Drafting framework</a:t>
          </a:r>
        </a:p>
        <a:p>
          <a:pPr marL="114300" lvl="1" indent="-114300" algn="l" defTabSz="533400">
            <a:lnSpc>
              <a:spcPct val="90000"/>
            </a:lnSpc>
            <a:spcBef>
              <a:spcPct val="0"/>
            </a:spcBef>
            <a:spcAft>
              <a:spcPct val="15000"/>
            </a:spcAft>
            <a:buChar char="•"/>
          </a:pPr>
          <a:endParaRPr lang="en-US" sz="1200" kern="1200" dirty="0"/>
        </a:p>
      </dsp:txBody>
      <dsp:txXfrm>
        <a:off x="1462325" y="556018"/>
        <a:ext cx="1281588" cy="1548180"/>
      </dsp:txXfrm>
    </dsp:sp>
    <dsp:sp modelId="{2E3B2DB0-6FD5-45C0-816D-6C2D961F00DB}">
      <dsp:nvSpPr>
        <dsp:cNvPr id="0" name=""/>
        <dsp:cNvSpPr/>
      </dsp:nvSpPr>
      <dsp:spPr>
        <a:xfrm>
          <a:off x="2923336" y="90361"/>
          <a:ext cx="1281588" cy="465656"/>
        </a:xfrm>
        <a:prstGeom prst="rect">
          <a:avLst/>
        </a:prstGeom>
        <a:solidFill>
          <a:schemeClr val="tx2">
            <a:lumMod val="40000"/>
            <a:lumOff val="6000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kern="1200" dirty="0"/>
            <a:t>Refinement and Board Approval</a:t>
          </a:r>
        </a:p>
      </dsp:txBody>
      <dsp:txXfrm>
        <a:off x="2923336" y="90361"/>
        <a:ext cx="1281588" cy="465656"/>
      </dsp:txXfrm>
    </dsp:sp>
    <dsp:sp modelId="{F0B331DE-EF66-4192-8B78-34045D9B47E2}">
      <dsp:nvSpPr>
        <dsp:cNvPr id="0" name=""/>
        <dsp:cNvSpPr/>
      </dsp:nvSpPr>
      <dsp:spPr>
        <a:xfrm>
          <a:off x="2923336" y="556018"/>
          <a:ext cx="1281588" cy="154818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endParaRPr lang="en-US" sz="1200" kern="1200" dirty="0">
            <a:solidFill>
              <a:schemeClr val="bg1"/>
            </a:solidFill>
          </a:endParaRPr>
        </a:p>
      </dsp:txBody>
      <dsp:txXfrm>
        <a:off x="2923336" y="556018"/>
        <a:ext cx="1281588" cy="15481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37E37-0169-49F4-9E4A-445367F5C402}">
      <dsp:nvSpPr>
        <dsp:cNvPr id="0" name=""/>
        <dsp:cNvSpPr/>
      </dsp:nvSpPr>
      <dsp:spPr>
        <a:xfrm>
          <a:off x="1314" y="205651"/>
          <a:ext cx="1281588" cy="46565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rPr>
            <a:t>Preparation</a:t>
          </a:r>
        </a:p>
      </dsp:txBody>
      <dsp:txXfrm>
        <a:off x="1314" y="205651"/>
        <a:ext cx="1281588" cy="465656"/>
      </dsp:txXfrm>
    </dsp:sp>
    <dsp:sp modelId="{7AAC54E9-CCAB-4380-93A9-6BEE6FE0171E}">
      <dsp:nvSpPr>
        <dsp:cNvPr id="0" name=""/>
        <dsp:cNvSpPr/>
      </dsp:nvSpPr>
      <dsp:spPr>
        <a:xfrm>
          <a:off x="1314" y="671308"/>
          <a:ext cx="1281588" cy="131760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endParaRPr lang="en-US" sz="1200" kern="1200" dirty="0">
            <a:solidFill>
              <a:schemeClr val="bg1"/>
            </a:solidFill>
          </a:endParaRPr>
        </a:p>
      </dsp:txBody>
      <dsp:txXfrm>
        <a:off x="1314" y="671308"/>
        <a:ext cx="1281588" cy="1317600"/>
      </dsp:txXfrm>
    </dsp:sp>
    <dsp:sp modelId="{695550A9-660E-4740-BC63-D8F180E65D4C}">
      <dsp:nvSpPr>
        <dsp:cNvPr id="0" name=""/>
        <dsp:cNvSpPr/>
      </dsp:nvSpPr>
      <dsp:spPr>
        <a:xfrm>
          <a:off x="1462325" y="205651"/>
          <a:ext cx="1281588" cy="465656"/>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rPr>
            <a:t>Writing and Revising</a:t>
          </a:r>
        </a:p>
      </dsp:txBody>
      <dsp:txXfrm>
        <a:off x="1462325" y="205651"/>
        <a:ext cx="1281588" cy="465656"/>
      </dsp:txXfrm>
    </dsp:sp>
    <dsp:sp modelId="{CE3F958E-E823-43A7-AEB3-086D4BA0F294}">
      <dsp:nvSpPr>
        <dsp:cNvPr id="0" name=""/>
        <dsp:cNvSpPr/>
      </dsp:nvSpPr>
      <dsp:spPr>
        <a:xfrm>
          <a:off x="1462325" y="671308"/>
          <a:ext cx="1281588" cy="131760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endParaRPr lang="en-US" sz="1200" kern="1200" dirty="0">
            <a:solidFill>
              <a:schemeClr val="bg1"/>
            </a:solidFill>
          </a:endParaRPr>
        </a:p>
      </dsp:txBody>
      <dsp:txXfrm>
        <a:off x="1462325" y="671308"/>
        <a:ext cx="1281588" cy="1317600"/>
      </dsp:txXfrm>
    </dsp:sp>
    <dsp:sp modelId="{2E3B2DB0-6FD5-45C0-816D-6C2D961F00DB}">
      <dsp:nvSpPr>
        <dsp:cNvPr id="0" name=""/>
        <dsp:cNvSpPr/>
      </dsp:nvSpPr>
      <dsp:spPr>
        <a:xfrm>
          <a:off x="2923336" y="205651"/>
          <a:ext cx="1281588" cy="465656"/>
        </a:xfrm>
        <a:prstGeom prst="rect">
          <a:avLst/>
        </a:prstGeom>
        <a:solidFill>
          <a:schemeClr val="tx2">
            <a:lumMod val="40000"/>
            <a:lumOff val="6000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Refinement and Board Approval</a:t>
          </a:r>
        </a:p>
      </dsp:txBody>
      <dsp:txXfrm>
        <a:off x="2923336" y="205651"/>
        <a:ext cx="1281588" cy="465656"/>
      </dsp:txXfrm>
    </dsp:sp>
    <dsp:sp modelId="{F0B331DE-EF66-4192-8B78-34045D9B47E2}">
      <dsp:nvSpPr>
        <dsp:cNvPr id="0" name=""/>
        <dsp:cNvSpPr/>
      </dsp:nvSpPr>
      <dsp:spPr>
        <a:xfrm>
          <a:off x="2923336" y="671308"/>
          <a:ext cx="1281588" cy="131760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chemeClr val="tx1"/>
              </a:solidFill>
            </a:rPr>
            <a:t>Review Draft</a:t>
          </a:r>
        </a:p>
        <a:p>
          <a:pPr marL="114300" lvl="1" indent="-114300" algn="l" defTabSz="533400">
            <a:lnSpc>
              <a:spcPct val="90000"/>
            </a:lnSpc>
            <a:spcBef>
              <a:spcPct val="0"/>
            </a:spcBef>
            <a:spcAft>
              <a:spcPct val="15000"/>
            </a:spcAft>
            <a:buChar char="•"/>
          </a:pPr>
          <a:r>
            <a:rPr lang="en-US" sz="1200" kern="1200" dirty="0">
              <a:solidFill>
                <a:schemeClr val="tx1"/>
              </a:solidFill>
            </a:rPr>
            <a:t>Public comment</a:t>
          </a:r>
        </a:p>
        <a:p>
          <a:pPr marL="114300" lvl="1" indent="-114300" algn="l" defTabSz="533400">
            <a:lnSpc>
              <a:spcPct val="90000"/>
            </a:lnSpc>
            <a:spcBef>
              <a:spcPct val="0"/>
            </a:spcBef>
            <a:spcAft>
              <a:spcPct val="15000"/>
            </a:spcAft>
            <a:buChar char="•"/>
          </a:pPr>
          <a:r>
            <a:rPr lang="en-US" sz="1200" kern="1200" dirty="0">
              <a:solidFill>
                <a:schemeClr val="tx1"/>
              </a:solidFill>
            </a:rPr>
            <a:t>Board discussion and vote </a:t>
          </a:r>
        </a:p>
      </dsp:txBody>
      <dsp:txXfrm>
        <a:off x="2923336" y="671308"/>
        <a:ext cx="1281588" cy="13176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2019/4/25</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2019/4/25</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RN</a:t>
            </a:r>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a:t>
            </a:fld>
            <a:endParaRPr lang="zh-CN" altLang="en-US"/>
          </a:p>
        </p:txBody>
      </p:sp>
    </p:spTree>
    <p:extLst>
      <p:ext uri="{BB962C8B-B14F-4D97-AF65-F5344CB8AC3E}">
        <p14:creationId xmlns:p14="http://schemas.microsoft.com/office/powerpoint/2010/main" val="1255573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CW</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Through this initial outreach, DESE identified apparent consensus among stakeholders on several important points. First, Massachusetts has a long history of developing academic standards that are ambitious, specific and measurable; vertically coherent; and focused on results rather than means. The 1999 arts standards embody these characteristics. Next, stakeholders noted the National Core Arts Standards are widely known and used by Massachusetts arts educators and offer appealing design features, such as the inclusion of media arts as a distinct fifth discipline and the use of four common processes that are akin to the practice standards found in the Massachusetts curriculum frameworks for several other subjects. Finally, presenting revised standards in grade pairs (e.g., Pre-K/K, 1/2, 3/4, etc.) provides clearer guidance to educators than the larger grade spans found in the 1999 standards. </a:t>
            </a:r>
          </a:p>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10</a:t>
            </a:fld>
            <a:endParaRPr lang="zh-CN" altLang="en-US"/>
          </a:p>
        </p:txBody>
      </p:sp>
    </p:spTree>
    <p:extLst>
      <p:ext uri="{BB962C8B-B14F-4D97-AF65-F5344CB8AC3E}">
        <p14:creationId xmlns:p14="http://schemas.microsoft.com/office/powerpoint/2010/main" val="4418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11</a:t>
            </a:fld>
            <a:endParaRPr lang="zh-CN" altLang="en-US"/>
          </a:p>
        </p:txBody>
      </p:sp>
    </p:spTree>
    <p:extLst>
      <p:ext uri="{BB962C8B-B14F-4D97-AF65-F5344CB8AC3E}">
        <p14:creationId xmlns:p14="http://schemas.microsoft.com/office/powerpoint/2010/main" val="1828468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CW</a:t>
            </a:r>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12</a:t>
            </a:fld>
            <a:endParaRPr lang="zh-CN" altLang="en-US"/>
          </a:p>
        </p:txBody>
      </p:sp>
    </p:spTree>
    <p:extLst>
      <p:ext uri="{BB962C8B-B14F-4D97-AF65-F5344CB8AC3E}">
        <p14:creationId xmlns:p14="http://schemas.microsoft.com/office/powerpoint/2010/main" val="2288152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Phase 2 began with five full day meetings of the arts standards review panel, which took place between June and August. Led by the facilitators, the review panel first identified key learning goals for each discipline: dance, media arts, music, theatre, and visual arts. For example, the panel debated the relative importance of learning artistic technique compared to that of understanding the cultural context of art.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Once the panel reached a common understanding of the key learning goals for each arts discipline, discipline-specific teams of reviewers compared the content of the 1999 arts standards to that of the National Core Arts Standards and other relevant frameworks. This analysis allowed the teams to begin to identify content within the 1999 standards they will recommend to move, add, revise, delete, and retain. In these summer meetings, the panel also decided to utilize the four processes from the National Core Arts Standards (creating, presenting, responding, and connecting), renamed as practices, as an organizing construct in the draft framework. In the final meeting of the summer, each discipline-specific team provided peer feedback to the other teams and the full panel identified opportunities for improved cross-discipline alignment. Each discipline-specific team is planning one final meeting this fall to complete the draft standards for their discipline.  </a:t>
            </a:r>
          </a:p>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13</a:t>
            </a:fld>
            <a:endParaRPr lang="zh-CN" altLang="en-US"/>
          </a:p>
        </p:txBody>
      </p:sp>
    </p:spTree>
    <p:extLst>
      <p:ext uri="{BB962C8B-B14F-4D97-AF65-F5344CB8AC3E}">
        <p14:creationId xmlns:p14="http://schemas.microsoft.com/office/powerpoint/2010/main" val="214583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Consistent with other recent standards reviews, DESE and the panel are identifying a group of content advisors, scholars, and educators from within and outside Massachusetts to review the draft standards. This step helps to ensure that the draft standards reflect a learning sequence aligned to research and practices about child development in the arts. At the same time, DESE will be working with the facilitators to develop the other components of the curriculum framework that support districts to make decisions about instructional time and curricular materials and support educators to implement the standards, such as guiding principles for an effective arts education.   </a:t>
            </a:r>
          </a:p>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14</a:t>
            </a:fld>
            <a:endParaRPr lang="zh-CN" altLang="en-US"/>
          </a:p>
        </p:txBody>
      </p:sp>
    </p:spTree>
    <p:extLst>
      <p:ext uri="{BB962C8B-B14F-4D97-AF65-F5344CB8AC3E}">
        <p14:creationId xmlns:p14="http://schemas.microsoft.com/office/powerpoint/2010/main" val="3332177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DESE staff and members of the panel will provide a detailed overview of the draft revised Arts Curriculum Framework to the Board in December or January. During the February board meeting, we plan to request a vote of the Board to release the draft standards for public comment. DESE staff will continue to engage stakeholders and solicit feedback throughout the public comment period. Staff will review all public comments, make any further necessary revisions, and prepare a final version of the revised standards to present to the Board for adoption in May. </a:t>
            </a:r>
          </a:p>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16</a:t>
            </a:fld>
            <a:endParaRPr lang="zh-CN" altLang="en-US"/>
          </a:p>
        </p:txBody>
      </p:sp>
    </p:spTree>
    <p:extLst>
      <p:ext uri="{BB962C8B-B14F-4D97-AF65-F5344CB8AC3E}">
        <p14:creationId xmlns:p14="http://schemas.microsoft.com/office/powerpoint/2010/main" val="11809531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four practices</a:t>
            </a:r>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21</a:t>
            </a:fld>
            <a:endParaRPr lang="zh-CN" altLang="en-US"/>
          </a:p>
        </p:txBody>
      </p:sp>
    </p:spTree>
    <p:extLst>
      <p:ext uri="{BB962C8B-B14F-4D97-AF65-F5344CB8AC3E}">
        <p14:creationId xmlns:p14="http://schemas.microsoft.com/office/powerpoint/2010/main" val="7742290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constructs</a:t>
            </a:r>
            <a:r>
              <a:rPr lang="en-US" baseline="0" dirty="0"/>
              <a:t> we worked with</a:t>
            </a:r>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22</a:t>
            </a:fld>
            <a:endParaRPr lang="zh-CN" altLang="en-US"/>
          </a:p>
        </p:txBody>
      </p:sp>
    </p:spTree>
    <p:extLst>
      <p:ext uri="{BB962C8B-B14F-4D97-AF65-F5344CB8AC3E}">
        <p14:creationId xmlns:p14="http://schemas.microsoft.com/office/powerpoint/2010/main" val="2438399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Definition of a standard</a:t>
            </a:r>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23</a:t>
            </a:fld>
            <a:endParaRPr lang="zh-CN" altLang="en-US"/>
          </a:p>
        </p:txBody>
      </p:sp>
    </p:spTree>
    <p:extLst>
      <p:ext uri="{BB962C8B-B14F-4D97-AF65-F5344CB8AC3E}">
        <p14:creationId xmlns:p14="http://schemas.microsoft.com/office/powerpoint/2010/main" val="2938677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how MA standard meets our definition,</a:t>
            </a:r>
            <a:r>
              <a:rPr lang="en-US" baseline="0" dirty="0"/>
              <a:t> but the national standards do not. </a:t>
            </a:r>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24</a:t>
            </a:fld>
            <a:endParaRPr lang="zh-CN" altLang="en-US"/>
          </a:p>
        </p:txBody>
      </p:sp>
    </p:spTree>
    <p:extLst>
      <p:ext uri="{BB962C8B-B14F-4D97-AF65-F5344CB8AC3E}">
        <p14:creationId xmlns:p14="http://schemas.microsoft.com/office/powerpoint/2010/main" val="959195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RN</a:t>
            </a:r>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a:t>
            </a:fld>
            <a:endParaRPr lang="zh-CN" altLang="en-US"/>
          </a:p>
        </p:txBody>
      </p:sp>
    </p:spTree>
    <p:extLst>
      <p:ext uri="{BB962C8B-B14F-4D97-AF65-F5344CB8AC3E}">
        <p14:creationId xmlns:p14="http://schemas.microsoft.com/office/powerpoint/2010/main" val="18609931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the work</a:t>
            </a:r>
            <a:r>
              <a:rPr lang="en-US" baseline="0" dirty="0"/>
              <a:t> we did with reviewers over the summer. </a:t>
            </a:r>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25</a:t>
            </a:fld>
            <a:endParaRPr lang="zh-CN" altLang="en-US"/>
          </a:p>
        </p:txBody>
      </p:sp>
    </p:spTree>
    <p:extLst>
      <p:ext uri="{BB962C8B-B14F-4D97-AF65-F5344CB8AC3E}">
        <p14:creationId xmlns:p14="http://schemas.microsoft.com/office/powerpoint/2010/main" val="152172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RN</a:t>
            </a:r>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3</a:t>
            </a:fld>
            <a:endParaRPr lang="zh-CN" altLang="en-US"/>
          </a:p>
        </p:txBody>
      </p:sp>
    </p:spTree>
    <p:extLst>
      <p:ext uri="{BB962C8B-B14F-4D97-AF65-F5344CB8AC3E}">
        <p14:creationId xmlns:p14="http://schemas.microsoft.com/office/powerpoint/2010/main" val="908902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Lead</a:t>
            </a:r>
            <a:r>
              <a:rPr lang="en-US" sz="1200" kern="1200" baseline="0" dirty="0">
                <a:solidFill>
                  <a:schemeClr val="tx1"/>
                </a:solidFill>
                <a:effectLst/>
                <a:latin typeface="+mn-lt"/>
                <a:ea typeface="+mn-ea"/>
                <a:cs typeface="+mn-cs"/>
              </a:rPr>
              <a:t> with rich educational experience</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During the 2016-2017 school year, DESE engaged in extensive stakeholder engagement to inform the development of the Commonwealth’s </a:t>
            </a:r>
            <a:r>
              <a:rPr lang="en-US" sz="1200" i="1" kern="1200" dirty="0">
                <a:solidFill>
                  <a:schemeClr val="tx1"/>
                </a:solidFill>
                <a:effectLst/>
                <a:latin typeface="+mn-lt"/>
                <a:ea typeface="+mn-ea"/>
                <a:cs typeface="+mn-cs"/>
              </a:rPr>
              <a:t>Every Student Succeeds Act</a:t>
            </a:r>
            <a:r>
              <a:rPr lang="en-US" sz="1200" kern="1200" dirty="0">
                <a:solidFill>
                  <a:schemeClr val="tx1"/>
                </a:solidFill>
                <a:effectLst/>
                <a:latin typeface="+mn-lt"/>
                <a:ea typeface="+mn-ea"/>
                <a:cs typeface="+mn-cs"/>
              </a:rPr>
              <a:t> (ESSA) plan. This outreach made clear the field’s interest in affirming the arts as an essential ingredient in a well-rounded education. Revising the 1999 arts standards, as DESE pledged to do in Massachusetts’ final ESSA plan, is a step in that direction.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Priority 3</a:t>
            </a:r>
            <a:r>
              <a:rPr lang="en-US" sz="1200" kern="1200" dirty="0">
                <a:solidFill>
                  <a:schemeClr val="tx1"/>
                </a:solidFill>
                <a:effectLst/>
                <a:latin typeface="+mn-lt"/>
                <a:ea typeface="+mn-ea"/>
                <a:cs typeface="+mn-cs"/>
              </a:rPr>
              <a:t>: Increase the quality of instruction by more strongly aligning instruction to the high expectations of the Massachusetts curriculum frameworks.</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4</a:t>
            </a:fld>
            <a:endParaRPr lang="zh-CN" altLang="en-US"/>
          </a:p>
        </p:txBody>
      </p:sp>
    </p:spTree>
    <p:extLst>
      <p:ext uri="{BB962C8B-B14F-4D97-AF65-F5344CB8AC3E}">
        <p14:creationId xmlns:p14="http://schemas.microsoft.com/office/powerpoint/2010/main" val="2332149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Arts Framework was last revised nearly twenty years ago. Since that time, research, practice, and technology have reshaped arts education. As Massachusetts arts educators are quick to point out, an update of our arts standards is long overdue. The goals of the review process are to:</a:t>
            </a:r>
          </a:p>
          <a:p>
            <a:pPr lvl="0"/>
            <a:endParaRPr lang="en-US" dirty="0"/>
          </a:p>
          <a:p>
            <a:pPr lvl="0"/>
            <a:r>
              <a:rPr lang="en-US" dirty="0"/>
              <a:t>* Emphasize the importance of arts in a well-rounded education,</a:t>
            </a:r>
          </a:p>
          <a:p>
            <a:pPr lvl="0"/>
            <a:r>
              <a:rPr lang="en-US" dirty="0"/>
              <a:t>* Represent media arts and other emerging art forms in our standards,</a:t>
            </a:r>
          </a:p>
          <a:p>
            <a:pPr lvl="0"/>
            <a:r>
              <a:rPr lang="en-US" dirty="0"/>
              <a:t>* Align the arts framework to current arts education research and resources, and</a:t>
            </a:r>
          </a:p>
          <a:p>
            <a:pPr lvl="0"/>
            <a:r>
              <a:rPr lang="en-US" dirty="0"/>
              <a:t>* Align the structure of the arts framework to that of Massachusetts Curriculum frameworks for other subject areas recently revised that this Board</a:t>
            </a:r>
            <a:r>
              <a:rPr lang="en-US" baseline="0" dirty="0"/>
              <a:t> has approved</a:t>
            </a:r>
            <a:r>
              <a:rPr lang="en-US" dirty="0"/>
              <a:t>.</a:t>
            </a:r>
          </a:p>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5</a:t>
            </a:fld>
            <a:endParaRPr lang="zh-CN" altLang="en-US"/>
          </a:p>
        </p:txBody>
      </p:sp>
    </p:spTree>
    <p:extLst>
      <p:ext uri="{BB962C8B-B14F-4D97-AF65-F5344CB8AC3E}">
        <p14:creationId xmlns:p14="http://schemas.microsoft.com/office/powerpoint/2010/main" val="4071761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RN</a:t>
            </a:r>
          </a:p>
          <a:p>
            <a:r>
              <a:rPr lang="en-US" sz="1200" kern="1200" dirty="0">
                <a:solidFill>
                  <a:schemeClr val="tx1"/>
                </a:solidFill>
                <a:effectLst/>
                <a:latin typeface="+mn-lt"/>
                <a:ea typeface="+mn-ea"/>
                <a:cs typeface="+mn-cs"/>
              </a:rPr>
              <a:t>The review process began in October of 2017 and will culminate with a revised Arts Framework in the spring of 2019. Department of Elementary and Secondary Education (DESE) staff are conducting the review process in three phases: </a:t>
            </a:r>
          </a:p>
          <a:p>
            <a:r>
              <a:rPr lang="en-US" sz="1200" kern="1200" dirty="0">
                <a:solidFill>
                  <a:schemeClr val="tx1"/>
                </a:solidFill>
                <a:effectLst/>
                <a:latin typeface="+mn-lt"/>
                <a:ea typeface="+mn-ea"/>
                <a:cs typeface="+mn-cs"/>
              </a:rPr>
              <a:t> </a:t>
            </a:r>
          </a:p>
          <a:p>
            <a:pPr lvl="0"/>
            <a:r>
              <a:rPr lang="en-US" sz="1200" u="none" strike="noStrike" kern="1200" dirty="0">
                <a:solidFill>
                  <a:schemeClr val="tx1"/>
                </a:solidFill>
                <a:effectLst/>
                <a:latin typeface="+mn-lt"/>
                <a:ea typeface="+mn-ea"/>
                <a:cs typeface="+mn-cs"/>
              </a:rPr>
              <a:t>Preparation (October  2017- May 2018), </a:t>
            </a:r>
          </a:p>
          <a:p>
            <a:pPr lvl="0"/>
            <a:r>
              <a:rPr lang="en-US" sz="1200" u="none" strike="noStrike" kern="1200" dirty="0">
                <a:solidFill>
                  <a:schemeClr val="tx1"/>
                </a:solidFill>
                <a:effectLst/>
                <a:latin typeface="+mn-lt"/>
                <a:ea typeface="+mn-ea"/>
                <a:cs typeface="+mn-cs"/>
              </a:rPr>
              <a:t>Writing and revising (June 2018- January 2019), and </a:t>
            </a:r>
          </a:p>
          <a:p>
            <a:pPr lvl="0"/>
            <a:r>
              <a:rPr lang="en-US" sz="1200" u="none" strike="noStrike" kern="1200" dirty="0">
                <a:solidFill>
                  <a:schemeClr val="tx1"/>
                </a:solidFill>
                <a:effectLst/>
                <a:latin typeface="+mn-lt"/>
                <a:ea typeface="+mn-ea"/>
                <a:cs typeface="+mn-cs"/>
              </a:rPr>
              <a:t>Refinement and Board Approval (February 2019- May 2019).</a:t>
            </a:r>
          </a:p>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6</a:t>
            </a:fld>
            <a:endParaRPr lang="zh-CN" altLang="en-US"/>
          </a:p>
        </p:txBody>
      </p:sp>
    </p:spTree>
    <p:extLst>
      <p:ext uri="{BB962C8B-B14F-4D97-AF65-F5344CB8AC3E}">
        <p14:creationId xmlns:p14="http://schemas.microsoft.com/office/powerpoint/2010/main" val="61627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Early stakeholder outreach was critical for DESE to organize the review process. </a:t>
            </a:r>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7</a:t>
            </a:fld>
            <a:endParaRPr lang="zh-CN" altLang="en-US"/>
          </a:p>
        </p:txBody>
      </p:sp>
    </p:spTree>
    <p:extLst>
      <p:ext uri="{BB962C8B-B14F-4D97-AF65-F5344CB8AC3E}">
        <p14:creationId xmlns:p14="http://schemas.microsoft.com/office/powerpoint/2010/main" val="175459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DESE staff met with many groups of arts educators from across the state, as well as representatives from state arts education associations, such as the Massachusetts Arts Education Association; faculty from Massachusetts arts educator preparation programs, including </a:t>
            </a:r>
            <a:r>
              <a:rPr lang="en-US" sz="1200" kern="1200" dirty="0" err="1">
                <a:solidFill>
                  <a:schemeClr val="tx1"/>
                </a:solidFill>
                <a:effectLst/>
                <a:latin typeface="+mn-lt"/>
                <a:ea typeface="+mn-ea"/>
                <a:cs typeface="+mn-cs"/>
              </a:rPr>
              <a:t>Berklee</a:t>
            </a:r>
            <a:r>
              <a:rPr lang="en-US" sz="1200" kern="1200" dirty="0">
                <a:solidFill>
                  <a:schemeClr val="tx1"/>
                </a:solidFill>
                <a:effectLst/>
                <a:latin typeface="+mn-lt"/>
                <a:ea typeface="+mn-ea"/>
                <a:cs typeface="+mn-cs"/>
              </a:rPr>
              <a:t> School of Music, Gordon College, and Harvard University; and leaders of arts organizations, such as Arts Learning and Artful Education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 develop and answer a set of essential questions to guide the review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We also have maintained regular check-ins with this Board’s Arts Advisory Council, who helped both in the development of these questions and continued oversight of the process. </a:t>
            </a:r>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8</a:t>
            </a:fld>
            <a:endParaRPr lang="zh-CN" altLang="en-US"/>
          </a:p>
        </p:txBody>
      </p:sp>
    </p:spTree>
    <p:extLst>
      <p:ext uri="{BB962C8B-B14F-4D97-AF65-F5344CB8AC3E}">
        <p14:creationId xmlns:p14="http://schemas.microsoft.com/office/powerpoint/2010/main" val="2430514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asked stake</a:t>
            </a:r>
            <a:r>
              <a:rPr lang="en-US" sz="1200" kern="1200" baseline="0" dirty="0">
                <a:solidFill>
                  <a:schemeClr val="tx1"/>
                </a:solidFill>
                <a:effectLst/>
                <a:latin typeface="+mn-lt"/>
                <a:ea typeface="+mn-ea"/>
                <a:cs typeface="+mn-cs"/>
              </a:rPr>
              <a:t> holders about </a:t>
            </a:r>
            <a:r>
              <a:rPr lang="en-US" sz="1200" kern="1200" dirty="0">
                <a:solidFill>
                  <a:schemeClr val="tx1"/>
                </a:solidFill>
                <a:effectLst/>
                <a:latin typeface="+mn-lt"/>
                <a:ea typeface="+mn-ea"/>
                <a:cs typeface="+mn-cs"/>
              </a:rPr>
              <a:t>the goals of arts education, perceptions about the quality and relevance of the current Massachusetts arts standards, and different ways to organize the standards to best support educators. DESE staff concluded each stakeholder engagement by asking for a list of additional individuals or entities that should inform the review process and continued with outreach until it became circular.</a:t>
            </a:r>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9</a:t>
            </a:fld>
            <a:endParaRPr lang="zh-CN" altLang="en-US"/>
          </a:p>
        </p:txBody>
      </p:sp>
    </p:spTree>
    <p:extLst>
      <p:ext uri="{BB962C8B-B14F-4D97-AF65-F5344CB8AC3E}">
        <p14:creationId xmlns:p14="http://schemas.microsoft.com/office/powerpoint/2010/main" val="19486307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dirty="0"/>
              <a:t>Place Main Title Here</a:t>
            </a:r>
            <a:endParaRPr lang="zh-CN" altLang="en-US" dirty="0"/>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dirty="0"/>
              <a:t>Place Subtitle/Host/Date</a:t>
            </a:r>
            <a:r>
              <a:rPr lang="zh-CN" altLang="en-US" dirty="0"/>
              <a:t> </a:t>
            </a:r>
            <a:r>
              <a:rPr lang="en-US" altLang="zh-CN" dirty="0"/>
              <a:t>Here</a:t>
            </a:r>
            <a:endParaRPr lang="zh-CN" altLang="en-US" dirty="0"/>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6040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dirty="0">
                <a:solidFill>
                  <a:schemeClr val="bg1"/>
                </a:solidFill>
                <a:latin typeface="Segoe SemiBold" panose="020B0703040204020203" pitchFamily="34" charset="0"/>
                <a:cs typeface="Segoe SemiBold" panose="020B0703040204020203" pitchFamily="34" charset="0"/>
              </a:rPr>
              <a:t>Place Your Very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Long Main Title Here</a:t>
            </a:r>
            <a:endParaRPr lang="zh-CN" altLang="en-US" sz="3200" dirty="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dirty="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dirty="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0795835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310754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dirty="0"/>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Text</a:t>
            </a:r>
            <a:endParaRPr lang="zh-CN" altLang="en-US" dirty="0"/>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subtitle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dirty="0"/>
              <a:t>Click here to edit master title</a:t>
            </a:r>
            <a:endParaRPr lang="zh-CN" altLang="en-US" dirty="0"/>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dirty="0"/>
              <a:t>Click here to edit text</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Forth level</a:t>
            </a:r>
            <a:endParaRPr lang="zh-CN" altLang="en-US" dirty="0"/>
          </a:p>
          <a:p>
            <a:pPr lvl="4"/>
            <a:r>
              <a:rPr lang="en-US" altLang="zh-CN" dirty="0"/>
              <a:t>Fifth level</a:t>
            </a:r>
            <a:endParaRPr lang="zh-CN" altLang="en-US" dirty="0"/>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Lst>
  <p:hf hdr="0" ftr="0" dt="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zh-CN" dirty="0">
                <a:latin typeface="Segoe SemiBold" panose="020B0703040204020203" pitchFamily="34" charset="0"/>
                <a:cs typeface="Segoe SemiBold" panose="020B0703040204020203" pitchFamily="34" charset="0"/>
              </a:rPr>
              <a:t>Revision of the 1999 Arts Curriculum Framework</a:t>
            </a:r>
            <a:endParaRPr lang="en-US" dirty="0"/>
          </a:p>
        </p:txBody>
      </p:sp>
      <p:sp>
        <p:nvSpPr>
          <p:cNvPr id="3" name="Subtitle 2"/>
          <p:cNvSpPr>
            <a:spLocks noGrp="1"/>
          </p:cNvSpPr>
          <p:nvPr>
            <p:ph type="subTitle" idx="1"/>
          </p:nvPr>
        </p:nvSpPr>
        <p:spPr>
          <a:xfrm>
            <a:off x="5426016" y="3435404"/>
            <a:ext cx="6659592" cy="826214"/>
          </a:xfrm>
        </p:spPr>
        <p:txBody>
          <a:bodyPr>
            <a:normAutofit lnSpcReduction="10000"/>
          </a:bodyPr>
          <a:lstStyle/>
          <a:p>
            <a:r>
              <a:rPr lang="en-US" altLang="zh-CN" dirty="0"/>
              <a:t>Board of Elementary &amp; Secondary Education</a:t>
            </a:r>
          </a:p>
          <a:p>
            <a:r>
              <a:rPr lang="en-US" altLang="zh-CN" dirty="0"/>
              <a:t>September 18, 2018</a:t>
            </a:r>
          </a:p>
        </p:txBody>
      </p:sp>
      <p:sp>
        <p:nvSpPr>
          <p:cNvPr id="4" name="Subtitle 2"/>
          <p:cNvSpPr txBox="1">
            <a:spLocks/>
          </p:cNvSpPr>
          <p:nvPr/>
        </p:nvSpPr>
        <p:spPr>
          <a:xfrm>
            <a:off x="5332983" y="4636394"/>
            <a:ext cx="6659592" cy="1339403"/>
          </a:xfrm>
          <a:prstGeom prst="rect">
            <a:avLst/>
          </a:prstGeom>
          <a:noFill/>
        </p:spPr>
        <p:txBody>
          <a:bodyPr vert="horz" wrap="square" lIns="91440" tIns="45720" rIns="91440" bIns="45720" rtlCol="0" anchor="t" anchorCtr="0">
            <a:noAutofit/>
          </a:bodyPr>
          <a:lstStyle>
            <a:lvl1pPr marL="0" indent="0" algn="l" defTabSz="914400" rtl="0" eaLnBrk="1" latinLnBrk="0" hangingPunct="1">
              <a:lnSpc>
                <a:spcPct val="90000"/>
              </a:lnSpc>
              <a:spcBef>
                <a:spcPts val="1000"/>
              </a:spcBef>
              <a:buClr>
                <a:srgbClr val="E38526"/>
              </a:buClr>
              <a:buFont typeface="Arial" panose="020B0604020202020204" pitchFamily="34" charset="0"/>
              <a:buNone/>
              <a:defRPr lang="zh-CN" altLang="en-US" sz="2400" kern="1200" baseline="0" dirty="0">
                <a:solidFill>
                  <a:schemeClr val="bg1"/>
                </a:solidFill>
                <a:latin typeface="Segoe" panose="020B0503040204020203" pitchFamily="34" charset="0"/>
                <a:ea typeface="+mn-ea"/>
                <a:cs typeface="Segoe" panose="020B0503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800" dirty="0">
                <a:solidFill>
                  <a:schemeClr val="bg2">
                    <a:lumMod val="10000"/>
                  </a:schemeClr>
                </a:solidFill>
              </a:rPr>
              <a:t>Ron Noble, Associate Commissioner, Instructional Support</a:t>
            </a:r>
          </a:p>
          <a:p>
            <a:r>
              <a:rPr lang="en-US" altLang="zh-CN" sz="1800" dirty="0">
                <a:solidFill>
                  <a:schemeClr val="bg2">
                    <a:lumMod val="10000"/>
                  </a:schemeClr>
                </a:solidFill>
              </a:rPr>
              <a:t>Craig Waterman, Assistant Director, Instructional Policy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Stakeholder outreach: Conclusions</a:t>
            </a:r>
          </a:p>
        </p:txBody>
      </p:sp>
      <p:sp>
        <p:nvSpPr>
          <p:cNvPr id="3" name="Content Placeholder 2"/>
          <p:cNvSpPr>
            <a:spLocks noGrp="1"/>
          </p:cNvSpPr>
          <p:nvPr>
            <p:ph idx="1"/>
          </p:nvPr>
        </p:nvSpPr>
        <p:spPr/>
        <p:txBody>
          <a:bodyPr/>
          <a:lstStyle/>
          <a:p>
            <a:r>
              <a:rPr lang="en-US" sz="4000" dirty="0"/>
              <a:t>Standards should be specific and measurable</a:t>
            </a:r>
          </a:p>
          <a:p>
            <a:r>
              <a:rPr lang="en-US" sz="4000" dirty="0"/>
              <a:t>Don’t merge disciplines, include Media Arts</a:t>
            </a:r>
          </a:p>
          <a:p>
            <a:r>
              <a:rPr lang="en-US" sz="4000" dirty="0"/>
              <a:t>Identify common practices across disciplines</a:t>
            </a:r>
          </a:p>
          <a:p>
            <a:r>
              <a:rPr lang="en-US" sz="4000" dirty="0"/>
              <a:t>Grade pairs </a:t>
            </a:r>
            <a:r>
              <a:rPr lang="nb-NO" sz="4000" dirty="0"/>
              <a:t>(e.g., Pre-K/K, 1/2, 3/4, etc.) or High School</a:t>
            </a:r>
            <a:r>
              <a:rPr lang="en-US" sz="4000" dirty="0"/>
              <a:t> courses</a:t>
            </a:r>
          </a:p>
          <a:p>
            <a:endParaRPr lang="en-US" sz="3200" dirty="0"/>
          </a:p>
          <a:p>
            <a:pPr marL="0" indent="0">
              <a:buNone/>
            </a:pPr>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10</a:t>
            </a:fld>
            <a:endParaRPr lang="zh-CN" altLang="en-US" dirty="0"/>
          </a:p>
        </p:txBody>
      </p:sp>
    </p:spTree>
    <p:extLst>
      <p:ext uri="{BB962C8B-B14F-4D97-AF65-F5344CB8AC3E}">
        <p14:creationId xmlns:p14="http://schemas.microsoft.com/office/powerpoint/2010/main" val="779086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Facilitator Training &amp; Panelist Recruitment </a:t>
            </a:r>
          </a:p>
        </p:txBody>
      </p:sp>
      <p:sp>
        <p:nvSpPr>
          <p:cNvPr id="3" name="Content Placeholder 2"/>
          <p:cNvSpPr>
            <a:spLocks noGrp="1"/>
          </p:cNvSpPr>
          <p:nvPr>
            <p:ph idx="1"/>
          </p:nvPr>
        </p:nvSpPr>
        <p:spPr/>
        <p:txBody>
          <a:bodyPr/>
          <a:lstStyle/>
          <a:p>
            <a:r>
              <a:rPr lang="en-US" sz="4000" dirty="0"/>
              <a:t>Recruited 11 facilitators</a:t>
            </a:r>
          </a:p>
          <a:p>
            <a:pPr lvl="1"/>
            <a:r>
              <a:rPr lang="en-US" sz="3600" dirty="0"/>
              <a:t>2 in most disciplines</a:t>
            </a:r>
          </a:p>
          <a:p>
            <a:pPr lvl="1"/>
            <a:r>
              <a:rPr lang="en-US" sz="3600" dirty="0"/>
              <a:t>Provide coherence across disciplines</a:t>
            </a:r>
          </a:p>
          <a:p>
            <a:pPr lvl="1"/>
            <a:r>
              <a:rPr lang="en-US" sz="3600" dirty="0"/>
              <a:t>Lead review panels</a:t>
            </a:r>
          </a:p>
          <a:p>
            <a:r>
              <a:rPr lang="en-US" sz="4000" dirty="0"/>
              <a:t>3 day orientation</a:t>
            </a:r>
          </a:p>
          <a:p>
            <a:r>
              <a:rPr lang="en-US" sz="4000" dirty="0"/>
              <a:t>Recruited 45 reviewers</a:t>
            </a:r>
            <a:endParaRPr lang="en-US" sz="3200" dirty="0"/>
          </a:p>
          <a:p>
            <a:pPr marL="0" indent="0">
              <a:buNone/>
            </a:pPr>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11</a:t>
            </a:fld>
            <a:endParaRPr lang="zh-CN" altLang="en-US" dirty="0"/>
          </a:p>
        </p:txBody>
      </p:sp>
    </p:spTree>
    <p:extLst>
      <p:ext uri="{BB962C8B-B14F-4D97-AF65-F5344CB8AC3E}">
        <p14:creationId xmlns:p14="http://schemas.microsoft.com/office/powerpoint/2010/main" val="2908817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57426" y="2105434"/>
            <a:ext cx="10515600" cy="2095045"/>
          </a:xfrm>
        </p:spPr>
        <p:txBody>
          <a:bodyPr/>
          <a:lstStyle/>
          <a:p>
            <a:r>
              <a:rPr lang="en-US" altLang="zh-CN" sz="4000" dirty="0">
                <a:solidFill>
                  <a:schemeClr val="accent1">
                    <a:lumMod val="50000"/>
                  </a:schemeClr>
                </a:solidFill>
              </a:rPr>
              <a:t>Phase 2: Writing &amp; Refining</a:t>
            </a:r>
            <a:br>
              <a:rPr lang="en-US" altLang="zh-CN" sz="6000" dirty="0">
                <a:solidFill>
                  <a:schemeClr val="accent1">
                    <a:lumMod val="50000"/>
                  </a:schemeClr>
                </a:solidFill>
              </a:rPr>
            </a:br>
            <a:r>
              <a:rPr lang="en-US" altLang="zh-CN" sz="4800" dirty="0">
                <a:solidFill>
                  <a:schemeClr val="accent1">
                    <a:lumMod val="50000"/>
                  </a:schemeClr>
                </a:solidFill>
              </a:rPr>
              <a:t>		(June  2018- January 2019)</a:t>
            </a:r>
            <a:br>
              <a:rPr lang="zh-CN" altLang="en-US" dirty="0">
                <a:solidFill>
                  <a:schemeClr val="accent1">
                    <a:lumMod val="50000"/>
                  </a:schemeClr>
                </a:solidFill>
              </a:rPr>
            </a:br>
            <a:endParaRPr lang="en-US" dirty="0"/>
          </a:p>
        </p:txBody>
      </p:sp>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03</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Tree>
    <p:extLst>
      <p:ext uri="{BB962C8B-B14F-4D97-AF65-F5344CB8AC3E}">
        <p14:creationId xmlns:p14="http://schemas.microsoft.com/office/powerpoint/2010/main" val="3611958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&amp; Revising: Panel Meetings </a:t>
            </a:r>
          </a:p>
        </p:txBody>
      </p:sp>
      <p:sp>
        <p:nvSpPr>
          <p:cNvPr id="3" name="Content Placeholder 2"/>
          <p:cNvSpPr>
            <a:spLocks noGrp="1"/>
          </p:cNvSpPr>
          <p:nvPr>
            <p:ph idx="1"/>
          </p:nvPr>
        </p:nvSpPr>
        <p:spPr/>
        <p:txBody>
          <a:bodyPr/>
          <a:lstStyle/>
          <a:p>
            <a:r>
              <a:rPr lang="en-US" sz="4000" dirty="0"/>
              <a:t>Five all day meetings </a:t>
            </a:r>
          </a:p>
          <a:p>
            <a:r>
              <a:rPr lang="en-US" sz="4000" dirty="0"/>
              <a:t>Led by facilitators</a:t>
            </a:r>
          </a:p>
          <a:p>
            <a:r>
              <a:rPr lang="en-US" sz="4000" dirty="0"/>
              <a:t>Identified Key Learnings </a:t>
            </a:r>
          </a:p>
          <a:p>
            <a:r>
              <a:rPr lang="en-US" sz="4000" dirty="0"/>
              <a:t>Identified which standards</a:t>
            </a:r>
          </a:p>
          <a:p>
            <a:pPr marL="0" indent="0">
              <a:buNone/>
            </a:pPr>
            <a:r>
              <a:rPr lang="en-US" sz="4000" dirty="0"/>
              <a:t>  to move, add, revise, delete or retain </a:t>
            </a:r>
          </a:p>
          <a:p>
            <a:r>
              <a:rPr lang="en-US" sz="4000" dirty="0"/>
              <a:t>Revised individual standards</a:t>
            </a:r>
          </a:p>
          <a:p>
            <a:r>
              <a:rPr lang="en-US" sz="4000" dirty="0"/>
              <a:t>Cross-discipline peer review to ensure alignment</a:t>
            </a:r>
          </a:p>
          <a:p>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13</a:t>
            </a:fld>
            <a:endParaRPr lang="zh-CN" altLang="en-US" dirty="0"/>
          </a:p>
        </p:txBody>
      </p:sp>
      <p:graphicFrame>
        <p:nvGraphicFramePr>
          <p:cNvPr id="5" name="Diagram 4" descr="Preparation:&#10;&#10;&#10;Writing and Revising:&#10;Panel meetings&#10;Content Advisor input&#10;Drafting framework&#10;&#10;Refinement and Board Approval:&#10;&#10;&#10;"/>
          <p:cNvGraphicFramePr/>
          <p:nvPr>
            <p:extLst>
              <p:ext uri="{D42A27DB-BD31-4B8C-83A1-F6EECF244321}">
                <p14:modId xmlns:p14="http://schemas.microsoft.com/office/powerpoint/2010/main" val="1305421657"/>
              </p:ext>
            </p:extLst>
          </p:nvPr>
        </p:nvGraphicFramePr>
        <p:xfrm>
          <a:off x="7732475" y="1168101"/>
          <a:ext cx="4206240"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6974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&amp; Revising: On the Horizon</a:t>
            </a:r>
          </a:p>
        </p:txBody>
      </p:sp>
      <p:sp>
        <p:nvSpPr>
          <p:cNvPr id="3" name="Content Placeholder 2"/>
          <p:cNvSpPr>
            <a:spLocks noGrp="1"/>
          </p:cNvSpPr>
          <p:nvPr>
            <p:ph idx="1"/>
          </p:nvPr>
        </p:nvSpPr>
        <p:spPr/>
        <p:txBody>
          <a:bodyPr/>
          <a:lstStyle/>
          <a:p>
            <a:r>
              <a:rPr lang="en-US" sz="4000" dirty="0"/>
              <a:t>Final Review Meetings (September) </a:t>
            </a:r>
          </a:p>
          <a:p>
            <a:r>
              <a:rPr lang="en-US" sz="4000" dirty="0"/>
              <a:t>Arts Advisory Council Feedback (October)</a:t>
            </a:r>
          </a:p>
          <a:p>
            <a:r>
              <a:rPr lang="en-US" sz="4000" dirty="0"/>
              <a:t>Content Advisor Input (October-November)</a:t>
            </a:r>
          </a:p>
          <a:p>
            <a:r>
              <a:rPr lang="en-US" sz="4000" dirty="0"/>
              <a:t>Drafting Guiding Principles and Resources for Frameworks (October- November) </a:t>
            </a:r>
          </a:p>
          <a:p>
            <a:r>
              <a:rPr lang="en-US" sz="4000" dirty="0"/>
              <a:t>Final Editing (December-January)</a:t>
            </a:r>
          </a:p>
          <a:p>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14</a:t>
            </a:fld>
            <a:endParaRPr lang="zh-CN" altLang="en-US" dirty="0"/>
          </a:p>
        </p:txBody>
      </p:sp>
    </p:spTree>
    <p:extLst>
      <p:ext uri="{BB962C8B-B14F-4D97-AF65-F5344CB8AC3E}">
        <p14:creationId xmlns:p14="http://schemas.microsoft.com/office/powerpoint/2010/main" val="3894060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57426" y="1920478"/>
            <a:ext cx="10515600" cy="2095045"/>
          </a:xfrm>
        </p:spPr>
        <p:txBody>
          <a:bodyPr/>
          <a:lstStyle/>
          <a:p>
            <a:r>
              <a:rPr lang="en-US" altLang="zh-CN" sz="4000" dirty="0">
                <a:solidFill>
                  <a:schemeClr val="accent1">
                    <a:lumMod val="50000"/>
                  </a:schemeClr>
                </a:solidFill>
              </a:rPr>
              <a:t>Phase 3: Refinement &amp; Board Approval </a:t>
            </a:r>
            <a:br>
              <a:rPr lang="en-US" altLang="zh-CN" sz="3200" dirty="0">
                <a:solidFill>
                  <a:schemeClr val="accent1">
                    <a:lumMod val="50000"/>
                  </a:schemeClr>
                </a:solidFill>
              </a:rPr>
            </a:br>
            <a:r>
              <a:rPr lang="en-US" altLang="zh-CN" sz="4800" dirty="0">
                <a:solidFill>
                  <a:schemeClr val="accent1">
                    <a:lumMod val="50000"/>
                  </a:schemeClr>
                </a:solidFill>
              </a:rPr>
              <a:t>		(February 2019- May 2019)</a:t>
            </a:r>
            <a:endParaRPr lang="en-US" sz="4800" dirty="0"/>
          </a:p>
        </p:txBody>
      </p:sp>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04</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Tree>
    <p:extLst>
      <p:ext uri="{BB962C8B-B14F-4D97-AF65-F5344CB8AC3E}">
        <p14:creationId xmlns:p14="http://schemas.microsoft.com/office/powerpoint/2010/main" val="3132046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Board Actions</a:t>
            </a:r>
          </a:p>
        </p:txBody>
      </p:sp>
      <p:sp>
        <p:nvSpPr>
          <p:cNvPr id="3" name="Content Placeholder 2"/>
          <p:cNvSpPr>
            <a:spLocks noGrp="1"/>
          </p:cNvSpPr>
          <p:nvPr>
            <p:ph idx="1"/>
          </p:nvPr>
        </p:nvSpPr>
        <p:spPr/>
        <p:txBody>
          <a:bodyPr/>
          <a:lstStyle/>
          <a:p>
            <a:r>
              <a:rPr lang="en-US" sz="4000" dirty="0"/>
              <a:t>Review draft</a:t>
            </a:r>
          </a:p>
          <a:p>
            <a:pPr marL="457200" lvl="1" indent="0">
              <a:buNone/>
            </a:pPr>
            <a:r>
              <a:rPr lang="en-US" sz="4000" dirty="0"/>
              <a:t>(December or January)</a:t>
            </a:r>
          </a:p>
          <a:p>
            <a:r>
              <a:rPr lang="en-US" sz="4000" dirty="0"/>
              <a:t>Vote to release for public                                          comment</a:t>
            </a:r>
          </a:p>
          <a:p>
            <a:pPr marL="457200" lvl="1" indent="0">
              <a:buNone/>
            </a:pPr>
            <a:r>
              <a:rPr lang="en-US" sz="4000" dirty="0"/>
              <a:t>(February)</a:t>
            </a:r>
          </a:p>
          <a:p>
            <a:r>
              <a:rPr lang="en-US" sz="4000" dirty="0"/>
              <a:t>Vote to approve of revised frameworks</a:t>
            </a:r>
          </a:p>
          <a:p>
            <a:pPr marL="457200" lvl="1" indent="0">
              <a:buNone/>
            </a:pPr>
            <a:r>
              <a:rPr lang="en-US" sz="4000" dirty="0"/>
              <a:t>(May)</a:t>
            </a:r>
          </a:p>
        </p:txBody>
      </p:sp>
      <p:graphicFrame>
        <p:nvGraphicFramePr>
          <p:cNvPr id="5" name="Diagram 4" descr="Preparation:&#10;&#10;&#10;Writing and Revising:&#10;&#10;&#10;Refinement and Board Approval:&#10;Review Draft&#10;Public comment&#10;Board discussion and vote "/>
          <p:cNvGraphicFramePr/>
          <p:nvPr>
            <p:extLst>
              <p:ext uri="{D42A27DB-BD31-4B8C-83A1-F6EECF244321}">
                <p14:modId xmlns:p14="http://schemas.microsoft.com/office/powerpoint/2010/main" val="1354656497"/>
              </p:ext>
            </p:extLst>
          </p:nvPr>
        </p:nvGraphicFramePr>
        <p:xfrm>
          <a:off x="7732475" y="1045031"/>
          <a:ext cx="4206240"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FF27229C-EC7B-4063-A33B-28A5E87E32ED}" type="slidenum">
              <a:rPr lang="zh-CN" altLang="en-US" smtClean="0"/>
              <a:pPr/>
              <a:t>16</a:t>
            </a:fld>
            <a:endParaRPr lang="zh-CN" altLang="en-US" dirty="0"/>
          </a:p>
        </p:txBody>
      </p:sp>
    </p:spTree>
    <p:extLst>
      <p:ext uri="{BB962C8B-B14F-4D97-AF65-F5344CB8AC3E}">
        <p14:creationId xmlns:p14="http://schemas.microsoft.com/office/powerpoint/2010/main" val="309471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05</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4" name="Title 3"/>
          <p:cNvSpPr>
            <a:spLocks noGrp="1"/>
          </p:cNvSpPr>
          <p:nvPr>
            <p:ph type="title"/>
          </p:nvPr>
        </p:nvSpPr>
        <p:spPr>
          <a:xfrm>
            <a:off x="2257426" y="2305219"/>
            <a:ext cx="2863645" cy="1325563"/>
          </a:xfrm>
        </p:spPr>
        <p:txBody>
          <a:bodyPr/>
          <a:lstStyle/>
          <a:p>
            <a:r>
              <a:rPr lang="en-US" altLang="zh-CN" sz="4000" dirty="0">
                <a:solidFill>
                  <a:schemeClr val="accent1">
                    <a:lumMod val="50000"/>
                  </a:schemeClr>
                </a:solidFill>
              </a:rPr>
              <a:t>Discussion</a:t>
            </a:r>
            <a:endParaRPr lang="en-US" sz="4000" dirty="0"/>
          </a:p>
        </p:txBody>
      </p:sp>
    </p:spTree>
    <p:extLst>
      <p:ext uri="{BB962C8B-B14F-4D97-AF65-F5344CB8AC3E}">
        <p14:creationId xmlns:p14="http://schemas.microsoft.com/office/powerpoint/2010/main" val="3245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3548" y="365124"/>
            <a:ext cx="9510252" cy="3550725"/>
          </a:xfrm>
        </p:spPr>
        <p:txBody>
          <a:bodyPr/>
          <a:lstStyle/>
          <a:p>
            <a:r>
              <a:rPr lang="en-US" altLang="zh-CN" sz="11500" dirty="0">
                <a:solidFill>
                  <a:schemeClr val="bg1"/>
                </a:solidFill>
                <a:latin typeface="Segoe SemiBold" panose="020B0703040204020203" pitchFamily="34" charset="0"/>
                <a:ea typeface="Segoe UI Black" panose="020B0A02040204020203" pitchFamily="34" charset="0"/>
                <a:cs typeface="Segoe SemiBold" panose="020B0703040204020203" pitchFamily="34" charset="0"/>
              </a:rPr>
              <a:t>THANK YOU</a:t>
            </a:r>
            <a:br>
              <a:rPr lang="zh-CN" altLang="en-US" sz="9600" dirty="0">
                <a:solidFill>
                  <a:schemeClr val="bg1"/>
                </a:solidFill>
                <a:latin typeface="Segoe SemiBold" panose="020B0703040204020203" pitchFamily="34" charset="0"/>
                <a:cs typeface="Segoe SemiBold" panose="020B0703040204020203" pitchFamily="34" charset="0"/>
              </a:rPr>
            </a:br>
            <a:endParaRPr lang="en-US" dirty="0"/>
          </a:p>
        </p:txBody>
      </p:sp>
      <p:pic>
        <p:nvPicPr>
          <p:cNvPr id="7" name="图片 6" descr="Phone icon">
            <a:extLst>
              <a:ext uri="{FF2B5EF4-FFF2-40B4-BE49-F238E27FC236}">
                <a16:creationId xmlns:a16="http://schemas.microsoft.com/office/drawing/2014/main" id="{B02E2B40-C340-4A62-9DFE-7AD50B50B84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4891" t="25979" r="24249" b="25362"/>
          <a:stretch/>
        </p:blipFill>
        <p:spPr>
          <a:xfrm>
            <a:off x="1968171" y="3994418"/>
            <a:ext cx="336075" cy="321542"/>
          </a:xfrm>
          <a:prstGeom prst="rect">
            <a:avLst/>
          </a:prstGeom>
        </p:spPr>
      </p:pic>
      <p:sp>
        <p:nvSpPr>
          <p:cNvPr id="8" name="文本框 7">
            <a:extLst>
              <a:ext uri="{FF2B5EF4-FFF2-40B4-BE49-F238E27FC236}">
                <a16:creationId xmlns:a16="http://schemas.microsoft.com/office/drawing/2014/main" id="{992D2954-C2DD-4172-8B10-E4A8A6E0EFEE}"/>
              </a:ext>
            </a:extLst>
          </p:cNvPr>
          <p:cNvSpPr txBox="1"/>
          <p:nvPr/>
        </p:nvSpPr>
        <p:spPr>
          <a:xfrm>
            <a:off x="2304246" y="3955134"/>
            <a:ext cx="2356701" cy="400110"/>
          </a:xfrm>
          <a:prstGeom prst="rect">
            <a:avLst/>
          </a:prstGeom>
          <a:noFill/>
        </p:spPr>
        <p:txBody>
          <a:bodyPr wrap="square" rtlCol="0">
            <a:spAutoFit/>
          </a:bodyPr>
          <a:lstStyle/>
          <a:p>
            <a:r>
              <a:rPr lang="en-US" altLang="zh-CN" sz="2000" dirty="0">
                <a:solidFill>
                  <a:schemeClr val="bg1"/>
                </a:solidFill>
                <a:latin typeface="Segoe SemiBold" panose="020B0703040204020203" pitchFamily="34" charset="0"/>
                <a:cs typeface="Segoe SemiBold" panose="020B0703040204020203" pitchFamily="34" charset="0"/>
              </a:rPr>
              <a:t>781.338.3244</a:t>
            </a:r>
            <a:endParaRPr lang="zh-CN" altLang="en-US" sz="2000" dirty="0">
              <a:solidFill>
                <a:schemeClr val="bg1"/>
              </a:solidFill>
              <a:latin typeface="Segoe SemiBold" panose="020B0703040204020203" pitchFamily="34" charset="0"/>
              <a:cs typeface="Segoe SemiBold" panose="020B0703040204020203" pitchFamily="34" charset="0"/>
            </a:endParaRPr>
          </a:p>
        </p:txBody>
      </p:sp>
      <p:pic>
        <p:nvPicPr>
          <p:cNvPr id="10" name="图片 9" descr="email icon">
            <a:extLst>
              <a:ext uri="{FF2B5EF4-FFF2-40B4-BE49-F238E27FC236}">
                <a16:creationId xmlns:a16="http://schemas.microsoft.com/office/drawing/2014/main" id="{29115377-BD10-4D4C-A9C7-0FAEFD1333B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2060" t="19266" r="18307" b="28003"/>
          <a:stretch/>
        </p:blipFill>
        <p:spPr>
          <a:xfrm>
            <a:off x="5473696" y="3955134"/>
            <a:ext cx="423731" cy="374688"/>
          </a:xfrm>
          <a:prstGeom prst="rect">
            <a:avLst/>
          </a:prstGeom>
        </p:spPr>
      </p:pic>
      <p:sp>
        <p:nvSpPr>
          <p:cNvPr id="11" name="文本框 10">
            <a:extLst>
              <a:ext uri="{FF2B5EF4-FFF2-40B4-BE49-F238E27FC236}">
                <a16:creationId xmlns:a16="http://schemas.microsoft.com/office/drawing/2014/main" id="{7702F5C2-4DC0-4CA8-AF5F-AA20DC05FA81}"/>
              </a:ext>
            </a:extLst>
          </p:cNvPr>
          <p:cNvSpPr txBox="1"/>
          <p:nvPr/>
        </p:nvSpPr>
        <p:spPr>
          <a:xfrm>
            <a:off x="5897427" y="3955134"/>
            <a:ext cx="4695811" cy="400110"/>
          </a:xfrm>
          <a:prstGeom prst="rect">
            <a:avLst/>
          </a:prstGeom>
          <a:noFill/>
        </p:spPr>
        <p:txBody>
          <a:bodyPr wrap="square" rtlCol="0">
            <a:spAutoFit/>
          </a:bodyPr>
          <a:lstStyle/>
          <a:p>
            <a:r>
              <a:rPr lang="en-US" altLang="zh-CN" sz="2000" dirty="0">
                <a:solidFill>
                  <a:schemeClr val="bg1"/>
                </a:solidFill>
                <a:latin typeface="Segoe SemiBold" panose="020B0703040204020203" pitchFamily="34" charset="0"/>
                <a:cs typeface="Segoe SemiBold" panose="020B0703040204020203" pitchFamily="34" charset="0"/>
              </a:rPr>
              <a:t>cwaterman@doe.mass.edu</a:t>
            </a:r>
            <a:endParaRPr lang="zh-CN" altLang="en-US" sz="2000" dirty="0">
              <a:solidFill>
                <a:schemeClr val="bg1"/>
              </a:solidFill>
              <a:latin typeface="Segoe SemiBold" panose="020B0703040204020203" pitchFamily="34" charset="0"/>
              <a:cs typeface="Segoe SemiBold" panose="020B0703040204020203" pitchFamily="34" charset="0"/>
            </a:endParaRPr>
          </a:p>
        </p:txBody>
      </p:sp>
      <p:pic>
        <p:nvPicPr>
          <p:cNvPr id="13" name="图片 12" descr="website icon">
            <a:extLst>
              <a:ext uri="{FF2B5EF4-FFF2-40B4-BE49-F238E27FC236}">
                <a16:creationId xmlns:a16="http://schemas.microsoft.com/office/drawing/2014/main" id="{130DF23C-95E6-48AF-A183-DB17A7C7D42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5847" t="18945" r="20669" b="17724"/>
          <a:stretch/>
        </p:blipFill>
        <p:spPr>
          <a:xfrm>
            <a:off x="1953995" y="4355244"/>
            <a:ext cx="439476" cy="520388"/>
          </a:xfrm>
          <a:prstGeom prst="rect">
            <a:avLst/>
          </a:prstGeom>
        </p:spPr>
      </p:pic>
      <p:sp>
        <p:nvSpPr>
          <p:cNvPr id="14" name="文本框 13">
            <a:extLst>
              <a:ext uri="{FF2B5EF4-FFF2-40B4-BE49-F238E27FC236}">
                <a16:creationId xmlns:a16="http://schemas.microsoft.com/office/drawing/2014/main" id="{A2246D95-2355-47E1-9E27-1351EA05075A}"/>
              </a:ext>
            </a:extLst>
          </p:cNvPr>
          <p:cNvSpPr txBox="1"/>
          <p:nvPr/>
        </p:nvSpPr>
        <p:spPr>
          <a:xfrm>
            <a:off x="2320907" y="4415383"/>
            <a:ext cx="3013432" cy="400110"/>
          </a:xfrm>
          <a:prstGeom prst="rect">
            <a:avLst/>
          </a:prstGeom>
          <a:noFill/>
        </p:spPr>
        <p:txBody>
          <a:bodyPr wrap="square" rtlCol="0">
            <a:spAutoFit/>
          </a:bodyPr>
          <a:lstStyle/>
          <a:p>
            <a:r>
              <a:rPr lang="en-US" altLang="zh-CN" sz="2000" dirty="0">
                <a:solidFill>
                  <a:schemeClr val="bg1"/>
                </a:solidFill>
                <a:latin typeface="Segoe SemiBold" panose="020B0703040204020203" pitchFamily="34" charset="0"/>
                <a:cs typeface="Segoe SemiBold" panose="020B0703040204020203" pitchFamily="34" charset="0"/>
              </a:rPr>
              <a:t>www.doe.mass.edu</a:t>
            </a:r>
            <a:endParaRPr lang="zh-CN" altLang="en-US" sz="2000" dirty="0">
              <a:solidFill>
                <a:schemeClr val="bg1"/>
              </a:solidFill>
              <a:latin typeface="Segoe SemiBold" panose="020B0703040204020203" pitchFamily="34" charset="0"/>
              <a:cs typeface="Segoe SemiBold" panose="020B0703040204020203" pitchFamily="34" charset="0"/>
            </a:endParaRPr>
          </a:p>
        </p:txBody>
      </p:sp>
      <p:pic>
        <p:nvPicPr>
          <p:cNvPr id="16" name="图片 15" descr="address icon">
            <a:extLst>
              <a:ext uri="{FF2B5EF4-FFF2-40B4-BE49-F238E27FC236}">
                <a16:creationId xmlns:a16="http://schemas.microsoft.com/office/drawing/2014/main" id="{3155BFC2-CE51-4BB4-882C-F8ADA0A7E54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5639" t="15745" r="18234" b="17372"/>
          <a:stretch/>
        </p:blipFill>
        <p:spPr>
          <a:xfrm flipH="1">
            <a:off x="5450435" y="4393191"/>
            <a:ext cx="439479" cy="444494"/>
          </a:xfrm>
          <a:prstGeom prst="rect">
            <a:avLst/>
          </a:prstGeom>
        </p:spPr>
      </p:pic>
      <p:sp>
        <p:nvSpPr>
          <p:cNvPr id="17" name="文本框 16">
            <a:extLst>
              <a:ext uri="{FF2B5EF4-FFF2-40B4-BE49-F238E27FC236}">
                <a16:creationId xmlns:a16="http://schemas.microsoft.com/office/drawing/2014/main" id="{5D838ABB-2920-4CCA-BBF1-F1299182F9FE}"/>
              </a:ext>
            </a:extLst>
          </p:cNvPr>
          <p:cNvSpPr txBox="1"/>
          <p:nvPr/>
        </p:nvSpPr>
        <p:spPr>
          <a:xfrm>
            <a:off x="5806772" y="4415383"/>
            <a:ext cx="5079764" cy="400110"/>
          </a:xfrm>
          <a:prstGeom prst="rect">
            <a:avLst/>
          </a:prstGeom>
          <a:noFill/>
        </p:spPr>
        <p:txBody>
          <a:bodyPr wrap="square" rtlCol="0">
            <a:spAutoFit/>
          </a:bodyPr>
          <a:lstStyle/>
          <a:p>
            <a:r>
              <a:rPr lang="en-US" altLang="zh-CN" sz="2000" dirty="0">
                <a:solidFill>
                  <a:schemeClr val="bg1"/>
                </a:solidFill>
                <a:latin typeface="Segoe SemiBold" panose="020B0703040204020203" pitchFamily="34" charset="0"/>
                <a:cs typeface="Segoe SemiBold" panose="020B0703040204020203" pitchFamily="34" charset="0"/>
              </a:rPr>
              <a:t>75 Pleasant Street, Malden, MA 02148</a:t>
            </a:r>
            <a:endParaRPr lang="zh-CN" altLang="en-US" sz="2000" dirty="0">
              <a:solidFill>
                <a:schemeClr val="bg1"/>
              </a:solidFill>
              <a:latin typeface="Segoe SemiBold" panose="020B0703040204020203" pitchFamily="34" charset="0"/>
              <a:cs typeface="Segoe SemiBold" panose="020B0703040204020203" pitchFamily="34" charset="0"/>
            </a:endParaRPr>
          </a:p>
        </p:txBody>
      </p:sp>
      <p:sp>
        <p:nvSpPr>
          <p:cNvPr id="12" name="文本框 10">
            <a:extLst>
              <a:ext uri="{FF2B5EF4-FFF2-40B4-BE49-F238E27FC236}">
                <a16:creationId xmlns:a16="http://schemas.microsoft.com/office/drawing/2014/main" id="{7702F5C2-4DC0-4CA8-AF5F-AA20DC05FA81}"/>
              </a:ext>
            </a:extLst>
          </p:cNvPr>
          <p:cNvSpPr txBox="1"/>
          <p:nvPr/>
        </p:nvSpPr>
        <p:spPr>
          <a:xfrm>
            <a:off x="1" y="3016755"/>
            <a:ext cx="12191999" cy="707886"/>
          </a:xfrm>
          <a:prstGeom prst="rect">
            <a:avLst/>
          </a:prstGeom>
          <a:noFill/>
        </p:spPr>
        <p:txBody>
          <a:bodyPr wrap="square" rtlCol="0">
            <a:spAutoFit/>
          </a:bodyPr>
          <a:lstStyle/>
          <a:p>
            <a:pPr algn="ctr"/>
            <a:r>
              <a:rPr lang="en-US" altLang="zh-CN" sz="2000" b="1" dirty="0">
                <a:solidFill>
                  <a:schemeClr val="bg1"/>
                </a:solidFill>
                <a:latin typeface="Segoe SemiBold" panose="020B0703040204020203" pitchFamily="34" charset="0"/>
                <a:cs typeface="Segoe SemiBold" panose="020B0703040204020203" pitchFamily="34" charset="0"/>
              </a:rPr>
              <a:t>Ron Noble, Associate Commissioner, Instructional Support</a:t>
            </a:r>
          </a:p>
          <a:p>
            <a:pPr algn="ctr"/>
            <a:r>
              <a:rPr lang="en-US" altLang="zh-CN" sz="2000" b="1" dirty="0">
                <a:solidFill>
                  <a:schemeClr val="bg1"/>
                </a:solidFill>
                <a:latin typeface="Segoe SemiBold" panose="020B0703040204020203" pitchFamily="34" charset="0"/>
                <a:cs typeface="Segoe SemiBold" panose="020B0703040204020203" pitchFamily="34" charset="0"/>
              </a:rPr>
              <a:t>Craig Waterman, Assistant Director, Instructional Policy</a:t>
            </a:r>
            <a:endParaRPr lang="zh-CN" altLang="en-US" sz="2000" b="1" dirty="0">
              <a:solidFill>
                <a:schemeClr val="bg1"/>
              </a:solidFill>
              <a:latin typeface="Segoe SemiBold" panose="020B0703040204020203" pitchFamily="34" charset="0"/>
              <a:cs typeface="Segoe SemiBold" panose="020B0703040204020203" pitchFamily="34" charset="0"/>
            </a:endParaRPr>
          </a:p>
        </p:txBody>
      </p:sp>
    </p:spTree>
    <p:extLst>
      <p:ext uri="{BB962C8B-B14F-4D97-AF65-F5344CB8AC3E}">
        <p14:creationId xmlns:p14="http://schemas.microsoft.com/office/powerpoint/2010/main" val="2289681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7524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013" y="2841890"/>
            <a:ext cx="3763297" cy="1325563"/>
          </a:xfrm>
        </p:spPr>
        <p:txBody>
          <a:bodyPr/>
          <a:lstStyle/>
          <a:p>
            <a:r>
              <a:rPr lang="en-US" altLang="zh-CN" sz="3200" dirty="0">
                <a:solidFill>
                  <a:schemeClr val="bg1"/>
                </a:solidFill>
                <a:latin typeface="Segoe SemiBold" panose="020B0703040204020203" pitchFamily="34" charset="0"/>
                <a:ea typeface="Segoe UI Black" panose="020B0A02040204020203" pitchFamily="34" charset="0"/>
                <a:cs typeface="Segoe SemiBold" panose="020B0703040204020203" pitchFamily="34" charset="0"/>
              </a:rPr>
              <a:t>CONTENTS</a:t>
            </a:r>
            <a:endParaRPr lang="en-US" sz="3200" dirty="0"/>
          </a:p>
        </p:txBody>
      </p:sp>
      <p:sp>
        <p:nvSpPr>
          <p:cNvPr id="8" name="矩形 7">
            <a:extLst>
              <a:ext uri="{FF2B5EF4-FFF2-40B4-BE49-F238E27FC236}">
                <a16:creationId xmlns:a16="http://schemas.microsoft.com/office/drawing/2014/main" id="{C0795994-20AF-4E22-89F5-60153C5543DF}"/>
              </a:ext>
            </a:extLst>
          </p:cNvPr>
          <p:cNvSpPr/>
          <p:nvPr/>
        </p:nvSpPr>
        <p:spPr>
          <a:xfrm>
            <a:off x="3061064" y="652816"/>
            <a:ext cx="809458" cy="809458"/>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Segoe SemiBold" panose="020B0703040204020203" pitchFamily="34" charset="0"/>
                <a:cs typeface="Segoe SemiBold" panose="020B0703040204020203" pitchFamily="34" charset="0"/>
              </a:rPr>
              <a:t>01</a:t>
            </a:r>
            <a:endParaRPr lang="zh-CN" altLang="en-US" sz="3200" dirty="0">
              <a:latin typeface="Segoe SemiBold" panose="020B0703040204020203" pitchFamily="34" charset="0"/>
              <a:cs typeface="Segoe SemiBold" panose="020B0703040204020203" pitchFamily="34" charset="0"/>
            </a:endParaRPr>
          </a:p>
        </p:txBody>
      </p:sp>
      <p:sp>
        <p:nvSpPr>
          <p:cNvPr id="9" name="文本框 8">
            <a:extLst>
              <a:ext uri="{FF2B5EF4-FFF2-40B4-BE49-F238E27FC236}">
                <a16:creationId xmlns:a16="http://schemas.microsoft.com/office/drawing/2014/main" id="{73115394-DBAC-4972-899F-89A1E17FA883}"/>
              </a:ext>
            </a:extLst>
          </p:cNvPr>
          <p:cNvSpPr txBox="1"/>
          <p:nvPr/>
        </p:nvSpPr>
        <p:spPr>
          <a:xfrm>
            <a:off x="3918853" y="652816"/>
            <a:ext cx="7981410" cy="80945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dirty="0">
                <a:solidFill>
                  <a:schemeClr val="accent1">
                    <a:lumMod val="50000"/>
                  </a:schemeClr>
                </a:solidFill>
              </a:rPr>
              <a:t>Introduction</a:t>
            </a:r>
            <a:endParaRPr lang="zh-CN" altLang="en-US" sz="3600" dirty="0">
              <a:solidFill>
                <a:schemeClr val="accent1">
                  <a:lumMod val="50000"/>
                </a:schemeClr>
              </a:solidFill>
            </a:endParaRPr>
          </a:p>
        </p:txBody>
      </p:sp>
      <p:sp>
        <p:nvSpPr>
          <p:cNvPr id="10" name="矩形 9">
            <a:extLst>
              <a:ext uri="{FF2B5EF4-FFF2-40B4-BE49-F238E27FC236}">
                <a16:creationId xmlns:a16="http://schemas.microsoft.com/office/drawing/2014/main" id="{8F780B69-F97B-4D0D-8F5F-78444E7DF0F0}"/>
              </a:ext>
            </a:extLst>
          </p:cNvPr>
          <p:cNvSpPr/>
          <p:nvPr/>
        </p:nvSpPr>
        <p:spPr>
          <a:xfrm>
            <a:off x="3061063" y="1873080"/>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Segoe SemiBold" panose="020B0703040204020203" pitchFamily="34" charset="0"/>
                <a:cs typeface="Segoe SemiBold" panose="020B0703040204020203" pitchFamily="34" charset="0"/>
              </a:rPr>
              <a:t>02</a:t>
            </a:r>
            <a:endParaRPr lang="zh-CN" altLang="en-US" sz="3200" dirty="0">
              <a:latin typeface="Segoe SemiBold" panose="020B0703040204020203" pitchFamily="34" charset="0"/>
              <a:cs typeface="Segoe SemiBold" panose="020B0703040204020203" pitchFamily="34" charset="0"/>
            </a:endParaRPr>
          </a:p>
        </p:txBody>
      </p:sp>
      <p:sp>
        <p:nvSpPr>
          <p:cNvPr id="11" name="文本框 10">
            <a:extLst>
              <a:ext uri="{FF2B5EF4-FFF2-40B4-BE49-F238E27FC236}">
                <a16:creationId xmlns:a16="http://schemas.microsoft.com/office/drawing/2014/main" id="{EBB88417-3982-47EE-8B46-D25117B6C604}"/>
              </a:ext>
            </a:extLst>
          </p:cNvPr>
          <p:cNvSpPr txBox="1"/>
          <p:nvPr/>
        </p:nvSpPr>
        <p:spPr>
          <a:xfrm>
            <a:off x="3918853" y="1873080"/>
            <a:ext cx="7981410" cy="809459"/>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dirty="0">
                <a:solidFill>
                  <a:schemeClr val="accent1">
                    <a:lumMod val="50000"/>
                  </a:schemeClr>
                </a:solidFill>
              </a:rPr>
              <a:t>Phase 1: Preparation</a:t>
            </a:r>
            <a:endParaRPr lang="zh-CN" altLang="en-US" sz="3600" dirty="0">
              <a:solidFill>
                <a:schemeClr val="accent1">
                  <a:lumMod val="50000"/>
                </a:schemeClr>
              </a:solidFill>
            </a:endParaRPr>
          </a:p>
        </p:txBody>
      </p:sp>
      <p:sp>
        <p:nvSpPr>
          <p:cNvPr id="12" name="矩形 11">
            <a:extLst>
              <a:ext uri="{FF2B5EF4-FFF2-40B4-BE49-F238E27FC236}">
                <a16:creationId xmlns:a16="http://schemas.microsoft.com/office/drawing/2014/main" id="{8EED5C95-0E4E-4512-8773-6CA4934A6C58}"/>
              </a:ext>
            </a:extLst>
          </p:cNvPr>
          <p:cNvSpPr/>
          <p:nvPr/>
        </p:nvSpPr>
        <p:spPr>
          <a:xfrm>
            <a:off x="3061062" y="3110799"/>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Segoe SemiBold" panose="020B0703040204020203" pitchFamily="34" charset="0"/>
                <a:cs typeface="Segoe SemiBold" panose="020B0703040204020203" pitchFamily="34" charset="0"/>
              </a:rPr>
              <a:t>03</a:t>
            </a:r>
            <a:endParaRPr lang="zh-CN" altLang="en-US" sz="3200" dirty="0">
              <a:latin typeface="Segoe SemiBold" panose="020B0703040204020203" pitchFamily="34" charset="0"/>
              <a:cs typeface="Segoe SemiBold" panose="020B0703040204020203" pitchFamily="34" charset="0"/>
            </a:endParaRPr>
          </a:p>
        </p:txBody>
      </p:sp>
      <p:sp>
        <p:nvSpPr>
          <p:cNvPr id="13" name="文本框 12">
            <a:extLst>
              <a:ext uri="{FF2B5EF4-FFF2-40B4-BE49-F238E27FC236}">
                <a16:creationId xmlns:a16="http://schemas.microsoft.com/office/drawing/2014/main" id="{2EAD39A1-22F8-4668-9D3F-D036B2AB825E}"/>
              </a:ext>
            </a:extLst>
          </p:cNvPr>
          <p:cNvSpPr txBox="1"/>
          <p:nvPr/>
        </p:nvSpPr>
        <p:spPr>
          <a:xfrm>
            <a:off x="3918853" y="3110800"/>
            <a:ext cx="7981410" cy="80945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dirty="0">
                <a:solidFill>
                  <a:schemeClr val="accent1">
                    <a:lumMod val="50000"/>
                  </a:schemeClr>
                </a:solidFill>
              </a:rPr>
              <a:t>Phase 2: Writing and Revising </a:t>
            </a:r>
            <a:endParaRPr lang="zh-CN" altLang="en-US" sz="3600" dirty="0">
              <a:solidFill>
                <a:schemeClr val="accent1">
                  <a:lumMod val="50000"/>
                </a:schemeClr>
              </a:solidFill>
            </a:endParaRPr>
          </a:p>
        </p:txBody>
      </p:sp>
      <p:sp>
        <p:nvSpPr>
          <p:cNvPr id="14" name="矩形 13">
            <a:extLst>
              <a:ext uri="{FF2B5EF4-FFF2-40B4-BE49-F238E27FC236}">
                <a16:creationId xmlns:a16="http://schemas.microsoft.com/office/drawing/2014/main" id="{DF81D714-3905-427B-B5F8-783DEB3D0A2D}"/>
              </a:ext>
            </a:extLst>
          </p:cNvPr>
          <p:cNvSpPr/>
          <p:nvPr/>
        </p:nvSpPr>
        <p:spPr>
          <a:xfrm>
            <a:off x="3061061" y="4363861"/>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Segoe SemiBold" panose="020B0703040204020203" pitchFamily="34" charset="0"/>
                <a:cs typeface="Segoe SemiBold" panose="020B0703040204020203" pitchFamily="34" charset="0"/>
              </a:rPr>
              <a:t>04</a:t>
            </a:r>
            <a:endParaRPr lang="zh-CN" altLang="en-US" sz="3200" dirty="0">
              <a:latin typeface="Segoe SemiBold" panose="020B0703040204020203" pitchFamily="34" charset="0"/>
              <a:cs typeface="Segoe SemiBold" panose="020B0703040204020203" pitchFamily="34" charset="0"/>
            </a:endParaRPr>
          </a:p>
        </p:txBody>
      </p:sp>
      <p:sp>
        <p:nvSpPr>
          <p:cNvPr id="15" name="文本框 14">
            <a:extLst>
              <a:ext uri="{FF2B5EF4-FFF2-40B4-BE49-F238E27FC236}">
                <a16:creationId xmlns:a16="http://schemas.microsoft.com/office/drawing/2014/main" id="{9440FE6B-2417-4F54-8A87-259875C67EB3}"/>
              </a:ext>
            </a:extLst>
          </p:cNvPr>
          <p:cNvSpPr txBox="1"/>
          <p:nvPr/>
        </p:nvSpPr>
        <p:spPr>
          <a:xfrm>
            <a:off x="3918853" y="4414648"/>
            <a:ext cx="7981410" cy="758672"/>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dirty="0">
                <a:solidFill>
                  <a:schemeClr val="accent1">
                    <a:lumMod val="50000"/>
                  </a:schemeClr>
                </a:solidFill>
              </a:rPr>
              <a:t>Phase 3: Refinement and Board Approval</a:t>
            </a:r>
            <a:endParaRPr lang="zh-CN" altLang="en-US" sz="3600" dirty="0">
              <a:solidFill>
                <a:schemeClr val="accent1">
                  <a:lumMod val="50000"/>
                </a:schemeClr>
              </a:solidFill>
            </a:endParaRPr>
          </a:p>
        </p:txBody>
      </p:sp>
      <p:sp>
        <p:nvSpPr>
          <p:cNvPr id="16" name="矩形 13">
            <a:extLst>
              <a:ext uri="{FF2B5EF4-FFF2-40B4-BE49-F238E27FC236}">
                <a16:creationId xmlns:a16="http://schemas.microsoft.com/office/drawing/2014/main" id="{DF81D714-3905-427B-B5F8-783DEB3D0A2D}"/>
              </a:ext>
            </a:extLst>
          </p:cNvPr>
          <p:cNvSpPr/>
          <p:nvPr/>
        </p:nvSpPr>
        <p:spPr>
          <a:xfrm>
            <a:off x="3063333" y="5566136"/>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Segoe SemiBold" panose="020B0703040204020203" pitchFamily="34" charset="0"/>
                <a:cs typeface="Segoe SemiBold" panose="020B0703040204020203" pitchFamily="34" charset="0"/>
              </a:rPr>
              <a:t>05</a:t>
            </a:r>
            <a:endParaRPr lang="zh-CN" altLang="en-US" sz="3200" dirty="0">
              <a:latin typeface="Segoe SemiBold" panose="020B0703040204020203" pitchFamily="34" charset="0"/>
              <a:cs typeface="Segoe SemiBold" panose="020B0703040204020203" pitchFamily="34" charset="0"/>
            </a:endParaRPr>
          </a:p>
        </p:txBody>
      </p:sp>
      <p:sp>
        <p:nvSpPr>
          <p:cNvPr id="17" name="文本框 14">
            <a:extLst>
              <a:ext uri="{FF2B5EF4-FFF2-40B4-BE49-F238E27FC236}">
                <a16:creationId xmlns:a16="http://schemas.microsoft.com/office/drawing/2014/main" id="{9440FE6B-2417-4F54-8A87-259875C67EB3}"/>
              </a:ext>
            </a:extLst>
          </p:cNvPr>
          <p:cNvSpPr txBox="1"/>
          <p:nvPr/>
        </p:nvSpPr>
        <p:spPr>
          <a:xfrm>
            <a:off x="3921125" y="5616923"/>
            <a:ext cx="7981410" cy="758672"/>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dirty="0">
                <a:solidFill>
                  <a:schemeClr val="accent1">
                    <a:lumMod val="50000"/>
                  </a:schemeClr>
                </a:solidFill>
              </a:rPr>
              <a:t>Discussion</a:t>
            </a:r>
            <a:endParaRPr lang="zh-CN" altLang="en-US" sz="3600" dirty="0">
              <a:solidFill>
                <a:schemeClr val="accent1">
                  <a:lumMod val="50000"/>
                </a:schemeClr>
              </a:solidFill>
            </a:endParaRPr>
          </a:p>
        </p:txBody>
      </p:sp>
    </p:spTree>
    <p:extLst>
      <p:ext uri="{BB962C8B-B14F-4D97-AF65-F5344CB8AC3E}">
        <p14:creationId xmlns:p14="http://schemas.microsoft.com/office/powerpoint/2010/main" val="2435646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7426" y="2280443"/>
            <a:ext cx="10515600" cy="1325563"/>
          </a:xfrm>
        </p:spPr>
        <p:txBody>
          <a:bodyPr/>
          <a:lstStyle/>
          <a:p>
            <a:r>
              <a:rPr lang="en-US" altLang="zh-CN" sz="4000" dirty="0">
                <a:solidFill>
                  <a:schemeClr val="accent1">
                    <a:lumMod val="50000"/>
                  </a:schemeClr>
                </a:solidFill>
                <a:latin typeface="Segoe SemiBold" panose="020B0703040204020203"/>
              </a:rPr>
              <a:t>APPENDIX</a:t>
            </a:r>
            <a:endParaRPr lang="en-US" sz="4000" dirty="0">
              <a:latin typeface="Segoe SemiBold" panose="020B0703040204020203"/>
            </a:endParaRPr>
          </a:p>
        </p:txBody>
      </p:sp>
    </p:spTree>
    <p:extLst>
      <p:ext uri="{BB962C8B-B14F-4D97-AF65-F5344CB8AC3E}">
        <p14:creationId xmlns:p14="http://schemas.microsoft.com/office/powerpoint/2010/main" val="1368524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Practices</a:t>
            </a:r>
          </a:p>
        </p:txBody>
      </p:sp>
      <p:sp>
        <p:nvSpPr>
          <p:cNvPr id="3" name="Content Placeholder 2"/>
          <p:cNvSpPr>
            <a:spLocks noGrp="1"/>
          </p:cNvSpPr>
          <p:nvPr>
            <p:ph idx="1"/>
          </p:nvPr>
        </p:nvSpPr>
        <p:spPr/>
        <p:txBody>
          <a:bodyPr/>
          <a:lstStyle/>
          <a:p>
            <a:r>
              <a:rPr lang="en-US" b="1" dirty="0"/>
              <a:t>Creating</a:t>
            </a:r>
            <a:r>
              <a:rPr lang="en-US" dirty="0"/>
              <a:t>: Conceiving and developing new artistic ideas and work. </a:t>
            </a:r>
          </a:p>
          <a:p>
            <a:r>
              <a:rPr lang="en-US" b="1" dirty="0"/>
              <a:t>Presenting/Producing/Performing</a:t>
            </a:r>
            <a:r>
              <a:rPr lang="en-US" dirty="0"/>
              <a:t>: Realizing artistic ideas and work through interpretation and presentation.</a:t>
            </a:r>
          </a:p>
          <a:p>
            <a:r>
              <a:rPr lang="en-US" b="1" dirty="0"/>
              <a:t>Responding</a:t>
            </a:r>
            <a:r>
              <a:rPr lang="en-US" dirty="0"/>
              <a:t>: Understanding and evaluating how the arts convey meaning</a:t>
            </a:r>
          </a:p>
          <a:p>
            <a:r>
              <a:rPr lang="en-US" b="1" dirty="0"/>
              <a:t>Connecting</a:t>
            </a:r>
            <a:r>
              <a:rPr lang="en-US" dirty="0"/>
              <a:t>: Relating artistic ideas and work with personal meaning and external context.</a:t>
            </a:r>
          </a:p>
          <a:p>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21</a:t>
            </a:fld>
            <a:endParaRPr lang="zh-CN" altLang="en-US" dirty="0"/>
          </a:p>
        </p:txBody>
      </p:sp>
    </p:spTree>
    <p:extLst>
      <p:ext uri="{BB962C8B-B14F-4D97-AF65-F5344CB8AC3E}">
        <p14:creationId xmlns:p14="http://schemas.microsoft.com/office/powerpoint/2010/main" val="41211590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 Standards</a:t>
            </a:r>
          </a:p>
        </p:txBody>
      </p:sp>
      <p:sp>
        <p:nvSpPr>
          <p:cNvPr id="3" name="Content Placeholder 2"/>
          <p:cNvSpPr>
            <a:spLocks noGrp="1"/>
          </p:cNvSpPr>
          <p:nvPr>
            <p:ph idx="1"/>
          </p:nvPr>
        </p:nvSpPr>
        <p:spPr/>
        <p:txBody>
          <a:bodyPr/>
          <a:lstStyle/>
          <a:p>
            <a:r>
              <a:rPr lang="en-US" sz="4000" b="1" dirty="0"/>
              <a:t>Components</a:t>
            </a:r>
            <a:r>
              <a:rPr lang="en-US" sz="4000" dirty="0"/>
              <a:t>: </a:t>
            </a:r>
            <a:r>
              <a:rPr lang="en-US" dirty="0"/>
              <a:t>the basic building blocks of the art form.</a:t>
            </a:r>
          </a:p>
          <a:p>
            <a:r>
              <a:rPr lang="en-US" sz="4000" b="1" dirty="0"/>
              <a:t>Structures</a:t>
            </a:r>
            <a:r>
              <a:rPr lang="en-US" sz="4000" dirty="0"/>
              <a:t>: </a:t>
            </a:r>
            <a:r>
              <a:rPr lang="en-US" dirty="0"/>
              <a:t>how the basic building blocks work together to form a single work.</a:t>
            </a:r>
          </a:p>
          <a:p>
            <a:r>
              <a:rPr lang="en-US" sz="4000" b="1" dirty="0"/>
              <a:t>Techniques</a:t>
            </a:r>
            <a:r>
              <a:rPr lang="en-US" sz="4000" dirty="0"/>
              <a:t>: </a:t>
            </a:r>
            <a:r>
              <a:rPr lang="en-US" dirty="0"/>
              <a:t>the skills for mastering the tools and skills involved in using specific medium.</a:t>
            </a:r>
          </a:p>
          <a:p>
            <a:r>
              <a:rPr lang="en-US" sz="4000" b="1" dirty="0"/>
              <a:t>Context</a:t>
            </a:r>
            <a:r>
              <a:rPr lang="en-US" sz="4000" dirty="0"/>
              <a:t>: </a:t>
            </a:r>
            <a:r>
              <a:rPr lang="en-US" dirty="0"/>
              <a:t>how components, structure, and methods work together within historical and cultural forces to form genres or styles. </a:t>
            </a:r>
          </a:p>
          <a:p>
            <a:endParaRPr lang="en-US" sz="2400" dirty="0"/>
          </a:p>
          <a:p>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22</a:t>
            </a:fld>
            <a:endParaRPr lang="zh-CN" altLang="en-US" dirty="0"/>
          </a:p>
        </p:txBody>
      </p:sp>
    </p:spTree>
    <p:extLst>
      <p:ext uri="{BB962C8B-B14F-4D97-AF65-F5344CB8AC3E}">
        <p14:creationId xmlns:p14="http://schemas.microsoft.com/office/powerpoint/2010/main" val="25410078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of a Standard </a:t>
            </a:r>
          </a:p>
        </p:txBody>
      </p:sp>
      <p:sp>
        <p:nvSpPr>
          <p:cNvPr id="3" name="Content Placeholder 2"/>
          <p:cNvSpPr>
            <a:spLocks noGrp="1"/>
          </p:cNvSpPr>
          <p:nvPr>
            <p:ph idx="1"/>
          </p:nvPr>
        </p:nvSpPr>
        <p:spPr/>
        <p:txBody>
          <a:bodyPr/>
          <a:lstStyle/>
          <a:p>
            <a:r>
              <a:rPr lang="en-US" sz="3600" b="1" dirty="0"/>
              <a:t>Clear</a:t>
            </a:r>
            <a:r>
              <a:rPr lang="en-US" sz="3600" dirty="0"/>
              <a:t>: The standard uses straightforward language and defines any technical terms.</a:t>
            </a:r>
          </a:p>
          <a:p>
            <a:r>
              <a:rPr lang="en-US" sz="3600" b="1" dirty="0"/>
              <a:t>Specific</a:t>
            </a:r>
            <a:r>
              <a:rPr lang="en-US" sz="3600" dirty="0"/>
              <a:t>: The standard is clear about what is included in the standard and what is outside of the scope.</a:t>
            </a:r>
          </a:p>
          <a:p>
            <a:r>
              <a:rPr lang="en-US" sz="3600" b="1" dirty="0"/>
              <a:t>Measurable</a:t>
            </a:r>
            <a:r>
              <a:rPr lang="en-US" sz="3600" dirty="0"/>
              <a:t>: The standard describes what students will be able to know or be able to do – not what they experience or complete.</a:t>
            </a:r>
          </a:p>
          <a:p>
            <a:endParaRPr lang="en-US" dirty="0"/>
          </a:p>
          <a:p>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23</a:t>
            </a:fld>
            <a:endParaRPr lang="zh-CN" altLang="en-US" dirty="0"/>
          </a:p>
        </p:txBody>
      </p:sp>
    </p:spTree>
    <p:extLst>
      <p:ext uri="{BB962C8B-B14F-4D97-AF65-F5344CB8AC3E}">
        <p14:creationId xmlns:p14="http://schemas.microsoft.com/office/powerpoint/2010/main" val="1710692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F27229C-EC7B-4063-A33B-28A5E87E32ED}" type="slidenum">
              <a:rPr lang="zh-CN" altLang="en-US" smtClean="0"/>
              <a:pPr/>
              <a:t>24</a:t>
            </a:fld>
            <a:endParaRPr lang="zh-CN" altLang="en-US" dirty="0"/>
          </a:p>
        </p:txBody>
      </p:sp>
      <p:sp>
        <p:nvSpPr>
          <p:cNvPr id="3" name="Content Placeholder 2"/>
          <p:cNvSpPr>
            <a:spLocks noGrp="1"/>
          </p:cNvSpPr>
          <p:nvPr>
            <p:ph idx="13"/>
          </p:nvPr>
        </p:nvSpPr>
        <p:spPr/>
        <p:txBody>
          <a:bodyPr/>
          <a:lstStyle/>
          <a:p>
            <a:pPr marL="0" indent="0">
              <a:buNone/>
            </a:pPr>
            <a:r>
              <a:rPr lang="en-US" dirty="0"/>
              <a:t>Perform with expression and technical accuracy </a:t>
            </a:r>
            <a:r>
              <a:rPr lang="en-US" u="sng" dirty="0"/>
              <a:t>on at least one </a:t>
            </a:r>
            <a:r>
              <a:rPr lang="en-US" dirty="0"/>
              <a:t>string, wind, percussion, or classroom instrument, </a:t>
            </a:r>
            <a:r>
              <a:rPr lang="en-US" u="sng" dirty="0"/>
              <a:t>a repertoire of instrumental literature with a level of difficulty of 2, on a scale of 1 to 6 (level 3 for instrumental ensemble)*</a:t>
            </a:r>
          </a:p>
        </p:txBody>
      </p:sp>
      <p:sp>
        <p:nvSpPr>
          <p:cNvPr id="4" name="Text Placeholder 3"/>
          <p:cNvSpPr>
            <a:spLocks noGrp="1"/>
          </p:cNvSpPr>
          <p:nvPr>
            <p:ph type="body" idx="1"/>
          </p:nvPr>
        </p:nvSpPr>
        <p:spPr/>
        <p:txBody>
          <a:bodyPr/>
          <a:lstStyle/>
          <a:p>
            <a:r>
              <a:rPr lang="en-US" dirty="0"/>
              <a:t>MA 1999 Arts Standard</a:t>
            </a:r>
          </a:p>
        </p:txBody>
      </p:sp>
      <p:sp>
        <p:nvSpPr>
          <p:cNvPr id="5" name="Text Placeholder 4"/>
          <p:cNvSpPr>
            <a:spLocks noGrp="1"/>
          </p:cNvSpPr>
          <p:nvPr>
            <p:ph type="body" idx="15"/>
          </p:nvPr>
        </p:nvSpPr>
        <p:spPr/>
        <p:txBody>
          <a:bodyPr/>
          <a:lstStyle/>
          <a:p>
            <a:r>
              <a:rPr lang="en-US" dirty="0"/>
              <a:t>National Standard</a:t>
            </a:r>
          </a:p>
        </p:txBody>
      </p:sp>
      <p:sp>
        <p:nvSpPr>
          <p:cNvPr id="6" name="Title 5"/>
          <p:cNvSpPr>
            <a:spLocks noGrp="1"/>
          </p:cNvSpPr>
          <p:nvPr>
            <p:ph type="title"/>
          </p:nvPr>
        </p:nvSpPr>
        <p:spPr/>
        <p:txBody>
          <a:bodyPr/>
          <a:lstStyle/>
          <a:p>
            <a:r>
              <a:rPr lang="en-US" dirty="0"/>
              <a:t>Definition of a Standard: 8</a:t>
            </a:r>
            <a:r>
              <a:rPr lang="en-US" baseline="30000" dirty="0"/>
              <a:t>th</a:t>
            </a:r>
            <a:r>
              <a:rPr lang="en-US" dirty="0"/>
              <a:t> Grade Music</a:t>
            </a:r>
          </a:p>
        </p:txBody>
      </p:sp>
      <p:sp>
        <p:nvSpPr>
          <p:cNvPr id="7" name="Content Placeholder 6"/>
          <p:cNvSpPr>
            <a:spLocks noGrp="1"/>
          </p:cNvSpPr>
          <p:nvPr>
            <p:ph idx="16"/>
          </p:nvPr>
        </p:nvSpPr>
        <p:spPr/>
        <p:txBody>
          <a:bodyPr/>
          <a:lstStyle/>
          <a:p>
            <a:pPr marL="0" indent="0">
              <a:buNone/>
            </a:pPr>
            <a:r>
              <a:rPr lang="en-US" dirty="0"/>
              <a:t>Perform the music with technical accuracy, stylistic expression, and culturally authentic practices in music to </a:t>
            </a:r>
            <a:r>
              <a:rPr lang="en-US" b="1" dirty="0"/>
              <a:t>convey the creator’s intent. </a:t>
            </a:r>
          </a:p>
        </p:txBody>
      </p:sp>
    </p:spTree>
    <p:extLst>
      <p:ext uri="{BB962C8B-B14F-4D97-AF65-F5344CB8AC3E}">
        <p14:creationId xmlns:p14="http://schemas.microsoft.com/office/powerpoint/2010/main" val="40157284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and Sequence</a:t>
            </a:r>
          </a:p>
        </p:txBody>
      </p:sp>
      <p:sp>
        <p:nvSpPr>
          <p:cNvPr id="3" name="Content Placeholder 2"/>
          <p:cNvSpPr>
            <a:spLocks noGrp="1"/>
          </p:cNvSpPr>
          <p:nvPr>
            <p:ph idx="1"/>
          </p:nvPr>
        </p:nvSpPr>
        <p:spPr/>
        <p:txBody>
          <a:bodyPr/>
          <a:lstStyle/>
          <a:p>
            <a:r>
              <a:rPr lang="en-US" dirty="0"/>
              <a:t>Big Idea (Content learned across K-12 grades)</a:t>
            </a:r>
          </a:p>
          <a:p>
            <a:pPr lvl="1"/>
            <a:r>
              <a:rPr lang="en-US" sz="2000" dirty="0"/>
              <a:t>Students are able to sight-sing from written music</a:t>
            </a:r>
          </a:p>
          <a:p>
            <a:pPr lvl="1"/>
            <a:r>
              <a:rPr lang="en-US" sz="2000" dirty="0"/>
              <a:t>Students can identify how they use the elements of design in their creative work</a:t>
            </a:r>
          </a:p>
          <a:p>
            <a:pPr lvl="1"/>
            <a:r>
              <a:rPr lang="en-US" sz="2000" dirty="0"/>
              <a:t>Students develop the technical skills connected to different dance traditions</a:t>
            </a:r>
          </a:p>
          <a:p>
            <a:r>
              <a:rPr lang="en-US" dirty="0"/>
              <a:t>Key Learning (Grade span specific – support big ideas)</a:t>
            </a:r>
          </a:p>
          <a:p>
            <a:pPr lvl="1"/>
            <a:r>
              <a:rPr lang="en-US" sz="2000" dirty="0"/>
              <a:t>Students are able to sing following rhythms using whole, half, quarter, and eighth notes. </a:t>
            </a:r>
          </a:p>
          <a:p>
            <a:pPr lvl="1"/>
            <a:r>
              <a:rPr lang="en-US" sz="2000" dirty="0"/>
              <a:t>Student are able to sing popular basic melodies using solfege</a:t>
            </a:r>
          </a:p>
          <a:p>
            <a:pPr lvl="1"/>
            <a:r>
              <a:rPr lang="en-US" sz="2000" dirty="0"/>
              <a:t>Students create unique images that intentionally use color and line. </a:t>
            </a:r>
          </a:p>
          <a:p>
            <a:pPr lvl="1"/>
            <a:r>
              <a:rPr lang="en-US" sz="2000" dirty="0"/>
              <a:t>Students are able to make a creative piece that respond to the texture and space of a famous artwork piece</a:t>
            </a:r>
          </a:p>
          <a:p>
            <a:pPr lvl="1"/>
            <a:r>
              <a:rPr lang="en-US" sz="2000" dirty="0"/>
              <a:t>Students can create and perform a short piece using some of the first six ballet positions</a:t>
            </a:r>
            <a:endParaRPr lang="en-US" dirty="0"/>
          </a:p>
          <a:p>
            <a:pPr lvl="1"/>
            <a:r>
              <a:rPr lang="en-US" sz="2000" dirty="0"/>
              <a:t>Students can accurately perform an allemande, balance, twirl, and cast off in square dancing.</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25</a:t>
            </a:fld>
            <a:endParaRPr lang="zh-CN" altLang="en-US" dirty="0"/>
          </a:p>
        </p:txBody>
      </p:sp>
    </p:spTree>
    <p:extLst>
      <p:ext uri="{BB962C8B-B14F-4D97-AF65-F5344CB8AC3E}">
        <p14:creationId xmlns:p14="http://schemas.microsoft.com/office/powerpoint/2010/main" val="2753108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01</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4" name="Title 3"/>
          <p:cNvSpPr>
            <a:spLocks noGrp="1"/>
          </p:cNvSpPr>
          <p:nvPr>
            <p:ph type="title"/>
          </p:nvPr>
        </p:nvSpPr>
        <p:spPr>
          <a:xfrm>
            <a:off x="2257426" y="2305219"/>
            <a:ext cx="3483077" cy="1325563"/>
          </a:xfrm>
        </p:spPr>
        <p:txBody>
          <a:bodyPr/>
          <a:lstStyle/>
          <a:p>
            <a:r>
              <a:rPr lang="en-US" altLang="zh-CN" sz="4000" dirty="0">
                <a:solidFill>
                  <a:schemeClr val="accent1">
                    <a:lumMod val="50000"/>
                  </a:schemeClr>
                </a:solidFill>
                <a:latin typeface="Segoe SemiBold" panose="020B0703040204020203"/>
              </a:rPr>
              <a:t>Introduction</a:t>
            </a:r>
            <a:endParaRPr lang="en-US" sz="4000" dirty="0">
              <a:latin typeface="Segoe SemiBold" panose="020B0703040204020203"/>
            </a:endParaRPr>
          </a:p>
        </p:txBody>
      </p:sp>
    </p:spTree>
    <p:extLst>
      <p:ext uri="{BB962C8B-B14F-4D97-AF65-F5344CB8AC3E}">
        <p14:creationId xmlns:p14="http://schemas.microsoft.com/office/powerpoint/2010/main" val="3599129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ESSA Plan: Priority 3</a:t>
            </a:r>
          </a:p>
        </p:txBody>
      </p:sp>
      <p:sp>
        <p:nvSpPr>
          <p:cNvPr id="3" name="Content Placeholder 2"/>
          <p:cNvSpPr>
            <a:spLocks noGrp="1"/>
          </p:cNvSpPr>
          <p:nvPr>
            <p:ph idx="1"/>
          </p:nvPr>
        </p:nvSpPr>
        <p:spPr/>
        <p:txBody>
          <a:bodyPr/>
          <a:lstStyle/>
          <a:p>
            <a:pPr marL="0" indent="0" algn="ctr">
              <a:buNone/>
            </a:pPr>
            <a:endParaRPr lang="en-US" i="1" dirty="0"/>
          </a:p>
          <a:p>
            <a:pPr marL="0" indent="0" algn="ctr">
              <a:buNone/>
            </a:pPr>
            <a:endParaRPr lang="en-US" i="1" dirty="0"/>
          </a:p>
          <a:p>
            <a:pPr marL="0" indent="0" algn="ctr">
              <a:buNone/>
            </a:pPr>
            <a:r>
              <a:rPr lang="en-US" i="1" dirty="0"/>
              <a:t>As a result of the feedback we received during our public consultation process for our ESSA plan, we are proposing to begin a review and potential revision of the state’s curriculum framework for the arts, which was last updated in 1999. </a:t>
            </a:r>
          </a:p>
          <a:p>
            <a:pPr marL="457200" lvl="1" indent="0">
              <a:buNone/>
            </a:pPr>
            <a:endParaRPr lang="en-US" dirty="0"/>
          </a:p>
          <a:p>
            <a:pPr marL="457200" lvl="1" indent="0">
              <a:buNone/>
            </a:pPr>
            <a:r>
              <a:rPr lang="en-US" sz="2000" dirty="0"/>
              <a:t>				-MA ESSA Plan: Executive Summary: March 2017 Update </a:t>
            </a:r>
            <a:r>
              <a:rPr lang="en-US" sz="2000" dirty="0" err="1"/>
              <a:t>pg</a:t>
            </a:r>
            <a:r>
              <a:rPr lang="en-US" sz="2000" dirty="0"/>
              <a:t> 6. </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4</a:t>
            </a:fld>
            <a:endParaRPr lang="zh-CN" altLang="en-US" dirty="0"/>
          </a:p>
        </p:txBody>
      </p:sp>
    </p:spTree>
    <p:extLst>
      <p:ext uri="{BB962C8B-B14F-4D97-AF65-F5344CB8AC3E}">
        <p14:creationId xmlns:p14="http://schemas.microsoft.com/office/powerpoint/2010/main" val="3069020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Framework Revision Goals</a:t>
            </a:r>
          </a:p>
        </p:txBody>
      </p:sp>
      <p:sp>
        <p:nvSpPr>
          <p:cNvPr id="3" name="Content Placeholder 2"/>
          <p:cNvSpPr>
            <a:spLocks noGrp="1"/>
          </p:cNvSpPr>
          <p:nvPr>
            <p:ph idx="1"/>
          </p:nvPr>
        </p:nvSpPr>
        <p:spPr/>
        <p:txBody>
          <a:bodyPr/>
          <a:lstStyle/>
          <a:p>
            <a:pPr lvl="0"/>
            <a:r>
              <a:rPr lang="en-US" sz="4000" dirty="0"/>
              <a:t>Emphasize importance of arts education</a:t>
            </a:r>
          </a:p>
          <a:p>
            <a:pPr lvl="0"/>
            <a:r>
              <a:rPr lang="en-US" sz="4000" dirty="0"/>
              <a:t>Include media arts and other emerging art forms</a:t>
            </a:r>
          </a:p>
          <a:p>
            <a:pPr lvl="0"/>
            <a:r>
              <a:rPr lang="en-US" sz="4000" dirty="0"/>
              <a:t>Align to current research and resources</a:t>
            </a:r>
          </a:p>
          <a:p>
            <a:pPr lvl="0"/>
            <a:r>
              <a:rPr lang="en-US" sz="4000" dirty="0"/>
              <a:t>Align to structure of revised MA frameworks in other disciplines</a:t>
            </a:r>
          </a:p>
          <a:p>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5</a:t>
            </a:fld>
            <a:endParaRPr lang="zh-CN" altLang="en-US" dirty="0"/>
          </a:p>
        </p:txBody>
      </p:sp>
    </p:spTree>
    <p:extLst>
      <p:ext uri="{BB962C8B-B14F-4D97-AF65-F5344CB8AC3E}">
        <p14:creationId xmlns:p14="http://schemas.microsoft.com/office/powerpoint/2010/main" val="969377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Revision Process</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6</a:t>
            </a:fld>
            <a:endParaRPr lang="zh-CN" altLang="en-US" dirty="0"/>
          </a:p>
        </p:txBody>
      </p:sp>
      <p:graphicFrame>
        <p:nvGraphicFramePr>
          <p:cNvPr id="5" name="Diagram 4" descr="Preparation&#10;October 2017-May 2018:&#10;Stakeholder outreach&#10;Facilitator training&#10;Panelist recruitment&#10;&#10;Writing and Revising&#10;June 2018 – Jan. 2019:&#10;Panel meetings&#10;Content Advisor input&#10;Drafting framework&#10;&#10;Refinement and Board Approval&#10;Feb. 2019 – May 2019:&#10;Review Draft&#10;Public comment&#10;Board discussion and vote &#10;"/>
          <p:cNvGraphicFramePr/>
          <p:nvPr>
            <p:extLst>
              <p:ext uri="{D42A27DB-BD31-4B8C-83A1-F6EECF244321}">
                <p14:modId xmlns:p14="http://schemas.microsoft.com/office/powerpoint/2010/main" val="3553413542"/>
              </p:ext>
            </p:extLst>
          </p:nvPr>
        </p:nvGraphicFramePr>
        <p:xfrm>
          <a:off x="907693" y="1286881"/>
          <a:ext cx="10376615" cy="50001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8909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02</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4" name="Title 3"/>
          <p:cNvSpPr>
            <a:spLocks noGrp="1"/>
          </p:cNvSpPr>
          <p:nvPr>
            <p:ph type="title"/>
          </p:nvPr>
        </p:nvSpPr>
        <p:spPr>
          <a:xfrm>
            <a:off x="2257426" y="2105435"/>
            <a:ext cx="10515600" cy="2095045"/>
          </a:xfrm>
        </p:spPr>
        <p:txBody>
          <a:bodyPr/>
          <a:lstStyle/>
          <a:p>
            <a:r>
              <a:rPr lang="en-US" altLang="zh-CN" sz="4000" dirty="0">
                <a:solidFill>
                  <a:schemeClr val="accent1">
                    <a:lumMod val="50000"/>
                  </a:schemeClr>
                </a:solidFill>
              </a:rPr>
              <a:t>Phase 1: Preparation </a:t>
            </a:r>
            <a:br>
              <a:rPr lang="en-US" altLang="zh-CN" sz="6000" dirty="0">
                <a:solidFill>
                  <a:schemeClr val="accent1">
                    <a:lumMod val="50000"/>
                  </a:schemeClr>
                </a:solidFill>
              </a:rPr>
            </a:br>
            <a:r>
              <a:rPr lang="en-US" altLang="zh-CN" sz="4800" dirty="0">
                <a:solidFill>
                  <a:schemeClr val="accent1">
                    <a:lumMod val="50000"/>
                  </a:schemeClr>
                </a:solidFill>
              </a:rPr>
              <a:t>		(October  2017- May 2018)</a:t>
            </a:r>
            <a:br>
              <a:rPr lang="zh-CN" altLang="en-US" dirty="0">
                <a:solidFill>
                  <a:schemeClr val="accent1">
                    <a:lumMod val="50000"/>
                  </a:schemeClr>
                </a:solidFill>
              </a:rPr>
            </a:br>
            <a:endParaRPr lang="en-US" dirty="0"/>
          </a:p>
        </p:txBody>
      </p:sp>
    </p:spTree>
    <p:extLst>
      <p:ext uri="{BB962C8B-B14F-4D97-AF65-F5344CB8AC3E}">
        <p14:creationId xmlns:p14="http://schemas.microsoft.com/office/powerpoint/2010/main" val="4078593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Stakeholder outreach: Who did we talk to?</a:t>
            </a:r>
          </a:p>
        </p:txBody>
      </p:sp>
      <p:sp>
        <p:nvSpPr>
          <p:cNvPr id="3" name="Content Placeholder 2"/>
          <p:cNvSpPr>
            <a:spLocks noGrp="1"/>
          </p:cNvSpPr>
          <p:nvPr>
            <p:ph idx="1"/>
          </p:nvPr>
        </p:nvSpPr>
        <p:spPr/>
        <p:txBody>
          <a:bodyPr/>
          <a:lstStyle/>
          <a:p>
            <a:r>
              <a:rPr lang="en-US" sz="4000" dirty="0"/>
              <a:t>Educational Associations </a:t>
            </a:r>
          </a:p>
          <a:p>
            <a:r>
              <a:rPr lang="en-US" sz="4000" dirty="0"/>
              <a:t>Preparation Programs</a:t>
            </a:r>
          </a:p>
          <a:p>
            <a:r>
              <a:rPr lang="en-US" sz="4000" dirty="0"/>
              <a:t>Advocacy Organizations</a:t>
            </a:r>
          </a:p>
          <a:p>
            <a:r>
              <a:rPr lang="en-US" sz="4000" dirty="0"/>
              <a:t>Teachers </a:t>
            </a:r>
          </a:p>
          <a:p>
            <a:r>
              <a:rPr lang="en-US" sz="4000" dirty="0"/>
              <a:t>Academics</a:t>
            </a:r>
          </a:p>
          <a:p>
            <a:r>
              <a:rPr lang="en-US" sz="4000" dirty="0"/>
              <a:t>The Arts Advisory Council</a:t>
            </a:r>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8</a:t>
            </a:fld>
            <a:endParaRPr lang="zh-CN" altLang="en-US" dirty="0"/>
          </a:p>
        </p:txBody>
      </p:sp>
      <p:graphicFrame>
        <p:nvGraphicFramePr>
          <p:cNvPr id="5" name="Diagram 4" descr="Preparation:&#10;Stakeholder outreach&#10;Facilitator training&#10;Panelist recruitment&#10;&#10;Writing and Revising:&#10;&#10;&#10;Refinement and Board Approval:&#10;&#10;&#10;"/>
          <p:cNvGraphicFramePr/>
          <p:nvPr>
            <p:extLst>
              <p:ext uri="{D42A27DB-BD31-4B8C-83A1-F6EECF244321}">
                <p14:modId xmlns:p14="http://schemas.microsoft.com/office/powerpoint/2010/main" val="1016041433"/>
              </p:ext>
            </p:extLst>
          </p:nvPr>
        </p:nvGraphicFramePr>
        <p:xfrm>
          <a:off x="7732475" y="1111355"/>
          <a:ext cx="4206240"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3570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Stakeholder outreach: What did we ask?</a:t>
            </a:r>
          </a:p>
        </p:txBody>
      </p:sp>
      <p:sp>
        <p:nvSpPr>
          <p:cNvPr id="3" name="Content Placeholder 2"/>
          <p:cNvSpPr>
            <a:spLocks noGrp="1"/>
          </p:cNvSpPr>
          <p:nvPr>
            <p:ph idx="1"/>
          </p:nvPr>
        </p:nvSpPr>
        <p:spPr/>
        <p:txBody>
          <a:bodyPr/>
          <a:lstStyle/>
          <a:p>
            <a:r>
              <a:rPr lang="en-US" sz="4000" dirty="0"/>
              <a:t>Elements of excellent art education</a:t>
            </a:r>
          </a:p>
          <a:p>
            <a:r>
              <a:rPr lang="en-US" sz="4000" dirty="0"/>
              <a:t>Strengths and shortcomings of the current framework</a:t>
            </a:r>
          </a:p>
          <a:p>
            <a:r>
              <a:rPr lang="en-US" sz="4000" dirty="0"/>
              <a:t>Suggestions for standards organization</a:t>
            </a:r>
          </a:p>
          <a:p>
            <a:pPr marL="0" indent="0">
              <a:buNone/>
            </a:pPr>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9</a:t>
            </a:fld>
            <a:endParaRPr lang="zh-CN" altLang="en-US" dirty="0"/>
          </a:p>
        </p:txBody>
      </p:sp>
    </p:spTree>
    <p:extLst>
      <p:ext uri="{BB962C8B-B14F-4D97-AF65-F5344CB8AC3E}">
        <p14:creationId xmlns:p14="http://schemas.microsoft.com/office/powerpoint/2010/main" val="3994352961"/>
      </p:ext>
    </p:extLst>
  </p:cSld>
  <p:clrMapOvr>
    <a:masterClrMapping/>
  </p:clrMapOvr>
</p:sld>
</file>

<file path=ppt/theme/theme1.xml><?xml version="1.0" encoding="utf-8"?>
<a:theme xmlns:a="http://schemas.openxmlformats.org/drawingml/2006/main" name="ESE PowerPoint Template 2017">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3a5a55f13e9bb649c79d8b6e4cc9fe8c">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9f746412060615af2bac066d19f8186c"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DropOffZoneRoutingForm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DESE-231-45032</_dlc_DocId>
    <_dlc_DocIdUrl xmlns="733efe1c-5bbe-4968-87dc-d400e65c879f">
      <Url>https://sharepoint.doemass.org/ese/webteam/cps/_layouts/DocIdRedir.aspx?ID=DESE-231-45032</Url>
      <Description>DESE-231-45032</Description>
    </_dlc_DocIdUrl>
  </documentManagement>
</p:properties>
</file>

<file path=customXml/itemProps1.xml><?xml version="1.0" encoding="utf-8"?>
<ds:datastoreItem xmlns:ds="http://schemas.openxmlformats.org/officeDocument/2006/customXml" ds:itemID="{E293CE6A-EC5D-4229-A401-34D8DBF879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e05da-b9bc-4326-ad73-01ef31b95567"/>
    <ds:schemaRef ds:uri="733efe1c-5bbe-4968-87dc-d400e65c8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126750E-8F6B-4E26-B6E7-1484D37A9ACB}">
  <ds:schemaRefs>
    <ds:schemaRef ds:uri="http://schemas.microsoft.com/sharepoint/events"/>
  </ds:schemaRefs>
</ds:datastoreItem>
</file>

<file path=customXml/itemProps3.xml><?xml version="1.0" encoding="utf-8"?>
<ds:datastoreItem xmlns:ds="http://schemas.openxmlformats.org/officeDocument/2006/customXml" ds:itemID="{FE46928B-26FD-4708-BF59-8A600F2E6C4F}">
  <ds:schemaRefs>
    <ds:schemaRef ds:uri="http://schemas.microsoft.com/sharepoint/v3/contenttype/forms"/>
  </ds:schemaRefs>
</ds:datastoreItem>
</file>

<file path=customXml/itemProps4.xml><?xml version="1.0" encoding="utf-8"?>
<ds:datastoreItem xmlns:ds="http://schemas.openxmlformats.org/officeDocument/2006/customXml" ds:itemID="{27F988D6-6AEB-4E85-B6B3-1C966D6DA9C8}">
  <ds:schemaRefs>
    <ds:schemaRef ds:uri="http://purl.org/dc/terms/"/>
    <ds:schemaRef ds:uri="http://purl.org/dc/elements/1.1/"/>
    <ds:schemaRef ds:uri="http://schemas.microsoft.com/office/2006/documentManagement/types"/>
    <ds:schemaRef ds:uri="0a4e05da-b9bc-4326-ad73-01ef31b95567"/>
    <ds:schemaRef ds:uri="http://purl.org/dc/dcmitype/"/>
    <ds:schemaRef ds:uri="http://schemas.microsoft.com/office/2006/metadata/properties"/>
    <ds:schemaRef ds:uri="http://schemas.microsoft.com/office/infopath/2007/PartnerControls"/>
    <ds:schemaRef ds:uri="http://schemas.openxmlformats.org/package/2006/metadata/core-properties"/>
    <ds:schemaRef ds:uri="733efe1c-5bbe-4968-87dc-d400e65c879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ESE PowerPoint Template 2017</Template>
  <TotalTime>3968</TotalTime>
  <Words>1903</Words>
  <Application>Microsoft Office PowerPoint</Application>
  <PresentationFormat>Widescreen</PresentationFormat>
  <Paragraphs>231</Paragraphs>
  <Slides>25</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等线</vt:lpstr>
      <vt:lpstr>Arial</vt:lpstr>
      <vt:lpstr>Courier New</vt:lpstr>
      <vt:lpstr>Segoe</vt:lpstr>
      <vt:lpstr>Segoe SemiBold</vt:lpstr>
      <vt:lpstr>Segoe UI</vt:lpstr>
      <vt:lpstr>Segoe UI Black</vt:lpstr>
      <vt:lpstr>Segoe UI Semibold</vt:lpstr>
      <vt:lpstr>Wingdings</vt:lpstr>
      <vt:lpstr>ESE PowerPoint Template 2017</vt:lpstr>
      <vt:lpstr>Revision of the 1999 Arts Curriculum Framework</vt:lpstr>
      <vt:lpstr>CONTENTS</vt:lpstr>
      <vt:lpstr>Introduction</vt:lpstr>
      <vt:lpstr>ESSA Plan: Priority 3</vt:lpstr>
      <vt:lpstr>Framework Revision Goals</vt:lpstr>
      <vt:lpstr>Revision Process</vt:lpstr>
      <vt:lpstr>Phase 1: Preparation    (October  2017- May 2018) </vt:lpstr>
      <vt:lpstr>Stakeholder outreach: Who did we talk to?</vt:lpstr>
      <vt:lpstr>Stakeholder outreach: What did we ask?</vt:lpstr>
      <vt:lpstr>Stakeholder outreach: Conclusions</vt:lpstr>
      <vt:lpstr>Facilitator Training &amp; Panelist Recruitment </vt:lpstr>
      <vt:lpstr>Phase 2: Writing &amp; Refining   (June  2018- January 2019) </vt:lpstr>
      <vt:lpstr>Writing &amp; Revising: Panel Meetings </vt:lpstr>
      <vt:lpstr>Writing &amp; Revising: On the Horizon</vt:lpstr>
      <vt:lpstr>Phase 3: Refinement &amp; Board Approval    (February 2019- May 2019)</vt:lpstr>
      <vt:lpstr>Board Actions</vt:lpstr>
      <vt:lpstr>Discussion</vt:lpstr>
      <vt:lpstr>THANK YOU </vt:lpstr>
      <vt:lpstr>PowerPoint Presentation</vt:lpstr>
      <vt:lpstr>APPENDIX</vt:lpstr>
      <vt:lpstr>Practices</vt:lpstr>
      <vt:lpstr>Content Standards</vt:lpstr>
      <vt:lpstr>Definition of a Standard </vt:lpstr>
      <vt:lpstr>Definition of a Standard: 8th Grade Music</vt:lpstr>
      <vt:lpstr>Scope and Sequence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BESE Sept 2018 Item 4 Attachment: Arts Framework Revison PowerPoint</dc:title>
  <dc:creator>DESE</dc:creator>
  <cp:lastModifiedBy>Zou, Dong (EOE)</cp:lastModifiedBy>
  <cp:revision>84</cp:revision>
  <cp:lastPrinted>2018-09-13T17:59:06Z</cp:lastPrinted>
  <dcterms:created xsi:type="dcterms:W3CDTF">2017-10-11T14:22:38Z</dcterms:created>
  <dcterms:modified xsi:type="dcterms:W3CDTF">2019-04-25T15:59:00Z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Sep 19 2018</vt:lpwstr>
  </property>
</Properties>
</file>