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80" r:id="rId6"/>
    <p:sldId id="294" r:id="rId7"/>
    <p:sldId id="273" r:id="rId8"/>
    <p:sldId id="278" r:id="rId9"/>
    <p:sldId id="292" r:id="rId10"/>
    <p:sldId id="658" r:id="rId11"/>
    <p:sldId id="678" r:id="rId12"/>
    <p:sldId id="674" r:id="rId13"/>
    <p:sldId id="639" r:id="rId14"/>
    <p:sldId id="661" r:id="rId15"/>
    <p:sldId id="681" r:id="rId16"/>
    <p:sldId id="669" r:id="rId17"/>
    <p:sldId id="676" r:id="rId18"/>
    <p:sldId id="680" r:id="rId19"/>
    <p:sldId id="659" r:id="rId20"/>
    <p:sldId id="650" r:id="rId21"/>
    <p:sldId id="660" r:id="rId22"/>
    <p:sldId id="679" r:id="rId2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0"/>
            <p14:sldId id="294"/>
            <p14:sldId id="273"/>
            <p14:sldId id="278"/>
            <p14:sldId id="292"/>
            <p14:sldId id="658"/>
            <p14:sldId id="678"/>
            <p14:sldId id="674"/>
            <p14:sldId id="639"/>
            <p14:sldId id="661"/>
            <p14:sldId id="681"/>
            <p14:sldId id="669"/>
            <p14:sldId id="676"/>
            <p14:sldId id="680"/>
            <p14:sldId id="659"/>
            <p14:sldId id="650"/>
            <p14:sldId id="660"/>
            <p14:sldId id="679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  <a:srgbClr val="FFFFFF"/>
    <a:srgbClr val="1400AC"/>
    <a:srgbClr val="969696"/>
    <a:srgbClr val="244C88"/>
    <a:srgbClr val="010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NAEP, Grade</a:t>
            </a:r>
            <a:r>
              <a:rPr lang="en-US" sz="1800" b="1" baseline="0" dirty="0">
                <a:solidFill>
                  <a:schemeClr val="tx1"/>
                </a:solidFill>
              </a:rPr>
              <a:t> 4 </a:t>
            </a:r>
            <a:r>
              <a:rPr lang="en-US" sz="1800" b="1" dirty="0">
                <a:solidFill>
                  <a:schemeClr val="tx1"/>
                </a:solidFill>
              </a:rPr>
              <a:t>Mathematics, 2000-2017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Massachusetts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233</c:v>
                </c:pt>
                <c:pt idx="1">
                  <c:v>242</c:v>
                </c:pt>
                <c:pt idx="2">
                  <c:v>247</c:v>
                </c:pt>
                <c:pt idx="3">
                  <c:v>252</c:v>
                </c:pt>
                <c:pt idx="4">
                  <c:v>252</c:v>
                </c:pt>
                <c:pt idx="5">
                  <c:v>253</c:v>
                </c:pt>
                <c:pt idx="6">
                  <c:v>253</c:v>
                </c:pt>
                <c:pt idx="7">
                  <c:v>251</c:v>
                </c:pt>
                <c:pt idx="8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F-4A6F-9246-40B3A80693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Jersey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  <c:pt idx="8">
                  <c:v>2017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239</c:v>
                </c:pt>
                <c:pt idx="2">
                  <c:v>244</c:v>
                </c:pt>
                <c:pt idx="3">
                  <c:v>249</c:v>
                </c:pt>
                <c:pt idx="4">
                  <c:v>247</c:v>
                </c:pt>
                <c:pt idx="5">
                  <c:v>248</c:v>
                </c:pt>
                <c:pt idx="6">
                  <c:v>247</c:v>
                </c:pt>
                <c:pt idx="7">
                  <c:v>245</c:v>
                </c:pt>
                <c:pt idx="8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EF-4A6F-9246-40B3A80693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Virginia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  <c:pt idx="8">
                  <c:v>2017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230</c:v>
                </c:pt>
                <c:pt idx="1">
                  <c:v>239</c:v>
                </c:pt>
                <c:pt idx="2">
                  <c:v>240</c:v>
                </c:pt>
                <c:pt idx="3">
                  <c:v>244</c:v>
                </c:pt>
                <c:pt idx="4">
                  <c:v>243</c:v>
                </c:pt>
                <c:pt idx="5">
                  <c:v>245</c:v>
                </c:pt>
                <c:pt idx="6">
                  <c:v>246</c:v>
                </c:pt>
                <c:pt idx="7">
                  <c:v>247</c:v>
                </c:pt>
                <c:pt idx="8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EF-4A6F-9246-40B3A8069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4291336"/>
        <c:axId val="595594808"/>
      </c:lineChart>
      <c:catAx>
        <c:axId val="106429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94808"/>
        <c:crosses val="autoZero"/>
        <c:auto val="1"/>
        <c:lblAlgn val="ctr"/>
        <c:lblOffset val="100"/>
        <c:noMultiLvlLbl val="0"/>
      </c:catAx>
      <c:valAx>
        <c:axId val="595594808"/>
        <c:scaling>
          <c:orientation val="minMax"/>
          <c:max val="260"/>
          <c:min val="2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9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1111243232689"/>
          <c:y val="8.2623490590391424E-2"/>
          <c:w val="0.87404901381523892"/>
          <c:h val="0.8099771353806734"/>
        </c:manualLayout>
      </c:layout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E3852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bg1"/>
                </a:solidFill>
                <a:ln w="508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647-4B10-9908-6BDC5CC339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Sheet1!$A$1:$J$1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Sheet1!$A$2:$J$2</c:f>
              <c:numCache>
                <c:formatCode>General</c:formatCode>
                <c:ptCount val="10"/>
                <c:pt idx="0">
                  <c:v>57</c:v>
                </c:pt>
                <c:pt idx="1">
                  <c:v>63</c:v>
                </c:pt>
                <c:pt idx="2">
                  <c:v>61</c:v>
                </c:pt>
                <c:pt idx="3">
                  <c:v>61</c:v>
                </c:pt>
                <c:pt idx="4">
                  <c:v>57</c:v>
                </c:pt>
                <c:pt idx="5">
                  <c:v>57</c:v>
                </c:pt>
                <c:pt idx="6">
                  <c:v>60</c:v>
                </c:pt>
                <c:pt idx="8">
                  <c:v>47</c:v>
                </c:pt>
                <c:pt idx="9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7-4B10-9908-6BDC5CC33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595200"/>
        <c:axId val="954592704"/>
      </c:lineChart>
      <c:catAx>
        <c:axId val="9545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92704"/>
        <c:crosses val="autoZero"/>
        <c:auto val="1"/>
        <c:lblAlgn val="ctr"/>
        <c:lblOffset val="100"/>
        <c:noMultiLvlLbl val="0"/>
      </c:catAx>
      <c:valAx>
        <c:axId val="954592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accent1"/>
                    </a:solidFill>
                  </a:rPr>
                  <a:t>Percent</a:t>
                </a:r>
                <a:r>
                  <a:rPr lang="en-US" sz="1600" b="1" baseline="0" dirty="0">
                    <a:solidFill>
                      <a:schemeClr val="accent1"/>
                    </a:solidFill>
                  </a:rPr>
                  <a:t> of Students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256812161310323E-2"/>
              <c:y val="0.3060094985978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5th Grade</c:v>
                </c:pt>
                <c:pt idx="1">
                  <c:v>9th Grade</c:v>
                </c:pt>
                <c:pt idx="2">
                  <c:v>11th Grade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0.41</c:v>
                </c:pt>
                <c:pt idx="2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44-4891-BAC0-1EA5A26686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dropLines>
        <c:smooth val="0"/>
        <c:axId val="355747696"/>
        <c:axId val="355745728"/>
      </c:lineChart>
      <c:catAx>
        <c:axId val="3557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45728"/>
        <c:crosses val="autoZero"/>
        <c:auto val="1"/>
        <c:lblAlgn val="ctr"/>
        <c:lblOffset val="100"/>
        <c:noMultiLvlLbl val="0"/>
      </c:catAx>
      <c:valAx>
        <c:axId val="355745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55747696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ADCD1-1C54-4A44-912F-FB50F8430DB2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BD8A25C-838D-44AE-8AE4-7E1AC4103F5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>
              <a:latin typeface="+mn-lt"/>
              <a:cs typeface="Arial" pitchFamily="34" charset="0"/>
            </a:rPr>
            <a:t>Funding</a:t>
          </a:r>
        </a:p>
      </dgm:t>
    </dgm:pt>
    <dgm:pt modelId="{B37B3F11-781D-4662-8BF1-50E7B4D19C51}" type="parTrans" cxnId="{A3E55563-F98F-4A4F-B9FC-2F0706805F2F}">
      <dgm:prSet/>
      <dgm:spPr/>
      <dgm:t>
        <a:bodyPr/>
        <a:lstStyle/>
        <a:p>
          <a:endParaRPr lang="en-US" sz="1700" b="1">
            <a:latin typeface="+mn-lt"/>
          </a:endParaRPr>
        </a:p>
      </dgm:t>
    </dgm:pt>
    <dgm:pt modelId="{2758B2FE-6673-4BDA-9165-719335B5E43A}" type="sibTrans" cxnId="{A3E55563-F98F-4A4F-B9FC-2F0706805F2F}">
      <dgm:prSet/>
      <dgm:spPr/>
      <dgm:t>
        <a:bodyPr/>
        <a:lstStyle/>
        <a:p>
          <a:endParaRPr lang="en-US" sz="1700" b="1" dirty="0">
            <a:latin typeface="+mn-lt"/>
          </a:endParaRPr>
        </a:p>
      </dgm:t>
    </dgm:pt>
    <dgm:pt modelId="{13404655-C8E2-4B15-98FC-563AD5ECE86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>
              <a:latin typeface="+mn-lt"/>
              <a:cs typeface="Arial" pitchFamily="34" charset="0"/>
            </a:rPr>
            <a:t>Learning Standards</a:t>
          </a:r>
        </a:p>
      </dgm:t>
    </dgm:pt>
    <dgm:pt modelId="{58CA6E40-CD89-4B7F-BFBD-8B9AF2809981}" type="parTrans" cxnId="{14156D6D-28D3-4DF7-9790-19E14CBA08AC}">
      <dgm:prSet/>
      <dgm:spPr/>
      <dgm:t>
        <a:bodyPr/>
        <a:lstStyle/>
        <a:p>
          <a:endParaRPr lang="en-US" sz="1700" b="1">
            <a:latin typeface="+mn-lt"/>
          </a:endParaRPr>
        </a:p>
      </dgm:t>
    </dgm:pt>
    <dgm:pt modelId="{D9262A3F-BC23-40E4-A50F-D0ED0DEDFDFE}" type="sibTrans" cxnId="{14156D6D-28D3-4DF7-9790-19E14CBA08AC}">
      <dgm:prSet/>
      <dgm:spPr/>
      <dgm:t>
        <a:bodyPr/>
        <a:lstStyle/>
        <a:p>
          <a:endParaRPr lang="en-US" sz="1700" b="1" dirty="0">
            <a:latin typeface="+mn-lt"/>
          </a:endParaRPr>
        </a:p>
      </dgm:t>
    </dgm:pt>
    <dgm:pt modelId="{3829B181-A3D6-474D-AF67-864CF6E4D3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>
              <a:latin typeface="+mn-lt"/>
              <a:cs typeface="Arial" pitchFamily="34" charset="0"/>
            </a:rPr>
            <a:t>Assessment</a:t>
          </a:r>
        </a:p>
      </dgm:t>
    </dgm:pt>
    <dgm:pt modelId="{49D1A7FA-BAF3-4EE3-AE5D-319235C992F0}" type="parTrans" cxnId="{E26B05A6-8B45-4D83-8072-2475D82022D2}">
      <dgm:prSet/>
      <dgm:spPr/>
      <dgm:t>
        <a:bodyPr/>
        <a:lstStyle/>
        <a:p>
          <a:endParaRPr lang="en-US" sz="1700" b="1">
            <a:latin typeface="+mn-lt"/>
          </a:endParaRPr>
        </a:p>
      </dgm:t>
    </dgm:pt>
    <dgm:pt modelId="{6AB124DF-7675-4889-BC0E-C91A3CB0E4AE}" type="sibTrans" cxnId="{E26B05A6-8B45-4D83-8072-2475D82022D2}">
      <dgm:prSet/>
      <dgm:spPr/>
      <dgm:t>
        <a:bodyPr/>
        <a:lstStyle/>
        <a:p>
          <a:endParaRPr lang="en-US" sz="1700" b="1" dirty="0">
            <a:latin typeface="+mn-lt"/>
          </a:endParaRPr>
        </a:p>
      </dgm:t>
    </dgm:pt>
    <dgm:pt modelId="{2915D106-1097-4A8B-BB2A-1EF01653965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>
              <a:latin typeface="+mn-lt"/>
            </a:rPr>
            <a:t>Creation of Charter Schools</a:t>
          </a:r>
        </a:p>
      </dgm:t>
    </dgm:pt>
    <dgm:pt modelId="{81B9F808-7FF2-4C90-AEC7-B99C17E5FFF5}" type="parTrans" cxnId="{F2F669CE-A27C-47AC-ACEF-6CF28957736D}">
      <dgm:prSet/>
      <dgm:spPr/>
      <dgm:t>
        <a:bodyPr/>
        <a:lstStyle/>
        <a:p>
          <a:endParaRPr lang="en-US" sz="1700" b="1">
            <a:latin typeface="+mn-lt"/>
          </a:endParaRPr>
        </a:p>
      </dgm:t>
    </dgm:pt>
    <dgm:pt modelId="{8F5D12F3-D687-4274-B8A5-52452AF5FC01}" type="sibTrans" cxnId="{F2F669CE-A27C-47AC-ACEF-6CF28957736D}">
      <dgm:prSet/>
      <dgm:spPr/>
      <dgm:t>
        <a:bodyPr/>
        <a:lstStyle/>
        <a:p>
          <a:endParaRPr lang="en-US" sz="1600" b="1" dirty="0">
            <a:latin typeface="+mn-lt"/>
          </a:endParaRPr>
        </a:p>
      </dgm:t>
    </dgm:pt>
    <dgm:pt modelId="{7FE373E5-52DD-4B12-B7F1-79A352AF6ED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200" b="1" dirty="0">
              <a:latin typeface="+mn-lt"/>
            </a:rPr>
            <a:t>Accountability</a:t>
          </a:r>
          <a:endParaRPr lang="en-US" sz="2200" b="1" dirty="0">
            <a:latin typeface="+mn-lt"/>
            <a:cs typeface="Arial" pitchFamily="34" charset="0"/>
          </a:endParaRPr>
        </a:p>
      </dgm:t>
    </dgm:pt>
    <dgm:pt modelId="{9938D29E-8EDC-4C96-8F46-52DA70379259}" type="parTrans" cxnId="{1A19F050-FC5A-4EBD-82A6-B71D9D1EDF51}">
      <dgm:prSet/>
      <dgm:spPr/>
      <dgm:t>
        <a:bodyPr/>
        <a:lstStyle/>
        <a:p>
          <a:endParaRPr lang="en-US" sz="1700" b="1"/>
        </a:p>
      </dgm:t>
    </dgm:pt>
    <dgm:pt modelId="{D7241341-0E8A-43FF-BA85-A48E75FB51EA}" type="sibTrans" cxnId="{1A19F050-FC5A-4EBD-82A6-B71D9D1EDF51}">
      <dgm:prSet/>
      <dgm:spPr/>
      <dgm:t>
        <a:bodyPr/>
        <a:lstStyle/>
        <a:p>
          <a:endParaRPr lang="en-US" sz="1700" b="1" dirty="0"/>
        </a:p>
      </dgm:t>
    </dgm:pt>
    <dgm:pt modelId="{D35AAA58-FEAE-44C0-8B23-34AD5E458BE6}" type="pres">
      <dgm:prSet presAssocID="{8A6ADCD1-1C54-4A44-912F-FB50F8430DB2}" presName="cycle" presStyleCnt="0">
        <dgm:presLayoutVars>
          <dgm:dir/>
          <dgm:resizeHandles val="exact"/>
        </dgm:presLayoutVars>
      </dgm:prSet>
      <dgm:spPr/>
    </dgm:pt>
    <dgm:pt modelId="{95B43819-2736-40C3-A3AD-8415EB1C696A}" type="pres">
      <dgm:prSet presAssocID="{BBD8A25C-838D-44AE-8AE4-7E1AC4103F5F}" presName="node" presStyleLbl="node1" presStyleIdx="0" presStyleCnt="5" custScaleX="137636" custScaleY="95211">
        <dgm:presLayoutVars>
          <dgm:bulletEnabled val="1"/>
        </dgm:presLayoutVars>
      </dgm:prSet>
      <dgm:spPr/>
    </dgm:pt>
    <dgm:pt modelId="{D2CB7171-A057-4205-9CCE-69A12E6EE4C0}" type="pres">
      <dgm:prSet presAssocID="{BBD8A25C-838D-44AE-8AE4-7E1AC4103F5F}" presName="spNode" presStyleCnt="0"/>
      <dgm:spPr/>
    </dgm:pt>
    <dgm:pt modelId="{0A4669C7-DDB4-454B-9DC4-49DCC3095804}" type="pres">
      <dgm:prSet presAssocID="{2758B2FE-6673-4BDA-9165-719335B5E43A}" presName="sibTrans" presStyleLbl="sibTrans1D1" presStyleIdx="0" presStyleCnt="5"/>
      <dgm:spPr/>
    </dgm:pt>
    <dgm:pt modelId="{21E070EA-71BA-46EE-A311-8AC576A5ECD7}" type="pres">
      <dgm:prSet presAssocID="{13404655-C8E2-4B15-98FC-563AD5ECE866}" presName="node" presStyleLbl="node1" presStyleIdx="1" presStyleCnt="5" custScaleX="137636" custScaleY="95211">
        <dgm:presLayoutVars>
          <dgm:bulletEnabled val="1"/>
        </dgm:presLayoutVars>
      </dgm:prSet>
      <dgm:spPr/>
    </dgm:pt>
    <dgm:pt modelId="{745D4CA9-9481-433E-B310-598B4E328AA6}" type="pres">
      <dgm:prSet presAssocID="{13404655-C8E2-4B15-98FC-563AD5ECE866}" presName="spNode" presStyleCnt="0"/>
      <dgm:spPr/>
    </dgm:pt>
    <dgm:pt modelId="{8011553F-8461-4AF4-9608-B2A6AAF79F5E}" type="pres">
      <dgm:prSet presAssocID="{D9262A3F-BC23-40E4-A50F-D0ED0DEDFDFE}" presName="sibTrans" presStyleLbl="sibTrans1D1" presStyleIdx="1" presStyleCnt="5"/>
      <dgm:spPr/>
    </dgm:pt>
    <dgm:pt modelId="{FCFB62AC-0D74-4618-9E88-601DAECDE597}" type="pres">
      <dgm:prSet presAssocID="{3829B181-A3D6-474D-AF67-864CF6E4D346}" presName="node" presStyleLbl="node1" presStyleIdx="2" presStyleCnt="5" custScaleX="137636" custScaleY="95211">
        <dgm:presLayoutVars>
          <dgm:bulletEnabled val="1"/>
        </dgm:presLayoutVars>
      </dgm:prSet>
      <dgm:spPr/>
    </dgm:pt>
    <dgm:pt modelId="{8C063278-7843-4037-8C6F-F6A6C16C4F42}" type="pres">
      <dgm:prSet presAssocID="{3829B181-A3D6-474D-AF67-864CF6E4D346}" presName="spNode" presStyleCnt="0"/>
      <dgm:spPr/>
    </dgm:pt>
    <dgm:pt modelId="{8F756E8E-B88A-43BE-9546-C3B12A3E9952}" type="pres">
      <dgm:prSet presAssocID="{6AB124DF-7675-4889-BC0E-C91A3CB0E4AE}" presName="sibTrans" presStyleLbl="sibTrans1D1" presStyleIdx="2" presStyleCnt="5"/>
      <dgm:spPr/>
    </dgm:pt>
    <dgm:pt modelId="{8D296BB4-9BE9-4C07-BF16-05B1BB310EC2}" type="pres">
      <dgm:prSet presAssocID="{7FE373E5-52DD-4B12-B7F1-79A352AF6EDD}" presName="node" presStyleLbl="node1" presStyleIdx="3" presStyleCnt="5" custScaleX="137636" custScaleY="95211">
        <dgm:presLayoutVars>
          <dgm:bulletEnabled val="1"/>
        </dgm:presLayoutVars>
      </dgm:prSet>
      <dgm:spPr/>
    </dgm:pt>
    <dgm:pt modelId="{7503BF61-C848-4DF9-83BD-4D67808F3772}" type="pres">
      <dgm:prSet presAssocID="{7FE373E5-52DD-4B12-B7F1-79A352AF6EDD}" presName="spNode" presStyleCnt="0"/>
      <dgm:spPr/>
    </dgm:pt>
    <dgm:pt modelId="{9270639A-8AAB-44A3-BD88-90C8C711E67F}" type="pres">
      <dgm:prSet presAssocID="{D7241341-0E8A-43FF-BA85-A48E75FB51EA}" presName="sibTrans" presStyleLbl="sibTrans1D1" presStyleIdx="3" presStyleCnt="5"/>
      <dgm:spPr/>
    </dgm:pt>
    <dgm:pt modelId="{AC08A15A-7C41-4A83-A793-678AA9C26F0D}" type="pres">
      <dgm:prSet presAssocID="{2915D106-1097-4A8B-BB2A-1EF016539656}" presName="node" presStyleLbl="node1" presStyleIdx="4" presStyleCnt="5" custScaleX="137636" custScaleY="95211">
        <dgm:presLayoutVars>
          <dgm:bulletEnabled val="1"/>
        </dgm:presLayoutVars>
      </dgm:prSet>
      <dgm:spPr/>
    </dgm:pt>
    <dgm:pt modelId="{647382F3-6FC7-47F3-84CF-BBF915C5C6F2}" type="pres">
      <dgm:prSet presAssocID="{2915D106-1097-4A8B-BB2A-1EF016539656}" presName="spNode" presStyleCnt="0"/>
      <dgm:spPr/>
    </dgm:pt>
    <dgm:pt modelId="{06E7A4F0-04B2-4FEF-BE6E-B22D98D6E2A7}" type="pres">
      <dgm:prSet presAssocID="{8F5D12F3-D687-4274-B8A5-52452AF5FC01}" presName="sibTrans" presStyleLbl="sibTrans1D1" presStyleIdx="4" presStyleCnt="5"/>
      <dgm:spPr/>
    </dgm:pt>
  </dgm:ptLst>
  <dgm:cxnLst>
    <dgm:cxn modelId="{8D415911-A6FB-442A-81AC-F83F2F557345}" type="presOf" srcId="{2758B2FE-6673-4BDA-9165-719335B5E43A}" destId="{0A4669C7-DDB4-454B-9DC4-49DCC3095804}" srcOrd="0" destOrd="0" presId="urn:microsoft.com/office/officeart/2005/8/layout/cycle5"/>
    <dgm:cxn modelId="{EFCD6B19-4289-4301-8712-1E5EBDD172E1}" type="presOf" srcId="{D7241341-0E8A-43FF-BA85-A48E75FB51EA}" destId="{9270639A-8AAB-44A3-BD88-90C8C711E67F}" srcOrd="0" destOrd="0" presId="urn:microsoft.com/office/officeart/2005/8/layout/cycle5"/>
    <dgm:cxn modelId="{8EDA7827-29F6-41E7-9162-5F578E80AC90}" type="presOf" srcId="{8A6ADCD1-1C54-4A44-912F-FB50F8430DB2}" destId="{D35AAA58-FEAE-44C0-8B23-34AD5E458BE6}" srcOrd="0" destOrd="0" presId="urn:microsoft.com/office/officeart/2005/8/layout/cycle5"/>
    <dgm:cxn modelId="{08EAF328-ED53-4456-92E3-60BCD3875916}" type="presOf" srcId="{BBD8A25C-838D-44AE-8AE4-7E1AC4103F5F}" destId="{95B43819-2736-40C3-A3AD-8415EB1C696A}" srcOrd="0" destOrd="0" presId="urn:microsoft.com/office/officeart/2005/8/layout/cycle5"/>
    <dgm:cxn modelId="{FF0A6E3E-7C93-4D02-92F5-45EED5EFCF10}" type="presOf" srcId="{2915D106-1097-4A8B-BB2A-1EF016539656}" destId="{AC08A15A-7C41-4A83-A793-678AA9C26F0D}" srcOrd="0" destOrd="0" presId="urn:microsoft.com/office/officeart/2005/8/layout/cycle5"/>
    <dgm:cxn modelId="{A3E55563-F98F-4A4F-B9FC-2F0706805F2F}" srcId="{8A6ADCD1-1C54-4A44-912F-FB50F8430DB2}" destId="{BBD8A25C-838D-44AE-8AE4-7E1AC4103F5F}" srcOrd="0" destOrd="0" parTransId="{B37B3F11-781D-4662-8BF1-50E7B4D19C51}" sibTransId="{2758B2FE-6673-4BDA-9165-719335B5E43A}"/>
    <dgm:cxn modelId="{6165D263-C6E8-4FBA-AFEF-76D3FE31F596}" type="presOf" srcId="{D9262A3F-BC23-40E4-A50F-D0ED0DEDFDFE}" destId="{8011553F-8461-4AF4-9608-B2A6AAF79F5E}" srcOrd="0" destOrd="0" presId="urn:microsoft.com/office/officeart/2005/8/layout/cycle5"/>
    <dgm:cxn modelId="{14156D6D-28D3-4DF7-9790-19E14CBA08AC}" srcId="{8A6ADCD1-1C54-4A44-912F-FB50F8430DB2}" destId="{13404655-C8E2-4B15-98FC-563AD5ECE866}" srcOrd="1" destOrd="0" parTransId="{58CA6E40-CD89-4B7F-BFBD-8B9AF2809981}" sibTransId="{D9262A3F-BC23-40E4-A50F-D0ED0DEDFDFE}"/>
    <dgm:cxn modelId="{1A19F050-FC5A-4EBD-82A6-B71D9D1EDF51}" srcId="{8A6ADCD1-1C54-4A44-912F-FB50F8430DB2}" destId="{7FE373E5-52DD-4B12-B7F1-79A352AF6EDD}" srcOrd="3" destOrd="0" parTransId="{9938D29E-8EDC-4C96-8F46-52DA70379259}" sibTransId="{D7241341-0E8A-43FF-BA85-A48E75FB51EA}"/>
    <dgm:cxn modelId="{FEA99171-3473-4956-A9A0-87BCB3FE4574}" type="presOf" srcId="{7FE373E5-52DD-4B12-B7F1-79A352AF6EDD}" destId="{8D296BB4-9BE9-4C07-BF16-05B1BB310EC2}" srcOrd="0" destOrd="0" presId="urn:microsoft.com/office/officeart/2005/8/layout/cycle5"/>
    <dgm:cxn modelId="{C1E0AC54-31BD-4A30-8E63-CFC431E34AC4}" type="presOf" srcId="{8F5D12F3-D687-4274-B8A5-52452AF5FC01}" destId="{06E7A4F0-04B2-4FEF-BE6E-B22D98D6E2A7}" srcOrd="0" destOrd="0" presId="urn:microsoft.com/office/officeart/2005/8/layout/cycle5"/>
    <dgm:cxn modelId="{E26B05A6-8B45-4D83-8072-2475D82022D2}" srcId="{8A6ADCD1-1C54-4A44-912F-FB50F8430DB2}" destId="{3829B181-A3D6-474D-AF67-864CF6E4D346}" srcOrd="2" destOrd="0" parTransId="{49D1A7FA-BAF3-4EE3-AE5D-319235C992F0}" sibTransId="{6AB124DF-7675-4889-BC0E-C91A3CB0E4AE}"/>
    <dgm:cxn modelId="{502E6EA9-E720-4FA1-8BB9-B9538ECB3F1B}" type="presOf" srcId="{6AB124DF-7675-4889-BC0E-C91A3CB0E4AE}" destId="{8F756E8E-B88A-43BE-9546-C3B12A3E9952}" srcOrd="0" destOrd="0" presId="urn:microsoft.com/office/officeart/2005/8/layout/cycle5"/>
    <dgm:cxn modelId="{848A90AF-195C-44AF-989D-3676992DE32C}" type="presOf" srcId="{13404655-C8E2-4B15-98FC-563AD5ECE866}" destId="{21E070EA-71BA-46EE-A311-8AC576A5ECD7}" srcOrd="0" destOrd="0" presId="urn:microsoft.com/office/officeart/2005/8/layout/cycle5"/>
    <dgm:cxn modelId="{F2F669CE-A27C-47AC-ACEF-6CF28957736D}" srcId="{8A6ADCD1-1C54-4A44-912F-FB50F8430DB2}" destId="{2915D106-1097-4A8B-BB2A-1EF016539656}" srcOrd="4" destOrd="0" parTransId="{81B9F808-7FF2-4C90-AEC7-B99C17E5FFF5}" sibTransId="{8F5D12F3-D687-4274-B8A5-52452AF5FC01}"/>
    <dgm:cxn modelId="{E945E7E2-CAF6-4EAC-B69D-0A174D5F4661}" type="presOf" srcId="{3829B181-A3D6-474D-AF67-864CF6E4D346}" destId="{FCFB62AC-0D74-4618-9E88-601DAECDE597}" srcOrd="0" destOrd="0" presId="urn:microsoft.com/office/officeart/2005/8/layout/cycle5"/>
    <dgm:cxn modelId="{973FE343-DD53-4AB0-ABCE-8EEECF64CDCA}" type="presParOf" srcId="{D35AAA58-FEAE-44C0-8B23-34AD5E458BE6}" destId="{95B43819-2736-40C3-A3AD-8415EB1C696A}" srcOrd="0" destOrd="0" presId="urn:microsoft.com/office/officeart/2005/8/layout/cycle5"/>
    <dgm:cxn modelId="{CC94DB25-CB27-4994-9ACE-88F52B47FEEC}" type="presParOf" srcId="{D35AAA58-FEAE-44C0-8B23-34AD5E458BE6}" destId="{D2CB7171-A057-4205-9CCE-69A12E6EE4C0}" srcOrd="1" destOrd="0" presId="urn:microsoft.com/office/officeart/2005/8/layout/cycle5"/>
    <dgm:cxn modelId="{9CC986DA-D368-48F9-AD4B-80D424B5C83E}" type="presParOf" srcId="{D35AAA58-FEAE-44C0-8B23-34AD5E458BE6}" destId="{0A4669C7-DDB4-454B-9DC4-49DCC3095804}" srcOrd="2" destOrd="0" presId="urn:microsoft.com/office/officeart/2005/8/layout/cycle5"/>
    <dgm:cxn modelId="{45DF7345-0E54-4751-99DC-0C5F320901AE}" type="presParOf" srcId="{D35AAA58-FEAE-44C0-8B23-34AD5E458BE6}" destId="{21E070EA-71BA-46EE-A311-8AC576A5ECD7}" srcOrd="3" destOrd="0" presId="urn:microsoft.com/office/officeart/2005/8/layout/cycle5"/>
    <dgm:cxn modelId="{8B4D4BBB-6B08-4A2A-AA1D-0A494967A257}" type="presParOf" srcId="{D35AAA58-FEAE-44C0-8B23-34AD5E458BE6}" destId="{745D4CA9-9481-433E-B310-598B4E328AA6}" srcOrd="4" destOrd="0" presId="urn:microsoft.com/office/officeart/2005/8/layout/cycle5"/>
    <dgm:cxn modelId="{B3BD12CF-1803-4EDD-B5B3-7BACE319FC82}" type="presParOf" srcId="{D35AAA58-FEAE-44C0-8B23-34AD5E458BE6}" destId="{8011553F-8461-4AF4-9608-B2A6AAF79F5E}" srcOrd="5" destOrd="0" presId="urn:microsoft.com/office/officeart/2005/8/layout/cycle5"/>
    <dgm:cxn modelId="{CB2BDD7E-3397-4878-8728-988E9584A510}" type="presParOf" srcId="{D35AAA58-FEAE-44C0-8B23-34AD5E458BE6}" destId="{FCFB62AC-0D74-4618-9E88-601DAECDE597}" srcOrd="6" destOrd="0" presId="urn:microsoft.com/office/officeart/2005/8/layout/cycle5"/>
    <dgm:cxn modelId="{EE10B9EC-564C-40B9-9F98-E2B37EBF5676}" type="presParOf" srcId="{D35AAA58-FEAE-44C0-8B23-34AD5E458BE6}" destId="{8C063278-7843-4037-8C6F-F6A6C16C4F42}" srcOrd="7" destOrd="0" presId="urn:microsoft.com/office/officeart/2005/8/layout/cycle5"/>
    <dgm:cxn modelId="{E8AF59FF-D78C-4E4A-BC29-60711C7281AE}" type="presParOf" srcId="{D35AAA58-FEAE-44C0-8B23-34AD5E458BE6}" destId="{8F756E8E-B88A-43BE-9546-C3B12A3E9952}" srcOrd="8" destOrd="0" presId="urn:microsoft.com/office/officeart/2005/8/layout/cycle5"/>
    <dgm:cxn modelId="{B5D815D1-E919-45A6-BEA3-38B08A4BAAF8}" type="presParOf" srcId="{D35AAA58-FEAE-44C0-8B23-34AD5E458BE6}" destId="{8D296BB4-9BE9-4C07-BF16-05B1BB310EC2}" srcOrd="9" destOrd="0" presId="urn:microsoft.com/office/officeart/2005/8/layout/cycle5"/>
    <dgm:cxn modelId="{1A79C405-AD1A-40AB-93BE-BC919A27AB00}" type="presParOf" srcId="{D35AAA58-FEAE-44C0-8B23-34AD5E458BE6}" destId="{7503BF61-C848-4DF9-83BD-4D67808F3772}" srcOrd="10" destOrd="0" presId="urn:microsoft.com/office/officeart/2005/8/layout/cycle5"/>
    <dgm:cxn modelId="{75D2C5A9-EB88-42F9-9939-7C719CCB107F}" type="presParOf" srcId="{D35AAA58-FEAE-44C0-8B23-34AD5E458BE6}" destId="{9270639A-8AAB-44A3-BD88-90C8C711E67F}" srcOrd="11" destOrd="0" presId="urn:microsoft.com/office/officeart/2005/8/layout/cycle5"/>
    <dgm:cxn modelId="{53238651-8549-4C69-B78D-C171EB0E69C6}" type="presParOf" srcId="{D35AAA58-FEAE-44C0-8B23-34AD5E458BE6}" destId="{AC08A15A-7C41-4A83-A793-678AA9C26F0D}" srcOrd="12" destOrd="0" presId="urn:microsoft.com/office/officeart/2005/8/layout/cycle5"/>
    <dgm:cxn modelId="{2DD0604C-2C32-4F3E-9B75-889377D76B9E}" type="presParOf" srcId="{D35AAA58-FEAE-44C0-8B23-34AD5E458BE6}" destId="{647382F3-6FC7-47F3-84CF-BBF915C5C6F2}" srcOrd="13" destOrd="0" presId="urn:microsoft.com/office/officeart/2005/8/layout/cycle5"/>
    <dgm:cxn modelId="{4A3244DD-13F8-4142-8367-A36F07161EA3}" type="presParOf" srcId="{D35AAA58-FEAE-44C0-8B23-34AD5E458BE6}" destId="{06E7A4F0-04B2-4FEF-BE6E-B22D98D6E2A7}" srcOrd="14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A9765-2F2E-4084-9AA6-3C8C66444C5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3887C-B6FF-460C-884B-40E3FFE5C3E9}">
      <dgm:prSet phldrT="[Text]" custT="1"/>
      <dgm:spPr/>
      <dgm:t>
        <a:bodyPr/>
        <a:lstStyle/>
        <a:p>
          <a:r>
            <a:rPr lang="en-US" sz="3600" b="1" dirty="0">
              <a:effectLst/>
            </a:rPr>
            <a:t>The Kaleidoscope Collective for Learning</a:t>
          </a:r>
        </a:p>
      </dgm:t>
    </dgm:pt>
    <dgm:pt modelId="{FA86282D-F550-40D1-83E7-7C7944B27A40}" type="parTrans" cxnId="{C7D04457-06D1-431B-ACEA-31F5FFCDE044}">
      <dgm:prSet/>
      <dgm:spPr/>
      <dgm:t>
        <a:bodyPr/>
        <a:lstStyle/>
        <a:p>
          <a:endParaRPr lang="en-US" sz="2000"/>
        </a:p>
      </dgm:t>
    </dgm:pt>
    <dgm:pt modelId="{AAB7EAD5-DBA5-45EF-B91D-0985146E2D4F}" type="sibTrans" cxnId="{C7D04457-06D1-431B-ACEA-31F5FFCDE044}">
      <dgm:prSet/>
      <dgm:spPr/>
      <dgm:t>
        <a:bodyPr/>
        <a:lstStyle/>
        <a:p>
          <a:endParaRPr lang="en-US" sz="2000"/>
        </a:p>
      </dgm:t>
    </dgm:pt>
    <dgm:pt modelId="{0131A458-7040-4F33-AE70-0765DDE7276C}" type="pres">
      <dgm:prSet presAssocID="{DC6A9765-2F2E-4084-9AA6-3C8C66444C5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83B39CB-0572-4981-B385-B2B88DDD2D6F}" type="pres">
      <dgm:prSet presAssocID="{A513887C-B6FF-460C-884B-40E3FFE5C3E9}" presName="Accent1" presStyleCnt="0"/>
      <dgm:spPr/>
    </dgm:pt>
    <dgm:pt modelId="{883210A4-8CA4-41D3-A4D4-4B98588B385F}" type="pres">
      <dgm:prSet presAssocID="{A513887C-B6FF-460C-884B-40E3FFE5C3E9}" presName="Accent" presStyleLbl="node1" presStyleIdx="0" presStyleCnt="1" custLinFactNeighborX="15117" custLinFactNeighborY="961"/>
      <dgm:spPr/>
    </dgm:pt>
    <dgm:pt modelId="{1F09632C-BA24-41D7-A31F-E1AAF42296E6}" type="pres">
      <dgm:prSet presAssocID="{A513887C-B6FF-460C-884B-40E3FFE5C3E9}" presName="Parent1" presStyleLbl="revTx" presStyleIdx="0" presStyleCnt="1" custLinFactNeighborX="25639" custLinFactNeighborY="-15188">
        <dgm:presLayoutVars>
          <dgm:chMax val="1"/>
          <dgm:chPref val="1"/>
          <dgm:bulletEnabled val="1"/>
        </dgm:presLayoutVars>
      </dgm:prSet>
      <dgm:spPr/>
    </dgm:pt>
  </dgm:ptLst>
  <dgm:cxnLst>
    <dgm:cxn modelId="{33C40A09-E16E-42FC-963D-E11F2FF1BE8A}" type="presOf" srcId="{A513887C-B6FF-460C-884B-40E3FFE5C3E9}" destId="{1F09632C-BA24-41D7-A31F-E1AAF42296E6}" srcOrd="0" destOrd="0" presId="urn:microsoft.com/office/officeart/2009/layout/CircleArrowProcess"/>
    <dgm:cxn modelId="{89B2945C-95C6-4011-802A-D7D4E40B477B}" type="presOf" srcId="{DC6A9765-2F2E-4084-9AA6-3C8C66444C51}" destId="{0131A458-7040-4F33-AE70-0765DDE7276C}" srcOrd="0" destOrd="0" presId="urn:microsoft.com/office/officeart/2009/layout/CircleArrowProcess"/>
    <dgm:cxn modelId="{C7D04457-06D1-431B-ACEA-31F5FFCDE044}" srcId="{DC6A9765-2F2E-4084-9AA6-3C8C66444C51}" destId="{A513887C-B6FF-460C-884B-40E3FFE5C3E9}" srcOrd="0" destOrd="0" parTransId="{FA86282D-F550-40D1-83E7-7C7944B27A40}" sibTransId="{AAB7EAD5-DBA5-45EF-B91D-0985146E2D4F}"/>
    <dgm:cxn modelId="{509A46D2-9D47-4C08-B442-DD50124797C0}" type="presParOf" srcId="{0131A458-7040-4F33-AE70-0765DDE7276C}" destId="{783B39CB-0572-4981-B385-B2B88DDD2D6F}" srcOrd="0" destOrd="0" presId="urn:microsoft.com/office/officeart/2009/layout/CircleArrowProcess"/>
    <dgm:cxn modelId="{88B223D2-9688-40B4-A3BA-884845DC68DE}" type="presParOf" srcId="{783B39CB-0572-4981-B385-B2B88DDD2D6F}" destId="{883210A4-8CA4-41D3-A4D4-4B98588B385F}" srcOrd="0" destOrd="0" presId="urn:microsoft.com/office/officeart/2009/layout/CircleArrowProcess"/>
    <dgm:cxn modelId="{8B64EEB1-7ACE-4692-86E1-3231D9794539}" type="presParOf" srcId="{0131A458-7040-4F33-AE70-0765DDE7276C}" destId="{1F09632C-BA24-41D7-A31F-E1AAF42296E6}" srcOrd="1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78238-3ED4-412F-9BB0-34A98BE9D90F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F9DDED1-192B-4842-9422-B7A77B0CD2C1}">
      <dgm:prSet phldrT="[Text]" custT="1"/>
      <dgm:spPr/>
      <dgm:t>
        <a:bodyPr/>
        <a:lstStyle/>
        <a:p>
          <a:r>
            <a:rPr lang="en-US" sz="3000" b="1" dirty="0"/>
            <a:t>Engaging performance tasks</a:t>
          </a:r>
          <a:endParaRPr lang="en-US" sz="3000" dirty="0"/>
        </a:p>
      </dgm:t>
    </dgm:pt>
    <dgm:pt modelId="{0B20E8E2-EC30-4CC9-BEA5-1FA0B1B86177}" type="parTrans" cxnId="{28B4F3DA-B481-4346-A50E-E879661FCA01}">
      <dgm:prSet/>
      <dgm:spPr/>
      <dgm:t>
        <a:bodyPr/>
        <a:lstStyle/>
        <a:p>
          <a:endParaRPr lang="en-US" sz="3000"/>
        </a:p>
      </dgm:t>
    </dgm:pt>
    <dgm:pt modelId="{1F1F57CE-2045-4A41-BEE8-7AFFCDDEB544}" type="sibTrans" cxnId="{28B4F3DA-B481-4346-A50E-E879661FCA01}">
      <dgm:prSet/>
      <dgm:spPr/>
      <dgm:t>
        <a:bodyPr/>
        <a:lstStyle/>
        <a:p>
          <a:endParaRPr lang="en-US" sz="3000"/>
        </a:p>
      </dgm:t>
    </dgm:pt>
    <dgm:pt modelId="{A3149606-BAF2-4745-9FFE-414A5FF14BF2}">
      <dgm:prSet phldrT="[Text]" custT="1"/>
      <dgm:spPr/>
      <dgm:t>
        <a:bodyPr/>
        <a:lstStyle/>
        <a:p>
          <a:r>
            <a:rPr lang="en-US" sz="3000" b="1" dirty="0"/>
            <a:t>Innovative assessment design</a:t>
          </a:r>
          <a:endParaRPr lang="en-US" sz="3000" dirty="0"/>
        </a:p>
      </dgm:t>
    </dgm:pt>
    <dgm:pt modelId="{9876FA40-BAC5-4402-91C2-2E335E9F5F65}" type="parTrans" cxnId="{FAAC63EC-84A0-45D8-92C6-B6A3B498E259}">
      <dgm:prSet/>
      <dgm:spPr/>
      <dgm:t>
        <a:bodyPr/>
        <a:lstStyle/>
        <a:p>
          <a:endParaRPr lang="en-US" sz="3000"/>
        </a:p>
      </dgm:t>
    </dgm:pt>
    <dgm:pt modelId="{3F82A051-241E-4A9D-B155-EF77F6893997}" type="sibTrans" cxnId="{FAAC63EC-84A0-45D8-92C6-B6A3B498E259}">
      <dgm:prSet/>
      <dgm:spPr/>
      <dgm:t>
        <a:bodyPr/>
        <a:lstStyle/>
        <a:p>
          <a:endParaRPr lang="en-US" sz="3000"/>
        </a:p>
      </dgm:t>
    </dgm:pt>
    <dgm:pt modelId="{FB573462-CDBB-4F02-ABBF-324BD351A7A2}">
      <dgm:prSet phldrT="[Text]" custT="1"/>
      <dgm:spPr/>
      <dgm:t>
        <a:bodyPr/>
        <a:lstStyle/>
        <a:p>
          <a:r>
            <a:rPr lang="en-US" sz="3000" b="1" dirty="0"/>
            <a:t>Increased district and school flexibilities</a:t>
          </a:r>
          <a:endParaRPr lang="en-US" sz="3000" dirty="0"/>
        </a:p>
      </dgm:t>
    </dgm:pt>
    <dgm:pt modelId="{15D0CFB1-7D7D-48CE-AE5D-35E96A1E72F2}" type="parTrans" cxnId="{851FCC02-AD32-4818-BBEB-F5054A83EE79}">
      <dgm:prSet/>
      <dgm:spPr/>
      <dgm:t>
        <a:bodyPr/>
        <a:lstStyle/>
        <a:p>
          <a:endParaRPr lang="en-US" sz="3000"/>
        </a:p>
      </dgm:t>
    </dgm:pt>
    <dgm:pt modelId="{D32DC573-0F71-409E-ADBB-04C48E1C0E4D}" type="sibTrans" cxnId="{851FCC02-AD32-4818-BBEB-F5054A83EE79}">
      <dgm:prSet/>
      <dgm:spPr/>
      <dgm:t>
        <a:bodyPr/>
        <a:lstStyle/>
        <a:p>
          <a:endParaRPr lang="en-US" sz="3000"/>
        </a:p>
      </dgm:t>
    </dgm:pt>
    <dgm:pt modelId="{1133D073-03FA-4448-8DA6-060648FC60E1}">
      <dgm:prSet custT="1"/>
      <dgm:spPr/>
      <dgm:t>
        <a:bodyPr/>
        <a:lstStyle/>
        <a:p>
          <a:r>
            <a:rPr lang="en-US" sz="3000" b="1" dirty="0"/>
            <a:t>Resources and support</a:t>
          </a:r>
          <a:endParaRPr lang="en-US" sz="3000" dirty="0"/>
        </a:p>
      </dgm:t>
    </dgm:pt>
    <dgm:pt modelId="{F89B67FC-856E-4214-B797-2579F3B26D40}" type="parTrans" cxnId="{8C8D61CD-9086-4207-8E94-E564A39A8AC2}">
      <dgm:prSet/>
      <dgm:spPr/>
      <dgm:t>
        <a:bodyPr/>
        <a:lstStyle/>
        <a:p>
          <a:endParaRPr lang="en-US" sz="3000"/>
        </a:p>
      </dgm:t>
    </dgm:pt>
    <dgm:pt modelId="{58F6F487-2A93-4BB4-8088-0A213FD200DF}" type="sibTrans" cxnId="{8C8D61CD-9086-4207-8E94-E564A39A8AC2}">
      <dgm:prSet/>
      <dgm:spPr/>
      <dgm:t>
        <a:bodyPr/>
        <a:lstStyle/>
        <a:p>
          <a:endParaRPr lang="en-US" sz="3000"/>
        </a:p>
      </dgm:t>
    </dgm:pt>
    <dgm:pt modelId="{DF74B9FD-0704-4B5E-BDE2-2ADF8CFBCFB8}" type="pres">
      <dgm:prSet presAssocID="{58B78238-3ED4-412F-9BB0-34A98BE9D90F}" presName="Name0" presStyleCnt="0">
        <dgm:presLayoutVars>
          <dgm:chMax val="7"/>
          <dgm:chPref val="7"/>
          <dgm:dir/>
        </dgm:presLayoutVars>
      </dgm:prSet>
      <dgm:spPr/>
    </dgm:pt>
    <dgm:pt modelId="{93B598A4-EF90-4555-A033-2CD91AA9AF5E}" type="pres">
      <dgm:prSet presAssocID="{58B78238-3ED4-412F-9BB0-34A98BE9D90F}" presName="Name1" presStyleCnt="0"/>
      <dgm:spPr/>
    </dgm:pt>
    <dgm:pt modelId="{5B2EE402-2B89-461C-A1E6-91594FA4CF94}" type="pres">
      <dgm:prSet presAssocID="{58B78238-3ED4-412F-9BB0-34A98BE9D90F}" presName="cycle" presStyleCnt="0"/>
      <dgm:spPr/>
    </dgm:pt>
    <dgm:pt modelId="{E643583B-9DF8-421C-B1E1-FF0847AA9E12}" type="pres">
      <dgm:prSet presAssocID="{58B78238-3ED4-412F-9BB0-34A98BE9D90F}" presName="srcNode" presStyleLbl="node1" presStyleIdx="0" presStyleCnt="4"/>
      <dgm:spPr/>
    </dgm:pt>
    <dgm:pt modelId="{D7AFC5C3-702E-494B-93E7-9DF6A339DA2B}" type="pres">
      <dgm:prSet presAssocID="{58B78238-3ED4-412F-9BB0-34A98BE9D90F}" presName="conn" presStyleLbl="parChTrans1D2" presStyleIdx="0" presStyleCnt="1"/>
      <dgm:spPr/>
    </dgm:pt>
    <dgm:pt modelId="{C2849654-85D6-4AC2-B82A-C5D2CEDD8C5D}" type="pres">
      <dgm:prSet presAssocID="{58B78238-3ED4-412F-9BB0-34A98BE9D90F}" presName="extraNode" presStyleLbl="node1" presStyleIdx="0" presStyleCnt="4"/>
      <dgm:spPr/>
    </dgm:pt>
    <dgm:pt modelId="{AC2A69F2-FF97-455B-BAFD-31724D0EABD2}" type="pres">
      <dgm:prSet presAssocID="{58B78238-3ED4-412F-9BB0-34A98BE9D90F}" presName="dstNode" presStyleLbl="node1" presStyleIdx="0" presStyleCnt="4"/>
      <dgm:spPr/>
    </dgm:pt>
    <dgm:pt modelId="{6EB93B55-2C3E-490E-987A-E9F2AA02892D}" type="pres">
      <dgm:prSet presAssocID="{1F9DDED1-192B-4842-9422-B7A77B0CD2C1}" presName="text_1" presStyleLbl="node1" presStyleIdx="0" presStyleCnt="4">
        <dgm:presLayoutVars>
          <dgm:bulletEnabled val="1"/>
        </dgm:presLayoutVars>
      </dgm:prSet>
      <dgm:spPr/>
    </dgm:pt>
    <dgm:pt modelId="{7E295A15-06FB-4B11-A5D9-808B2B0F494C}" type="pres">
      <dgm:prSet presAssocID="{1F9DDED1-192B-4842-9422-B7A77B0CD2C1}" presName="accent_1" presStyleCnt="0"/>
      <dgm:spPr/>
    </dgm:pt>
    <dgm:pt modelId="{C53D60E7-EBDB-44A1-9CB0-5A02591F49B4}" type="pres">
      <dgm:prSet presAssocID="{1F9DDED1-192B-4842-9422-B7A77B0CD2C1}" presName="accentRepeatNode" presStyleLbl="solidFgAcc1" presStyleIdx="0" presStyleCnt="4"/>
      <dgm:spPr/>
    </dgm:pt>
    <dgm:pt modelId="{954C90A4-9D13-4E96-98E9-BF89F50A5102}" type="pres">
      <dgm:prSet presAssocID="{A3149606-BAF2-4745-9FFE-414A5FF14BF2}" presName="text_2" presStyleLbl="node1" presStyleIdx="1" presStyleCnt="4">
        <dgm:presLayoutVars>
          <dgm:bulletEnabled val="1"/>
        </dgm:presLayoutVars>
      </dgm:prSet>
      <dgm:spPr/>
    </dgm:pt>
    <dgm:pt modelId="{5AEE2134-4A06-4C97-B784-81916025DF5B}" type="pres">
      <dgm:prSet presAssocID="{A3149606-BAF2-4745-9FFE-414A5FF14BF2}" presName="accent_2" presStyleCnt="0"/>
      <dgm:spPr/>
    </dgm:pt>
    <dgm:pt modelId="{25FFA0CB-C43F-4356-9C7A-0438149FC037}" type="pres">
      <dgm:prSet presAssocID="{A3149606-BAF2-4745-9FFE-414A5FF14BF2}" presName="accentRepeatNode" presStyleLbl="solidFgAcc1" presStyleIdx="1" presStyleCnt="4"/>
      <dgm:spPr/>
    </dgm:pt>
    <dgm:pt modelId="{EC8DF76D-EFEF-4817-A25B-EC238C164887}" type="pres">
      <dgm:prSet presAssocID="{FB573462-CDBB-4F02-ABBF-324BD351A7A2}" presName="text_3" presStyleLbl="node1" presStyleIdx="2" presStyleCnt="4">
        <dgm:presLayoutVars>
          <dgm:bulletEnabled val="1"/>
        </dgm:presLayoutVars>
      </dgm:prSet>
      <dgm:spPr/>
    </dgm:pt>
    <dgm:pt modelId="{61E1F687-D572-4736-8F44-56154081CE5E}" type="pres">
      <dgm:prSet presAssocID="{FB573462-CDBB-4F02-ABBF-324BD351A7A2}" presName="accent_3" presStyleCnt="0"/>
      <dgm:spPr/>
    </dgm:pt>
    <dgm:pt modelId="{3CD147D0-1BE8-44F7-801B-64038F03E379}" type="pres">
      <dgm:prSet presAssocID="{FB573462-CDBB-4F02-ABBF-324BD351A7A2}" presName="accentRepeatNode" presStyleLbl="solidFgAcc1" presStyleIdx="2" presStyleCnt="4"/>
      <dgm:spPr/>
    </dgm:pt>
    <dgm:pt modelId="{C9B5CD31-C5F8-48D2-B89E-33666E54DF41}" type="pres">
      <dgm:prSet presAssocID="{1133D073-03FA-4448-8DA6-060648FC60E1}" presName="text_4" presStyleLbl="node1" presStyleIdx="3" presStyleCnt="4">
        <dgm:presLayoutVars>
          <dgm:bulletEnabled val="1"/>
        </dgm:presLayoutVars>
      </dgm:prSet>
      <dgm:spPr/>
    </dgm:pt>
    <dgm:pt modelId="{D1F0F5A4-6D40-441D-A0EC-915C22440E98}" type="pres">
      <dgm:prSet presAssocID="{1133D073-03FA-4448-8DA6-060648FC60E1}" presName="accent_4" presStyleCnt="0"/>
      <dgm:spPr/>
    </dgm:pt>
    <dgm:pt modelId="{86BD53A2-6F1A-44AE-93C3-788D40232A8F}" type="pres">
      <dgm:prSet presAssocID="{1133D073-03FA-4448-8DA6-060648FC60E1}" presName="accentRepeatNode" presStyleLbl="solidFgAcc1" presStyleIdx="3" presStyleCnt="4"/>
      <dgm:spPr/>
    </dgm:pt>
  </dgm:ptLst>
  <dgm:cxnLst>
    <dgm:cxn modelId="{851FCC02-AD32-4818-BBEB-F5054A83EE79}" srcId="{58B78238-3ED4-412F-9BB0-34A98BE9D90F}" destId="{FB573462-CDBB-4F02-ABBF-324BD351A7A2}" srcOrd="2" destOrd="0" parTransId="{15D0CFB1-7D7D-48CE-AE5D-35E96A1E72F2}" sibTransId="{D32DC573-0F71-409E-ADBB-04C48E1C0E4D}"/>
    <dgm:cxn modelId="{6D08C81E-925B-4A61-9D21-7541E02511C1}" type="presOf" srcId="{A3149606-BAF2-4745-9FFE-414A5FF14BF2}" destId="{954C90A4-9D13-4E96-98E9-BF89F50A5102}" srcOrd="0" destOrd="0" presId="urn:microsoft.com/office/officeart/2008/layout/VerticalCurvedList"/>
    <dgm:cxn modelId="{E33FBA69-3447-4580-A9A0-0FD02C2B25DC}" type="presOf" srcId="{1F9DDED1-192B-4842-9422-B7A77B0CD2C1}" destId="{6EB93B55-2C3E-490E-987A-E9F2AA02892D}" srcOrd="0" destOrd="0" presId="urn:microsoft.com/office/officeart/2008/layout/VerticalCurvedList"/>
    <dgm:cxn modelId="{E50AD372-CBD3-470A-B7F3-9C75D0769185}" type="presOf" srcId="{58B78238-3ED4-412F-9BB0-34A98BE9D90F}" destId="{DF74B9FD-0704-4B5E-BDE2-2ADF8CFBCFB8}" srcOrd="0" destOrd="0" presId="urn:microsoft.com/office/officeart/2008/layout/VerticalCurvedList"/>
    <dgm:cxn modelId="{496C757A-9F46-4082-8B65-8EF1150F5103}" type="presOf" srcId="{FB573462-CDBB-4F02-ABBF-324BD351A7A2}" destId="{EC8DF76D-EFEF-4817-A25B-EC238C164887}" srcOrd="0" destOrd="0" presId="urn:microsoft.com/office/officeart/2008/layout/VerticalCurvedList"/>
    <dgm:cxn modelId="{8C8D61CD-9086-4207-8E94-E564A39A8AC2}" srcId="{58B78238-3ED4-412F-9BB0-34A98BE9D90F}" destId="{1133D073-03FA-4448-8DA6-060648FC60E1}" srcOrd="3" destOrd="0" parTransId="{F89B67FC-856E-4214-B797-2579F3B26D40}" sibTransId="{58F6F487-2A93-4BB4-8088-0A213FD200DF}"/>
    <dgm:cxn modelId="{28B4F3DA-B481-4346-A50E-E879661FCA01}" srcId="{58B78238-3ED4-412F-9BB0-34A98BE9D90F}" destId="{1F9DDED1-192B-4842-9422-B7A77B0CD2C1}" srcOrd="0" destOrd="0" parTransId="{0B20E8E2-EC30-4CC9-BEA5-1FA0B1B86177}" sibTransId="{1F1F57CE-2045-4A41-BEE8-7AFFCDDEB544}"/>
    <dgm:cxn modelId="{FAAC63EC-84A0-45D8-92C6-B6A3B498E259}" srcId="{58B78238-3ED4-412F-9BB0-34A98BE9D90F}" destId="{A3149606-BAF2-4745-9FFE-414A5FF14BF2}" srcOrd="1" destOrd="0" parTransId="{9876FA40-BAC5-4402-91C2-2E335E9F5F65}" sibTransId="{3F82A051-241E-4A9D-B155-EF77F6893997}"/>
    <dgm:cxn modelId="{5C0538F2-D6C2-4B1B-88CD-D8FCCC920D66}" type="presOf" srcId="{1F1F57CE-2045-4A41-BEE8-7AFFCDDEB544}" destId="{D7AFC5C3-702E-494B-93E7-9DF6A339DA2B}" srcOrd="0" destOrd="0" presId="urn:microsoft.com/office/officeart/2008/layout/VerticalCurvedList"/>
    <dgm:cxn modelId="{1A7154F2-5A13-4379-95BA-6F2D8BF57690}" type="presOf" srcId="{1133D073-03FA-4448-8DA6-060648FC60E1}" destId="{C9B5CD31-C5F8-48D2-B89E-33666E54DF41}" srcOrd="0" destOrd="0" presId="urn:microsoft.com/office/officeart/2008/layout/VerticalCurvedList"/>
    <dgm:cxn modelId="{1414A9D7-0548-4EEC-A9F0-44E7648FC8BD}" type="presParOf" srcId="{DF74B9FD-0704-4B5E-BDE2-2ADF8CFBCFB8}" destId="{93B598A4-EF90-4555-A033-2CD91AA9AF5E}" srcOrd="0" destOrd="0" presId="urn:microsoft.com/office/officeart/2008/layout/VerticalCurvedList"/>
    <dgm:cxn modelId="{037E72DD-A1A2-4C78-BE59-F5B1A55C44E2}" type="presParOf" srcId="{93B598A4-EF90-4555-A033-2CD91AA9AF5E}" destId="{5B2EE402-2B89-461C-A1E6-91594FA4CF94}" srcOrd="0" destOrd="0" presId="urn:microsoft.com/office/officeart/2008/layout/VerticalCurvedList"/>
    <dgm:cxn modelId="{BF75561D-0619-41AB-BE49-F9937C897535}" type="presParOf" srcId="{5B2EE402-2B89-461C-A1E6-91594FA4CF94}" destId="{E643583B-9DF8-421C-B1E1-FF0847AA9E12}" srcOrd="0" destOrd="0" presId="urn:microsoft.com/office/officeart/2008/layout/VerticalCurvedList"/>
    <dgm:cxn modelId="{97C7DA8F-E09A-4423-B2C9-225DD112C53F}" type="presParOf" srcId="{5B2EE402-2B89-461C-A1E6-91594FA4CF94}" destId="{D7AFC5C3-702E-494B-93E7-9DF6A339DA2B}" srcOrd="1" destOrd="0" presId="urn:microsoft.com/office/officeart/2008/layout/VerticalCurvedList"/>
    <dgm:cxn modelId="{583FA503-13A6-4378-9518-40AF37B4ED99}" type="presParOf" srcId="{5B2EE402-2B89-461C-A1E6-91594FA4CF94}" destId="{C2849654-85D6-4AC2-B82A-C5D2CEDD8C5D}" srcOrd="2" destOrd="0" presId="urn:microsoft.com/office/officeart/2008/layout/VerticalCurvedList"/>
    <dgm:cxn modelId="{0CBD8197-4E83-4EBF-9865-18D87912E4F0}" type="presParOf" srcId="{5B2EE402-2B89-461C-A1E6-91594FA4CF94}" destId="{AC2A69F2-FF97-455B-BAFD-31724D0EABD2}" srcOrd="3" destOrd="0" presId="urn:microsoft.com/office/officeart/2008/layout/VerticalCurvedList"/>
    <dgm:cxn modelId="{C17AD9E1-258E-47C6-A057-21EB1848E718}" type="presParOf" srcId="{93B598A4-EF90-4555-A033-2CD91AA9AF5E}" destId="{6EB93B55-2C3E-490E-987A-E9F2AA02892D}" srcOrd="1" destOrd="0" presId="urn:microsoft.com/office/officeart/2008/layout/VerticalCurvedList"/>
    <dgm:cxn modelId="{C458C432-601B-4276-A9EF-E41D36ED9965}" type="presParOf" srcId="{93B598A4-EF90-4555-A033-2CD91AA9AF5E}" destId="{7E295A15-06FB-4B11-A5D9-808B2B0F494C}" srcOrd="2" destOrd="0" presId="urn:microsoft.com/office/officeart/2008/layout/VerticalCurvedList"/>
    <dgm:cxn modelId="{422714D5-7DE2-473D-BE16-6AC965EA9809}" type="presParOf" srcId="{7E295A15-06FB-4B11-A5D9-808B2B0F494C}" destId="{C53D60E7-EBDB-44A1-9CB0-5A02591F49B4}" srcOrd="0" destOrd="0" presId="urn:microsoft.com/office/officeart/2008/layout/VerticalCurvedList"/>
    <dgm:cxn modelId="{847C93C6-DB41-48A0-BDFD-964BCE1AE13F}" type="presParOf" srcId="{93B598A4-EF90-4555-A033-2CD91AA9AF5E}" destId="{954C90A4-9D13-4E96-98E9-BF89F50A5102}" srcOrd="3" destOrd="0" presId="urn:microsoft.com/office/officeart/2008/layout/VerticalCurvedList"/>
    <dgm:cxn modelId="{8BD4DDC1-3243-48FE-AD21-CEB9BB0FCF84}" type="presParOf" srcId="{93B598A4-EF90-4555-A033-2CD91AA9AF5E}" destId="{5AEE2134-4A06-4C97-B784-81916025DF5B}" srcOrd="4" destOrd="0" presId="urn:microsoft.com/office/officeart/2008/layout/VerticalCurvedList"/>
    <dgm:cxn modelId="{F7412485-0F78-4781-87BE-4047F4BA2191}" type="presParOf" srcId="{5AEE2134-4A06-4C97-B784-81916025DF5B}" destId="{25FFA0CB-C43F-4356-9C7A-0438149FC037}" srcOrd="0" destOrd="0" presId="urn:microsoft.com/office/officeart/2008/layout/VerticalCurvedList"/>
    <dgm:cxn modelId="{0BBB9E68-FB71-4050-A6FE-A104488314D5}" type="presParOf" srcId="{93B598A4-EF90-4555-A033-2CD91AA9AF5E}" destId="{EC8DF76D-EFEF-4817-A25B-EC238C164887}" srcOrd="5" destOrd="0" presId="urn:microsoft.com/office/officeart/2008/layout/VerticalCurvedList"/>
    <dgm:cxn modelId="{CC36E2A4-BA4F-4A21-91CE-08EE8E77D2C3}" type="presParOf" srcId="{93B598A4-EF90-4555-A033-2CD91AA9AF5E}" destId="{61E1F687-D572-4736-8F44-56154081CE5E}" srcOrd="6" destOrd="0" presId="urn:microsoft.com/office/officeart/2008/layout/VerticalCurvedList"/>
    <dgm:cxn modelId="{F7F78F63-F881-47CB-86FB-ABFD24E11FA2}" type="presParOf" srcId="{61E1F687-D572-4736-8F44-56154081CE5E}" destId="{3CD147D0-1BE8-44F7-801B-64038F03E379}" srcOrd="0" destOrd="0" presId="urn:microsoft.com/office/officeart/2008/layout/VerticalCurvedList"/>
    <dgm:cxn modelId="{815452F0-C5F4-4619-96AB-56F01F30985A}" type="presParOf" srcId="{93B598A4-EF90-4555-A033-2CD91AA9AF5E}" destId="{C9B5CD31-C5F8-48D2-B89E-33666E54DF41}" srcOrd="7" destOrd="0" presId="urn:microsoft.com/office/officeart/2008/layout/VerticalCurvedList"/>
    <dgm:cxn modelId="{8C369539-DFD9-47DC-8F93-BEC8DF12847B}" type="presParOf" srcId="{93B598A4-EF90-4555-A033-2CD91AA9AF5E}" destId="{D1F0F5A4-6D40-441D-A0EC-915C22440E98}" srcOrd="8" destOrd="0" presId="urn:microsoft.com/office/officeart/2008/layout/VerticalCurvedList"/>
    <dgm:cxn modelId="{0185110F-EF8F-49DB-B843-E54C4C2BE219}" type="presParOf" srcId="{D1F0F5A4-6D40-441D-A0EC-915C22440E98}" destId="{86BD53A2-6F1A-44AE-93C3-788D40232A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43819-2736-40C3-A3AD-8415EB1C696A}">
      <dsp:nvSpPr>
        <dsp:cNvPr id="0" name=""/>
        <dsp:cNvSpPr/>
      </dsp:nvSpPr>
      <dsp:spPr>
        <a:xfrm>
          <a:off x="4554489" y="13808"/>
          <a:ext cx="2261993" cy="10170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  <a:cs typeface="Arial" pitchFamily="34" charset="0"/>
            </a:rPr>
            <a:t>Funding</a:t>
          </a:r>
        </a:p>
      </dsp:txBody>
      <dsp:txXfrm>
        <a:off x="4604139" y="63458"/>
        <a:ext cx="2162693" cy="917791"/>
      </dsp:txXfrm>
    </dsp:sp>
    <dsp:sp modelId="{0A4669C7-DDB4-454B-9DC4-49DCC3095804}">
      <dsp:nvSpPr>
        <dsp:cNvPr id="0" name=""/>
        <dsp:cNvSpPr/>
      </dsp:nvSpPr>
      <dsp:spPr>
        <a:xfrm>
          <a:off x="3548970" y="522353"/>
          <a:ext cx="4273031" cy="4273031"/>
        </a:xfrm>
        <a:custGeom>
          <a:avLst/>
          <a:gdLst/>
          <a:ahLst/>
          <a:cxnLst/>
          <a:rect l="0" t="0" r="0" b="0"/>
          <a:pathLst>
            <a:path>
              <a:moveTo>
                <a:pt x="3419269" y="427936"/>
              </a:moveTo>
              <a:arcTo wR="2136515" hR="2136515" stAng="18413893" swAng="90010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070EA-71BA-46EE-A311-8AC576A5ECD7}">
      <dsp:nvSpPr>
        <dsp:cNvPr id="0" name=""/>
        <dsp:cNvSpPr/>
      </dsp:nvSpPr>
      <dsp:spPr>
        <a:xfrm>
          <a:off x="6586436" y="1490103"/>
          <a:ext cx="2261993" cy="10170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  <a:cs typeface="Arial" pitchFamily="34" charset="0"/>
            </a:rPr>
            <a:t>Learning Standards</a:t>
          </a:r>
        </a:p>
      </dsp:txBody>
      <dsp:txXfrm>
        <a:off x="6636086" y="1539753"/>
        <a:ext cx="2162693" cy="917791"/>
      </dsp:txXfrm>
    </dsp:sp>
    <dsp:sp modelId="{8011553F-8461-4AF4-9608-B2A6AAF79F5E}">
      <dsp:nvSpPr>
        <dsp:cNvPr id="0" name=""/>
        <dsp:cNvSpPr/>
      </dsp:nvSpPr>
      <dsp:spPr>
        <a:xfrm>
          <a:off x="3548970" y="522353"/>
          <a:ext cx="4273031" cy="4273031"/>
        </a:xfrm>
        <a:custGeom>
          <a:avLst/>
          <a:gdLst/>
          <a:ahLst/>
          <a:cxnLst/>
          <a:rect l="0" t="0" r="0" b="0"/>
          <a:pathLst>
            <a:path>
              <a:moveTo>
                <a:pt x="4268911" y="2269130"/>
              </a:moveTo>
              <a:arcTo wR="2136515" hR="2136515" stAng="21813521" swAng="141786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B62AC-0D74-4618-9E88-601DAECDE597}">
      <dsp:nvSpPr>
        <dsp:cNvPr id="0" name=""/>
        <dsp:cNvSpPr/>
      </dsp:nvSpPr>
      <dsp:spPr>
        <a:xfrm>
          <a:off x="5810301" y="3878800"/>
          <a:ext cx="2261993" cy="10170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  <a:cs typeface="Arial" pitchFamily="34" charset="0"/>
            </a:rPr>
            <a:t>Assessment</a:t>
          </a:r>
        </a:p>
      </dsp:txBody>
      <dsp:txXfrm>
        <a:off x="5859951" y="3928450"/>
        <a:ext cx="2162693" cy="917791"/>
      </dsp:txXfrm>
    </dsp:sp>
    <dsp:sp modelId="{8F756E8E-B88A-43BE-9546-C3B12A3E9952}">
      <dsp:nvSpPr>
        <dsp:cNvPr id="0" name=""/>
        <dsp:cNvSpPr/>
      </dsp:nvSpPr>
      <dsp:spPr>
        <a:xfrm>
          <a:off x="3548970" y="522353"/>
          <a:ext cx="4273031" cy="4273031"/>
        </a:xfrm>
        <a:custGeom>
          <a:avLst/>
          <a:gdLst/>
          <a:ahLst/>
          <a:cxnLst/>
          <a:rect l="0" t="0" r="0" b="0"/>
          <a:pathLst>
            <a:path>
              <a:moveTo>
                <a:pt x="2211460" y="4271716"/>
              </a:moveTo>
              <a:arcTo wR="2136515" hR="2136515" stAng="5279385" swAng="24122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96BB4-9BE9-4C07-BF16-05B1BB310EC2}">
      <dsp:nvSpPr>
        <dsp:cNvPr id="0" name=""/>
        <dsp:cNvSpPr/>
      </dsp:nvSpPr>
      <dsp:spPr>
        <a:xfrm>
          <a:off x="3298676" y="3878800"/>
          <a:ext cx="2261993" cy="10170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</a:rPr>
            <a:t>Accountability</a:t>
          </a:r>
          <a:endParaRPr lang="en-US" sz="2200" b="1" kern="1200" dirty="0">
            <a:latin typeface="+mn-lt"/>
            <a:cs typeface="Arial" pitchFamily="34" charset="0"/>
          </a:endParaRPr>
        </a:p>
      </dsp:txBody>
      <dsp:txXfrm>
        <a:off x="3348326" y="3928450"/>
        <a:ext cx="2162693" cy="917791"/>
      </dsp:txXfrm>
    </dsp:sp>
    <dsp:sp modelId="{9270639A-8AAB-44A3-BD88-90C8C711E67F}">
      <dsp:nvSpPr>
        <dsp:cNvPr id="0" name=""/>
        <dsp:cNvSpPr/>
      </dsp:nvSpPr>
      <dsp:spPr>
        <a:xfrm>
          <a:off x="3548970" y="522353"/>
          <a:ext cx="4273031" cy="4273031"/>
        </a:xfrm>
        <a:custGeom>
          <a:avLst/>
          <a:gdLst/>
          <a:ahLst/>
          <a:cxnLst/>
          <a:rect l="0" t="0" r="0" b="0"/>
          <a:pathLst>
            <a:path>
              <a:moveTo>
                <a:pt x="236089" y="3112773"/>
              </a:moveTo>
              <a:arcTo wR="2136515" hR="2136515" stAng="9168613" swAng="141786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A15A-7C41-4A83-A793-678AA9C26F0D}">
      <dsp:nvSpPr>
        <dsp:cNvPr id="0" name=""/>
        <dsp:cNvSpPr/>
      </dsp:nvSpPr>
      <dsp:spPr>
        <a:xfrm>
          <a:off x="2522542" y="1490103"/>
          <a:ext cx="2261993" cy="101709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</a:rPr>
            <a:t>Creation of Charter Schools</a:t>
          </a:r>
        </a:p>
      </dsp:txBody>
      <dsp:txXfrm>
        <a:off x="2572192" y="1539753"/>
        <a:ext cx="2162693" cy="917791"/>
      </dsp:txXfrm>
    </dsp:sp>
    <dsp:sp modelId="{06E7A4F0-04B2-4FEF-BE6E-B22D98D6E2A7}">
      <dsp:nvSpPr>
        <dsp:cNvPr id="0" name=""/>
        <dsp:cNvSpPr/>
      </dsp:nvSpPr>
      <dsp:spPr>
        <a:xfrm>
          <a:off x="3548970" y="522353"/>
          <a:ext cx="4273031" cy="4273031"/>
        </a:xfrm>
        <a:custGeom>
          <a:avLst/>
          <a:gdLst/>
          <a:ahLst/>
          <a:cxnLst/>
          <a:rect l="0" t="0" r="0" b="0"/>
          <a:pathLst>
            <a:path>
              <a:moveTo>
                <a:pt x="455216" y="818208"/>
              </a:moveTo>
              <a:arcTo wR="2136515" hR="2136515" stAng="13086000" swAng="90010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10A4-8CA4-41D3-A4D4-4B98588B385F}">
      <dsp:nvSpPr>
        <dsp:cNvPr id="0" name=""/>
        <dsp:cNvSpPr/>
      </dsp:nvSpPr>
      <dsp:spPr>
        <a:xfrm>
          <a:off x="3341797" y="54531"/>
          <a:ext cx="5673175" cy="567443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9632C-BA24-41D7-A31F-E1AAF42296E6}">
      <dsp:nvSpPr>
        <dsp:cNvPr id="0" name=""/>
        <dsp:cNvSpPr/>
      </dsp:nvSpPr>
      <dsp:spPr>
        <a:xfrm>
          <a:off x="4548671" y="1813781"/>
          <a:ext cx="3165684" cy="158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/>
            </a:rPr>
            <a:t>The Kaleidoscope Collective for Learning</a:t>
          </a:r>
        </a:p>
      </dsp:txBody>
      <dsp:txXfrm>
        <a:off x="4548671" y="1813781"/>
        <a:ext cx="3165684" cy="1582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C5C3-702E-494B-93E7-9DF6A339DA2B}">
      <dsp:nvSpPr>
        <dsp:cNvPr id="0" name=""/>
        <dsp:cNvSpPr/>
      </dsp:nvSpPr>
      <dsp:spPr>
        <a:xfrm>
          <a:off x="-6068673" y="-928546"/>
          <a:ext cx="7224222" cy="7224222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93B55-2C3E-490E-987A-E9F2AA02892D}">
      <dsp:nvSpPr>
        <dsp:cNvPr id="0" name=""/>
        <dsp:cNvSpPr/>
      </dsp:nvSpPr>
      <dsp:spPr>
        <a:xfrm>
          <a:off x="604783" y="412624"/>
          <a:ext cx="10209421" cy="825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Engaging performance tasks</a:t>
          </a:r>
          <a:endParaRPr lang="en-US" sz="3000" kern="1200" dirty="0"/>
        </a:p>
      </dsp:txBody>
      <dsp:txXfrm>
        <a:off x="604783" y="412624"/>
        <a:ext cx="10209421" cy="825679"/>
      </dsp:txXfrm>
    </dsp:sp>
    <dsp:sp modelId="{C53D60E7-EBDB-44A1-9CB0-5A02591F49B4}">
      <dsp:nvSpPr>
        <dsp:cNvPr id="0" name=""/>
        <dsp:cNvSpPr/>
      </dsp:nvSpPr>
      <dsp:spPr>
        <a:xfrm>
          <a:off x="88734" y="309415"/>
          <a:ext cx="1032099" cy="1032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90A4-9D13-4E96-98E9-BF89F50A5102}">
      <dsp:nvSpPr>
        <dsp:cNvPr id="0" name=""/>
        <dsp:cNvSpPr/>
      </dsp:nvSpPr>
      <dsp:spPr>
        <a:xfrm>
          <a:off x="1078164" y="1651358"/>
          <a:ext cx="9736041" cy="825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Innovative assessment design</a:t>
          </a:r>
          <a:endParaRPr lang="en-US" sz="3000" kern="1200" dirty="0"/>
        </a:p>
      </dsp:txBody>
      <dsp:txXfrm>
        <a:off x="1078164" y="1651358"/>
        <a:ext cx="9736041" cy="825679"/>
      </dsp:txXfrm>
    </dsp:sp>
    <dsp:sp modelId="{25FFA0CB-C43F-4356-9C7A-0438149FC037}">
      <dsp:nvSpPr>
        <dsp:cNvPr id="0" name=""/>
        <dsp:cNvSpPr/>
      </dsp:nvSpPr>
      <dsp:spPr>
        <a:xfrm>
          <a:off x="562115" y="1548148"/>
          <a:ext cx="1032099" cy="1032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F76D-EFEF-4817-A25B-EC238C164887}">
      <dsp:nvSpPr>
        <dsp:cNvPr id="0" name=""/>
        <dsp:cNvSpPr/>
      </dsp:nvSpPr>
      <dsp:spPr>
        <a:xfrm>
          <a:off x="1078164" y="2890092"/>
          <a:ext cx="9736041" cy="825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Increased district and school flexibilities</a:t>
          </a:r>
          <a:endParaRPr lang="en-US" sz="3000" kern="1200" dirty="0"/>
        </a:p>
      </dsp:txBody>
      <dsp:txXfrm>
        <a:off x="1078164" y="2890092"/>
        <a:ext cx="9736041" cy="825679"/>
      </dsp:txXfrm>
    </dsp:sp>
    <dsp:sp modelId="{3CD147D0-1BE8-44F7-801B-64038F03E379}">
      <dsp:nvSpPr>
        <dsp:cNvPr id="0" name=""/>
        <dsp:cNvSpPr/>
      </dsp:nvSpPr>
      <dsp:spPr>
        <a:xfrm>
          <a:off x="562115" y="2786882"/>
          <a:ext cx="1032099" cy="1032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5CD31-C5F8-48D2-B89E-33666E54DF41}">
      <dsp:nvSpPr>
        <dsp:cNvPr id="0" name=""/>
        <dsp:cNvSpPr/>
      </dsp:nvSpPr>
      <dsp:spPr>
        <a:xfrm>
          <a:off x="604783" y="4128825"/>
          <a:ext cx="10209421" cy="825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38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Resources and support</a:t>
          </a:r>
          <a:endParaRPr lang="en-US" sz="3000" kern="1200" dirty="0"/>
        </a:p>
      </dsp:txBody>
      <dsp:txXfrm>
        <a:off x="604783" y="4128825"/>
        <a:ext cx="10209421" cy="825679"/>
      </dsp:txXfrm>
    </dsp:sp>
    <dsp:sp modelId="{86BD53A2-6F1A-44AE-93C3-788D40232A8F}">
      <dsp:nvSpPr>
        <dsp:cNvPr id="0" name=""/>
        <dsp:cNvSpPr/>
      </dsp:nvSpPr>
      <dsp:spPr>
        <a:xfrm>
          <a:off x="88734" y="4025615"/>
          <a:ext cx="1032099" cy="1032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0.69335</cdr:x>
      <cdr:y>0.33631</cdr:y>
    </cdr:from>
    <cdr:to>
      <cdr:x>0.82497</cdr:x>
      <cdr:y>0.84094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94198" y="1445761"/>
          <a:ext cx="1137886" cy="216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MCAS/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PARCC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No State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Results</a:t>
          </a:r>
        </a:p>
      </cdr:txBody>
    </cdr:sp>
  </cdr:relSizeAnchor>
  <cdr:relSizeAnchor xmlns:cdr="http://schemas.openxmlformats.org/drawingml/2006/chartDrawing">
    <cdr:from>
      <cdr:x>0.30365</cdr:x>
      <cdr:y>0.48261</cdr:y>
    </cdr:from>
    <cdr:to>
      <cdr:x>0.5724</cdr:x>
      <cdr:y>0.60479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224982" y="2407920"/>
          <a:ext cx="2854394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</a:rPr>
            <a:t>MCAS 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</a:rPr>
            <a:t>% Proficient/Advanced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5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4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8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115EE-B956-4FF4-B3E1-408BB3E629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07025" y="1958975"/>
            <a:ext cx="6678613" cy="244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The Commissioner’s Report to the Board: </a:t>
            </a:r>
          </a:p>
          <a:p>
            <a:pPr algn="ctr"/>
            <a:r>
              <a:rPr lang="en-US" sz="5000" b="1" dirty="0"/>
              <a:t>Our Way Forward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CD4DF76-22FE-4C4B-991E-91D9408AF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4" r="17933"/>
          <a:stretch/>
        </p:blipFill>
        <p:spPr>
          <a:xfrm>
            <a:off x="435935" y="499729"/>
            <a:ext cx="4221126" cy="56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DA51-38B0-4AA7-9E5C-B9223514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Deeper Learning for All:  </a:t>
            </a:r>
            <a:r>
              <a:rPr lang="en-US" sz="3400" dirty="0"/>
              <a:t>Student Engagement </a:t>
            </a:r>
          </a:p>
        </p:txBody>
      </p:sp>
      <p:graphicFrame>
        <p:nvGraphicFramePr>
          <p:cNvPr id="9" name="Content Placeholder 8" descr="5th Grade: 75%&#10;9th Grade: 41%&#10;11th Grade: 32%">
            <a:extLst>
              <a:ext uri="{FF2B5EF4-FFF2-40B4-BE49-F238E27FC236}">
                <a16:creationId xmlns:a16="http://schemas.microsoft.com/office/drawing/2014/main" id="{C7B02735-270C-4923-A872-6D0677835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95926"/>
              </p:ext>
            </p:extLst>
          </p:nvPr>
        </p:nvGraphicFramePr>
        <p:xfrm>
          <a:off x="568325" y="1230313"/>
          <a:ext cx="11370390" cy="49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E0943-1515-40B0-A880-2AB165F4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975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eball player swinging a bat at a ball&#10;&#10;Description automatically generated">
            <a:extLst>
              <a:ext uri="{FF2B5EF4-FFF2-40B4-BE49-F238E27FC236}">
                <a16:creationId xmlns:a16="http://schemas.microsoft.com/office/drawing/2014/main" id="{A89D8C75-A99F-4865-A988-E03C9867E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2" b="2"/>
          <a:stretch/>
        </p:blipFill>
        <p:spPr>
          <a:xfrm>
            <a:off x="4966012" y="198387"/>
            <a:ext cx="3765946" cy="376594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 descr="A group of people on a stage&#10;&#10;Description automatically generated">
            <a:extLst>
              <a:ext uri="{FF2B5EF4-FFF2-40B4-BE49-F238E27FC236}">
                <a16:creationId xmlns:a16="http://schemas.microsoft.com/office/drawing/2014/main" id="{71EAFF50-B080-40DF-B006-870F77A37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r="2" b="2"/>
          <a:stretch/>
        </p:blipFill>
        <p:spPr>
          <a:xfrm>
            <a:off x="1199077" y="4"/>
            <a:ext cx="4125131" cy="2489417"/>
          </a:xfrm>
          <a:custGeom>
            <a:avLst/>
            <a:gdLst>
              <a:gd name="connsiteX0" fmla="*/ 44777 w 4125131"/>
              <a:gd name="connsiteY0" fmla="*/ 0 h 2489417"/>
              <a:gd name="connsiteX1" fmla="*/ 4080354 w 4125131"/>
              <a:gd name="connsiteY1" fmla="*/ 0 h 2489417"/>
              <a:gd name="connsiteX2" fmla="*/ 4083227 w 4125131"/>
              <a:gd name="connsiteY2" fmla="*/ 11173 h 2489417"/>
              <a:gd name="connsiteX3" fmla="*/ 4125131 w 4125131"/>
              <a:gd name="connsiteY3" fmla="*/ 426852 h 2489417"/>
              <a:gd name="connsiteX4" fmla="*/ 2062565 w 4125131"/>
              <a:gd name="connsiteY4" fmla="*/ 2489417 h 2489417"/>
              <a:gd name="connsiteX5" fmla="*/ 0 w 4125131"/>
              <a:gd name="connsiteY5" fmla="*/ 426852 h 2489417"/>
              <a:gd name="connsiteX6" fmla="*/ 41904 w 4125131"/>
              <a:gd name="connsiteY6" fmla="*/ 11173 h 24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Content Placeholder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1F8694B3-D9C0-4C02-9CA5-316AD667D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r="26364" b="-2"/>
          <a:stretch/>
        </p:blipFill>
        <p:spPr>
          <a:xfrm>
            <a:off x="-2" y="1998084"/>
            <a:ext cx="4231752" cy="4859916"/>
          </a:xfrm>
          <a:custGeom>
            <a:avLst/>
            <a:gdLst>
              <a:gd name="connsiteX0" fmla="*/ 1051869 w 4231752"/>
              <a:gd name="connsiteY0" fmla="*/ 0 h 4859916"/>
              <a:gd name="connsiteX1" fmla="*/ 4231752 w 4231752"/>
              <a:gd name="connsiteY1" fmla="*/ 3179883 h 4859916"/>
              <a:gd name="connsiteX2" fmla="*/ 3847958 w 4231752"/>
              <a:gd name="connsiteY2" fmla="*/ 4695604 h 4859916"/>
              <a:gd name="connsiteX3" fmla="*/ 3748135 w 4231752"/>
              <a:gd name="connsiteY3" fmla="*/ 4859916 h 4859916"/>
              <a:gd name="connsiteX4" fmla="*/ 0 w 4231752"/>
              <a:gd name="connsiteY4" fmla="*/ 4859916 h 4859916"/>
              <a:gd name="connsiteX5" fmla="*/ 0 w 4231752"/>
              <a:gd name="connsiteY5" fmla="*/ 181856 h 4859916"/>
              <a:gd name="connsiteX6" fmla="*/ 106268 w 4231752"/>
              <a:gd name="connsiteY6" fmla="*/ 142962 h 4859916"/>
              <a:gd name="connsiteX7" fmla="*/ 1051869 w 4231752"/>
              <a:gd name="connsiteY7" fmla="*/ 0 h 485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Google Shape;326;p34" descr="Karina Gil Grade 7">
            <a:extLst>
              <a:ext uri="{FF2B5EF4-FFF2-40B4-BE49-F238E27FC236}">
                <a16:creationId xmlns:a16="http://schemas.microsoft.com/office/drawing/2014/main" id="{291FEB61-5D9E-46C0-843E-A6F6E069F5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804" b="429"/>
          <a:stretch/>
        </p:blipFill>
        <p:spPr>
          <a:xfrm>
            <a:off x="8845406" y="4"/>
            <a:ext cx="3346597" cy="3631921"/>
          </a:xfrm>
          <a:custGeom>
            <a:avLst/>
            <a:gdLst>
              <a:gd name="connsiteX0" fmla="*/ 416855 w 3346597"/>
              <a:gd name="connsiteY0" fmla="*/ 0 h 3631921"/>
              <a:gd name="connsiteX1" fmla="*/ 3346597 w 3346597"/>
              <a:gd name="connsiteY1" fmla="*/ 0 h 3631921"/>
              <a:gd name="connsiteX2" fmla="*/ 3346597 w 3346597"/>
              <a:gd name="connsiteY2" fmla="*/ 3384403 h 3631921"/>
              <a:gd name="connsiteX3" fmla="*/ 3209678 w 3346597"/>
              <a:gd name="connsiteY3" fmla="*/ 3450360 h 3631921"/>
              <a:gd name="connsiteX4" fmla="*/ 2310376 w 3346597"/>
              <a:gd name="connsiteY4" fmla="*/ 3631921 h 3631921"/>
              <a:gd name="connsiteX5" fmla="*/ 0 w 3346597"/>
              <a:gd name="connsiteY5" fmla="*/ 1321546 h 3631921"/>
              <a:gd name="connsiteX6" fmla="*/ 394576 w 3346597"/>
              <a:gd name="connsiteY6" fmla="*/ 29794 h 36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6597" h="3631921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090A9D-9BD2-4EB9-A6B7-8D042B6E4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7A5EA-CAE6-476B-A077-6B43A01F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012" y="4918254"/>
            <a:ext cx="6425867" cy="553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Holistic Support &amp; Enrichment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7F4D0-A75F-4D83-BC26-CFBAF133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0" y="5566996"/>
            <a:ext cx="7772534" cy="79903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3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3000" b="1" dirty="0">
                <a:solidFill>
                  <a:srgbClr val="000000"/>
                </a:solidFill>
                <a:latin typeface="+mn-lt"/>
                <a:cs typeface="+mn-cs"/>
              </a:rPr>
              <a:t>I</a:t>
            </a:r>
            <a:r>
              <a:rPr lang="en-US" sz="3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mportance of </a:t>
            </a:r>
            <a:r>
              <a:rPr lang="en-US" sz="3000" b="1" dirty="0">
                <a:solidFill>
                  <a:srgbClr val="000000"/>
                </a:solidFill>
                <a:latin typeface="+mn-lt"/>
                <a:cs typeface="+mn-cs"/>
              </a:rPr>
              <a:t>A</a:t>
            </a:r>
            <a:r>
              <a:rPr lang="en-US" sz="3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rts, Enrichment and Sports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C85A-28D9-427C-8F50-7FC42B40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zh-CN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06069750-1C70-416E-8018-96CA0E5C5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3999" b="-1"/>
          <a:stretch/>
        </p:blipFill>
        <p:spPr>
          <a:xfrm>
            <a:off x="1308100" y="1150143"/>
            <a:ext cx="9347200" cy="52578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37D84-B7CD-4485-A45C-B3364505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Families as Partners</a:t>
            </a:r>
          </a:p>
        </p:txBody>
      </p:sp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C591-B946-4863-ADCD-10ED315B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151B28-FAB6-4351-8CF4-1C788DE96B3F}"/>
              </a:ext>
            </a:extLst>
          </p:cNvPr>
          <p:cNvSpPr txBox="1">
            <a:spLocks/>
          </p:cNvSpPr>
          <p:nvPr/>
        </p:nvSpPr>
        <p:spPr>
          <a:xfrm>
            <a:off x="567743" y="288925"/>
            <a:ext cx="11370972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sz="2800" b="1" dirty="0"/>
              <a:t>Holistic Support &amp; Enrichment</a:t>
            </a:r>
          </a:p>
        </p:txBody>
      </p:sp>
    </p:spTree>
    <p:extLst>
      <p:ext uri="{BB962C8B-B14F-4D97-AF65-F5344CB8AC3E}">
        <p14:creationId xmlns:p14="http://schemas.microsoft.com/office/powerpoint/2010/main" val="220514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A5EA-CAE6-476B-A077-6B43A01F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Innovation and Evidenced-Based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7F4D0-A75F-4D83-BC26-CFBAF133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dirty="0"/>
              <a:t>Educator Workforce Diversity</a:t>
            </a:r>
          </a:p>
          <a:p>
            <a:r>
              <a:rPr lang="en-US" dirty="0"/>
              <a:t>CURATE: </a:t>
            </a:r>
            <a:r>
              <a:rPr lang="en-US" dirty="0" err="1"/>
              <a:t>CUrriculum</a:t>
            </a:r>
            <a:r>
              <a:rPr lang="en-US" dirty="0"/>
              <a:t> </a:t>
            </a:r>
            <a:r>
              <a:rPr lang="en-US" dirty="0" err="1"/>
              <a:t>RAtings</a:t>
            </a:r>
            <a:r>
              <a:rPr lang="en-US" dirty="0"/>
              <a:t> by </a:t>
            </a:r>
            <a:r>
              <a:rPr lang="en-US" dirty="0" err="1"/>
              <a:t>TEachers</a:t>
            </a:r>
            <a:endParaRPr lang="en-US" dirty="0"/>
          </a:p>
          <a:p>
            <a:r>
              <a:rPr lang="en-US" dirty="0"/>
              <a:t>Expanded Access to Early College Partnerships</a:t>
            </a:r>
          </a:p>
          <a:p>
            <a:r>
              <a:rPr lang="en-US" dirty="0"/>
              <a:t>Acceleration Academies</a:t>
            </a:r>
          </a:p>
          <a:p>
            <a:r>
              <a:rPr lang="en-US" dirty="0"/>
              <a:t>Home Visiting Programs</a:t>
            </a:r>
          </a:p>
          <a:p>
            <a:r>
              <a:rPr lang="en-US" dirty="0"/>
              <a:t>Early Literacy*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C85A-28D9-427C-8F50-7FC42B40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26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5E43-2E65-457B-88D7-665725ED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as Partner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B1B66-6AE3-4B46-9342-ED4CBC50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CCABA64D-3D62-4F3C-997A-DC039B4F9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146738"/>
            <a:ext cx="6857999" cy="4856939"/>
          </a:xfrm>
        </p:spPr>
      </p:pic>
    </p:spTree>
    <p:extLst>
      <p:ext uri="{BB962C8B-B14F-4D97-AF65-F5344CB8AC3E}">
        <p14:creationId xmlns:p14="http://schemas.microsoft.com/office/powerpoint/2010/main" val="41359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07AB-6368-48A9-B96A-EC1E176E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Step</a:t>
            </a:r>
          </a:p>
        </p:txBody>
      </p:sp>
      <p:graphicFrame>
        <p:nvGraphicFramePr>
          <p:cNvPr id="4" name="Diagram 3" descr="The Kaleidoscope Collective for Learning&#10;">
            <a:extLst>
              <a:ext uri="{FF2B5EF4-FFF2-40B4-BE49-F238E27FC236}">
                <a16:creationId xmlns:a16="http://schemas.microsoft.com/office/drawing/2014/main" id="{1D93FB3F-E732-4774-940E-3DAF3016D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425222"/>
              </p:ext>
            </p:extLst>
          </p:nvPr>
        </p:nvGraphicFramePr>
        <p:xfrm>
          <a:off x="2126513" y="744279"/>
          <a:ext cx="10641543" cy="567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D13C8962-96E1-4AEF-8336-0557A82A0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529" y="1772469"/>
            <a:ext cx="4961431" cy="37210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CEF7C-3CE0-43CE-B03D-CC817E8D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81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885C-1548-4D7D-8CB3-500C1347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Kaleidoscope Schools and Districts: Commitments &amp; Opportunities</a:t>
            </a:r>
            <a:endParaRPr lang="en-US" sz="2800" dirty="0"/>
          </a:p>
        </p:txBody>
      </p:sp>
      <p:graphicFrame>
        <p:nvGraphicFramePr>
          <p:cNvPr id="5" name="Diagram 4" descr="Engaging performance tasks&#10;Innovative assessment design&#10;Increased district and school flexibilities&#10;Resources and support&#10;">
            <a:extLst>
              <a:ext uri="{FF2B5EF4-FFF2-40B4-BE49-F238E27FC236}">
                <a16:creationId xmlns:a16="http://schemas.microsoft.com/office/drawing/2014/main" id="{786DE2A7-B246-4F0E-AD30-D76A3B239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731564"/>
              </p:ext>
            </p:extLst>
          </p:nvPr>
        </p:nvGraphicFramePr>
        <p:xfrm>
          <a:off x="734281" y="989220"/>
          <a:ext cx="10889974" cy="536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1D538-97FC-49E5-9258-70478DA7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01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54AB-FF40-43A0-BD86-8E40520A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AFA3-1E76-4696-8E3B-3781FD06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of intent: July 2019 – August 2019</a:t>
            </a:r>
          </a:p>
          <a:p>
            <a:r>
              <a:rPr lang="en-US" dirty="0"/>
              <a:t>Formal application: September 2019 – November 2019</a:t>
            </a:r>
          </a:p>
          <a:p>
            <a:r>
              <a:rPr lang="en-US" dirty="0"/>
              <a:t>Application review: December 2019</a:t>
            </a:r>
          </a:p>
          <a:p>
            <a:r>
              <a:rPr lang="en-US" dirty="0"/>
              <a:t>Cohort selection/announcement: December 2019</a:t>
            </a:r>
          </a:p>
          <a:p>
            <a:r>
              <a:rPr lang="en-US" dirty="0"/>
              <a:t>Implementation: January 2020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F20BA-EFDA-413A-8A3D-E6C4951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88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88B61-C2B3-41B1-AD32-CA9D9409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48" y="365488"/>
            <a:ext cx="4335628" cy="67990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latin typeface="Segoe UI"/>
                <a:ea typeface="+mn-ea"/>
                <a:cs typeface="+mn-cs"/>
              </a:rPr>
              <a:t>In closing</a:t>
            </a:r>
            <a:endParaRPr lang="en-US" dirty="0"/>
          </a:p>
        </p:txBody>
      </p:sp>
      <p:pic>
        <p:nvPicPr>
          <p:cNvPr id="42" name="Content Placeholder 41" descr="A person standing in a room&#10;&#10;Description automatically generated">
            <a:extLst>
              <a:ext uri="{FF2B5EF4-FFF2-40B4-BE49-F238E27FC236}">
                <a16:creationId xmlns:a16="http://schemas.microsoft.com/office/drawing/2014/main" id="{40C7B687-FD16-43A3-ADAA-8E1264DA3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2" b="23621"/>
          <a:stretch/>
        </p:blipFill>
        <p:spPr>
          <a:xfrm>
            <a:off x="2595562" y="1697856"/>
            <a:ext cx="7315200" cy="41147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D917E-81C4-444A-B9FD-0A777BFF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0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1993 Education Reform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5" name="Content Placeholder 4" descr="Funding&#10;Learning Standards&#10;Assessment&#10;Accountability&#10;Creation of Charter Schools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88538"/>
              </p:ext>
            </p:extLst>
          </p:nvPr>
        </p:nvGraphicFramePr>
        <p:xfrm>
          <a:off x="423862" y="1231900"/>
          <a:ext cx="11370972" cy="500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66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04E4264-63F7-4371-9FE3-9A90A674B1E6">
            <a:extLst>
              <a:ext uri="{FF2B5EF4-FFF2-40B4-BE49-F238E27FC236}">
                <a16:creationId xmlns:a16="http://schemas.microsoft.com/office/drawing/2014/main" id="{6AE9054A-C4CD-4295-BC6B-E9613973C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t="20217" r="6495" b="10817"/>
          <a:stretch/>
        </p:blipFill>
        <p:spPr bwMode="auto">
          <a:xfrm rot="5400000">
            <a:off x="3544204" y="1670533"/>
            <a:ext cx="5210162" cy="4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A672DF-D9B2-43FA-B86F-9799F73021A2}"/>
              </a:ext>
            </a:extLst>
          </p:cNvPr>
          <p:cNvSpPr/>
          <p:nvPr/>
        </p:nvSpPr>
        <p:spPr>
          <a:xfrm>
            <a:off x="5693898" y="6214927"/>
            <a:ext cx="26997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Helvetica Neue"/>
              </a:rPr>
              <a:t>2018 The Massachusetts Education Equity Partnership</a:t>
            </a:r>
            <a:endParaRPr lang="en-US" sz="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36C5C6-BCEE-48FA-8747-2C1FE5C3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38400"/>
            <a:ext cx="5833057" cy="67990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is #1 for Some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46DBC-8CFF-45AC-9E82-CD06E7C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9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descr="NAEP, Grade 4 Mathematics, 2000-2017&#10;Massachusetts, New Jersery, Virginia">
            <a:extLst>
              <a:ext uri="{FF2B5EF4-FFF2-40B4-BE49-F238E27FC236}">
                <a16:creationId xmlns:a16="http://schemas.microsoft.com/office/drawing/2014/main" id="{8FDD4E67-8F66-4056-8532-6F8E955E7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275625"/>
              </p:ext>
            </p:extLst>
          </p:nvPr>
        </p:nvGraphicFramePr>
        <p:xfrm>
          <a:off x="1967023" y="1233377"/>
          <a:ext cx="8444204" cy="520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C36C50E-2B29-4182-8043-8290623F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8" y="272327"/>
            <a:ext cx="7231257" cy="67990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states are catching up…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AFDA504-0C82-4818-90F4-60F665B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101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3 ELA MCAS Results 2009-2018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10" name="Chart 9" descr="2009 MCAS 57% Proficient/Advanced&#10;2010 MCAS 63% Proficient/Advanced&#10;2011 MCAS 61% Proficient/Advanced&#10;2012 MCAS 61% Proficient/Advanced&#10;2013 MCAS 57% Proficient/Advanced&#10;2014 MCAS 57% Proficient/Advanced&#10;2015 MCAS 60% Proficient/Advanced&#10;&#10;2017 Next-Gen MCAS 47 % Meet/Exceed Expecations&#10;2018 Next-Gen MCAS 52 % Meet/Exceed Expecation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379706"/>
              </p:ext>
            </p:extLst>
          </p:nvPr>
        </p:nvGraphicFramePr>
        <p:xfrm>
          <a:off x="951344" y="1366983"/>
          <a:ext cx="10620895" cy="498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7"/>
          <p:cNvSpPr txBox="1"/>
          <p:nvPr/>
        </p:nvSpPr>
        <p:spPr>
          <a:xfrm>
            <a:off x="9204960" y="4240530"/>
            <a:ext cx="2285999" cy="6731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Next-Gen MCAS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% Meet/Exceed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Expectations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207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D18A65CB-A2AE-4861-972B-BB5F837E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Blockbuster Netflix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19BAB1-3F71-474A-9196-BCA811FAD153}"/>
              </a:ext>
            </a:extLst>
          </p:cNvPr>
          <p:cNvSpPr txBox="1"/>
          <p:nvPr/>
        </p:nvSpPr>
        <p:spPr>
          <a:xfrm>
            <a:off x="520994" y="499734"/>
            <a:ext cx="58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Constant Gardening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369E5-3BA2-4343-956C-67F9B673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TextBox 4" descr="blank">
            <a:extLst>
              <a:ext uri="{FF2B5EF4-FFF2-40B4-BE49-F238E27FC236}">
                <a16:creationId xmlns:a16="http://schemas.microsoft.com/office/drawing/2014/main" id="{9CBF0100-DF94-43DD-A533-EBF939D6D25F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3D435C2F-10A3-485B-BB4F-985433D1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8" y="467819"/>
            <a:ext cx="7772400" cy="53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E7704D-4E57-4EC7-8CC3-63B2BDAD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7" name="Picture 6" descr="A large room&#10;&#10;Description automatically generated">
            <a:extLst>
              <a:ext uri="{FF2B5EF4-FFF2-40B4-BE49-F238E27FC236}">
                <a16:creationId xmlns:a16="http://schemas.microsoft.com/office/drawing/2014/main" id="{96FF8A47-72CB-4A78-9451-AE10A4C6E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9419"/>
          <a:stretch/>
        </p:blipFill>
        <p:spPr>
          <a:xfrm>
            <a:off x="1727201" y="1157080"/>
            <a:ext cx="8547100" cy="3838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423DC-44E5-4C63-A3CC-7D524A30B85A}"/>
              </a:ext>
            </a:extLst>
          </p:cNvPr>
          <p:cNvSpPr txBox="1"/>
          <p:nvPr/>
        </p:nvSpPr>
        <p:spPr>
          <a:xfrm>
            <a:off x="614637" y="5045217"/>
            <a:ext cx="3173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5CF35-F995-415F-ABC5-FD2A6DD37034}"/>
              </a:ext>
            </a:extLst>
          </p:cNvPr>
          <p:cNvSpPr txBox="1"/>
          <p:nvPr/>
        </p:nvSpPr>
        <p:spPr>
          <a:xfrm>
            <a:off x="3787684" y="5080832"/>
            <a:ext cx="408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The Business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Teacher’s 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Community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0D337-9150-49EC-8777-DE08BF5AAA41}"/>
              </a:ext>
            </a:extLst>
          </p:cNvPr>
          <p:cNvSpPr txBox="1"/>
          <p:nvPr/>
        </p:nvSpPr>
        <p:spPr>
          <a:xfrm>
            <a:off x="7831321" y="5029200"/>
            <a:ext cx="408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Associations: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/>
              <a:t>Principals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/>
              <a:t>Superintendents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1" dirty="0"/>
              <a:t>School Committee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3A6282-6CE9-462C-BA8F-93611830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Outreach</a:t>
            </a:r>
          </a:p>
        </p:txBody>
      </p:sp>
    </p:spTree>
    <p:extLst>
      <p:ext uri="{BB962C8B-B14F-4D97-AF65-F5344CB8AC3E}">
        <p14:creationId xmlns:p14="http://schemas.microsoft.com/office/powerpoint/2010/main" val="41128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391B-7A43-4D08-9ECB-5BD7273A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Our Way Forward: Emerging Themes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2D3A-F79C-4415-9A70-2130A4A5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86" y="1672192"/>
            <a:ext cx="9408972" cy="4593927"/>
          </a:xfrm>
        </p:spPr>
        <p:txBody>
          <a:bodyPr/>
          <a:lstStyle/>
          <a:p>
            <a:pPr marL="571500" lvl="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400" b="1" dirty="0"/>
              <a:t>Deeper Learning for All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400" b="1" dirty="0"/>
              <a:t>Holistic Support &amp; Enrichment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400" b="1" dirty="0"/>
              <a:t> Innovation &amp; Evidence-Based Practice </a:t>
            </a:r>
          </a:p>
          <a:p>
            <a:pPr marL="571500" lvl="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400" b="1" dirty="0"/>
              <a:t> The State as a Partner</a:t>
            </a:r>
          </a:p>
          <a:p>
            <a:pPr marL="0" lvl="1" indent="0">
              <a:buClrTx/>
              <a:buNone/>
            </a:pP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8B741-D060-4E5D-898E-C90445C4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9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5FAC-4502-4774-97C9-4EEF1B64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03" y="4646167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>
                <a:solidFill>
                  <a:srgbClr val="002060"/>
                </a:solidFill>
                <a:latin typeface="+mj-lt"/>
                <a:cs typeface="+mj-cs"/>
              </a:rPr>
              <a:t>Deeper Learning for All</a:t>
            </a:r>
            <a:br>
              <a:rPr lang="en-US" sz="5400" dirty="0">
                <a:solidFill>
                  <a:srgbClr val="002060"/>
                </a:solidFill>
                <a:latin typeface="+mj-lt"/>
                <a:cs typeface="+mj-cs"/>
              </a:rPr>
            </a:br>
            <a:r>
              <a:rPr lang="en-US" sz="5400" dirty="0">
                <a:solidFill>
                  <a:srgbClr val="002060"/>
                </a:solidFill>
                <a:latin typeface="+mj-lt"/>
                <a:cs typeface="+mj-cs"/>
              </a:rPr>
              <a:t>EngagingTasks</a:t>
            </a:r>
            <a:b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A picture containing person, indoor, table, child&#10;&#10;Description automatically generated">
            <a:extLst>
              <a:ext uri="{FF2B5EF4-FFF2-40B4-BE49-F238E27FC236}">
                <a16:creationId xmlns:a16="http://schemas.microsoft.com/office/drawing/2014/main" id="{23BBDB7E-B3B1-4ADB-BD46-82A58086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r="20617" b="-1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6FC6FFB-11C2-4D23-B1A1-7685844B8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4" r="22903" b="-1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22" name="Picture 21" descr="A picture containing indoor, person, young, refrigerator&#10;&#10;Description automatically generated">
            <a:extLst>
              <a:ext uri="{FF2B5EF4-FFF2-40B4-BE49-F238E27FC236}">
                <a16:creationId xmlns:a16="http://schemas.microsoft.com/office/drawing/2014/main" id="{9C3AE4B3-0B16-43E3-BE88-361FD8064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r="2" b="1986"/>
          <a:stretch/>
        </p:blipFill>
        <p:spPr>
          <a:xfrm rot="5400000">
            <a:off x="5496158" y="626364"/>
            <a:ext cx="4261104" cy="3008376"/>
          </a:xfrm>
          <a:prstGeom prst="rect">
            <a:avLst/>
          </a:prstGeom>
        </p:spPr>
      </p:pic>
      <p:pic>
        <p:nvPicPr>
          <p:cNvPr id="8" name="Picture 7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BF7E0316-9544-4529-AADF-ABCB1E9818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5" r="14525" b="-1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3B23F-CDC6-45CC-8E34-C37B585B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933325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3efe1c-5bbe-4968-87dc-d400e65c879f">DESE-231-52522</_dlc_DocId>
    <_dlc_DocIdUrl xmlns="733efe1c-5bbe-4968-87dc-d400e65c879f">
      <Url>https://sharepoint.doemass.org/ese/webteam/cps/_layouts/DocIdRedir.aspx?ID=DESE-231-52522</Url>
      <Description>DESE-231-52522</Description>
    </_dlc_DocIdUrl>
    <_vti_RoutingExistingProperties xmlns="0a4e05da-b9bc-4326-ad73-01ef31b95567" xsi:nil="true"/>
    <_dlc_DocIdPersistId xmlns="733efe1c-5bbe-4968-87dc-d400e65c879f">true</_dlc_DocIdPersis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AD98171-D52A-4F49-BBAB-653225D316F3}">
  <ds:schemaRefs>
    <ds:schemaRef ds:uri="http://purl.org/dc/terms/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a4e05da-b9bc-4326-ad73-01ef31b9556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CD7AA0-7C55-4222-91F9-0C589D824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540E7-31D5-4776-8E09-D6FC894A6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2ECCD13-2B68-4AF8-8932-3CCB23962B9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272</Words>
  <Application>Microsoft Office PowerPoint</Application>
  <PresentationFormat>Widescreen</PresentationFormat>
  <Paragraphs>93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Courier New</vt:lpstr>
      <vt:lpstr>Helvetica Neue</vt:lpstr>
      <vt:lpstr>Segoe</vt:lpstr>
      <vt:lpstr>Segoe SemiBold</vt:lpstr>
      <vt:lpstr>Segoe UI</vt:lpstr>
      <vt:lpstr>Segoe UI Semibold</vt:lpstr>
      <vt:lpstr>Wingdings</vt:lpstr>
      <vt:lpstr>ESE​​</vt:lpstr>
      <vt:lpstr>The Commissioner’s Report to the Board:  Our Way Forward</vt:lpstr>
      <vt:lpstr>1993 Education Reform Act</vt:lpstr>
      <vt:lpstr>Massachusetts is #1 for Some</vt:lpstr>
      <vt:lpstr>Other states are catching up…</vt:lpstr>
      <vt:lpstr>Grade 3 ELA MCAS Results 2009-2018</vt:lpstr>
      <vt:lpstr>Blockbuster Netflix</vt:lpstr>
      <vt:lpstr>Stakeholder Outreach</vt:lpstr>
      <vt:lpstr>Our Way Forward: Emerging Themes    </vt:lpstr>
      <vt:lpstr>Deeper Learning for All EngagingTasks </vt:lpstr>
      <vt:lpstr>Deeper Learning for All:  Student Engagement </vt:lpstr>
      <vt:lpstr>Holistic Support &amp; Enrichment </vt:lpstr>
      <vt:lpstr>Families as Partners</vt:lpstr>
      <vt:lpstr>Innovation and Evidenced-Based Practices</vt:lpstr>
      <vt:lpstr>State as Partner</vt:lpstr>
      <vt:lpstr>Our First Step</vt:lpstr>
      <vt:lpstr>Kaleidoscope Schools and Districts: Commitments &amp; Opportunities</vt:lpstr>
      <vt:lpstr>Timeline</vt:lpstr>
      <vt:lpstr>In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Commissioner’s Report to the Board:  Our Way Forward</dc:title>
  <dc:creator>DESE</dc:creator>
  <cp:lastModifiedBy>Zou, Dong (EOE)</cp:lastModifiedBy>
  <cp:revision>14</cp:revision>
  <dcterms:created xsi:type="dcterms:W3CDTF">2019-06-25T01:23:56Z</dcterms:created>
  <dcterms:modified xsi:type="dcterms:W3CDTF">2019-06-25T15:48:31Z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25 2019</vt:lpwstr>
  </property>
</Properties>
</file>