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77" r:id="rId6"/>
    <p:sldId id="285" r:id="rId7"/>
    <p:sldId id="286" r:id="rId8"/>
    <p:sldId id="287" r:id="rId9"/>
    <p:sldId id="288" r:id="rId10"/>
    <p:sldId id="289" r:id="rId11"/>
    <p:sldId id="262" r:id="rId12"/>
    <p:sldId id="290" r:id="rId13"/>
    <p:sldId id="282" r:id="rId14"/>
    <p:sldId id="283" r:id="rId15"/>
    <p:sldId id="284" r:id="rId1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85"/>
            <p14:sldId id="286"/>
            <p14:sldId id="287"/>
            <p14:sldId id="288"/>
            <p14:sldId id="289"/>
            <p14:sldId id="262"/>
            <p14:sldId id="290"/>
            <p14:sldId id="282"/>
            <p14:sldId id="283"/>
            <p14:sldId id="284"/>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ke, Heather (DESE)" initials="PH(" lastIdx="8" clrIdx="0">
    <p:extLst>
      <p:ext uri="{19B8F6BF-5375-455C-9EA6-DF929625EA0E}">
        <p15:presenceInfo xmlns:p15="http://schemas.microsoft.com/office/powerpoint/2012/main" userId="S-1-5-21-875326689-928589111-1252796590-22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4660"/>
  </p:normalViewPr>
  <p:slideViewPr>
    <p:cSldViewPr snapToGrid="0">
      <p:cViewPr varScale="1">
        <p:scale>
          <a:sx n="84" d="100"/>
          <a:sy n="84" d="100"/>
        </p:scale>
        <p:origin x="108" y="76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EB070-D84E-455D-B4DE-F2A55C7E7E1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483474E-EFD0-429A-9729-9EA5AD1A46A6}">
      <dgm:prSet phldrT="[Text]" custT="1"/>
      <dgm:spPr/>
      <dgm:t>
        <a:bodyPr/>
        <a:lstStyle/>
        <a:p>
          <a:r>
            <a:rPr lang="en-US" sz="2400" dirty="0">
              <a:solidFill>
                <a:schemeClr val="tx1"/>
              </a:solidFill>
            </a:rPr>
            <a:t>Preparation</a:t>
          </a:r>
          <a:endParaRPr lang="en-US" sz="2100" dirty="0">
            <a:solidFill>
              <a:schemeClr val="tx1"/>
            </a:solidFill>
          </a:endParaRPr>
        </a:p>
        <a:p>
          <a:r>
            <a:rPr lang="en-US" sz="2000" i="1" dirty="0">
              <a:solidFill>
                <a:schemeClr val="tx1"/>
              </a:solidFill>
            </a:rPr>
            <a:t>Oct 2017 – May 2018</a:t>
          </a:r>
        </a:p>
      </dgm:t>
      <dgm:extLst>
        <a:ext uri="{E40237B7-FDA0-4F09-8148-C483321AD2D9}">
          <dgm14:cNvPr xmlns:dgm14="http://schemas.microsoft.com/office/drawing/2010/diagram" id="0" name="" descr="Preparation&#10;&#10;Oct 2017 – May 2018"/>
        </a:ext>
      </dgm:extLst>
    </dgm:pt>
    <dgm:pt modelId="{7DAED758-DA23-4D23-9E2C-8E309434C5EB}" type="parTrans" cxnId="{4F8440D9-8562-4BAB-AA05-516463CF095E}">
      <dgm:prSet/>
      <dgm:spPr/>
      <dgm:t>
        <a:bodyPr/>
        <a:lstStyle/>
        <a:p>
          <a:endParaRPr lang="en-US"/>
        </a:p>
      </dgm:t>
    </dgm:pt>
    <dgm:pt modelId="{D01D4A4E-1D30-4560-A57F-6D2F9FC2EA9F}" type="sibTrans" cxnId="{4F8440D9-8562-4BAB-AA05-516463CF095E}">
      <dgm:prSet/>
      <dgm:spPr/>
      <dgm:t>
        <a:bodyPr/>
        <a:lstStyle/>
        <a:p>
          <a:endParaRPr lang="en-US"/>
        </a:p>
      </dgm:t>
    </dgm:pt>
    <dgm:pt modelId="{3291B96F-1AD0-4163-85C7-90C9D1FD84CE}">
      <dgm:prSet phldrT="[Text]"/>
      <dgm:spPr/>
      <dgm:t>
        <a:bodyPr/>
        <a:lstStyle/>
        <a:p>
          <a:r>
            <a:rPr lang="en-US" dirty="0"/>
            <a:t>Stakeholder outreach</a:t>
          </a:r>
        </a:p>
      </dgm:t>
      <dgm:extLst>
        <a:ext uri="{E40237B7-FDA0-4F09-8148-C483321AD2D9}">
          <dgm14:cNvPr xmlns:dgm14="http://schemas.microsoft.com/office/drawing/2010/diagram" id="0" name="" descr="Stakeholder outreach&#10;Facilitator training&#10;Panelist recruitment"/>
        </a:ext>
      </dgm:extLst>
    </dgm:pt>
    <dgm:pt modelId="{4EB2D2E2-A229-43E5-9849-37B8AFC7904F}" type="parTrans" cxnId="{BA3F7312-C087-46CE-A6E4-292B99D4833D}">
      <dgm:prSet/>
      <dgm:spPr/>
      <dgm:t>
        <a:bodyPr/>
        <a:lstStyle/>
        <a:p>
          <a:endParaRPr lang="en-US"/>
        </a:p>
      </dgm:t>
    </dgm:pt>
    <dgm:pt modelId="{7FA50CC2-5453-49F9-9807-08E999316546}" type="sibTrans" cxnId="{BA3F7312-C087-46CE-A6E4-292B99D4833D}">
      <dgm:prSet/>
      <dgm:spPr/>
      <dgm:t>
        <a:bodyPr/>
        <a:lstStyle/>
        <a:p>
          <a:endParaRPr lang="en-US"/>
        </a:p>
      </dgm:t>
    </dgm:pt>
    <dgm:pt modelId="{51C0A348-C5C4-438C-9678-59D5561053DB}">
      <dgm:prSet phldrT="[Text]" custT="1"/>
      <dgm:spPr/>
      <dgm:t>
        <a:bodyPr/>
        <a:lstStyle/>
        <a:p>
          <a:r>
            <a:rPr lang="en-US" sz="2400" dirty="0">
              <a:solidFill>
                <a:schemeClr val="tx1"/>
              </a:solidFill>
            </a:rPr>
            <a:t>Writing and Revising</a:t>
          </a:r>
        </a:p>
        <a:p>
          <a:r>
            <a:rPr lang="en-US" sz="2000" i="1" dirty="0">
              <a:solidFill>
                <a:schemeClr val="tx1"/>
              </a:solidFill>
            </a:rPr>
            <a:t>Jun 2018 – Jan 2019</a:t>
          </a:r>
        </a:p>
      </dgm:t>
      <dgm:extLst>
        <a:ext uri="{E40237B7-FDA0-4F09-8148-C483321AD2D9}">
          <dgm14:cNvPr xmlns:dgm14="http://schemas.microsoft.com/office/drawing/2010/diagram" id="0" name="" descr="Writing and Revising&#10;Jun 2018 – Jan 2019"/>
        </a:ext>
      </dgm:extLst>
    </dgm:pt>
    <dgm:pt modelId="{D6F7F323-8BEC-412D-B799-45F0713A2DBD}" type="parTrans" cxnId="{406D4795-E150-4F84-A5E8-2D2DE464E7E1}">
      <dgm:prSet/>
      <dgm:spPr/>
      <dgm:t>
        <a:bodyPr/>
        <a:lstStyle/>
        <a:p>
          <a:endParaRPr lang="en-US"/>
        </a:p>
      </dgm:t>
    </dgm:pt>
    <dgm:pt modelId="{6707128C-CD42-4E11-814B-2A0500D499BD}" type="sibTrans" cxnId="{406D4795-E150-4F84-A5E8-2D2DE464E7E1}">
      <dgm:prSet/>
      <dgm:spPr/>
      <dgm:t>
        <a:bodyPr/>
        <a:lstStyle/>
        <a:p>
          <a:endParaRPr lang="en-US"/>
        </a:p>
      </dgm:t>
    </dgm:pt>
    <dgm:pt modelId="{1E56D3CB-1286-40AD-95FC-700AC474CE12}">
      <dgm:prSet phldrT="[Text]"/>
      <dgm:spPr/>
      <dgm:t>
        <a:bodyPr/>
        <a:lstStyle/>
        <a:p>
          <a:r>
            <a:rPr lang="en-US" dirty="0">
              <a:solidFill>
                <a:schemeClr val="tx1"/>
              </a:solidFill>
            </a:rPr>
            <a:t>Panel meetings</a:t>
          </a:r>
        </a:p>
      </dgm:t>
      <dgm:extLst>
        <a:ext uri="{E40237B7-FDA0-4F09-8148-C483321AD2D9}">
          <dgm14:cNvPr xmlns:dgm14="http://schemas.microsoft.com/office/drawing/2010/diagram" id="0" name="" descr="Panel meetings&#10;Content Advisor input&#10;Drafting framework"/>
        </a:ext>
      </dgm:extLst>
    </dgm:pt>
    <dgm:pt modelId="{0AB15791-188D-4CAA-A3F9-D6138EC75ABD}" type="parTrans" cxnId="{E4DEB3E5-DB90-45A6-B084-6610358C191F}">
      <dgm:prSet/>
      <dgm:spPr/>
      <dgm:t>
        <a:bodyPr/>
        <a:lstStyle/>
        <a:p>
          <a:endParaRPr lang="en-US"/>
        </a:p>
      </dgm:t>
    </dgm:pt>
    <dgm:pt modelId="{72BE7891-3661-4CA6-BF58-73BC9C8850B7}" type="sibTrans" cxnId="{E4DEB3E5-DB90-45A6-B084-6610358C191F}">
      <dgm:prSet/>
      <dgm:spPr/>
      <dgm:t>
        <a:bodyPr/>
        <a:lstStyle/>
        <a:p>
          <a:endParaRPr lang="en-US"/>
        </a:p>
      </dgm:t>
    </dgm:pt>
    <dgm:pt modelId="{2BB942CC-D684-4DD9-8BBB-89D80ECD9EBF}">
      <dgm:prSet phldrT="[Text]" custT="1"/>
      <dgm:spPr>
        <a:solidFill>
          <a:schemeClr val="tx2">
            <a:lumMod val="40000"/>
            <a:lumOff val="60000"/>
          </a:schemeClr>
        </a:solidFill>
      </dgm:spPr>
      <dgm:t>
        <a:bodyPr/>
        <a:lstStyle/>
        <a:p>
          <a:pPr>
            <a:spcAft>
              <a:spcPts val="600"/>
            </a:spcAft>
          </a:pPr>
          <a:r>
            <a:rPr lang="en-US" sz="2400" dirty="0">
              <a:solidFill>
                <a:schemeClr val="tx1"/>
              </a:solidFill>
            </a:rPr>
            <a:t>Refinement and Board Approval</a:t>
          </a:r>
        </a:p>
        <a:p>
          <a:pPr>
            <a:spcAft>
              <a:spcPct val="35000"/>
            </a:spcAft>
          </a:pPr>
          <a:r>
            <a:rPr lang="en-US" sz="2000" i="1" dirty="0">
              <a:solidFill>
                <a:schemeClr val="tx1"/>
              </a:solidFill>
            </a:rPr>
            <a:t>Feb 2019 – May 2019</a:t>
          </a:r>
        </a:p>
      </dgm:t>
      <dgm:extLst>
        <a:ext uri="{E40237B7-FDA0-4F09-8148-C483321AD2D9}">
          <dgm14:cNvPr xmlns:dgm14="http://schemas.microsoft.com/office/drawing/2010/diagram" id="0" name="" descr="Refinement and Board Approval&#10;&#10;Feb 2019 – May 2019"/>
        </a:ext>
      </dgm:extLst>
    </dgm:pt>
    <dgm:pt modelId="{8E4D098E-E959-4FD4-82F5-FA27C2ED76E6}" type="parTrans" cxnId="{65986ACF-3AC4-4809-87E6-70028A8C086B}">
      <dgm:prSet/>
      <dgm:spPr/>
      <dgm:t>
        <a:bodyPr/>
        <a:lstStyle/>
        <a:p>
          <a:endParaRPr lang="en-US"/>
        </a:p>
      </dgm:t>
    </dgm:pt>
    <dgm:pt modelId="{9A93DECF-220F-49D6-A1BB-1D95D204C007}" type="sibTrans" cxnId="{65986ACF-3AC4-4809-87E6-70028A8C086B}">
      <dgm:prSet/>
      <dgm:spPr/>
      <dgm:t>
        <a:bodyPr/>
        <a:lstStyle/>
        <a:p>
          <a:endParaRPr lang="en-US"/>
        </a:p>
      </dgm:t>
    </dgm:pt>
    <dgm:pt modelId="{3632BB40-C785-4458-ADC1-A52E553589B3}">
      <dgm:prSet phldrT="[Text]"/>
      <dgm:spPr/>
      <dgm:t>
        <a:bodyPr/>
        <a:lstStyle/>
        <a:p>
          <a:r>
            <a:rPr lang="en-US" dirty="0">
              <a:solidFill>
                <a:schemeClr val="tx1"/>
              </a:solidFill>
            </a:rPr>
            <a:t>Facilitator training</a:t>
          </a:r>
        </a:p>
      </dgm:t>
    </dgm:pt>
    <dgm:pt modelId="{3642E5E0-596B-45F7-B2CC-8F654664941A}" type="parTrans" cxnId="{A57FA390-D199-44FD-AF7D-C55B91D38B53}">
      <dgm:prSet/>
      <dgm:spPr/>
      <dgm:t>
        <a:bodyPr/>
        <a:lstStyle/>
        <a:p>
          <a:endParaRPr lang="en-US"/>
        </a:p>
      </dgm:t>
    </dgm:pt>
    <dgm:pt modelId="{E35F4BDB-2852-47A2-9FFF-9EC4E91670F6}" type="sibTrans" cxnId="{A57FA390-D199-44FD-AF7D-C55B91D38B53}">
      <dgm:prSet/>
      <dgm:spPr/>
      <dgm:t>
        <a:bodyPr/>
        <a:lstStyle/>
        <a:p>
          <a:endParaRPr lang="en-US"/>
        </a:p>
      </dgm:t>
    </dgm:pt>
    <dgm:pt modelId="{49843B08-3747-4574-9792-0CD75ABBEE0D}">
      <dgm:prSet phldrT="[Text]"/>
      <dgm:spPr/>
      <dgm:t>
        <a:bodyPr/>
        <a:lstStyle/>
        <a:p>
          <a:r>
            <a:rPr lang="en-US" dirty="0">
              <a:solidFill>
                <a:schemeClr val="tx1"/>
              </a:solidFill>
            </a:rPr>
            <a:t>Panelist recruitment</a:t>
          </a:r>
        </a:p>
      </dgm:t>
    </dgm:pt>
    <dgm:pt modelId="{1B2D924D-E6F2-41BB-B0D4-1CAE634BDD07}" type="parTrans" cxnId="{ACBDAA28-F913-4784-91FF-92FCF3310544}">
      <dgm:prSet/>
      <dgm:spPr/>
      <dgm:t>
        <a:bodyPr/>
        <a:lstStyle/>
        <a:p>
          <a:endParaRPr lang="en-US"/>
        </a:p>
      </dgm:t>
    </dgm:pt>
    <dgm:pt modelId="{1D45E67A-0CD4-4F02-8154-0126FFC9C422}" type="sibTrans" cxnId="{ACBDAA28-F913-4784-91FF-92FCF3310544}">
      <dgm:prSet/>
      <dgm:spPr/>
      <dgm:t>
        <a:bodyPr/>
        <a:lstStyle/>
        <a:p>
          <a:endParaRPr lang="en-US"/>
        </a:p>
      </dgm:t>
    </dgm:pt>
    <dgm:pt modelId="{8BDBF3BD-C920-4867-9CBD-FEE329F674A4}">
      <dgm:prSet phldrT="[Text]"/>
      <dgm:spPr/>
      <dgm:t>
        <a:bodyPr/>
        <a:lstStyle/>
        <a:p>
          <a:endParaRPr lang="en-US" dirty="0"/>
        </a:p>
      </dgm:t>
    </dgm:pt>
    <dgm:pt modelId="{6AD2766E-8BA7-46DF-8940-C015259FFEC4}" type="parTrans" cxnId="{CCFA6665-91A9-46BA-9577-AD724F6AA81B}">
      <dgm:prSet/>
      <dgm:spPr/>
      <dgm:t>
        <a:bodyPr/>
        <a:lstStyle/>
        <a:p>
          <a:endParaRPr lang="en-US"/>
        </a:p>
      </dgm:t>
    </dgm:pt>
    <dgm:pt modelId="{E1408E39-1C0B-48D3-8795-66220318FCD9}" type="sibTrans" cxnId="{CCFA6665-91A9-46BA-9577-AD724F6AA81B}">
      <dgm:prSet/>
      <dgm:spPr/>
      <dgm:t>
        <a:bodyPr/>
        <a:lstStyle/>
        <a:p>
          <a:endParaRPr lang="en-US"/>
        </a:p>
      </dgm:t>
    </dgm:pt>
    <dgm:pt modelId="{E3B7A3F7-C242-473D-AD0C-458E0733E56C}">
      <dgm:prSet phldrT="[Text]"/>
      <dgm:spPr/>
      <dgm:t>
        <a:bodyPr/>
        <a:lstStyle/>
        <a:p>
          <a:r>
            <a:rPr lang="en-US" dirty="0">
              <a:solidFill>
                <a:schemeClr val="tx1"/>
              </a:solidFill>
            </a:rPr>
            <a:t>Content Advisor input</a:t>
          </a:r>
        </a:p>
      </dgm:t>
    </dgm:pt>
    <dgm:pt modelId="{3D8D09CC-35F1-4FAE-B71A-2F2DBD5FA0EF}" type="parTrans" cxnId="{C6A9458F-2949-4C47-9DF6-15F91D31B125}">
      <dgm:prSet/>
      <dgm:spPr/>
      <dgm:t>
        <a:bodyPr/>
        <a:lstStyle/>
        <a:p>
          <a:endParaRPr lang="en-US"/>
        </a:p>
      </dgm:t>
    </dgm:pt>
    <dgm:pt modelId="{3A9D5972-CA80-4400-9F85-000666C08650}" type="sibTrans" cxnId="{C6A9458F-2949-4C47-9DF6-15F91D31B125}">
      <dgm:prSet/>
      <dgm:spPr/>
      <dgm:t>
        <a:bodyPr/>
        <a:lstStyle/>
        <a:p>
          <a:endParaRPr lang="en-US"/>
        </a:p>
      </dgm:t>
    </dgm:pt>
    <dgm:pt modelId="{D6542CEE-FF12-4896-92DC-8399627D38F1}">
      <dgm:prSet phldrT="[Text]"/>
      <dgm:spPr/>
      <dgm:t>
        <a:bodyPr/>
        <a:lstStyle/>
        <a:p>
          <a:r>
            <a:rPr lang="en-US" dirty="0">
              <a:solidFill>
                <a:schemeClr val="tx1"/>
              </a:solidFill>
            </a:rPr>
            <a:t>Drafting framework</a:t>
          </a:r>
        </a:p>
      </dgm:t>
    </dgm:pt>
    <dgm:pt modelId="{A8F24ACD-D8AD-4366-91D2-74E5EE1B8020}" type="parTrans" cxnId="{DCD3508D-727F-4D34-9DD2-A97B173A3D18}">
      <dgm:prSet/>
      <dgm:spPr/>
      <dgm:t>
        <a:bodyPr/>
        <a:lstStyle/>
        <a:p>
          <a:endParaRPr lang="en-US"/>
        </a:p>
      </dgm:t>
    </dgm:pt>
    <dgm:pt modelId="{2A69B124-75C8-4C46-AB8A-648948F25CF3}" type="sibTrans" cxnId="{DCD3508D-727F-4D34-9DD2-A97B173A3D18}">
      <dgm:prSet/>
      <dgm:spPr/>
      <dgm:t>
        <a:bodyPr/>
        <a:lstStyle/>
        <a:p>
          <a:endParaRPr lang="en-US"/>
        </a:p>
      </dgm:t>
    </dgm:pt>
    <dgm:pt modelId="{9FEE180E-C129-42BF-BD7D-5F8735664823}">
      <dgm:prSet phldrT="[Text]"/>
      <dgm:spPr/>
      <dgm:t>
        <a:bodyPr/>
        <a:lstStyle/>
        <a:p>
          <a:r>
            <a:rPr lang="en-US" dirty="0">
              <a:solidFill>
                <a:schemeClr val="tx1"/>
              </a:solidFill>
            </a:rPr>
            <a:t>Review draft</a:t>
          </a:r>
        </a:p>
      </dgm:t>
      <dgm:extLst>
        <a:ext uri="{E40237B7-FDA0-4F09-8148-C483321AD2D9}">
          <dgm14:cNvPr xmlns:dgm14="http://schemas.microsoft.com/office/drawing/2010/diagram" id="0" name="" descr="Review draft&#10;Public comment&#10;Board discussion and vote&#10;Amend draft &#10;"/>
        </a:ext>
      </dgm:extLst>
    </dgm:pt>
    <dgm:pt modelId="{2EF22F07-3F2B-4C42-A721-BF5AAC8DB759}" type="parTrans" cxnId="{2EDC774B-6137-4E36-B78A-FB2A14FDC8FF}">
      <dgm:prSet/>
      <dgm:spPr/>
      <dgm:t>
        <a:bodyPr/>
        <a:lstStyle/>
        <a:p>
          <a:endParaRPr lang="en-US"/>
        </a:p>
      </dgm:t>
    </dgm:pt>
    <dgm:pt modelId="{E54CC578-20D6-48A2-A8DD-8E21657D0EDE}" type="sibTrans" cxnId="{2EDC774B-6137-4E36-B78A-FB2A14FDC8FF}">
      <dgm:prSet/>
      <dgm:spPr/>
      <dgm:t>
        <a:bodyPr/>
        <a:lstStyle/>
        <a:p>
          <a:endParaRPr lang="en-US"/>
        </a:p>
      </dgm:t>
    </dgm:pt>
    <dgm:pt modelId="{8B0EB3F7-F8AD-45A4-A5BE-F22042AA4FF9}">
      <dgm:prSet phldrT="[Text]"/>
      <dgm:spPr/>
      <dgm:t>
        <a:bodyPr/>
        <a:lstStyle/>
        <a:p>
          <a:r>
            <a:rPr lang="en-US" dirty="0">
              <a:solidFill>
                <a:schemeClr val="tx1"/>
              </a:solidFill>
            </a:rPr>
            <a:t>Public comment</a:t>
          </a:r>
        </a:p>
      </dgm:t>
    </dgm:pt>
    <dgm:pt modelId="{DA459469-2A30-4009-9869-585AB9FA5D19}" type="sibTrans" cxnId="{983655FE-CBC3-45D1-A8D9-FAE4172CF99F}">
      <dgm:prSet/>
      <dgm:spPr/>
      <dgm:t>
        <a:bodyPr/>
        <a:lstStyle/>
        <a:p>
          <a:endParaRPr lang="en-US"/>
        </a:p>
      </dgm:t>
    </dgm:pt>
    <dgm:pt modelId="{7DCB57B1-2693-4440-B8C0-3767D45F48EF}" type="parTrans" cxnId="{983655FE-CBC3-45D1-A8D9-FAE4172CF99F}">
      <dgm:prSet/>
      <dgm:spPr/>
      <dgm:t>
        <a:bodyPr/>
        <a:lstStyle/>
        <a:p>
          <a:endParaRPr lang="en-US"/>
        </a:p>
      </dgm:t>
    </dgm:pt>
    <dgm:pt modelId="{8DF8C0A3-7949-4796-BF86-C67D700839FF}">
      <dgm:prSet phldrT="[Text]"/>
      <dgm:spPr/>
      <dgm:t>
        <a:bodyPr/>
        <a:lstStyle/>
        <a:p>
          <a:r>
            <a:rPr lang="en-US" dirty="0">
              <a:solidFill>
                <a:schemeClr val="tx1"/>
              </a:solidFill>
            </a:rPr>
            <a:t>Board discussion and vote</a:t>
          </a:r>
        </a:p>
      </dgm:t>
    </dgm:pt>
    <dgm:pt modelId="{9422457C-D809-471D-864F-383C19717462}" type="sibTrans" cxnId="{0E26E7D7-14E0-46ED-823F-4F031897004A}">
      <dgm:prSet/>
      <dgm:spPr/>
      <dgm:t>
        <a:bodyPr/>
        <a:lstStyle/>
        <a:p>
          <a:endParaRPr lang="en-US"/>
        </a:p>
      </dgm:t>
    </dgm:pt>
    <dgm:pt modelId="{6D3201EB-A495-4505-9E22-8D9E79E68B75}" type="parTrans" cxnId="{0E26E7D7-14E0-46ED-823F-4F031897004A}">
      <dgm:prSet/>
      <dgm:spPr/>
      <dgm:t>
        <a:bodyPr/>
        <a:lstStyle/>
        <a:p>
          <a:endParaRPr lang="en-US"/>
        </a:p>
      </dgm:t>
    </dgm:pt>
    <dgm:pt modelId="{C98BAD6C-0366-40BB-AC0C-817FD17841E8}">
      <dgm:prSet phldrT="[Text]"/>
      <dgm:spPr/>
      <dgm:t>
        <a:bodyPr/>
        <a:lstStyle/>
        <a:p>
          <a:r>
            <a:rPr lang="en-US" dirty="0">
              <a:solidFill>
                <a:schemeClr val="tx1"/>
              </a:solidFill>
            </a:rPr>
            <a:t>Amend draft </a:t>
          </a:r>
        </a:p>
      </dgm:t>
    </dgm:pt>
    <dgm:pt modelId="{AFAA53C9-8034-4C61-ADCB-E9A0D1FC65CD}" type="sibTrans" cxnId="{450CF144-EA5E-4FDE-AA03-E317B7469EDB}">
      <dgm:prSet/>
      <dgm:spPr/>
      <dgm:t>
        <a:bodyPr/>
        <a:lstStyle/>
        <a:p>
          <a:endParaRPr lang="en-US"/>
        </a:p>
      </dgm:t>
    </dgm:pt>
    <dgm:pt modelId="{CB460462-9776-40DE-A383-10F050505604}" type="parTrans" cxnId="{450CF144-EA5E-4FDE-AA03-E317B7469EDB}">
      <dgm:prSet/>
      <dgm:spPr/>
      <dgm:t>
        <a:bodyPr/>
        <a:lstStyle/>
        <a:p>
          <a:endParaRPr lang="en-US"/>
        </a:p>
      </dgm:t>
    </dgm:pt>
    <dgm:pt modelId="{6213F01D-CD35-4CF5-B323-079801C835E5}" type="pres">
      <dgm:prSet presAssocID="{F7AEB070-D84E-455D-B4DE-F2A55C7E7E10}" presName="Name0" presStyleCnt="0">
        <dgm:presLayoutVars>
          <dgm:dir/>
          <dgm:animLvl val="lvl"/>
          <dgm:resizeHandles val="exact"/>
        </dgm:presLayoutVars>
      </dgm:prSet>
      <dgm:spPr/>
    </dgm:pt>
    <dgm:pt modelId="{4FC0CFF3-C481-4768-97DA-AA118FEBE40C}" type="pres">
      <dgm:prSet presAssocID="{8483474E-EFD0-429A-9729-9EA5AD1A46A6}" presName="composite" presStyleCnt="0"/>
      <dgm:spPr/>
    </dgm:pt>
    <dgm:pt modelId="{EE337E37-0169-49F4-9E4A-445367F5C402}" type="pres">
      <dgm:prSet presAssocID="{8483474E-EFD0-429A-9729-9EA5AD1A46A6}" presName="parTx" presStyleLbl="alignNode1" presStyleIdx="0" presStyleCnt="3" custScaleY="121091">
        <dgm:presLayoutVars>
          <dgm:chMax val="0"/>
          <dgm:chPref val="0"/>
          <dgm:bulletEnabled val="1"/>
        </dgm:presLayoutVars>
      </dgm:prSet>
      <dgm:spPr/>
    </dgm:pt>
    <dgm:pt modelId="{7AAC54E9-CCAB-4380-93A9-6BEE6FE0171E}" type="pres">
      <dgm:prSet presAssocID="{8483474E-EFD0-429A-9729-9EA5AD1A46A6}" presName="desTx" presStyleLbl="alignAccFollowNode1" presStyleIdx="0" presStyleCnt="3">
        <dgm:presLayoutVars>
          <dgm:bulletEnabled val="1"/>
        </dgm:presLayoutVars>
      </dgm:prSet>
      <dgm:spPr/>
    </dgm:pt>
    <dgm:pt modelId="{65496164-CE00-4710-9BB7-BDD643A3931F}" type="pres">
      <dgm:prSet presAssocID="{D01D4A4E-1D30-4560-A57F-6D2F9FC2EA9F}" presName="space" presStyleCnt="0"/>
      <dgm:spPr/>
    </dgm:pt>
    <dgm:pt modelId="{14150085-9E1E-499E-BAB1-C09A3EC898E6}" type="pres">
      <dgm:prSet presAssocID="{51C0A348-C5C4-438C-9678-59D5561053DB}" presName="composite" presStyleCnt="0"/>
      <dgm:spPr/>
    </dgm:pt>
    <dgm:pt modelId="{695550A9-660E-4740-BC63-D8F180E65D4C}" type="pres">
      <dgm:prSet presAssocID="{51C0A348-C5C4-438C-9678-59D5561053DB}" presName="parTx" presStyleLbl="alignNode1" presStyleIdx="1" presStyleCnt="3" custScaleY="121091">
        <dgm:presLayoutVars>
          <dgm:chMax val="0"/>
          <dgm:chPref val="0"/>
          <dgm:bulletEnabled val="1"/>
        </dgm:presLayoutVars>
      </dgm:prSet>
      <dgm:spPr/>
    </dgm:pt>
    <dgm:pt modelId="{CE3F958E-E823-43A7-AEB3-086D4BA0F294}" type="pres">
      <dgm:prSet presAssocID="{51C0A348-C5C4-438C-9678-59D5561053DB}" presName="desTx" presStyleLbl="alignAccFollowNode1" presStyleIdx="1" presStyleCnt="3">
        <dgm:presLayoutVars>
          <dgm:bulletEnabled val="1"/>
        </dgm:presLayoutVars>
      </dgm:prSet>
      <dgm:spPr/>
    </dgm:pt>
    <dgm:pt modelId="{90DA5D49-BC46-4F1E-9737-57A50A47B7AC}" type="pres">
      <dgm:prSet presAssocID="{6707128C-CD42-4E11-814B-2A0500D499BD}" presName="space" presStyleCnt="0"/>
      <dgm:spPr/>
    </dgm:pt>
    <dgm:pt modelId="{23C9E792-DEC3-44EA-A0F7-095A8824EFB7}" type="pres">
      <dgm:prSet presAssocID="{2BB942CC-D684-4DD9-8BBB-89D80ECD9EBF}" presName="composite" presStyleCnt="0"/>
      <dgm:spPr/>
    </dgm:pt>
    <dgm:pt modelId="{2E3B2DB0-6FD5-45C0-816D-6C2D961F00DB}" type="pres">
      <dgm:prSet presAssocID="{2BB942CC-D684-4DD9-8BBB-89D80ECD9EBF}" presName="parTx" presStyleLbl="alignNode1" presStyleIdx="2" presStyleCnt="3" custScaleY="121091">
        <dgm:presLayoutVars>
          <dgm:chMax val="0"/>
          <dgm:chPref val="0"/>
          <dgm:bulletEnabled val="1"/>
        </dgm:presLayoutVars>
      </dgm:prSet>
      <dgm:spPr/>
    </dgm:pt>
    <dgm:pt modelId="{F0B331DE-EF66-4192-8B78-34045D9B47E2}" type="pres">
      <dgm:prSet presAssocID="{2BB942CC-D684-4DD9-8BBB-89D80ECD9EBF}" presName="desTx" presStyleLbl="alignAccFollowNode1" presStyleIdx="2" presStyleCnt="3">
        <dgm:presLayoutVars>
          <dgm:bulletEnabled val="1"/>
        </dgm:presLayoutVars>
      </dgm:prSet>
      <dgm:spPr/>
    </dgm:pt>
  </dgm:ptLst>
  <dgm:cxnLst>
    <dgm:cxn modelId="{BA3F7312-C087-46CE-A6E4-292B99D4833D}" srcId="{8483474E-EFD0-429A-9729-9EA5AD1A46A6}" destId="{3291B96F-1AD0-4163-85C7-90C9D1FD84CE}" srcOrd="0" destOrd="0" parTransId="{4EB2D2E2-A229-43E5-9849-37B8AFC7904F}" sibTransId="{7FA50CC2-5453-49F9-9807-08E999316546}"/>
    <dgm:cxn modelId="{24FD371F-2079-4B67-A329-B56FE2B2A004}" type="presOf" srcId="{8DF8C0A3-7949-4796-BF86-C67D700839FF}" destId="{F0B331DE-EF66-4192-8B78-34045D9B47E2}" srcOrd="0" destOrd="2" presId="urn:microsoft.com/office/officeart/2005/8/layout/hList1"/>
    <dgm:cxn modelId="{09003720-1015-4FE5-B18F-B07CD4A5AC9F}" type="presOf" srcId="{D6542CEE-FF12-4896-92DC-8399627D38F1}" destId="{CE3F958E-E823-43A7-AEB3-086D4BA0F294}" srcOrd="0" destOrd="2" presId="urn:microsoft.com/office/officeart/2005/8/layout/hList1"/>
    <dgm:cxn modelId="{ACBDAA28-F913-4784-91FF-92FCF3310544}" srcId="{8483474E-EFD0-429A-9729-9EA5AD1A46A6}" destId="{49843B08-3747-4574-9792-0CD75ABBEE0D}" srcOrd="2" destOrd="0" parTransId="{1B2D924D-E6F2-41BB-B0D4-1CAE634BDD07}" sibTransId="{1D45E67A-0CD4-4F02-8154-0126FFC9C422}"/>
    <dgm:cxn modelId="{C623962C-781B-4951-AE06-1FAC628E7D6F}" type="presOf" srcId="{8B0EB3F7-F8AD-45A4-A5BE-F22042AA4FF9}" destId="{F0B331DE-EF66-4192-8B78-34045D9B47E2}" srcOrd="0" destOrd="1" presId="urn:microsoft.com/office/officeart/2005/8/layout/hList1"/>
    <dgm:cxn modelId="{A3025135-ACCA-4F01-AD41-9A72EA81CC43}" type="presOf" srcId="{8483474E-EFD0-429A-9729-9EA5AD1A46A6}" destId="{EE337E37-0169-49F4-9E4A-445367F5C402}" srcOrd="0" destOrd="0" presId="urn:microsoft.com/office/officeart/2005/8/layout/hList1"/>
    <dgm:cxn modelId="{F92FBF3C-3662-4DFA-89C3-3A3989169CCE}" type="presOf" srcId="{51C0A348-C5C4-438C-9678-59D5561053DB}" destId="{695550A9-660E-4740-BC63-D8F180E65D4C}" srcOrd="0" destOrd="0" presId="urn:microsoft.com/office/officeart/2005/8/layout/hList1"/>
    <dgm:cxn modelId="{450CF144-EA5E-4FDE-AA03-E317B7469EDB}" srcId="{2BB942CC-D684-4DD9-8BBB-89D80ECD9EBF}" destId="{C98BAD6C-0366-40BB-AC0C-817FD17841E8}" srcOrd="3" destOrd="0" parTransId="{CB460462-9776-40DE-A383-10F050505604}" sibTransId="{AFAA53C9-8034-4C61-ADCB-E9A0D1FC65CD}"/>
    <dgm:cxn modelId="{CCFA6665-91A9-46BA-9577-AD724F6AA81B}" srcId="{51C0A348-C5C4-438C-9678-59D5561053DB}" destId="{8BDBF3BD-C920-4867-9CBD-FEE329F674A4}" srcOrd="3" destOrd="0" parTransId="{6AD2766E-8BA7-46DF-8940-C015259FFEC4}" sibTransId="{E1408E39-1C0B-48D3-8795-66220318FCD9}"/>
    <dgm:cxn modelId="{2EDC774B-6137-4E36-B78A-FB2A14FDC8FF}" srcId="{2BB942CC-D684-4DD9-8BBB-89D80ECD9EBF}" destId="{9FEE180E-C129-42BF-BD7D-5F8735664823}" srcOrd="0" destOrd="0" parTransId="{2EF22F07-3F2B-4C42-A721-BF5AAC8DB759}" sibTransId="{E54CC578-20D6-48A2-A8DD-8E21657D0EDE}"/>
    <dgm:cxn modelId="{D8C58B51-0B0E-47F1-BC63-7C01DD4C18FF}" type="presOf" srcId="{8BDBF3BD-C920-4867-9CBD-FEE329F674A4}" destId="{CE3F958E-E823-43A7-AEB3-086D4BA0F294}" srcOrd="0" destOrd="3" presId="urn:microsoft.com/office/officeart/2005/8/layout/hList1"/>
    <dgm:cxn modelId="{0497C67B-AAEF-4172-8754-BB1158F0C161}" type="presOf" srcId="{E3B7A3F7-C242-473D-AD0C-458E0733E56C}" destId="{CE3F958E-E823-43A7-AEB3-086D4BA0F294}" srcOrd="0" destOrd="1" presId="urn:microsoft.com/office/officeart/2005/8/layout/hList1"/>
    <dgm:cxn modelId="{FA736B7D-55E6-463F-A578-219C6823BA74}" type="presOf" srcId="{9FEE180E-C129-42BF-BD7D-5F8735664823}" destId="{F0B331DE-EF66-4192-8B78-34045D9B47E2}" srcOrd="0" destOrd="0" presId="urn:microsoft.com/office/officeart/2005/8/layout/hList1"/>
    <dgm:cxn modelId="{BDB2277F-287E-4408-A1BD-FBDB4F71333A}" type="presOf" srcId="{C98BAD6C-0366-40BB-AC0C-817FD17841E8}" destId="{F0B331DE-EF66-4192-8B78-34045D9B47E2}" srcOrd="0" destOrd="3" presId="urn:microsoft.com/office/officeart/2005/8/layout/hList1"/>
    <dgm:cxn modelId="{DCD3508D-727F-4D34-9DD2-A97B173A3D18}" srcId="{51C0A348-C5C4-438C-9678-59D5561053DB}" destId="{D6542CEE-FF12-4896-92DC-8399627D38F1}" srcOrd="2" destOrd="0" parTransId="{A8F24ACD-D8AD-4366-91D2-74E5EE1B8020}" sibTransId="{2A69B124-75C8-4C46-AB8A-648948F25CF3}"/>
    <dgm:cxn modelId="{C6A9458F-2949-4C47-9DF6-15F91D31B125}" srcId="{51C0A348-C5C4-438C-9678-59D5561053DB}" destId="{E3B7A3F7-C242-473D-AD0C-458E0733E56C}" srcOrd="1" destOrd="0" parTransId="{3D8D09CC-35F1-4FAE-B71A-2F2DBD5FA0EF}" sibTransId="{3A9D5972-CA80-4400-9F85-000666C08650}"/>
    <dgm:cxn modelId="{A57FA390-D199-44FD-AF7D-C55B91D38B53}" srcId="{8483474E-EFD0-429A-9729-9EA5AD1A46A6}" destId="{3632BB40-C785-4458-ADC1-A52E553589B3}" srcOrd="1" destOrd="0" parTransId="{3642E5E0-596B-45F7-B2CC-8F654664941A}" sibTransId="{E35F4BDB-2852-47A2-9FFF-9EC4E91670F6}"/>
    <dgm:cxn modelId="{406D4795-E150-4F84-A5E8-2D2DE464E7E1}" srcId="{F7AEB070-D84E-455D-B4DE-F2A55C7E7E10}" destId="{51C0A348-C5C4-438C-9678-59D5561053DB}" srcOrd="1" destOrd="0" parTransId="{D6F7F323-8BEC-412D-B799-45F0713A2DBD}" sibTransId="{6707128C-CD42-4E11-814B-2A0500D499BD}"/>
    <dgm:cxn modelId="{61CC309E-6AC1-4EE9-A226-11307758C4C0}" type="presOf" srcId="{3632BB40-C785-4458-ADC1-A52E553589B3}" destId="{7AAC54E9-CCAB-4380-93A9-6BEE6FE0171E}" srcOrd="0" destOrd="1" presId="urn:microsoft.com/office/officeart/2005/8/layout/hList1"/>
    <dgm:cxn modelId="{59E548A0-BBF7-4F1F-A1E8-A4A994489290}" type="presOf" srcId="{49843B08-3747-4574-9792-0CD75ABBEE0D}" destId="{7AAC54E9-CCAB-4380-93A9-6BEE6FE0171E}" srcOrd="0" destOrd="2" presId="urn:microsoft.com/office/officeart/2005/8/layout/hList1"/>
    <dgm:cxn modelId="{4A43B9AA-C2FC-496C-AEDA-A53BDDB17E7D}" type="presOf" srcId="{2BB942CC-D684-4DD9-8BBB-89D80ECD9EBF}" destId="{2E3B2DB0-6FD5-45C0-816D-6C2D961F00DB}" srcOrd="0" destOrd="0" presId="urn:microsoft.com/office/officeart/2005/8/layout/hList1"/>
    <dgm:cxn modelId="{17C528B0-3525-4407-94EC-473E6A936BF5}" type="presOf" srcId="{3291B96F-1AD0-4163-85C7-90C9D1FD84CE}" destId="{7AAC54E9-CCAB-4380-93A9-6BEE6FE0171E}" srcOrd="0" destOrd="0" presId="urn:microsoft.com/office/officeart/2005/8/layout/hList1"/>
    <dgm:cxn modelId="{738767C2-F53D-4673-9272-9A89FEBC208D}" type="presOf" srcId="{F7AEB070-D84E-455D-B4DE-F2A55C7E7E10}" destId="{6213F01D-CD35-4CF5-B323-079801C835E5}" srcOrd="0" destOrd="0" presId="urn:microsoft.com/office/officeart/2005/8/layout/hList1"/>
    <dgm:cxn modelId="{65986ACF-3AC4-4809-87E6-70028A8C086B}" srcId="{F7AEB070-D84E-455D-B4DE-F2A55C7E7E10}" destId="{2BB942CC-D684-4DD9-8BBB-89D80ECD9EBF}" srcOrd="2" destOrd="0" parTransId="{8E4D098E-E959-4FD4-82F5-FA27C2ED76E6}" sibTransId="{9A93DECF-220F-49D6-A1BB-1D95D204C007}"/>
    <dgm:cxn modelId="{0E26E7D7-14E0-46ED-823F-4F031897004A}" srcId="{2BB942CC-D684-4DD9-8BBB-89D80ECD9EBF}" destId="{8DF8C0A3-7949-4796-BF86-C67D700839FF}" srcOrd="2" destOrd="0" parTransId="{6D3201EB-A495-4505-9E22-8D9E79E68B75}" sibTransId="{9422457C-D809-471D-864F-383C19717462}"/>
    <dgm:cxn modelId="{4F8440D9-8562-4BAB-AA05-516463CF095E}" srcId="{F7AEB070-D84E-455D-B4DE-F2A55C7E7E10}" destId="{8483474E-EFD0-429A-9729-9EA5AD1A46A6}" srcOrd="0" destOrd="0" parTransId="{7DAED758-DA23-4D23-9E2C-8E309434C5EB}" sibTransId="{D01D4A4E-1D30-4560-A57F-6D2F9FC2EA9F}"/>
    <dgm:cxn modelId="{E4DEB3E5-DB90-45A6-B084-6610358C191F}" srcId="{51C0A348-C5C4-438C-9678-59D5561053DB}" destId="{1E56D3CB-1286-40AD-95FC-700AC474CE12}" srcOrd="0" destOrd="0" parTransId="{0AB15791-188D-4CAA-A3F9-D6138EC75ABD}" sibTransId="{72BE7891-3661-4CA6-BF58-73BC9C8850B7}"/>
    <dgm:cxn modelId="{154304E7-5993-4E2C-8D6F-7A06DB952D84}" type="presOf" srcId="{1E56D3CB-1286-40AD-95FC-700AC474CE12}" destId="{CE3F958E-E823-43A7-AEB3-086D4BA0F294}" srcOrd="0" destOrd="0" presId="urn:microsoft.com/office/officeart/2005/8/layout/hList1"/>
    <dgm:cxn modelId="{983655FE-CBC3-45D1-A8D9-FAE4172CF99F}" srcId="{2BB942CC-D684-4DD9-8BBB-89D80ECD9EBF}" destId="{8B0EB3F7-F8AD-45A4-A5BE-F22042AA4FF9}" srcOrd="1" destOrd="0" parTransId="{7DCB57B1-2693-4440-B8C0-3767D45F48EF}" sibTransId="{DA459469-2A30-4009-9869-585AB9FA5D19}"/>
    <dgm:cxn modelId="{6837C52F-81B2-40A4-9639-F9453C4B581C}" type="presParOf" srcId="{6213F01D-CD35-4CF5-B323-079801C835E5}" destId="{4FC0CFF3-C481-4768-97DA-AA118FEBE40C}" srcOrd="0" destOrd="0" presId="urn:microsoft.com/office/officeart/2005/8/layout/hList1"/>
    <dgm:cxn modelId="{02A2FDDB-C9E1-4F9E-8FC4-AFF5A995E333}" type="presParOf" srcId="{4FC0CFF3-C481-4768-97DA-AA118FEBE40C}" destId="{EE337E37-0169-49F4-9E4A-445367F5C402}" srcOrd="0" destOrd="0" presId="urn:microsoft.com/office/officeart/2005/8/layout/hList1"/>
    <dgm:cxn modelId="{D2330585-510C-4F66-9BAD-A280B8AA6BDF}" type="presParOf" srcId="{4FC0CFF3-C481-4768-97DA-AA118FEBE40C}" destId="{7AAC54E9-CCAB-4380-93A9-6BEE6FE0171E}" srcOrd="1" destOrd="0" presId="urn:microsoft.com/office/officeart/2005/8/layout/hList1"/>
    <dgm:cxn modelId="{B23E037A-6ADF-436B-88A0-AF9B289BA013}" type="presParOf" srcId="{6213F01D-CD35-4CF5-B323-079801C835E5}" destId="{65496164-CE00-4710-9BB7-BDD643A3931F}" srcOrd="1" destOrd="0" presId="urn:microsoft.com/office/officeart/2005/8/layout/hList1"/>
    <dgm:cxn modelId="{409EEF8B-0086-417E-B6BF-500145AD7455}" type="presParOf" srcId="{6213F01D-CD35-4CF5-B323-079801C835E5}" destId="{14150085-9E1E-499E-BAB1-C09A3EC898E6}" srcOrd="2" destOrd="0" presId="urn:microsoft.com/office/officeart/2005/8/layout/hList1"/>
    <dgm:cxn modelId="{8EB17D69-21D2-4F2F-87A6-F4538DE40848}" type="presParOf" srcId="{14150085-9E1E-499E-BAB1-C09A3EC898E6}" destId="{695550A9-660E-4740-BC63-D8F180E65D4C}" srcOrd="0" destOrd="0" presId="urn:microsoft.com/office/officeart/2005/8/layout/hList1"/>
    <dgm:cxn modelId="{E82FEDC5-C468-4C16-941A-C93621DFAD49}" type="presParOf" srcId="{14150085-9E1E-499E-BAB1-C09A3EC898E6}" destId="{CE3F958E-E823-43A7-AEB3-086D4BA0F294}" srcOrd="1" destOrd="0" presId="urn:microsoft.com/office/officeart/2005/8/layout/hList1"/>
    <dgm:cxn modelId="{EFBCE2C4-CFE9-4C30-9D79-40269641C7C1}" type="presParOf" srcId="{6213F01D-CD35-4CF5-B323-079801C835E5}" destId="{90DA5D49-BC46-4F1E-9737-57A50A47B7AC}" srcOrd="3" destOrd="0" presId="urn:microsoft.com/office/officeart/2005/8/layout/hList1"/>
    <dgm:cxn modelId="{3BDCD444-1840-46A3-AABC-EB9083E58CFF}" type="presParOf" srcId="{6213F01D-CD35-4CF5-B323-079801C835E5}" destId="{23C9E792-DEC3-44EA-A0F7-095A8824EFB7}" srcOrd="4" destOrd="0" presId="urn:microsoft.com/office/officeart/2005/8/layout/hList1"/>
    <dgm:cxn modelId="{3BB525A0-4372-470F-A6CF-DE84C1B6AE68}" type="presParOf" srcId="{23C9E792-DEC3-44EA-A0F7-095A8824EFB7}" destId="{2E3B2DB0-6FD5-45C0-816D-6C2D961F00DB}" srcOrd="0" destOrd="0" presId="urn:microsoft.com/office/officeart/2005/8/layout/hList1"/>
    <dgm:cxn modelId="{7519B979-2A2F-441B-A17A-03D10513C071}" type="presParOf" srcId="{23C9E792-DEC3-44EA-A0F7-095A8824EFB7}" destId="{F0B331DE-EF66-4192-8B78-34045D9B47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37E37-0169-49F4-9E4A-445367F5C402}">
      <dsp:nvSpPr>
        <dsp:cNvPr id="0" name=""/>
        <dsp:cNvSpPr/>
      </dsp:nvSpPr>
      <dsp:spPr>
        <a:xfrm>
          <a:off x="3242" y="94931"/>
          <a:ext cx="3161624" cy="12226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Preparation</a:t>
          </a:r>
          <a:endParaRPr lang="en-US" sz="2100" kern="1200" dirty="0">
            <a:solidFill>
              <a:schemeClr val="tx1"/>
            </a:solidFill>
          </a:endParaRPr>
        </a:p>
        <a:p>
          <a:pPr marL="0" lvl="0" indent="0" algn="ctr" defTabSz="1066800">
            <a:lnSpc>
              <a:spcPct val="90000"/>
            </a:lnSpc>
            <a:spcBef>
              <a:spcPct val="0"/>
            </a:spcBef>
            <a:spcAft>
              <a:spcPct val="35000"/>
            </a:spcAft>
            <a:buNone/>
          </a:pPr>
          <a:r>
            <a:rPr lang="en-US" sz="2000" i="1" kern="1200" dirty="0">
              <a:solidFill>
                <a:schemeClr val="tx1"/>
              </a:solidFill>
            </a:rPr>
            <a:t>Oct 2017 – May 2018</a:t>
          </a:r>
        </a:p>
      </dsp:txBody>
      <dsp:txXfrm>
        <a:off x="3242" y="94931"/>
        <a:ext cx="3161624" cy="1222612"/>
      </dsp:txXfrm>
    </dsp:sp>
    <dsp:sp modelId="{7AAC54E9-CCAB-4380-93A9-6BEE6FE0171E}">
      <dsp:nvSpPr>
        <dsp:cNvPr id="0" name=""/>
        <dsp:cNvSpPr/>
      </dsp:nvSpPr>
      <dsp:spPr>
        <a:xfrm>
          <a:off x="3242" y="1211069"/>
          <a:ext cx="3161624" cy="36941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Stakeholder outreach</a:t>
          </a:r>
        </a:p>
        <a:p>
          <a:pPr marL="285750" lvl="1" indent="-285750" algn="l" defTabSz="1289050">
            <a:lnSpc>
              <a:spcPct val="90000"/>
            </a:lnSpc>
            <a:spcBef>
              <a:spcPct val="0"/>
            </a:spcBef>
            <a:spcAft>
              <a:spcPct val="15000"/>
            </a:spcAft>
            <a:buChar char="•"/>
          </a:pPr>
          <a:r>
            <a:rPr lang="en-US" sz="2900" kern="1200" dirty="0">
              <a:solidFill>
                <a:schemeClr val="tx1"/>
              </a:solidFill>
            </a:rPr>
            <a:t>Facilitator training</a:t>
          </a:r>
        </a:p>
        <a:p>
          <a:pPr marL="285750" lvl="1" indent="-285750" algn="l" defTabSz="1289050">
            <a:lnSpc>
              <a:spcPct val="90000"/>
            </a:lnSpc>
            <a:spcBef>
              <a:spcPct val="0"/>
            </a:spcBef>
            <a:spcAft>
              <a:spcPct val="15000"/>
            </a:spcAft>
            <a:buChar char="•"/>
          </a:pPr>
          <a:r>
            <a:rPr lang="en-US" sz="2900" kern="1200" dirty="0">
              <a:solidFill>
                <a:schemeClr val="tx1"/>
              </a:solidFill>
            </a:rPr>
            <a:t>Panelist recruitment</a:t>
          </a:r>
        </a:p>
      </dsp:txBody>
      <dsp:txXfrm>
        <a:off x="3242" y="1211069"/>
        <a:ext cx="3161624" cy="3694169"/>
      </dsp:txXfrm>
    </dsp:sp>
    <dsp:sp modelId="{695550A9-660E-4740-BC63-D8F180E65D4C}">
      <dsp:nvSpPr>
        <dsp:cNvPr id="0" name=""/>
        <dsp:cNvSpPr/>
      </dsp:nvSpPr>
      <dsp:spPr>
        <a:xfrm>
          <a:off x="3607495" y="94931"/>
          <a:ext cx="3161624" cy="12226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Writing and Revising</a:t>
          </a:r>
        </a:p>
        <a:p>
          <a:pPr marL="0" lvl="0" indent="0" algn="ctr" defTabSz="1066800">
            <a:lnSpc>
              <a:spcPct val="90000"/>
            </a:lnSpc>
            <a:spcBef>
              <a:spcPct val="0"/>
            </a:spcBef>
            <a:spcAft>
              <a:spcPct val="35000"/>
            </a:spcAft>
            <a:buNone/>
          </a:pPr>
          <a:r>
            <a:rPr lang="en-US" sz="2000" i="1" kern="1200" dirty="0">
              <a:solidFill>
                <a:schemeClr val="tx1"/>
              </a:solidFill>
            </a:rPr>
            <a:t>Jun 2018 – Jan 2019</a:t>
          </a:r>
        </a:p>
      </dsp:txBody>
      <dsp:txXfrm>
        <a:off x="3607495" y="94931"/>
        <a:ext cx="3161624" cy="1222612"/>
      </dsp:txXfrm>
    </dsp:sp>
    <dsp:sp modelId="{CE3F958E-E823-43A7-AEB3-086D4BA0F294}">
      <dsp:nvSpPr>
        <dsp:cNvPr id="0" name=""/>
        <dsp:cNvSpPr/>
      </dsp:nvSpPr>
      <dsp:spPr>
        <a:xfrm>
          <a:off x="3607495" y="1211069"/>
          <a:ext cx="3161624" cy="369416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tx1"/>
              </a:solidFill>
            </a:rPr>
            <a:t>Panel meetings</a:t>
          </a:r>
        </a:p>
        <a:p>
          <a:pPr marL="285750" lvl="1" indent="-285750" algn="l" defTabSz="1289050">
            <a:lnSpc>
              <a:spcPct val="90000"/>
            </a:lnSpc>
            <a:spcBef>
              <a:spcPct val="0"/>
            </a:spcBef>
            <a:spcAft>
              <a:spcPct val="15000"/>
            </a:spcAft>
            <a:buChar char="•"/>
          </a:pPr>
          <a:r>
            <a:rPr lang="en-US" sz="2900" kern="1200" dirty="0">
              <a:solidFill>
                <a:schemeClr val="tx1"/>
              </a:solidFill>
            </a:rPr>
            <a:t>Content Advisor input</a:t>
          </a:r>
        </a:p>
        <a:p>
          <a:pPr marL="285750" lvl="1" indent="-285750" algn="l" defTabSz="1289050">
            <a:lnSpc>
              <a:spcPct val="90000"/>
            </a:lnSpc>
            <a:spcBef>
              <a:spcPct val="0"/>
            </a:spcBef>
            <a:spcAft>
              <a:spcPct val="15000"/>
            </a:spcAft>
            <a:buChar char="•"/>
          </a:pPr>
          <a:r>
            <a:rPr lang="en-US" sz="2900" kern="1200" dirty="0">
              <a:solidFill>
                <a:schemeClr val="tx1"/>
              </a:solidFill>
            </a:rPr>
            <a:t>Drafting framework</a:t>
          </a:r>
        </a:p>
        <a:p>
          <a:pPr marL="285750" lvl="1" indent="-285750" algn="l" defTabSz="1289050">
            <a:lnSpc>
              <a:spcPct val="90000"/>
            </a:lnSpc>
            <a:spcBef>
              <a:spcPct val="0"/>
            </a:spcBef>
            <a:spcAft>
              <a:spcPct val="15000"/>
            </a:spcAft>
            <a:buChar char="•"/>
          </a:pPr>
          <a:endParaRPr lang="en-US" sz="2900" kern="1200" dirty="0"/>
        </a:p>
      </dsp:txBody>
      <dsp:txXfrm>
        <a:off x="3607495" y="1211069"/>
        <a:ext cx="3161624" cy="3694169"/>
      </dsp:txXfrm>
    </dsp:sp>
    <dsp:sp modelId="{2E3B2DB0-6FD5-45C0-816D-6C2D961F00DB}">
      <dsp:nvSpPr>
        <dsp:cNvPr id="0" name=""/>
        <dsp:cNvSpPr/>
      </dsp:nvSpPr>
      <dsp:spPr>
        <a:xfrm>
          <a:off x="7211747" y="94931"/>
          <a:ext cx="3161624" cy="1222612"/>
        </a:xfrm>
        <a:prstGeom prst="rect">
          <a:avLst/>
        </a:prstGeom>
        <a:solidFill>
          <a:schemeClr val="tx2">
            <a:lumMod val="40000"/>
            <a:lumOff val="6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600"/>
            </a:spcAft>
            <a:buNone/>
          </a:pPr>
          <a:r>
            <a:rPr lang="en-US" sz="2400" kern="1200" dirty="0">
              <a:solidFill>
                <a:schemeClr val="tx1"/>
              </a:solidFill>
            </a:rPr>
            <a:t>Refinement and Board Approval</a:t>
          </a:r>
        </a:p>
        <a:p>
          <a:pPr marL="0" lvl="0" indent="0" algn="ctr" defTabSz="1066800">
            <a:lnSpc>
              <a:spcPct val="90000"/>
            </a:lnSpc>
            <a:spcBef>
              <a:spcPct val="0"/>
            </a:spcBef>
            <a:spcAft>
              <a:spcPct val="35000"/>
            </a:spcAft>
            <a:buNone/>
          </a:pPr>
          <a:r>
            <a:rPr lang="en-US" sz="2000" i="1" kern="1200" dirty="0">
              <a:solidFill>
                <a:schemeClr val="tx1"/>
              </a:solidFill>
            </a:rPr>
            <a:t>Feb 2019 – May 2019</a:t>
          </a:r>
        </a:p>
      </dsp:txBody>
      <dsp:txXfrm>
        <a:off x="7211747" y="94931"/>
        <a:ext cx="3161624" cy="1222612"/>
      </dsp:txXfrm>
    </dsp:sp>
    <dsp:sp modelId="{F0B331DE-EF66-4192-8B78-34045D9B47E2}">
      <dsp:nvSpPr>
        <dsp:cNvPr id="0" name=""/>
        <dsp:cNvSpPr/>
      </dsp:nvSpPr>
      <dsp:spPr>
        <a:xfrm>
          <a:off x="7211747" y="1211069"/>
          <a:ext cx="3161624" cy="369416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solidFill>
                <a:schemeClr val="tx1"/>
              </a:solidFill>
            </a:rPr>
            <a:t>Review draft</a:t>
          </a:r>
        </a:p>
        <a:p>
          <a:pPr marL="285750" lvl="1" indent="-285750" algn="l" defTabSz="1289050">
            <a:lnSpc>
              <a:spcPct val="90000"/>
            </a:lnSpc>
            <a:spcBef>
              <a:spcPct val="0"/>
            </a:spcBef>
            <a:spcAft>
              <a:spcPct val="15000"/>
            </a:spcAft>
            <a:buChar char="•"/>
          </a:pPr>
          <a:r>
            <a:rPr lang="en-US" sz="2900" kern="1200" dirty="0">
              <a:solidFill>
                <a:schemeClr val="tx1"/>
              </a:solidFill>
            </a:rPr>
            <a:t>Public comment</a:t>
          </a:r>
        </a:p>
        <a:p>
          <a:pPr marL="285750" lvl="1" indent="-285750" algn="l" defTabSz="1289050">
            <a:lnSpc>
              <a:spcPct val="90000"/>
            </a:lnSpc>
            <a:spcBef>
              <a:spcPct val="0"/>
            </a:spcBef>
            <a:spcAft>
              <a:spcPct val="15000"/>
            </a:spcAft>
            <a:buChar char="•"/>
          </a:pPr>
          <a:r>
            <a:rPr lang="en-US" sz="2900" kern="1200" dirty="0">
              <a:solidFill>
                <a:schemeClr val="tx1"/>
              </a:solidFill>
            </a:rPr>
            <a:t>Board discussion and vote</a:t>
          </a:r>
        </a:p>
        <a:p>
          <a:pPr marL="285750" lvl="1" indent="-285750" algn="l" defTabSz="1289050">
            <a:lnSpc>
              <a:spcPct val="90000"/>
            </a:lnSpc>
            <a:spcBef>
              <a:spcPct val="0"/>
            </a:spcBef>
            <a:spcAft>
              <a:spcPct val="15000"/>
            </a:spcAft>
            <a:buChar char="•"/>
          </a:pPr>
          <a:r>
            <a:rPr lang="en-US" sz="2900" kern="1200" dirty="0">
              <a:solidFill>
                <a:schemeClr val="tx1"/>
              </a:solidFill>
            </a:rPr>
            <a:t>Amend draft </a:t>
          </a:r>
        </a:p>
      </dsp:txBody>
      <dsp:txXfrm>
        <a:off x="7211747" y="1211069"/>
        <a:ext cx="3161624" cy="36941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2019/6/25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2019/6/25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RN:</a:t>
            </a:r>
            <a:r>
              <a:rPr lang="en-US" sz="1200" u="none" strike="noStrike" kern="1200" baseline="0" dirty="0">
                <a:solidFill>
                  <a:schemeClr val="tx1"/>
                </a:solidFill>
                <a:effectLst/>
                <a:latin typeface="+mn-lt"/>
                <a:ea typeface="+mn-ea"/>
                <a:cs typeface="+mn-cs"/>
              </a:rPr>
              <a:t> </a:t>
            </a:r>
          </a:p>
          <a:p>
            <a:r>
              <a:rPr lang="en-US" sz="1200" u="none" strike="noStrike" kern="1200" baseline="0" dirty="0">
                <a:solidFill>
                  <a:schemeClr val="tx1"/>
                </a:solidFill>
                <a:effectLst/>
                <a:latin typeface="+mn-lt"/>
                <a:ea typeface="+mn-ea"/>
                <a:cs typeface="+mn-cs"/>
              </a:rPr>
              <a:t>We came to the board in September to share with the board an update on the revision process</a:t>
            </a:r>
          </a:p>
          <a:p>
            <a:endParaRPr lang="en-US" sz="1200" u="none" strike="noStrike" kern="1200" baseline="0" dirty="0">
              <a:solidFill>
                <a:schemeClr val="tx1"/>
              </a:solidFill>
              <a:effectLst/>
              <a:latin typeface="+mn-lt"/>
              <a:ea typeface="+mn-ea"/>
              <a:cs typeface="+mn-cs"/>
            </a:endParaRPr>
          </a:p>
          <a:p>
            <a:r>
              <a:rPr lang="en-US" sz="1200" u="none" strike="noStrike" kern="1200" baseline="0" dirty="0">
                <a:solidFill>
                  <a:schemeClr val="tx1"/>
                </a:solidFill>
                <a:effectLst/>
                <a:latin typeface="+mn-lt"/>
                <a:ea typeface="+mn-ea"/>
                <a:cs typeface="+mn-cs"/>
              </a:rPr>
              <a:t>In December, we brought together teachers to share with your some high-level overview of the frameworks themselves</a:t>
            </a:r>
          </a:p>
          <a:p>
            <a:endParaRPr lang="en-US" dirty="0"/>
          </a:p>
          <a:p>
            <a:r>
              <a:rPr lang="en-US" dirty="0"/>
              <a:t>We have received</a:t>
            </a:r>
            <a:r>
              <a:rPr lang="en-US" baseline="0" dirty="0"/>
              <a:t> feedback from 19 content advisors since we presented in September, as well as continued feedback from our 70 reviewers, 11 facilitators and members of the boards Arts Advisory panel. </a:t>
            </a:r>
            <a:r>
              <a:rPr lang="en-US" sz="1200" u="none" strike="noStrike" kern="1200" baseline="0" dirty="0">
                <a:solidFill>
                  <a:schemeClr val="tx1"/>
                </a:solidFill>
                <a:effectLst/>
                <a:latin typeface="+mn-lt"/>
                <a:ea typeface="+mn-ea"/>
                <a:cs typeface="+mn-cs"/>
              </a:rPr>
              <a:t>Today, we are coming with a completed frameworks draft that we believe is ready for public comment.</a:t>
            </a: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303734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FBD2A8-75E3-43C3-9420-B642B68164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6F0F-E090-4C0D-812D-1D35347A7D4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6/25/2019</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6"/>
            <a:ext cx="6678954" cy="1167776"/>
          </a:xfrm>
        </p:spPr>
        <p:txBody>
          <a:bodyPr/>
          <a:lstStyle/>
          <a:p>
            <a:r>
              <a:rPr lang="en-US" dirty="0">
                <a:latin typeface="Segoe SemiBold" panose="020B0703040204020203" pitchFamily="34" charset="0"/>
              </a:rPr>
              <a:t>2019 Massachusetts Arts Curriculum Framework</a:t>
            </a:r>
            <a:endParaRPr lang="en-US" dirty="0"/>
          </a:p>
        </p:txBody>
      </p:sp>
      <p:sp>
        <p:nvSpPr>
          <p:cNvPr id="3" name="Subtitle 2"/>
          <p:cNvSpPr>
            <a:spLocks noGrp="1"/>
          </p:cNvSpPr>
          <p:nvPr>
            <p:ph type="subTitle" idx="1"/>
          </p:nvPr>
        </p:nvSpPr>
        <p:spPr>
          <a:xfrm>
            <a:off x="5406654" y="3192089"/>
            <a:ext cx="6659592" cy="1161597"/>
          </a:xfrm>
        </p:spPr>
        <p:txBody>
          <a:bodyPr/>
          <a:lstStyle/>
          <a:p>
            <a:r>
              <a:rPr lang="en-US" altLang="zh-CN" sz="1400" dirty="0"/>
              <a:t>Ron Noble, Associate Commissioner </a:t>
            </a:r>
          </a:p>
          <a:p>
            <a:r>
              <a:rPr lang="en-US" altLang="zh-CN" sz="1400" dirty="0"/>
              <a:t>Craig Waterman, Assistant Director of Instructional Policy &amp; Lead Writer</a:t>
            </a:r>
          </a:p>
          <a:p>
            <a:r>
              <a:rPr lang="en-US" altLang="zh-CN" sz="1400" dirty="0"/>
              <a:t>Dawn Benski, Arts Content Lead</a:t>
            </a:r>
            <a:endParaRPr lang="zh-CN" altLang="en-US" sz="1400" dirty="0"/>
          </a:p>
        </p:txBody>
      </p:sp>
      <p:sp>
        <p:nvSpPr>
          <p:cNvPr id="4" name="Subtitle 2"/>
          <p:cNvSpPr txBox="1">
            <a:spLocks/>
          </p:cNvSpPr>
          <p:nvPr/>
        </p:nvSpPr>
        <p:spPr>
          <a:xfrm>
            <a:off x="6700282" y="4233667"/>
            <a:ext cx="5491718" cy="240038"/>
          </a:xfrm>
          <a:prstGeom prst="rect">
            <a:avLst/>
          </a:prstGeom>
          <a:noFill/>
        </p:spPr>
        <p:txBody>
          <a:bodyPr vert="horz" wrap="square" lIns="91440" tIns="45720" rIns="91440" bIns="45720" rtlCol="0" anchor="t" anchorCtr="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lang="zh-CN" altLang="en-US" sz="2400" kern="1200" baseline="0" dirty="0">
                <a:solidFill>
                  <a:schemeClr val="bg1"/>
                </a:solidFill>
                <a:latin typeface="Segoe" panose="020B0503040204020203" pitchFamily="34" charset="0"/>
                <a:ea typeface="+mn-ea"/>
                <a:cs typeface="Segoe" panose="020B0503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t>Board of Elementary and Secondary Education, June 25, 2019</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1D2C-1967-44E4-A3F8-59433D4D3E90}"/>
              </a:ext>
            </a:extLst>
          </p:cNvPr>
          <p:cNvSpPr>
            <a:spLocks noGrp="1"/>
          </p:cNvSpPr>
          <p:nvPr>
            <p:ph type="title"/>
          </p:nvPr>
        </p:nvSpPr>
        <p:spPr/>
        <p:txBody>
          <a:bodyPr/>
          <a:lstStyle/>
          <a:p>
            <a:r>
              <a:rPr lang="en-US" dirty="0"/>
              <a:t>Public Comment- Key Themes and Responses</a:t>
            </a:r>
          </a:p>
        </p:txBody>
      </p:sp>
      <p:sp>
        <p:nvSpPr>
          <p:cNvPr id="3" name="Content Placeholder 2">
            <a:extLst>
              <a:ext uri="{FF2B5EF4-FFF2-40B4-BE49-F238E27FC236}">
                <a16:creationId xmlns:a16="http://schemas.microsoft.com/office/drawing/2014/main" id="{2F607CB5-F7B8-4D09-9925-374818B99F44}"/>
              </a:ext>
            </a:extLst>
          </p:cNvPr>
          <p:cNvSpPr>
            <a:spLocks noGrp="1"/>
          </p:cNvSpPr>
          <p:nvPr>
            <p:ph idx="1"/>
          </p:nvPr>
        </p:nvSpPr>
        <p:spPr>
          <a:xfrm>
            <a:off x="567743" y="1230403"/>
            <a:ext cx="11370972" cy="598397"/>
          </a:xfrm>
        </p:spPr>
        <p:txBody>
          <a:bodyPr/>
          <a:lstStyle/>
          <a:p>
            <a:r>
              <a:rPr lang="en-US" dirty="0">
                <a:latin typeface="Calibri" panose="020F0502020204030204" pitchFamily="34" charset="0"/>
                <a:cs typeface="Calibri" panose="020F0502020204030204" pitchFamily="34" charset="0"/>
              </a:rPr>
              <a:t>Importance of specific concepts and skills</a:t>
            </a:r>
          </a:p>
        </p:txBody>
      </p:sp>
      <p:sp>
        <p:nvSpPr>
          <p:cNvPr id="4" name="Slide Number Placeholder 3">
            <a:extLst>
              <a:ext uri="{FF2B5EF4-FFF2-40B4-BE49-F238E27FC236}">
                <a16:creationId xmlns:a16="http://schemas.microsoft.com/office/drawing/2014/main" id="{14E27879-96EA-43B5-896F-6C65515B17B2}"/>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6" name="TextBox 5">
            <a:extLst>
              <a:ext uri="{FF2B5EF4-FFF2-40B4-BE49-F238E27FC236}">
                <a16:creationId xmlns:a16="http://schemas.microsoft.com/office/drawing/2014/main" id="{5D505429-0A00-4BB6-B7E6-19A99BA79452}"/>
              </a:ext>
            </a:extLst>
          </p:cNvPr>
          <p:cNvSpPr txBox="1"/>
          <p:nvPr/>
        </p:nvSpPr>
        <p:spPr>
          <a:xfrm>
            <a:off x="706056" y="1855168"/>
            <a:ext cx="10647744" cy="2339102"/>
          </a:xfrm>
          <a:prstGeom prst="rect">
            <a:avLst/>
          </a:prstGeom>
          <a:noFill/>
          <a:ln>
            <a:solidFill>
              <a:schemeClr val="bg2">
                <a:lumMod val="10000"/>
              </a:schemeClr>
            </a:solidFill>
          </a:ln>
        </p:spPr>
        <p:txBody>
          <a:bodyPr wrap="square" rtlCol="0">
            <a:spAutoFit/>
          </a:bodyPr>
          <a:lstStyle/>
          <a:p>
            <a:r>
              <a:rPr lang="en-US" sz="2000" b="1" dirty="0">
                <a:latin typeface="Calibri" panose="020F0502020204030204" pitchFamily="34" charset="0"/>
                <a:cs typeface="Calibri" panose="020F0502020204030204" pitchFamily="34" charset="0"/>
              </a:rPr>
              <a:t>Response:</a:t>
            </a:r>
          </a:p>
          <a:p>
            <a:pPr lvl="1"/>
            <a:r>
              <a:rPr lang="en-US" dirty="0"/>
              <a:t>Revised content standards to provide explicit examples of when students will learn specific skills and concepts.</a:t>
            </a:r>
            <a:endParaRPr lang="en-US" sz="2000" dirty="0"/>
          </a:p>
          <a:p>
            <a:pPr lvl="1"/>
            <a:r>
              <a:rPr lang="en-US" dirty="0"/>
              <a:t>Revised the section titled “What the Framework Does and Does Not Do” to clarify the importance of local flexibility in determining which technical skills, concepts, and academic vocabulary to emphasize, and at which grade levels or courses to introduce and refine them.</a:t>
            </a:r>
            <a:endParaRPr lang="en-US" sz="2000" dirty="0"/>
          </a:p>
          <a:p>
            <a:pPr lvl="1"/>
            <a:r>
              <a:rPr lang="en-US" dirty="0"/>
              <a:t>Added an appendix for the Development of Singing as an example of skill development aligned to the Framework.  Future implementation guides will provide examples for all five arts disciplines.</a:t>
            </a:r>
            <a:endParaRPr lang="en-US" sz="2000" dirty="0"/>
          </a:p>
        </p:txBody>
      </p:sp>
      <p:sp>
        <p:nvSpPr>
          <p:cNvPr id="8" name="Content Placeholder 2">
            <a:extLst>
              <a:ext uri="{FF2B5EF4-FFF2-40B4-BE49-F238E27FC236}">
                <a16:creationId xmlns:a16="http://schemas.microsoft.com/office/drawing/2014/main" id="{06E131C2-2D45-480A-8CAD-2F2A9695E27F}"/>
              </a:ext>
            </a:extLst>
          </p:cNvPr>
          <p:cNvSpPr txBox="1">
            <a:spLocks/>
          </p:cNvSpPr>
          <p:nvPr/>
        </p:nvSpPr>
        <p:spPr>
          <a:xfrm>
            <a:off x="567743" y="4209079"/>
            <a:ext cx="10122448" cy="55725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Balancing instructional time</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7C4D7A9-D9EB-49DE-B563-E561E8BC41AF}"/>
              </a:ext>
            </a:extLst>
          </p:cNvPr>
          <p:cNvSpPr txBox="1"/>
          <p:nvPr/>
        </p:nvSpPr>
        <p:spPr>
          <a:xfrm>
            <a:off x="706056" y="4766329"/>
            <a:ext cx="10647744" cy="1231106"/>
          </a:xfrm>
          <a:prstGeom prst="rect">
            <a:avLst/>
          </a:prstGeom>
          <a:noFill/>
          <a:ln>
            <a:solidFill>
              <a:schemeClr val="bg2">
                <a:lumMod val="10000"/>
              </a:schemeClr>
            </a:solidFill>
          </a:ln>
        </p:spPr>
        <p:txBody>
          <a:bodyPr wrap="square" rtlCol="0">
            <a:spAutoFit/>
          </a:bodyPr>
          <a:lstStyle/>
          <a:p>
            <a:r>
              <a:rPr lang="en-US" sz="2000" b="1" dirty="0">
                <a:latin typeface="Calibri" panose="020F0502020204030204" pitchFamily="34" charset="0"/>
                <a:cs typeface="Calibri" panose="020F0502020204030204" pitchFamily="34" charset="0"/>
              </a:rPr>
              <a:t>Response:</a:t>
            </a:r>
          </a:p>
          <a:p>
            <a:pPr marL="285750" indent="-285750">
              <a:buFont typeface="Arial" panose="020B0604020202020204" pitchFamily="34" charset="0"/>
              <a:buChar char="•"/>
            </a:pPr>
            <a:r>
              <a:rPr lang="en-US" dirty="0"/>
              <a:t>The Department revised the overview section for the Standards for Artistic Practice emphasizing the flexibility districts have in implementing the Framework and specifically the flexibility to balance time spent on each practice. </a:t>
            </a:r>
          </a:p>
        </p:txBody>
      </p:sp>
    </p:spTree>
    <p:extLst>
      <p:ext uri="{BB962C8B-B14F-4D97-AF65-F5344CB8AC3E}">
        <p14:creationId xmlns:p14="http://schemas.microsoft.com/office/powerpoint/2010/main" val="399894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1D2C-1967-44E4-A3F8-59433D4D3E90}"/>
              </a:ext>
            </a:extLst>
          </p:cNvPr>
          <p:cNvSpPr>
            <a:spLocks noGrp="1"/>
          </p:cNvSpPr>
          <p:nvPr>
            <p:ph type="title"/>
          </p:nvPr>
        </p:nvSpPr>
        <p:spPr/>
        <p:txBody>
          <a:bodyPr/>
          <a:lstStyle/>
          <a:p>
            <a:r>
              <a:rPr lang="en-US" dirty="0"/>
              <a:t>Public Comment- Key Themes and Responses</a:t>
            </a:r>
          </a:p>
        </p:txBody>
      </p:sp>
      <p:sp>
        <p:nvSpPr>
          <p:cNvPr id="3" name="Content Placeholder 2">
            <a:extLst>
              <a:ext uri="{FF2B5EF4-FFF2-40B4-BE49-F238E27FC236}">
                <a16:creationId xmlns:a16="http://schemas.microsoft.com/office/drawing/2014/main" id="{2F607CB5-F7B8-4D09-9925-374818B99F44}"/>
              </a:ext>
            </a:extLst>
          </p:cNvPr>
          <p:cNvSpPr>
            <a:spLocks noGrp="1"/>
          </p:cNvSpPr>
          <p:nvPr>
            <p:ph idx="1"/>
          </p:nvPr>
        </p:nvSpPr>
        <p:spPr/>
        <p:txBody>
          <a:bodyPr/>
          <a:lstStyle/>
          <a:p>
            <a:r>
              <a:rPr lang="en-US" dirty="0"/>
              <a:t>Respondents recommended additional language be added to the Framework to describe a well-rounded arts education, such as the importance of art appreciation.</a:t>
            </a:r>
            <a:endParaRPr lang="en-US" sz="1000" dirty="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sz="2400" dirty="0"/>
          </a:p>
        </p:txBody>
      </p:sp>
      <p:sp>
        <p:nvSpPr>
          <p:cNvPr id="4" name="Slide Number Placeholder 3">
            <a:extLst>
              <a:ext uri="{FF2B5EF4-FFF2-40B4-BE49-F238E27FC236}">
                <a16:creationId xmlns:a16="http://schemas.microsoft.com/office/drawing/2014/main" id="{14E27879-96EA-43B5-896F-6C65515B17B2}"/>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5" name="TextBox 4">
            <a:extLst>
              <a:ext uri="{FF2B5EF4-FFF2-40B4-BE49-F238E27FC236}">
                <a16:creationId xmlns:a16="http://schemas.microsoft.com/office/drawing/2014/main" id="{498BBA7B-2278-49B5-B14C-3A67C952F67E}"/>
              </a:ext>
            </a:extLst>
          </p:cNvPr>
          <p:cNvSpPr txBox="1"/>
          <p:nvPr/>
        </p:nvSpPr>
        <p:spPr>
          <a:xfrm>
            <a:off x="567743" y="3107803"/>
            <a:ext cx="10924777" cy="1508105"/>
          </a:xfrm>
          <a:prstGeom prst="rect">
            <a:avLst/>
          </a:prstGeom>
          <a:noFill/>
          <a:ln>
            <a:solidFill>
              <a:schemeClr val="bg2">
                <a:lumMod val="10000"/>
              </a:schemeClr>
            </a:solidFill>
          </a:ln>
        </p:spPr>
        <p:txBody>
          <a:bodyPr wrap="square" rtlCol="0">
            <a:spAutoFit/>
          </a:bodyPr>
          <a:lstStyle/>
          <a:p>
            <a:r>
              <a:rPr lang="en-US" sz="2000" b="1" dirty="0">
                <a:latin typeface="Calibri" panose="020F0502020204030204" pitchFamily="34" charset="0"/>
                <a:cs typeface="Calibri" panose="020F0502020204030204" pitchFamily="34" charset="0"/>
              </a:rPr>
              <a:t>Response:</a:t>
            </a:r>
          </a:p>
          <a:p>
            <a:pPr lvl="1"/>
            <a:r>
              <a:rPr lang="en-US" dirty="0"/>
              <a:t>Revised the Vision statement to emphasize artistic literacy and art appreciation. </a:t>
            </a:r>
            <a:endParaRPr lang="en-US" sz="2000" dirty="0"/>
          </a:p>
          <a:p>
            <a:pPr lvl="1"/>
            <a:r>
              <a:rPr lang="en-US" dirty="0"/>
              <a:t>Revised Guiding Principles, including adding a Guiding Principle related to artistic literacy. </a:t>
            </a:r>
            <a:endParaRPr lang="en-US" sz="2000" dirty="0"/>
          </a:p>
          <a:p>
            <a:pPr lvl="1"/>
            <a:r>
              <a:rPr lang="en-US" dirty="0"/>
              <a:t>Added specific connection standards to relate content across arts disciplines and with standards from the 2018 History and Social Science Curriculum Framework.</a:t>
            </a:r>
            <a:endParaRPr lang="en-US" sz="2000" dirty="0"/>
          </a:p>
        </p:txBody>
      </p:sp>
    </p:spTree>
    <p:extLst>
      <p:ext uri="{BB962C8B-B14F-4D97-AF65-F5344CB8AC3E}">
        <p14:creationId xmlns:p14="http://schemas.microsoft.com/office/powerpoint/2010/main" val="207580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Process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graphicFrame>
        <p:nvGraphicFramePr>
          <p:cNvPr id="5" name="Diagram 4" descr="Preparation&#10;Oct 2017 – May 2018&#10;Stakeholder outreach&#10;Facilitator training&#10;Panelist recruitment&#10;&#10;Writing and Revising&#10;Jun 2018 – Jan 2019&#10;Panel meetings&#10;Content Advisor input&#10;Drafting framework&#10;&#10;Refinement and Board Approval&#10;Feb 2019 – May 2019&#10;Review draft&#10;Public comment&#10;Board discussion and vote&#10;Amend draft &#10;"/>
          <p:cNvGraphicFramePr/>
          <p:nvPr>
            <p:extLst>
              <p:ext uri="{D42A27DB-BD31-4B8C-83A1-F6EECF244321}">
                <p14:modId xmlns:p14="http://schemas.microsoft.com/office/powerpoint/2010/main" val="3429224768"/>
              </p:ext>
            </p:extLst>
          </p:nvPr>
        </p:nvGraphicFramePr>
        <p:xfrm>
          <a:off x="907693" y="1286881"/>
          <a:ext cx="10376615" cy="5000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53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172A-AAF8-4330-8383-B1E8EBC6001A}"/>
              </a:ext>
            </a:extLst>
          </p:cNvPr>
          <p:cNvSpPr>
            <a:spLocks noGrp="1"/>
          </p:cNvSpPr>
          <p:nvPr>
            <p:ph type="ctrTitle"/>
          </p:nvPr>
        </p:nvSpPr>
        <p:spPr/>
        <p:txBody>
          <a:bodyPr/>
          <a:lstStyle/>
          <a:p>
            <a:r>
              <a:rPr lang="en-US" dirty="0"/>
              <a:t>Artistic practices</a:t>
            </a:r>
          </a:p>
        </p:txBody>
      </p:sp>
      <p:sp>
        <p:nvSpPr>
          <p:cNvPr id="3" name="Subtitle 2">
            <a:extLst>
              <a:ext uri="{FF2B5EF4-FFF2-40B4-BE49-F238E27FC236}">
                <a16:creationId xmlns:a16="http://schemas.microsoft.com/office/drawing/2014/main" id="{2782E4DE-69F8-4D7F-AC81-A00102ECA5F4}"/>
              </a:ext>
            </a:extLst>
          </p:cNvPr>
          <p:cNvSpPr>
            <a:spLocks noGrp="1"/>
          </p:cNvSpPr>
          <p:nvPr>
            <p:ph type="subTitle"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10BB71E2-6AEF-43E1-9AC1-15A5049CF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722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6EA6-EAD5-4649-85CD-BFE3ABF5ECF9}"/>
              </a:ext>
            </a:extLst>
          </p:cNvPr>
          <p:cNvSpPr>
            <a:spLocks noGrp="1"/>
          </p:cNvSpPr>
          <p:nvPr>
            <p:ph type="title"/>
          </p:nvPr>
        </p:nvSpPr>
        <p:spPr/>
        <p:txBody>
          <a:bodyPr/>
          <a:lstStyle/>
          <a:p>
            <a:r>
              <a:rPr lang="en-US" dirty="0"/>
              <a:t>Arts Disciplines</a:t>
            </a:r>
          </a:p>
        </p:txBody>
      </p:sp>
      <p:pic>
        <p:nvPicPr>
          <p:cNvPr id="9" name="Picture 8" descr="A screenshot of a cell phone&#10;&#10;Description automatically generated">
            <a:extLst>
              <a:ext uri="{FF2B5EF4-FFF2-40B4-BE49-F238E27FC236}">
                <a16:creationId xmlns:a16="http://schemas.microsoft.com/office/drawing/2014/main" id="{8ADB9580-D562-4796-96A5-8FE7C9268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969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2F0C-9FA3-4508-BDEB-9BF762609B36}"/>
              </a:ext>
            </a:extLst>
          </p:cNvPr>
          <p:cNvSpPr>
            <a:spLocks noGrp="1"/>
          </p:cNvSpPr>
          <p:nvPr>
            <p:ph type="title"/>
          </p:nvPr>
        </p:nvSpPr>
        <p:spPr/>
        <p:txBody>
          <a:bodyPr/>
          <a:lstStyle/>
          <a:p>
            <a:r>
              <a:rPr lang="en-US" dirty="0"/>
              <a:t>New Organization</a:t>
            </a:r>
          </a:p>
        </p:txBody>
      </p:sp>
      <p:pic>
        <p:nvPicPr>
          <p:cNvPr id="9" name="Picture 8" descr="A screenshot of a cell phone&#10;&#10;Description automatically generated">
            <a:extLst>
              <a:ext uri="{FF2B5EF4-FFF2-40B4-BE49-F238E27FC236}">
                <a16:creationId xmlns:a16="http://schemas.microsoft.com/office/drawing/2014/main" id="{62EFAB53-BE1A-4A09-80AE-E904BA291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504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33C0-40F3-41DB-A006-B059510BA0E2}"/>
              </a:ext>
            </a:extLst>
          </p:cNvPr>
          <p:cNvSpPr>
            <a:spLocks noGrp="1"/>
          </p:cNvSpPr>
          <p:nvPr>
            <p:ph type="title"/>
          </p:nvPr>
        </p:nvSpPr>
        <p:spPr/>
        <p:txBody>
          <a:bodyPr/>
          <a:lstStyle/>
          <a:p>
            <a:r>
              <a:rPr lang="en-US" dirty="0"/>
              <a:t>Guiding Principles</a:t>
            </a:r>
          </a:p>
        </p:txBody>
      </p:sp>
      <p:pic>
        <p:nvPicPr>
          <p:cNvPr id="5" name="Picture 4" descr="A screenshot of a cell phone&#10;&#10;Description automatically generated">
            <a:extLst>
              <a:ext uri="{FF2B5EF4-FFF2-40B4-BE49-F238E27FC236}">
                <a16:creationId xmlns:a16="http://schemas.microsoft.com/office/drawing/2014/main" id="{46D17980-3925-45F0-95FC-9BC2E2EEC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111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A7B5-1A5C-4628-8E7A-4795BD8E2E67}"/>
              </a:ext>
            </a:extLst>
          </p:cNvPr>
          <p:cNvSpPr>
            <a:spLocks noGrp="1"/>
          </p:cNvSpPr>
          <p:nvPr>
            <p:ph type="title"/>
          </p:nvPr>
        </p:nvSpPr>
        <p:spPr/>
        <p:txBody>
          <a:bodyPr/>
          <a:lstStyle/>
          <a:p>
            <a:r>
              <a:rPr lang="en-US" altLang="zh-CN" sz="3200" dirty="0">
                <a:solidFill>
                  <a:schemeClr val="accent1">
                    <a:lumMod val="50000"/>
                  </a:schemeClr>
                </a:solidFill>
                <a:latin typeface="Segoe" panose="020B0503040204020203" pitchFamily="34" charset="0"/>
                <a:cs typeface="Segoe" panose="020B0503040204020203" pitchFamily="34" charset="0"/>
              </a:rPr>
              <a:t>Questions/Discussion</a:t>
            </a:r>
            <a:endParaRPr lang="en-US" dirty="0"/>
          </a:p>
        </p:txBody>
      </p:sp>
      <p:pic>
        <p:nvPicPr>
          <p:cNvPr id="5" name="Picture 2" descr="Student's hand holding a pencil and notebook"/>
          <p:cNvPicPr>
            <a:picLocks noChangeAspect="1" noChangeArrowheads="1"/>
          </p:cNvPicPr>
          <p:nvPr/>
        </p:nvPicPr>
        <p:blipFill>
          <a:blip r:embed="rId2" cstate="print"/>
          <a:srcRect t="40287" b="10658"/>
          <a:stretch>
            <a:fillRect/>
          </a:stretch>
        </p:blipFill>
        <p:spPr bwMode="auto">
          <a:xfrm>
            <a:off x="0" y="0"/>
            <a:ext cx="12192000" cy="3971499"/>
          </a:xfrm>
          <a:prstGeom prst="rect">
            <a:avLst/>
          </a:prstGeom>
          <a:noFill/>
        </p:spPr>
      </p:pic>
      <p:sp>
        <p:nvSpPr>
          <p:cNvPr id="6" name="灯片编号占位符 5">
            <a:extLst>
              <a:ext uri="{FF2B5EF4-FFF2-40B4-BE49-F238E27FC236}">
                <a16:creationId xmlns:a16="http://schemas.microsoft.com/office/drawing/2014/main" id="{9E480DAF-1C01-4F46-BA6A-ABF8305567AD}"/>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7</a:t>
            </a:fld>
            <a:endParaRPr lang="zh-CN" altLang="en-US" dirty="0"/>
          </a:p>
        </p:txBody>
      </p:sp>
      <p:sp>
        <p:nvSpPr>
          <p:cNvPr id="10" name="矩形 9">
            <a:extLst>
              <a:ext uri="{FF2B5EF4-FFF2-40B4-BE49-F238E27FC236}">
                <a16:creationId xmlns:a16="http://schemas.microsoft.com/office/drawing/2014/main" id="{583247EC-EB67-4270-B3D7-984C5D3FA95E}"/>
              </a:ext>
            </a:extLst>
          </p:cNvPr>
          <p:cNvSpPr/>
          <p:nvPr/>
        </p:nvSpPr>
        <p:spPr>
          <a:xfrm>
            <a:off x="2243191" y="2543954"/>
            <a:ext cx="7705618" cy="275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lumMod val="50000"/>
                  </a:schemeClr>
                </a:solidFill>
                <a:latin typeface="Segoe" panose="020B0503040204020203" pitchFamily="34" charset="0"/>
                <a:cs typeface="Segoe" panose="020B0503040204020203" pitchFamily="34" charset="0"/>
              </a:rPr>
              <a:t>Questions/Discussion</a:t>
            </a:r>
            <a:endParaRPr lang="zh-CN" altLang="en-US" sz="28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73156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781.338.3244</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cwaterman@doe.mass.edu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 y="3177149"/>
            <a:ext cx="12191999" cy="707886"/>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Craig Waterman, Assistant Director, Instructional Policy</a:t>
            </a:r>
          </a:p>
          <a:p>
            <a:pPr algn="ctr"/>
            <a:endParaRPr lang="zh-CN" altLang="en-US" sz="2000" b="1" dirty="0">
              <a:solidFill>
                <a:schemeClr val="bg1"/>
              </a:solidFill>
              <a:latin typeface="Segoe SemiBold" panose="020B0703040204020203" pitchFamily="34" charset="0"/>
              <a:cs typeface="Segoe SemiBold" panose="020B0703040204020203" pitchFamily="34" charset="0"/>
            </a:endParaRPr>
          </a:p>
        </p:txBody>
      </p:sp>
      <p:sp>
        <p:nvSpPr>
          <p:cNvPr id="2" name="Title 1">
            <a:extLst>
              <a:ext uri="{FF2B5EF4-FFF2-40B4-BE49-F238E27FC236}">
                <a16:creationId xmlns:a16="http://schemas.microsoft.com/office/drawing/2014/main" id="{3A952884-9772-4269-A186-1828E31F892D}"/>
              </a:ext>
            </a:extLst>
          </p:cNvPr>
          <p:cNvSpPr>
            <a:spLocks noGrp="1"/>
          </p:cNvSpPr>
          <p:nvPr>
            <p:ph type="title"/>
          </p:nvPr>
        </p:nvSpPr>
        <p:spPr>
          <a:xfrm>
            <a:off x="1525904" y="1145538"/>
            <a:ext cx="9140190" cy="1497965"/>
          </a:xfrm>
        </p:spPr>
        <p:txBody>
          <a:bodyPr/>
          <a:lstStyle/>
          <a:p>
            <a:pPr lvl="0" algn="ctr">
              <a:lnSpc>
                <a:spcPct val="100000"/>
              </a:lnSpc>
              <a:spcBef>
                <a:spcPts val="0"/>
              </a:spcBef>
            </a:pPr>
            <a:r>
              <a:rPr lang="en-US" altLang="zh-CN" sz="11500" dirty="0">
                <a:solidFill>
                  <a:prstClr val="white"/>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en-US" dirty="0"/>
          </a:p>
        </p:txBody>
      </p:sp>
    </p:spTree>
    <p:extLst>
      <p:ext uri="{BB962C8B-B14F-4D97-AF65-F5344CB8AC3E}">
        <p14:creationId xmlns:p14="http://schemas.microsoft.com/office/powerpoint/2010/main" val="29433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Public Comment</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b="1" dirty="0">
                <a:latin typeface="Calibri" panose="020F0502020204030204" pitchFamily="34" charset="0"/>
                <a:cs typeface="Calibri" panose="020F0502020204030204" pitchFamily="34" charset="0"/>
              </a:rPr>
              <a:t>Public Comment Survey-Background </a:t>
            </a:r>
          </a:p>
          <a:p>
            <a:pPr>
              <a:spcBef>
                <a:spcPts val="0"/>
              </a:spcBef>
            </a:pPr>
            <a:r>
              <a:rPr lang="en-US" sz="1800" dirty="0">
                <a:solidFill>
                  <a:schemeClr val="tx1"/>
                </a:solidFill>
              </a:rPr>
              <a:t>Number of responses: 301</a:t>
            </a:r>
          </a:p>
          <a:p>
            <a:pPr>
              <a:spcBef>
                <a:spcPts val="0"/>
              </a:spcBef>
            </a:pPr>
            <a:r>
              <a:rPr lang="en-US" sz="1800" dirty="0">
                <a:solidFill>
                  <a:schemeClr val="tx1"/>
                </a:solidFill>
              </a:rPr>
              <a:t>Respondents: 80.7% are classroom teachers</a:t>
            </a:r>
          </a:p>
          <a:p>
            <a:pPr marL="0" indent="0">
              <a:spcBef>
                <a:spcPts val="0"/>
              </a:spcBef>
              <a:buNone/>
            </a:pPr>
            <a:r>
              <a:rPr lang="en-US" sz="1800" dirty="0">
                <a:solidFill>
                  <a:schemeClr val="tx1"/>
                </a:solidFill>
              </a:rPr>
              <a:t>	            89.5% were not part of the development of proposed revisions</a:t>
            </a:r>
          </a:p>
          <a:p>
            <a:pPr marL="0" indent="0">
              <a:buNone/>
            </a:pP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graphicFrame>
        <p:nvGraphicFramePr>
          <p:cNvPr id="3" name="Table 2">
            <a:extLst>
              <a:ext uri="{FF2B5EF4-FFF2-40B4-BE49-F238E27FC236}">
                <a16:creationId xmlns:a16="http://schemas.microsoft.com/office/drawing/2014/main" id="{7B0D3470-CA7E-4C55-9B19-992EDDCF85CC}"/>
              </a:ext>
            </a:extLst>
          </p:cNvPr>
          <p:cNvGraphicFramePr>
            <a:graphicFrameLocks noGrp="1"/>
          </p:cNvGraphicFramePr>
          <p:nvPr>
            <p:extLst>
              <p:ext uri="{D42A27DB-BD31-4B8C-83A1-F6EECF244321}">
                <p14:modId xmlns:p14="http://schemas.microsoft.com/office/powerpoint/2010/main" val="2695935"/>
              </p:ext>
            </p:extLst>
          </p:nvPr>
        </p:nvGraphicFramePr>
        <p:xfrm>
          <a:off x="867641" y="2749976"/>
          <a:ext cx="9985375" cy="1543070"/>
        </p:xfrm>
        <a:graphic>
          <a:graphicData uri="http://schemas.openxmlformats.org/drawingml/2006/table">
            <a:tbl>
              <a:tblPr firstRow="1" firstCol="1" bandRow="1"/>
              <a:tblGrid>
                <a:gridCol w="9132745">
                  <a:extLst>
                    <a:ext uri="{9D8B030D-6E8A-4147-A177-3AD203B41FA5}">
                      <a16:colId xmlns:a16="http://schemas.microsoft.com/office/drawing/2014/main" val="4228953337"/>
                    </a:ext>
                  </a:extLst>
                </a:gridCol>
                <a:gridCol w="852630">
                  <a:extLst>
                    <a:ext uri="{9D8B030D-6E8A-4147-A177-3AD203B41FA5}">
                      <a16:colId xmlns:a16="http://schemas.microsoft.com/office/drawing/2014/main" val="3613496655"/>
                    </a:ext>
                  </a:extLst>
                </a:gridCol>
              </a:tblGrid>
              <a:tr h="236368">
                <a:tc>
                  <a:txBody>
                    <a:bodyPr/>
                    <a:lstStyle/>
                    <a:p>
                      <a:r>
                        <a:rPr lang="en-US" b="1" dirty="0">
                          <a:latin typeface="Calibri" panose="020F0502020204030204" pitchFamily="34" charset="0"/>
                          <a:cs typeface="Calibri" panose="020F0502020204030204" pitchFamily="34" charset="0"/>
                        </a:rPr>
                        <a:t>Major Components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b="1" dirty="0"/>
                        <a:t>Agree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683604120"/>
                  </a:ext>
                </a:extLst>
              </a:tr>
              <a:tr h="311959">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Vision</a:t>
                      </a:r>
                      <a:r>
                        <a:rPr lang="en-US" sz="1800" dirty="0">
                          <a:effectLst/>
                          <a:latin typeface="Calibri" panose="020F0502020204030204" pitchFamily="34" charset="0"/>
                          <a:ea typeface="Calibri" panose="020F0502020204030204" pitchFamily="34" charset="0"/>
                          <a:cs typeface="Calibri" panose="020F0502020204030204" pitchFamily="34" charset="0"/>
                        </a:rPr>
                        <a:t> is clear and compelling description of arts as central to a well-rounded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85.7%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07631734"/>
                  </a:ext>
                </a:extLst>
              </a:tr>
              <a:tr h="264475">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Guiding Principles</a:t>
                      </a:r>
                      <a:r>
                        <a:rPr lang="en-US" sz="1800" dirty="0">
                          <a:effectLst/>
                          <a:latin typeface="Calibri" panose="020F0502020204030204" pitchFamily="34" charset="0"/>
                          <a:ea typeface="Calibri" panose="020F0502020204030204" pitchFamily="34" charset="0"/>
                          <a:cs typeface="Calibri" panose="020F0502020204030204" pitchFamily="34" charset="0"/>
                        </a:rPr>
                        <a:t> identify most important characteristics of a high-quality arts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91.2%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65581580"/>
                  </a:ext>
                </a:extLst>
              </a:tr>
              <a:tr h="251251">
                <a:tc>
                  <a:txBody>
                    <a:bodyPr/>
                    <a:lstStyle/>
                    <a:p>
                      <a:pPr marL="0" marR="0">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F</a:t>
                      </a:r>
                      <a:r>
                        <a:rPr lang="en-US" sz="1800" dirty="0">
                          <a:effectLst/>
                          <a:latin typeface="Calibri" panose="020F0502020204030204" pitchFamily="34" charset="0"/>
                          <a:ea typeface="Calibri" panose="020F0502020204030204" pitchFamily="34" charset="0"/>
                          <a:cs typeface="Calibri" panose="020F0502020204030204" pitchFamily="34" charset="0"/>
                        </a:rPr>
                        <a:t>our broad </a:t>
                      </a:r>
                      <a:r>
                        <a:rPr lang="en-US" sz="1800" b="1" dirty="0">
                          <a:effectLst/>
                          <a:latin typeface="Calibri" panose="020F0502020204030204" pitchFamily="34" charset="0"/>
                          <a:ea typeface="Calibri" panose="020F0502020204030204" pitchFamily="34" charset="0"/>
                          <a:cs typeface="Calibri" panose="020F0502020204030204" pitchFamily="34" charset="0"/>
                        </a:rPr>
                        <a:t>Clusters</a:t>
                      </a:r>
                      <a:r>
                        <a:rPr lang="en-US" sz="1800" dirty="0">
                          <a:effectLst/>
                          <a:latin typeface="Calibri" panose="020F0502020204030204" pitchFamily="34" charset="0"/>
                          <a:ea typeface="Calibri" panose="020F0502020204030204" pitchFamily="34" charset="0"/>
                          <a:cs typeface="Calibri" panose="020F0502020204030204" pitchFamily="34" charset="0"/>
                        </a:rPr>
                        <a:t> present an appropriate balance of instructional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91.3%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2194195"/>
                  </a:ext>
                </a:extLst>
              </a:tr>
              <a:tr h="304391">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Standards for Artistic Practice</a:t>
                      </a:r>
                      <a:r>
                        <a:rPr lang="en-US" sz="1800" dirty="0">
                          <a:effectLst/>
                          <a:latin typeface="Calibri" panose="020F0502020204030204" pitchFamily="34" charset="0"/>
                          <a:ea typeface="Calibri" panose="020F0502020204030204" pitchFamily="34" charset="0"/>
                          <a:cs typeface="Calibri" panose="020F0502020204030204" pitchFamily="34" charset="0"/>
                        </a:rPr>
                        <a:t> describe most important arts skills PreK-12 students develop.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90.2%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32319389"/>
                  </a:ext>
                </a:extLst>
              </a:tr>
            </a:tbl>
          </a:graphicData>
        </a:graphic>
      </p:graphicFrame>
      <p:graphicFrame>
        <p:nvGraphicFramePr>
          <p:cNvPr id="10" name="Table 9">
            <a:extLst>
              <a:ext uri="{FF2B5EF4-FFF2-40B4-BE49-F238E27FC236}">
                <a16:creationId xmlns:a16="http://schemas.microsoft.com/office/drawing/2014/main" id="{3ACA2EC5-4125-4C9C-BDFF-EC3A4FC8F7F6}"/>
              </a:ext>
            </a:extLst>
          </p:cNvPr>
          <p:cNvGraphicFramePr>
            <a:graphicFrameLocks noGrp="1"/>
          </p:cNvGraphicFramePr>
          <p:nvPr>
            <p:extLst>
              <p:ext uri="{D42A27DB-BD31-4B8C-83A1-F6EECF244321}">
                <p14:modId xmlns:p14="http://schemas.microsoft.com/office/powerpoint/2010/main" val="1840753315"/>
              </p:ext>
            </p:extLst>
          </p:nvPr>
        </p:nvGraphicFramePr>
        <p:xfrm>
          <a:off x="867641" y="4580653"/>
          <a:ext cx="9985374" cy="1481701"/>
        </p:xfrm>
        <a:graphic>
          <a:graphicData uri="http://schemas.openxmlformats.org/drawingml/2006/table">
            <a:tbl>
              <a:tblPr firstRow="1" firstCol="1" bandRow="1"/>
              <a:tblGrid>
                <a:gridCol w="7714384">
                  <a:extLst>
                    <a:ext uri="{9D8B030D-6E8A-4147-A177-3AD203B41FA5}">
                      <a16:colId xmlns:a16="http://schemas.microsoft.com/office/drawing/2014/main" val="1722148001"/>
                    </a:ext>
                  </a:extLst>
                </a:gridCol>
                <a:gridCol w="1438275">
                  <a:extLst>
                    <a:ext uri="{9D8B030D-6E8A-4147-A177-3AD203B41FA5}">
                      <a16:colId xmlns:a16="http://schemas.microsoft.com/office/drawing/2014/main" val="4228953337"/>
                    </a:ext>
                  </a:extLst>
                </a:gridCol>
                <a:gridCol w="832715">
                  <a:extLst>
                    <a:ext uri="{9D8B030D-6E8A-4147-A177-3AD203B41FA5}">
                      <a16:colId xmlns:a16="http://schemas.microsoft.com/office/drawing/2014/main" val="3613496655"/>
                    </a:ext>
                  </a:extLst>
                </a:gridCol>
              </a:tblGrid>
              <a:tr h="311959">
                <a:tc rowSpan="5">
                  <a:txBody>
                    <a:bodyPr/>
                    <a:lstStyle/>
                    <a:p>
                      <a:pPr marL="0" marR="0">
                        <a:lnSpc>
                          <a:spcPct val="107000"/>
                        </a:lnSpc>
                        <a:spcBef>
                          <a:spcPts val="0"/>
                        </a:spcBef>
                        <a:spcAft>
                          <a:spcPts val="0"/>
                        </a:spcAft>
                      </a:pPr>
                      <a:r>
                        <a:rPr lang="en-US" sz="1800" kern="1200" dirty="0">
                          <a:solidFill>
                            <a:schemeClr val="tx1"/>
                          </a:solidFill>
                          <a:effectLst/>
                          <a:latin typeface="Calibri" panose="020F0502020204030204" pitchFamily="34" charset="0"/>
                          <a:ea typeface="+mn-ea"/>
                          <a:cs typeface="Calibri" panose="020F0502020204030204" pitchFamily="34" charset="0"/>
                        </a:rPr>
                        <a:t>Overall, the content standards describe the most important relevant </a:t>
                      </a:r>
                      <a:r>
                        <a:rPr lang="en-US" sz="1800" b="1" kern="1200" dirty="0">
                          <a:solidFill>
                            <a:schemeClr val="tx1"/>
                          </a:solidFill>
                          <a:effectLst/>
                          <a:latin typeface="Calibri" panose="020F0502020204030204" pitchFamily="34" charset="0"/>
                          <a:ea typeface="+mn-ea"/>
                          <a:cs typeface="Calibri" panose="020F0502020204030204" pitchFamily="34" charset="0"/>
                        </a:rPr>
                        <a:t>knowledge, learning, or skills</a:t>
                      </a:r>
                      <a:r>
                        <a:rPr lang="en-US" sz="1800" kern="1200" dirty="0">
                          <a:solidFill>
                            <a:schemeClr val="tx1"/>
                          </a:solidFill>
                          <a:effectLst/>
                          <a:latin typeface="Calibri" panose="020F0502020204030204" pitchFamily="34" charset="0"/>
                          <a:ea typeface="+mn-ea"/>
                          <a:cs typeface="Calibri" panose="020F0502020204030204" pitchFamily="34" charset="0"/>
                        </a:rPr>
                        <a:t> that students should demonstrate in _____ during their pre-K to grade 12 education. </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07631734"/>
                  </a:ext>
                </a:extLst>
              </a:tr>
              <a:tr h="264475">
                <a:tc vMerge="1">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Media 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65581580"/>
                  </a:ext>
                </a:extLst>
              </a:tr>
              <a:tr h="251251">
                <a:tc vMerge="1">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Music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2194195"/>
                  </a:ext>
                </a:extLst>
              </a:tr>
              <a:tr h="304391">
                <a:tc vMerge="1">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Theatre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59551996"/>
                  </a:ext>
                </a:extLst>
              </a:tr>
              <a:tr h="304391">
                <a:tc vMerge="1">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Visual 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32319389"/>
                  </a:ext>
                </a:extLst>
              </a:tr>
            </a:tbl>
          </a:graphicData>
        </a:graphic>
      </p:graphicFrame>
    </p:spTree>
    <p:extLst>
      <p:ext uri="{BB962C8B-B14F-4D97-AF65-F5344CB8AC3E}">
        <p14:creationId xmlns:p14="http://schemas.microsoft.com/office/powerpoint/2010/main" val="3958641426"/>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DESE-231-52516</_dlc_DocId>
    <_dlc_DocIdUrl xmlns="733efe1c-5bbe-4968-87dc-d400e65c879f">
      <Url>https://sharepoint.doemass.org/ese/webteam/cps/_layouts/DocIdRedir.aspx?ID=DESE-231-52516</Url>
      <Description>DESE-231-52516</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8C1AFE-6EF9-464F-8182-051BF674390B}">
  <ds:schemaRefs>
    <ds:schemaRef ds:uri="http://schemas.microsoft.com/sharepoint/events"/>
  </ds:schemaRefs>
</ds:datastoreItem>
</file>

<file path=customXml/itemProps2.xml><?xml version="1.0" encoding="utf-8"?>
<ds:datastoreItem xmlns:ds="http://schemas.openxmlformats.org/officeDocument/2006/customXml" ds:itemID="{406E5616-8180-47F9-9DA8-3D937D18791F}">
  <ds:schemaRefs>
    <ds:schemaRef ds:uri="http://purl.org/dc/dcmitype/"/>
    <ds:schemaRef ds:uri="733efe1c-5bbe-4968-87dc-d400e65c879f"/>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0a4e05da-b9bc-4326-ad73-01ef31b95567"/>
    <ds:schemaRef ds:uri="http://www.w3.org/XML/1998/namespace"/>
  </ds:schemaRefs>
</ds:datastoreItem>
</file>

<file path=customXml/itemProps3.xml><?xml version="1.0" encoding="utf-8"?>
<ds:datastoreItem xmlns:ds="http://schemas.openxmlformats.org/officeDocument/2006/customXml" ds:itemID="{06D2DB27-B220-498D-AF98-C53BBE1C2D4A}">
  <ds:schemaRefs>
    <ds:schemaRef ds:uri="http://schemas.microsoft.com/sharepoint/v3/contenttype/forms"/>
  </ds:schemaRefs>
</ds:datastoreItem>
</file>

<file path=customXml/itemProps4.xml><?xml version="1.0" encoding="utf-8"?>
<ds:datastoreItem xmlns:ds="http://schemas.openxmlformats.org/officeDocument/2006/customXml" ds:itemID="{7F14C0A5-6991-41EF-AB7F-555B013E3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625</TotalTime>
  <Words>586</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等线</vt:lpstr>
      <vt:lpstr>Arial</vt:lpstr>
      <vt:lpstr>Calibri</vt:lpstr>
      <vt:lpstr>Courier New</vt:lpstr>
      <vt:lpstr>Segoe</vt:lpstr>
      <vt:lpstr>Segoe SemiBold</vt:lpstr>
      <vt:lpstr>Segoe UI</vt:lpstr>
      <vt:lpstr>Segoe UI Black</vt:lpstr>
      <vt:lpstr>Segoe UI Semibold</vt:lpstr>
      <vt:lpstr>Times New Roman</vt:lpstr>
      <vt:lpstr>Wingdings</vt:lpstr>
      <vt:lpstr>ESE​​</vt:lpstr>
      <vt:lpstr>2019 Massachusetts Arts Curriculum Framework</vt:lpstr>
      <vt:lpstr>Revision Process</vt:lpstr>
      <vt:lpstr>Artistic practices</vt:lpstr>
      <vt:lpstr>Arts Disciplines</vt:lpstr>
      <vt:lpstr>New Organization</vt:lpstr>
      <vt:lpstr>Guiding Principles</vt:lpstr>
      <vt:lpstr>Questions/Discussion</vt:lpstr>
      <vt:lpstr>THANK YOU</vt:lpstr>
      <vt:lpstr>Public Comment</vt:lpstr>
      <vt:lpstr>Public Comment- Key Themes and Responses</vt:lpstr>
      <vt:lpstr>Public Comment- Key Themes and Responses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2019 Item 4 Review of the Massachusetts Arts Curriculum Framework</dc:title>
  <dc:creator>DESE</dc:creator>
  <cp:lastModifiedBy>Zou, Dong (EOE)</cp:lastModifiedBy>
  <cp:revision>26</cp:revision>
  <cp:lastPrinted>2017-08-07T14:46:10Z</cp:lastPrinted>
  <dcterms:created xsi:type="dcterms:W3CDTF">2019-05-29T15:22:24Z</dcterms:created>
  <dcterms:modified xsi:type="dcterms:W3CDTF">2019-06-25T15:17:07Z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25 2019</vt:lpwstr>
  </property>
</Properties>
</file>