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80" r:id="rId6"/>
    <p:sldId id="359" r:id="rId7"/>
    <p:sldId id="360" r:id="rId8"/>
    <p:sldId id="362" r:id="rId9"/>
    <p:sldId id="361" r:id="rId10"/>
    <p:sldId id="364" r:id="rId1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/>
        </p14:section>
        <p14:section name="Basic text box" id="{DCD4DD07-CAF7-4E7A-9DCD-CDE5ABF2F349}">
          <p14:sldIdLst/>
        </p14:section>
        <p14:section name="Infographics" id="{C4E083B3-F14A-4392-9B82-0F42DAC53658}">
          <p14:sldIdLst>
            <p14:sldId id="280"/>
            <p14:sldId id="359"/>
            <p14:sldId id="360"/>
            <p14:sldId id="362"/>
            <p14:sldId id="361"/>
            <p14:sldId id="364"/>
          </p14:sldIdLst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E4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18FAA-9B4D-4EE2-9C66-39B8758BE92F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B95D16A-6348-4923-AAE6-31F4E5450C67}">
      <dgm:prSet phldrT="[Text]"/>
      <dgm:spPr/>
      <dgm:t>
        <a:bodyPr/>
        <a:lstStyle/>
        <a:p>
          <a:r>
            <a:rPr lang="en-US" dirty="0"/>
            <a:t>Planning &amp; Outreach</a:t>
          </a:r>
        </a:p>
        <a:p>
          <a:r>
            <a:rPr lang="en-US" i="1" dirty="0"/>
            <a:t>Summer 2018 – Fall 2018</a:t>
          </a:r>
        </a:p>
      </dgm:t>
    </dgm:pt>
    <dgm:pt modelId="{1184B47C-1980-4EB5-B5C5-F43A7898CF3A}" type="parTrans" cxnId="{F97C6B03-6D2B-4757-9599-14EF655E4704}">
      <dgm:prSet/>
      <dgm:spPr/>
      <dgm:t>
        <a:bodyPr/>
        <a:lstStyle/>
        <a:p>
          <a:endParaRPr lang="en-US"/>
        </a:p>
      </dgm:t>
    </dgm:pt>
    <dgm:pt modelId="{F4278514-FD25-4FE3-B62E-97317E9BB07F}" type="sibTrans" cxnId="{F97C6B03-6D2B-4757-9599-14EF655E4704}">
      <dgm:prSet/>
      <dgm:spPr/>
      <dgm:t>
        <a:bodyPr/>
        <a:lstStyle/>
        <a:p>
          <a:endParaRPr lang="en-US"/>
        </a:p>
      </dgm:t>
    </dgm:pt>
    <dgm:pt modelId="{134719E4-A1EA-455C-9B3E-7A715FE3D074}">
      <dgm:prSet phldrT="[Text]"/>
      <dgm:spPr/>
      <dgm:t>
        <a:bodyPr/>
        <a:lstStyle/>
        <a:p>
          <a:r>
            <a:rPr lang="en-US" dirty="0"/>
            <a:t>Stakeholder outreach</a:t>
          </a:r>
        </a:p>
      </dgm:t>
    </dgm:pt>
    <dgm:pt modelId="{D5EE1EC6-27D6-48CE-858B-51B4016174CD}" type="parTrans" cxnId="{09D994C4-DDEC-40D5-A395-DFA1F588732A}">
      <dgm:prSet/>
      <dgm:spPr/>
      <dgm:t>
        <a:bodyPr/>
        <a:lstStyle/>
        <a:p>
          <a:endParaRPr lang="en-US"/>
        </a:p>
      </dgm:t>
    </dgm:pt>
    <dgm:pt modelId="{BCF02CC6-BD01-46A1-A7E8-651FCC34572A}" type="sibTrans" cxnId="{09D994C4-DDEC-40D5-A395-DFA1F588732A}">
      <dgm:prSet/>
      <dgm:spPr/>
      <dgm:t>
        <a:bodyPr/>
        <a:lstStyle/>
        <a:p>
          <a:endParaRPr lang="en-US"/>
        </a:p>
      </dgm:t>
    </dgm:pt>
    <dgm:pt modelId="{B0EE28B7-0918-48F5-AD50-E67655C81247}">
      <dgm:prSet phldrT="[Text]"/>
      <dgm:spPr/>
      <dgm:t>
        <a:bodyPr/>
        <a:lstStyle/>
        <a:p>
          <a:r>
            <a:rPr lang="en-US" dirty="0"/>
            <a:t>Public Comment &amp; </a:t>
          </a:r>
          <a:br>
            <a:rPr lang="en-US" dirty="0"/>
          </a:br>
          <a:r>
            <a:rPr lang="en-US" dirty="0"/>
            <a:t>Board Action</a:t>
          </a:r>
        </a:p>
        <a:p>
          <a:r>
            <a:rPr lang="en-US" i="1" dirty="0"/>
            <a:t>Fall 2019 – Winter 2019/2020</a:t>
          </a:r>
        </a:p>
      </dgm:t>
    </dgm:pt>
    <dgm:pt modelId="{A5FDC50A-669D-41AD-A69C-1A22F7D96843}" type="parTrans" cxnId="{8D16E947-8ABC-447A-9B79-51C847727400}">
      <dgm:prSet/>
      <dgm:spPr/>
      <dgm:t>
        <a:bodyPr/>
        <a:lstStyle/>
        <a:p>
          <a:endParaRPr lang="en-US"/>
        </a:p>
      </dgm:t>
    </dgm:pt>
    <dgm:pt modelId="{DCE8DC57-1E36-4DC0-8B92-85ED5134461B}" type="sibTrans" cxnId="{8D16E947-8ABC-447A-9B79-51C847727400}">
      <dgm:prSet/>
      <dgm:spPr/>
      <dgm:t>
        <a:bodyPr/>
        <a:lstStyle/>
        <a:p>
          <a:endParaRPr lang="en-US"/>
        </a:p>
      </dgm:t>
    </dgm:pt>
    <dgm:pt modelId="{B36D3A38-0DDA-413F-90CE-93C5F466149E}">
      <dgm:prSet phldrT="[Text]"/>
      <dgm:spPr/>
      <dgm:t>
        <a:bodyPr/>
        <a:lstStyle/>
        <a:p>
          <a:r>
            <a:rPr lang="en-US" dirty="0"/>
            <a:t>Finalize draft</a:t>
          </a:r>
        </a:p>
      </dgm:t>
    </dgm:pt>
    <dgm:pt modelId="{E3D3BA77-C2F6-4953-BCCF-661760738CC7}" type="parTrans" cxnId="{663AD004-606D-47B0-8EE5-39634891F1F8}">
      <dgm:prSet/>
      <dgm:spPr/>
      <dgm:t>
        <a:bodyPr/>
        <a:lstStyle/>
        <a:p>
          <a:endParaRPr lang="en-US"/>
        </a:p>
      </dgm:t>
    </dgm:pt>
    <dgm:pt modelId="{57375776-A805-4AF1-A9B1-D443018D5433}" type="sibTrans" cxnId="{663AD004-606D-47B0-8EE5-39634891F1F8}">
      <dgm:prSet/>
      <dgm:spPr/>
      <dgm:t>
        <a:bodyPr/>
        <a:lstStyle/>
        <a:p>
          <a:endParaRPr lang="en-US"/>
        </a:p>
      </dgm:t>
    </dgm:pt>
    <dgm:pt modelId="{BCF7D2A6-886B-4B04-870D-7A3BC8DF8CF5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Review &amp; Revisions</a:t>
          </a:r>
        </a:p>
        <a:p>
          <a:r>
            <a:rPr lang="en-US" i="1" dirty="0"/>
            <a:t>Fall 2018 – Summer 2019</a:t>
          </a:r>
        </a:p>
      </dgm:t>
    </dgm:pt>
    <dgm:pt modelId="{C3C9D093-0CDC-4EBC-B0A6-0B79871ACBB1}" type="parTrans" cxnId="{1A1867C0-63C0-4228-86F5-CFE351D492CB}">
      <dgm:prSet/>
      <dgm:spPr/>
      <dgm:t>
        <a:bodyPr/>
        <a:lstStyle/>
        <a:p>
          <a:endParaRPr lang="en-US"/>
        </a:p>
      </dgm:t>
    </dgm:pt>
    <dgm:pt modelId="{C5C4EFFF-4C15-401D-AA04-8863EAB577B4}" type="sibTrans" cxnId="{1A1867C0-63C0-4228-86F5-CFE351D492CB}">
      <dgm:prSet/>
      <dgm:spPr/>
      <dgm:t>
        <a:bodyPr/>
        <a:lstStyle/>
        <a:p>
          <a:endParaRPr lang="en-US"/>
        </a:p>
      </dgm:t>
    </dgm:pt>
    <dgm:pt modelId="{521582B6-41BB-4E61-A6A8-CE0E94683A3C}">
      <dgm:prSet/>
      <dgm:spPr>
        <a:solidFill>
          <a:srgbClr val="C9A6E4">
            <a:alpha val="89804"/>
          </a:srgbClr>
        </a:solidFill>
      </dgm:spPr>
      <dgm:t>
        <a:bodyPr/>
        <a:lstStyle/>
        <a:p>
          <a:r>
            <a:rPr lang="en-US" dirty="0"/>
            <a:t>Hold six panel meetings</a:t>
          </a:r>
        </a:p>
      </dgm:t>
    </dgm:pt>
    <dgm:pt modelId="{48BEE6FC-4C2E-4953-AFD9-4AC38F786D80}" type="parTrans" cxnId="{9556F85A-F5E4-47D4-BF1D-F04369279976}">
      <dgm:prSet/>
      <dgm:spPr/>
      <dgm:t>
        <a:bodyPr/>
        <a:lstStyle/>
        <a:p>
          <a:endParaRPr lang="en-US"/>
        </a:p>
      </dgm:t>
    </dgm:pt>
    <dgm:pt modelId="{804C250F-4E87-491D-B2E8-566C869852C5}" type="sibTrans" cxnId="{9556F85A-F5E4-47D4-BF1D-F04369279976}">
      <dgm:prSet/>
      <dgm:spPr/>
      <dgm:t>
        <a:bodyPr/>
        <a:lstStyle/>
        <a:p>
          <a:endParaRPr lang="en-US"/>
        </a:p>
      </dgm:t>
    </dgm:pt>
    <dgm:pt modelId="{3B682EC4-75A0-4852-9741-F23C927BCF38}">
      <dgm:prSet phldrT="[Text]"/>
      <dgm:spPr/>
      <dgm:t>
        <a:bodyPr/>
        <a:lstStyle/>
        <a:p>
          <a:r>
            <a:rPr lang="en-US" dirty="0"/>
            <a:t>Panelist recruitment</a:t>
          </a:r>
        </a:p>
      </dgm:t>
    </dgm:pt>
    <dgm:pt modelId="{20B195AA-2550-4C67-85EB-224940C92E42}" type="parTrans" cxnId="{FEA34554-9EF6-4EFD-8FB6-932152F7C285}">
      <dgm:prSet/>
      <dgm:spPr/>
      <dgm:t>
        <a:bodyPr/>
        <a:lstStyle/>
        <a:p>
          <a:endParaRPr lang="en-US"/>
        </a:p>
      </dgm:t>
    </dgm:pt>
    <dgm:pt modelId="{5CB23B87-69C1-4173-8347-446E45A4015E}" type="sibTrans" cxnId="{FEA34554-9EF6-4EFD-8FB6-932152F7C285}">
      <dgm:prSet/>
      <dgm:spPr/>
      <dgm:t>
        <a:bodyPr/>
        <a:lstStyle/>
        <a:p>
          <a:endParaRPr lang="en-US"/>
        </a:p>
      </dgm:t>
    </dgm:pt>
    <dgm:pt modelId="{02F90FC2-043F-4BA5-8BD0-BF8FFB3A1008}">
      <dgm:prSet/>
      <dgm:spPr>
        <a:solidFill>
          <a:srgbClr val="C9A6E4">
            <a:alpha val="89804"/>
          </a:srgbClr>
        </a:solidFill>
      </dgm:spPr>
      <dgm:t>
        <a:bodyPr/>
        <a:lstStyle/>
        <a:p>
          <a:r>
            <a:rPr lang="en-US" dirty="0"/>
            <a:t>Draft revised Framework</a:t>
          </a:r>
        </a:p>
      </dgm:t>
    </dgm:pt>
    <dgm:pt modelId="{4E1E7ED3-E23F-492A-B91E-5E08777E0466}" type="parTrans" cxnId="{6C44028B-9E79-4991-A7BA-8249A355BDFF}">
      <dgm:prSet/>
      <dgm:spPr/>
      <dgm:t>
        <a:bodyPr/>
        <a:lstStyle/>
        <a:p>
          <a:endParaRPr lang="en-US"/>
        </a:p>
      </dgm:t>
    </dgm:pt>
    <dgm:pt modelId="{0FBE8EDE-722E-4810-8002-CACE36BF4D18}" type="sibTrans" cxnId="{6C44028B-9E79-4991-A7BA-8249A355BDFF}">
      <dgm:prSet/>
      <dgm:spPr/>
      <dgm:t>
        <a:bodyPr/>
        <a:lstStyle/>
        <a:p>
          <a:endParaRPr lang="en-US"/>
        </a:p>
      </dgm:t>
    </dgm:pt>
    <dgm:pt modelId="{540AA315-FE20-40DE-BFE9-E7079A2C4DAF}">
      <dgm:prSet phldrT="[Text]"/>
      <dgm:spPr/>
      <dgm:t>
        <a:bodyPr/>
        <a:lstStyle/>
        <a:p>
          <a:r>
            <a:rPr lang="en-US" dirty="0"/>
            <a:t>Public Comment </a:t>
          </a:r>
          <a:br>
            <a:rPr lang="en-US" dirty="0"/>
          </a:br>
          <a:r>
            <a:rPr lang="en-US" dirty="0"/>
            <a:t>(upon approval)</a:t>
          </a:r>
        </a:p>
      </dgm:t>
    </dgm:pt>
    <dgm:pt modelId="{E74A8AB0-749D-42B3-898D-5E190BC42CE7}" type="parTrans" cxnId="{013F6520-35D8-4E86-9652-B4E4EE1A01C1}">
      <dgm:prSet/>
      <dgm:spPr/>
      <dgm:t>
        <a:bodyPr/>
        <a:lstStyle/>
        <a:p>
          <a:endParaRPr lang="en-US"/>
        </a:p>
      </dgm:t>
    </dgm:pt>
    <dgm:pt modelId="{80427A80-C9D1-44AF-9122-4E644505AE60}" type="sibTrans" cxnId="{013F6520-35D8-4E86-9652-B4E4EE1A01C1}">
      <dgm:prSet/>
      <dgm:spPr/>
      <dgm:t>
        <a:bodyPr/>
        <a:lstStyle/>
        <a:p>
          <a:endParaRPr lang="en-US"/>
        </a:p>
      </dgm:t>
    </dgm:pt>
    <dgm:pt modelId="{BB573900-08A1-4181-AC2A-A230FB1785D0}">
      <dgm:prSet/>
      <dgm:spPr>
        <a:solidFill>
          <a:srgbClr val="C9A6E4">
            <a:alpha val="89804"/>
          </a:srgbClr>
        </a:solidFill>
      </dgm:spPr>
      <dgm:t>
        <a:bodyPr/>
        <a:lstStyle/>
        <a:p>
          <a:r>
            <a:rPr lang="en-US" dirty="0"/>
            <a:t>Update Board (June 2019)</a:t>
          </a:r>
        </a:p>
      </dgm:t>
    </dgm:pt>
    <dgm:pt modelId="{3A97EDDF-FE70-4FE8-A433-DAAF023D9F1F}" type="parTrans" cxnId="{9D086D66-205D-404A-A58C-F1BCC6275CC8}">
      <dgm:prSet/>
      <dgm:spPr/>
      <dgm:t>
        <a:bodyPr/>
        <a:lstStyle/>
        <a:p>
          <a:endParaRPr lang="en-US"/>
        </a:p>
      </dgm:t>
    </dgm:pt>
    <dgm:pt modelId="{D2B2E118-7761-4F41-9F52-FC21A2F358BD}" type="sibTrans" cxnId="{9D086D66-205D-404A-A58C-F1BCC6275CC8}">
      <dgm:prSet/>
      <dgm:spPr/>
      <dgm:t>
        <a:bodyPr/>
        <a:lstStyle/>
        <a:p>
          <a:endParaRPr lang="en-US"/>
        </a:p>
      </dgm:t>
    </dgm:pt>
    <dgm:pt modelId="{254CDDA2-385C-4635-AFBD-842E6B337DDD}">
      <dgm:prSet/>
      <dgm:spPr/>
      <dgm:t>
        <a:bodyPr/>
        <a:lstStyle/>
        <a:p>
          <a:r>
            <a:rPr lang="en-US" dirty="0"/>
            <a:t>Implementation </a:t>
          </a:r>
        </a:p>
        <a:p>
          <a:r>
            <a:rPr lang="en-US" dirty="0"/>
            <a:t>(upon approval)</a:t>
          </a:r>
        </a:p>
      </dgm:t>
    </dgm:pt>
    <dgm:pt modelId="{C3E14C44-0ADE-4981-8595-78992D91E600}" type="parTrans" cxnId="{FF4E2FD3-2F78-4ACF-A350-A56774B15085}">
      <dgm:prSet/>
      <dgm:spPr/>
      <dgm:t>
        <a:bodyPr/>
        <a:lstStyle/>
        <a:p>
          <a:endParaRPr lang="en-US"/>
        </a:p>
      </dgm:t>
    </dgm:pt>
    <dgm:pt modelId="{DF298925-5844-4D70-8CB5-982E1532CA03}" type="sibTrans" cxnId="{FF4E2FD3-2F78-4ACF-A350-A56774B15085}">
      <dgm:prSet/>
      <dgm:spPr/>
      <dgm:t>
        <a:bodyPr/>
        <a:lstStyle/>
        <a:p>
          <a:endParaRPr lang="en-US"/>
        </a:p>
      </dgm:t>
    </dgm:pt>
    <dgm:pt modelId="{1534BFDF-F69F-4647-BB20-62DAF7FA3D10}">
      <dgm:prSet/>
      <dgm:spPr/>
      <dgm:t>
        <a:bodyPr/>
        <a:lstStyle/>
        <a:p>
          <a:pPr>
            <a:buChar char="•"/>
          </a:pPr>
          <a:r>
            <a:rPr lang="en-US" dirty="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"/>
            </a:rPr>
            <a:t>Provide implementation support and resources</a:t>
          </a:r>
          <a:endParaRPr lang="en-US" dirty="0"/>
        </a:p>
      </dgm:t>
    </dgm:pt>
    <dgm:pt modelId="{414852E0-CE16-4C0A-A4F1-642CCAF4F730}" type="parTrans" cxnId="{5ABCA5BC-CD6F-4259-9B36-7E3BE4ED3655}">
      <dgm:prSet/>
      <dgm:spPr/>
      <dgm:t>
        <a:bodyPr/>
        <a:lstStyle/>
        <a:p>
          <a:endParaRPr lang="en-US"/>
        </a:p>
      </dgm:t>
    </dgm:pt>
    <dgm:pt modelId="{F9D1CA16-4808-4DE2-AC12-F81327EC286D}" type="sibTrans" cxnId="{5ABCA5BC-CD6F-4259-9B36-7E3BE4ED3655}">
      <dgm:prSet/>
      <dgm:spPr/>
      <dgm:t>
        <a:bodyPr/>
        <a:lstStyle/>
        <a:p>
          <a:endParaRPr lang="en-US"/>
        </a:p>
      </dgm:t>
    </dgm:pt>
    <dgm:pt modelId="{5A8452CF-A71D-4208-8704-812B8016AD09}">
      <dgm:prSet/>
      <dgm:spPr>
        <a:solidFill>
          <a:srgbClr val="C9A6E4">
            <a:alpha val="89804"/>
          </a:srgbClr>
        </a:solidFill>
      </dgm:spPr>
      <dgm:t>
        <a:bodyPr/>
        <a:lstStyle/>
        <a:p>
          <a:r>
            <a:rPr lang="en-US" dirty="0"/>
            <a:t>Content Advisor / Key Stakeholder Feedback (Summer 2019)</a:t>
          </a:r>
        </a:p>
      </dgm:t>
    </dgm:pt>
    <dgm:pt modelId="{37DEC95C-E65C-4B69-B6E9-4959E50A37C7}" type="sibTrans" cxnId="{141CCC7C-A4FA-434A-9B5F-3AD38367CCBE}">
      <dgm:prSet/>
      <dgm:spPr/>
      <dgm:t>
        <a:bodyPr/>
        <a:lstStyle/>
        <a:p>
          <a:endParaRPr lang="en-US"/>
        </a:p>
      </dgm:t>
    </dgm:pt>
    <dgm:pt modelId="{5CC6FCC3-D7EE-451D-AD38-55B4C8C7E221}" type="parTrans" cxnId="{141CCC7C-A4FA-434A-9B5F-3AD38367CCBE}">
      <dgm:prSet/>
      <dgm:spPr/>
      <dgm:t>
        <a:bodyPr/>
        <a:lstStyle/>
        <a:p>
          <a:endParaRPr lang="en-US"/>
        </a:p>
      </dgm:t>
    </dgm:pt>
    <dgm:pt modelId="{D3C2D2AC-1E01-4013-B775-5DBF19E6B8AB}">
      <dgm:prSet phldrT="[Text]"/>
      <dgm:spPr/>
      <dgm:t>
        <a:bodyPr/>
        <a:lstStyle/>
        <a:p>
          <a:r>
            <a:rPr lang="en-US" dirty="0"/>
            <a:t>Board discussion and vote on release for Public Comment (Fall 2019)</a:t>
          </a:r>
        </a:p>
      </dgm:t>
    </dgm:pt>
    <dgm:pt modelId="{DC370A03-CB42-4ACE-A87E-838C967C5C7C}" type="parTrans" cxnId="{9E0BADD9-BF92-4A00-B9AB-685E47B9F5A5}">
      <dgm:prSet/>
      <dgm:spPr/>
      <dgm:t>
        <a:bodyPr/>
        <a:lstStyle/>
        <a:p>
          <a:endParaRPr lang="en-US"/>
        </a:p>
      </dgm:t>
    </dgm:pt>
    <dgm:pt modelId="{CC9BAC92-540C-4DC7-9191-C9AD0AA05720}" type="sibTrans" cxnId="{9E0BADD9-BF92-4A00-B9AB-685E47B9F5A5}">
      <dgm:prSet/>
      <dgm:spPr/>
      <dgm:t>
        <a:bodyPr/>
        <a:lstStyle/>
        <a:p>
          <a:endParaRPr lang="en-US"/>
        </a:p>
      </dgm:t>
    </dgm:pt>
    <dgm:pt modelId="{5622929A-714D-4AB1-A527-D84952812EB2}">
      <dgm:prSet phldrT="[Text]"/>
      <dgm:spPr/>
      <dgm:t>
        <a:bodyPr/>
        <a:lstStyle/>
        <a:p>
          <a:r>
            <a:rPr lang="en-US" dirty="0"/>
            <a:t>Board discussion and vote on revised Framework </a:t>
          </a:r>
          <a:br>
            <a:rPr lang="en-US" dirty="0"/>
          </a:br>
          <a:r>
            <a:rPr lang="en-US" dirty="0"/>
            <a:t>(Winter 2019/2020)</a:t>
          </a:r>
        </a:p>
      </dgm:t>
    </dgm:pt>
    <dgm:pt modelId="{4612EE25-1D47-4DCF-8AF6-891177FEC618}" type="parTrans" cxnId="{30CBB5D2-0E03-473A-92EA-69A84A1C9CBF}">
      <dgm:prSet/>
      <dgm:spPr/>
      <dgm:t>
        <a:bodyPr/>
        <a:lstStyle/>
        <a:p>
          <a:endParaRPr lang="en-US"/>
        </a:p>
      </dgm:t>
    </dgm:pt>
    <dgm:pt modelId="{54504969-AEFC-4CBC-A508-87E709143E80}" type="sibTrans" cxnId="{30CBB5D2-0E03-473A-92EA-69A84A1C9CBF}">
      <dgm:prSet/>
      <dgm:spPr/>
      <dgm:t>
        <a:bodyPr/>
        <a:lstStyle/>
        <a:p>
          <a:endParaRPr lang="en-US"/>
        </a:p>
      </dgm:t>
    </dgm:pt>
    <dgm:pt modelId="{5BCEDA68-DADD-4CA8-BB4B-EACF2F69C571}" type="pres">
      <dgm:prSet presAssocID="{54818FAA-9B4D-4EE2-9C66-39B8758BE92F}" presName="Name0" presStyleCnt="0">
        <dgm:presLayoutVars>
          <dgm:dir/>
          <dgm:animLvl val="lvl"/>
          <dgm:resizeHandles val="exact"/>
        </dgm:presLayoutVars>
      </dgm:prSet>
      <dgm:spPr/>
    </dgm:pt>
    <dgm:pt modelId="{87C23587-730E-4340-8D37-2C9611A754D0}" type="pres">
      <dgm:prSet presAssocID="{FB95D16A-6348-4923-AAE6-31F4E5450C67}" presName="composite" presStyleCnt="0"/>
      <dgm:spPr/>
    </dgm:pt>
    <dgm:pt modelId="{D55BB425-ED11-4509-AF6D-5B07382AFD68}" type="pres">
      <dgm:prSet presAssocID="{FB95D16A-6348-4923-AAE6-31F4E5450C6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6107B54-0E3F-46AA-BCB5-469DB9D8D0D9}" type="pres">
      <dgm:prSet presAssocID="{FB95D16A-6348-4923-AAE6-31F4E5450C67}" presName="desTx" presStyleLbl="alignAccFollowNode1" presStyleIdx="0" presStyleCnt="4">
        <dgm:presLayoutVars>
          <dgm:bulletEnabled val="1"/>
        </dgm:presLayoutVars>
      </dgm:prSet>
      <dgm:spPr/>
    </dgm:pt>
    <dgm:pt modelId="{FCE82E5E-D398-48AC-ACB8-391A924D50E4}" type="pres">
      <dgm:prSet presAssocID="{F4278514-FD25-4FE3-B62E-97317E9BB07F}" presName="space" presStyleCnt="0"/>
      <dgm:spPr/>
    </dgm:pt>
    <dgm:pt modelId="{7984E794-0BDE-4CAD-B9BD-8645C6EDBF8C}" type="pres">
      <dgm:prSet presAssocID="{BCF7D2A6-886B-4B04-870D-7A3BC8DF8CF5}" presName="composite" presStyleCnt="0"/>
      <dgm:spPr/>
    </dgm:pt>
    <dgm:pt modelId="{391B6C7E-D1E8-40B7-8EB3-D9557EE3A215}" type="pres">
      <dgm:prSet presAssocID="{BCF7D2A6-886B-4B04-870D-7A3BC8DF8CF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21A8BDA-4AC3-44B9-9524-4EB7E751CDE5}" type="pres">
      <dgm:prSet presAssocID="{BCF7D2A6-886B-4B04-870D-7A3BC8DF8CF5}" presName="desTx" presStyleLbl="alignAccFollowNode1" presStyleIdx="1" presStyleCnt="4" custLinFactNeighborX="285" custLinFactNeighborY="428">
        <dgm:presLayoutVars>
          <dgm:bulletEnabled val="1"/>
        </dgm:presLayoutVars>
      </dgm:prSet>
      <dgm:spPr/>
    </dgm:pt>
    <dgm:pt modelId="{B0744ED2-C441-4C3F-81BB-FE83F841E325}" type="pres">
      <dgm:prSet presAssocID="{C5C4EFFF-4C15-401D-AA04-8863EAB577B4}" presName="space" presStyleCnt="0"/>
      <dgm:spPr/>
    </dgm:pt>
    <dgm:pt modelId="{6D1BCA3E-E196-45C4-94FD-E74F7E28FE4A}" type="pres">
      <dgm:prSet presAssocID="{B0EE28B7-0918-48F5-AD50-E67655C81247}" presName="composite" presStyleCnt="0"/>
      <dgm:spPr/>
    </dgm:pt>
    <dgm:pt modelId="{A0C63E20-24B1-4E7B-800C-82AA5F35C738}" type="pres">
      <dgm:prSet presAssocID="{B0EE28B7-0918-48F5-AD50-E67655C8124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7782EB6-9884-4807-BEBB-86C53BE0B055}" type="pres">
      <dgm:prSet presAssocID="{B0EE28B7-0918-48F5-AD50-E67655C81247}" presName="desTx" presStyleLbl="alignAccFollowNode1" presStyleIdx="2" presStyleCnt="4">
        <dgm:presLayoutVars>
          <dgm:bulletEnabled val="1"/>
        </dgm:presLayoutVars>
      </dgm:prSet>
      <dgm:spPr/>
    </dgm:pt>
    <dgm:pt modelId="{C1E77A52-DFCE-4D33-82BE-195CB6574CF3}" type="pres">
      <dgm:prSet presAssocID="{DCE8DC57-1E36-4DC0-8B92-85ED5134461B}" presName="space" presStyleCnt="0"/>
      <dgm:spPr/>
    </dgm:pt>
    <dgm:pt modelId="{62F998F0-9BE6-4F84-BFE0-C2F497DE030A}" type="pres">
      <dgm:prSet presAssocID="{254CDDA2-385C-4635-AFBD-842E6B337DDD}" presName="composite" presStyleCnt="0"/>
      <dgm:spPr/>
    </dgm:pt>
    <dgm:pt modelId="{5FC1896A-0417-4E7B-AA68-AA2BD40DD933}" type="pres">
      <dgm:prSet presAssocID="{254CDDA2-385C-4635-AFBD-842E6B337DD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9275D64-B667-4E9C-A163-974B8BE2416A}" type="pres">
      <dgm:prSet presAssocID="{254CDDA2-385C-4635-AFBD-842E6B337DD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97C6B03-6D2B-4757-9599-14EF655E4704}" srcId="{54818FAA-9B4D-4EE2-9C66-39B8758BE92F}" destId="{FB95D16A-6348-4923-AAE6-31F4E5450C67}" srcOrd="0" destOrd="0" parTransId="{1184B47C-1980-4EB5-B5C5-F43A7898CF3A}" sibTransId="{F4278514-FD25-4FE3-B62E-97317E9BB07F}"/>
    <dgm:cxn modelId="{663AD004-606D-47B0-8EE5-39634891F1F8}" srcId="{B0EE28B7-0918-48F5-AD50-E67655C81247}" destId="{B36D3A38-0DDA-413F-90CE-93C5F466149E}" srcOrd="0" destOrd="0" parTransId="{E3D3BA77-C2F6-4953-BCCF-661760738CC7}" sibTransId="{57375776-A805-4AF1-A9B1-D443018D5433}"/>
    <dgm:cxn modelId="{83714119-C9D1-45C1-89E1-973CBD38871D}" type="presOf" srcId="{FB95D16A-6348-4923-AAE6-31F4E5450C67}" destId="{D55BB425-ED11-4509-AF6D-5B07382AFD68}" srcOrd="0" destOrd="0" presId="urn:microsoft.com/office/officeart/2005/8/layout/hList1"/>
    <dgm:cxn modelId="{013F6520-35D8-4E86-9652-B4E4EE1A01C1}" srcId="{B0EE28B7-0918-48F5-AD50-E67655C81247}" destId="{540AA315-FE20-40DE-BFE9-E7079A2C4DAF}" srcOrd="2" destOrd="0" parTransId="{E74A8AB0-749D-42B3-898D-5E190BC42CE7}" sibTransId="{80427A80-C9D1-44AF-9122-4E644505AE60}"/>
    <dgm:cxn modelId="{D0414F39-3309-4EFD-9451-69AFAF4B41F4}" type="presOf" srcId="{5622929A-714D-4AB1-A527-D84952812EB2}" destId="{A7782EB6-9884-4807-BEBB-86C53BE0B055}" srcOrd="0" destOrd="3" presId="urn:microsoft.com/office/officeart/2005/8/layout/hList1"/>
    <dgm:cxn modelId="{9D086D66-205D-404A-A58C-F1BCC6275CC8}" srcId="{BCF7D2A6-886B-4B04-870D-7A3BC8DF8CF5}" destId="{BB573900-08A1-4181-AC2A-A230FB1785D0}" srcOrd="2" destOrd="0" parTransId="{3A97EDDF-FE70-4FE8-A433-DAAF023D9F1F}" sibTransId="{D2B2E118-7761-4F41-9F52-FC21A2F358BD}"/>
    <dgm:cxn modelId="{334EDB46-DF8E-4664-AB99-69B8BD45A178}" type="presOf" srcId="{D3C2D2AC-1E01-4013-B775-5DBF19E6B8AB}" destId="{A7782EB6-9884-4807-BEBB-86C53BE0B055}" srcOrd="0" destOrd="1" presId="urn:microsoft.com/office/officeart/2005/8/layout/hList1"/>
    <dgm:cxn modelId="{8D16E947-8ABC-447A-9B79-51C847727400}" srcId="{54818FAA-9B4D-4EE2-9C66-39B8758BE92F}" destId="{B0EE28B7-0918-48F5-AD50-E67655C81247}" srcOrd="2" destOrd="0" parTransId="{A5FDC50A-669D-41AD-A69C-1A22F7D96843}" sibTransId="{DCE8DC57-1E36-4DC0-8B92-85ED5134461B}"/>
    <dgm:cxn modelId="{0BBF454A-B47F-49C3-9C90-1A3B3B1D1B7C}" type="presOf" srcId="{521582B6-41BB-4E61-A6A8-CE0E94683A3C}" destId="{D21A8BDA-4AC3-44B9-9524-4EB7E751CDE5}" srcOrd="0" destOrd="1" presId="urn:microsoft.com/office/officeart/2005/8/layout/hList1"/>
    <dgm:cxn modelId="{5ACE1550-79B3-49F4-8621-E14F719CC12C}" type="presOf" srcId="{BCF7D2A6-886B-4B04-870D-7A3BC8DF8CF5}" destId="{391B6C7E-D1E8-40B7-8EB3-D9557EE3A215}" srcOrd="0" destOrd="0" presId="urn:microsoft.com/office/officeart/2005/8/layout/hList1"/>
    <dgm:cxn modelId="{84688152-59A5-46B3-A7CF-6CE7C5B59193}" type="presOf" srcId="{254CDDA2-385C-4635-AFBD-842E6B337DDD}" destId="{5FC1896A-0417-4E7B-AA68-AA2BD40DD933}" srcOrd="0" destOrd="0" presId="urn:microsoft.com/office/officeart/2005/8/layout/hList1"/>
    <dgm:cxn modelId="{FEA34554-9EF6-4EFD-8FB6-932152F7C285}" srcId="{FB95D16A-6348-4923-AAE6-31F4E5450C67}" destId="{3B682EC4-75A0-4852-9741-F23C927BCF38}" srcOrd="1" destOrd="0" parTransId="{20B195AA-2550-4C67-85EB-224940C92E42}" sibTransId="{5CB23B87-69C1-4173-8347-446E45A4015E}"/>
    <dgm:cxn modelId="{A7808C55-1F17-423C-83D6-92768A8A773C}" type="presOf" srcId="{5A8452CF-A71D-4208-8704-812B8016AD09}" destId="{D21A8BDA-4AC3-44B9-9524-4EB7E751CDE5}" srcOrd="0" destOrd="3" presId="urn:microsoft.com/office/officeart/2005/8/layout/hList1"/>
    <dgm:cxn modelId="{5AD0D158-75AB-407D-B081-656F140C7AA4}" type="presOf" srcId="{BB573900-08A1-4181-AC2A-A230FB1785D0}" destId="{D21A8BDA-4AC3-44B9-9524-4EB7E751CDE5}" srcOrd="0" destOrd="2" presId="urn:microsoft.com/office/officeart/2005/8/layout/hList1"/>
    <dgm:cxn modelId="{0926BC59-C723-41E5-B2D3-747E54BA4848}" type="presOf" srcId="{54818FAA-9B4D-4EE2-9C66-39B8758BE92F}" destId="{5BCEDA68-DADD-4CA8-BB4B-EACF2F69C571}" srcOrd="0" destOrd="0" presId="urn:microsoft.com/office/officeart/2005/8/layout/hList1"/>
    <dgm:cxn modelId="{9556F85A-F5E4-47D4-BF1D-F04369279976}" srcId="{BCF7D2A6-886B-4B04-870D-7A3BC8DF8CF5}" destId="{521582B6-41BB-4E61-A6A8-CE0E94683A3C}" srcOrd="1" destOrd="0" parTransId="{48BEE6FC-4C2E-4953-AFD9-4AC38F786D80}" sibTransId="{804C250F-4E87-491D-B2E8-566C869852C5}"/>
    <dgm:cxn modelId="{141CCC7C-A4FA-434A-9B5F-3AD38367CCBE}" srcId="{BCF7D2A6-886B-4B04-870D-7A3BC8DF8CF5}" destId="{5A8452CF-A71D-4208-8704-812B8016AD09}" srcOrd="3" destOrd="0" parTransId="{5CC6FCC3-D7EE-451D-AD38-55B4C8C7E221}" sibTransId="{37DEC95C-E65C-4B69-B6E9-4959E50A37C7}"/>
    <dgm:cxn modelId="{C7AAFB7F-0668-493C-B51B-308AAD4D7DC6}" type="presOf" srcId="{1534BFDF-F69F-4647-BB20-62DAF7FA3D10}" destId="{29275D64-B667-4E9C-A163-974B8BE2416A}" srcOrd="0" destOrd="0" presId="urn:microsoft.com/office/officeart/2005/8/layout/hList1"/>
    <dgm:cxn modelId="{0F57DC82-490D-4CE1-B24D-B404009D750A}" type="presOf" srcId="{540AA315-FE20-40DE-BFE9-E7079A2C4DAF}" destId="{A7782EB6-9884-4807-BEBB-86C53BE0B055}" srcOrd="0" destOrd="2" presId="urn:microsoft.com/office/officeart/2005/8/layout/hList1"/>
    <dgm:cxn modelId="{96A18483-11B6-4845-B1F7-54B36F744B05}" type="presOf" srcId="{02F90FC2-043F-4BA5-8BD0-BF8FFB3A1008}" destId="{D21A8BDA-4AC3-44B9-9524-4EB7E751CDE5}" srcOrd="0" destOrd="0" presId="urn:microsoft.com/office/officeart/2005/8/layout/hList1"/>
    <dgm:cxn modelId="{6C44028B-9E79-4991-A7BA-8249A355BDFF}" srcId="{BCF7D2A6-886B-4B04-870D-7A3BC8DF8CF5}" destId="{02F90FC2-043F-4BA5-8BD0-BF8FFB3A1008}" srcOrd="0" destOrd="0" parTransId="{4E1E7ED3-E23F-492A-B91E-5E08777E0466}" sibTransId="{0FBE8EDE-722E-4810-8002-CACE36BF4D18}"/>
    <dgm:cxn modelId="{EA5A8AA4-B001-4E13-813F-BEBCB7879B96}" type="presOf" srcId="{B0EE28B7-0918-48F5-AD50-E67655C81247}" destId="{A0C63E20-24B1-4E7B-800C-82AA5F35C738}" srcOrd="0" destOrd="0" presId="urn:microsoft.com/office/officeart/2005/8/layout/hList1"/>
    <dgm:cxn modelId="{47D20BB0-60C4-4AE5-A9B7-10E5988CDFD0}" type="presOf" srcId="{134719E4-A1EA-455C-9B3E-7A715FE3D074}" destId="{86107B54-0E3F-46AA-BCB5-469DB9D8D0D9}" srcOrd="0" destOrd="0" presId="urn:microsoft.com/office/officeart/2005/8/layout/hList1"/>
    <dgm:cxn modelId="{26D89BBB-AE2E-493A-9B74-B0C60F63F0C9}" type="presOf" srcId="{3B682EC4-75A0-4852-9741-F23C927BCF38}" destId="{86107B54-0E3F-46AA-BCB5-469DB9D8D0D9}" srcOrd="0" destOrd="1" presId="urn:microsoft.com/office/officeart/2005/8/layout/hList1"/>
    <dgm:cxn modelId="{5ABCA5BC-CD6F-4259-9B36-7E3BE4ED3655}" srcId="{254CDDA2-385C-4635-AFBD-842E6B337DDD}" destId="{1534BFDF-F69F-4647-BB20-62DAF7FA3D10}" srcOrd="0" destOrd="0" parTransId="{414852E0-CE16-4C0A-A4F1-642CCAF4F730}" sibTransId="{F9D1CA16-4808-4DE2-AC12-F81327EC286D}"/>
    <dgm:cxn modelId="{1A1867C0-63C0-4228-86F5-CFE351D492CB}" srcId="{54818FAA-9B4D-4EE2-9C66-39B8758BE92F}" destId="{BCF7D2A6-886B-4B04-870D-7A3BC8DF8CF5}" srcOrd="1" destOrd="0" parTransId="{C3C9D093-0CDC-4EBC-B0A6-0B79871ACBB1}" sibTransId="{C5C4EFFF-4C15-401D-AA04-8863EAB577B4}"/>
    <dgm:cxn modelId="{09D994C4-DDEC-40D5-A395-DFA1F588732A}" srcId="{FB95D16A-6348-4923-AAE6-31F4E5450C67}" destId="{134719E4-A1EA-455C-9B3E-7A715FE3D074}" srcOrd="0" destOrd="0" parTransId="{D5EE1EC6-27D6-48CE-858B-51B4016174CD}" sibTransId="{BCF02CC6-BD01-46A1-A7E8-651FCC34572A}"/>
    <dgm:cxn modelId="{30CBB5D2-0E03-473A-92EA-69A84A1C9CBF}" srcId="{B0EE28B7-0918-48F5-AD50-E67655C81247}" destId="{5622929A-714D-4AB1-A527-D84952812EB2}" srcOrd="3" destOrd="0" parTransId="{4612EE25-1D47-4DCF-8AF6-891177FEC618}" sibTransId="{54504969-AEFC-4CBC-A508-87E709143E80}"/>
    <dgm:cxn modelId="{FF4E2FD3-2F78-4ACF-A350-A56774B15085}" srcId="{54818FAA-9B4D-4EE2-9C66-39B8758BE92F}" destId="{254CDDA2-385C-4635-AFBD-842E6B337DDD}" srcOrd="3" destOrd="0" parTransId="{C3E14C44-0ADE-4981-8595-78992D91E600}" sibTransId="{DF298925-5844-4D70-8CB5-982E1532CA03}"/>
    <dgm:cxn modelId="{9E0BADD9-BF92-4A00-B9AB-685E47B9F5A5}" srcId="{B0EE28B7-0918-48F5-AD50-E67655C81247}" destId="{D3C2D2AC-1E01-4013-B775-5DBF19E6B8AB}" srcOrd="1" destOrd="0" parTransId="{DC370A03-CB42-4ACE-A87E-838C967C5C7C}" sibTransId="{CC9BAC92-540C-4DC7-9191-C9AD0AA05720}"/>
    <dgm:cxn modelId="{9FBB0EE5-7A0B-4246-B434-8DCE9260E64F}" type="presOf" srcId="{B36D3A38-0DDA-413F-90CE-93C5F466149E}" destId="{A7782EB6-9884-4807-BEBB-86C53BE0B055}" srcOrd="0" destOrd="0" presId="urn:microsoft.com/office/officeart/2005/8/layout/hList1"/>
    <dgm:cxn modelId="{8C3D7BFF-7BDD-49E5-85B0-BAEBD9DCF1DD}" type="presParOf" srcId="{5BCEDA68-DADD-4CA8-BB4B-EACF2F69C571}" destId="{87C23587-730E-4340-8D37-2C9611A754D0}" srcOrd="0" destOrd="0" presId="urn:microsoft.com/office/officeart/2005/8/layout/hList1"/>
    <dgm:cxn modelId="{F7CB2798-1CBE-4323-9F06-39A6FB889417}" type="presParOf" srcId="{87C23587-730E-4340-8D37-2C9611A754D0}" destId="{D55BB425-ED11-4509-AF6D-5B07382AFD68}" srcOrd="0" destOrd="0" presId="urn:microsoft.com/office/officeart/2005/8/layout/hList1"/>
    <dgm:cxn modelId="{EACD5886-8983-41AE-8E88-680C97F56538}" type="presParOf" srcId="{87C23587-730E-4340-8D37-2C9611A754D0}" destId="{86107B54-0E3F-46AA-BCB5-469DB9D8D0D9}" srcOrd="1" destOrd="0" presId="urn:microsoft.com/office/officeart/2005/8/layout/hList1"/>
    <dgm:cxn modelId="{C5A5196E-699A-4BC3-8635-EEC68227975F}" type="presParOf" srcId="{5BCEDA68-DADD-4CA8-BB4B-EACF2F69C571}" destId="{FCE82E5E-D398-48AC-ACB8-391A924D50E4}" srcOrd="1" destOrd="0" presId="urn:microsoft.com/office/officeart/2005/8/layout/hList1"/>
    <dgm:cxn modelId="{F90FBFFC-1113-4B88-AECE-74D8A1CF03E4}" type="presParOf" srcId="{5BCEDA68-DADD-4CA8-BB4B-EACF2F69C571}" destId="{7984E794-0BDE-4CAD-B9BD-8645C6EDBF8C}" srcOrd="2" destOrd="0" presId="urn:microsoft.com/office/officeart/2005/8/layout/hList1"/>
    <dgm:cxn modelId="{3A61934A-D812-466C-A4F0-3787962C56D0}" type="presParOf" srcId="{7984E794-0BDE-4CAD-B9BD-8645C6EDBF8C}" destId="{391B6C7E-D1E8-40B7-8EB3-D9557EE3A215}" srcOrd="0" destOrd="0" presId="urn:microsoft.com/office/officeart/2005/8/layout/hList1"/>
    <dgm:cxn modelId="{2689C33C-15A8-4C62-B39B-B5948A0D9101}" type="presParOf" srcId="{7984E794-0BDE-4CAD-B9BD-8645C6EDBF8C}" destId="{D21A8BDA-4AC3-44B9-9524-4EB7E751CDE5}" srcOrd="1" destOrd="0" presId="urn:microsoft.com/office/officeart/2005/8/layout/hList1"/>
    <dgm:cxn modelId="{C7BE6375-9FDD-43FC-99C2-D6D6BD6B82B9}" type="presParOf" srcId="{5BCEDA68-DADD-4CA8-BB4B-EACF2F69C571}" destId="{B0744ED2-C441-4C3F-81BB-FE83F841E325}" srcOrd="3" destOrd="0" presId="urn:microsoft.com/office/officeart/2005/8/layout/hList1"/>
    <dgm:cxn modelId="{527E0D03-4FB7-4422-B6E7-F363C858F500}" type="presParOf" srcId="{5BCEDA68-DADD-4CA8-BB4B-EACF2F69C571}" destId="{6D1BCA3E-E196-45C4-94FD-E74F7E28FE4A}" srcOrd="4" destOrd="0" presId="urn:microsoft.com/office/officeart/2005/8/layout/hList1"/>
    <dgm:cxn modelId="{155B7BA8-5F36-43F0-BC7E-C6D5AE9F61A4}" type="presParOf" srcId="{6D1BCA3E-E196-45C4-94FD-E74F7E28FE4A}" destId="{A0C63E20-24B1-4E7B-800C-82AA5F35C738}" srcOrd="0" destOrd="0" presId="urn:microsoft.com/office/officeart/2005/8/layout/hList1"/>
    <dgm:cxn modelId="{78B944E6-9D16-468F-87E6-C83CE35A4736}" type="presParOf" srcId="{6D1BCA3E-E196-45C4-94FD-E74F7E28FE4A}" destId="{A7782EB6-9884-4807-BEBB-86C53BE0B055}" srcOrd="1" destOrd="0" presId="urn:microsoft.com/office/officeart/2005/8/layout/hList1"/>
    <dgm:cxn modelId="{D50AD6FD-CD8E-4F58-9314-233F98C6BDEC}" type="presParOf" srcId="{5BCEDA68-DADD-4CA8-BB4B-EACF2F69C571}" destId="{C1E77A52-DFCE-4D33-82BE-195CB6574CF3}" srcOrd="5" destOrd="0" presId="urn:microsoft.com/office/officeart/2005/8/layout/hList1"/>
    <dgm:cxn modelId="{C4E91B3D-E95F-46FB-B425-F62E03F4AD77}" type="presParOf" srcId="{5BCEDA68-DADD-4CA8-BB4B-EACF2F69C571}" destId="{62F998F0-9BE6-4F84-BFE0-C2F497DE030A}" srcOrd="6" destOrd="0" presId="urn:microsoft.com/office/officeart/2005/8/layout/hList1"/>
    <dgm:cxn modelId="{263BB7EB-A06B-491D-8417-F3F67904B8A1}" type="presParOf" srcId="{62F998F0-9BE6-4F84-BFE0-C2F497DE030A}" destId="{5FC1896A-0417-4E7B-AA68-AA2BD40DD933}" srcOrd="0" destOrd="0" presId="urn:microsoft.com/office/officeart/2005/8/layout/hList1"/>
    <dgm:cxn modelId="{C517B47C-82FD-43EB-9135-3F7462BAFAB2}" type="presParOf" srcId="{62F998F0-9BE6-4F84-BFE0-C2F497DE030A}" destId="{29275D64-B667-4E9C-A163-974B8BE241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18FAA-9B4D-4EE2-9C66-39B8758BE92F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CF7D2A6-886B-4B04-870D-7A3BC8DF8CF5}">
      <dgm:prSet/>
      <dgm:spPr>
        <a:solidFill>
          <a:srgbClr val="7030A0"/>
        </a:solidFill>
      </dgm:spPr>
      <dgm:t>
        <a:bodyPr/>
        <a:lstStyle/>
        <a:p>
          <a:r>
            <a:rPr lang="en-US" b="1" dirty="0"/>
            <a:t>Phase 2: </a:t>
          </a:r>
        </a:p>
        <a:p>
          <a:r>
            <a:rPr lang="en-US" b="1" dirty="0"/>
            <a:t>Review &amp; Revisions (</a:t>
          </a:r>
          <a:r>
            <a:rPr lang="en-US" b="1" i="1" dirty="0"/>
            <a:t>Fall 2018 – Summer 2019)</a:t>
          </a:r>
        </a:p>
      </dgm:t>
    </dgm:pt>
    <dgm:pt modelId="{C3C9D093-0CDC-4EBC-B0A6-0B79871ACBB1}" type="parTrans" cxnId="{1A1867C0-63C0-4228-86F5-CFE351D492CB}">
      <dgm:prSet/>
      <dgm:spPr/>
      <dgm:t>
        <a:bodyPr/>
        <a:lstStyle/>
        <a:p>
          <a:endParaRPr lang="en-US"/>
        </a:p>
      </dgm:t>
    </dgm:pt>
    <dgm:pt modelId="{C5C4EFFF-4C15-401D-AA04-8863EAB577B4}" type="sibTrans" cxnId="{1A1867C0-63C0-4228-86F5-CFE351D492CB}">
      <dgm:prSet/>
      <dgm:spPr/>
      <dgm:t>
        <a:bodyPr/>
        <a:lstStyle/>
        <a:p>
          <a:endParaRPr lang="en-US"/>
        </a:p>
      </dgm:t>
    </dgm:pt>
    <dgm:pt modelId="{02F90FC2-043F-4BA5-8BD0-BF8FFB3A1008}">
      <dgm:prSet/>
      <dgm:spPr>
        <a:solidFill>
          <a:srgbClr val="C9A6E4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3000" dirty="0"/>
            <a:t>Framework revision goals include:</a:t>
          </a:r>
        </a:p>
      </dgm:t>
    </dgm:pt>
    <dgm:pt modelId="{4E1E7ED3-E23F-492A-B91E-5E08777E0466}" type="parTrans" cxnId="{6C44028B-9E79-4991-A7BA-8249A355BDFF}">
      <dgm:prSet/>
      <dgm:spPr/>
      <dgm:t>
        <a:bodyPr/>
        <a:lstStyle/>
        <a:p>
          <a:endParaRPr lang="en-US"/>
        </a:p>
      </dgm:t>
    </dgm:pt>
    <dgm:pt modelId="{0FBE8EDE-722E-4810-8002-CACE36BF4D18}" type="sibTrans" cxnId="{6C44028B-9E79-4991-A7BA-8249A355BDFF}">
      <dgm:prSet/>
      <dgm:spPr/>
      <dgm:t>
        <a:bodyPr/>
        <a:lstStyle/>
        <a:p>
          <a:endParaRPr lang="en-US"/>
        </a:p>
      </dgm:t>
    </dgm:pt>
    <dgm:pt modelId="{3E1E2454-4B57-4B95-AC92-C371B69CCBB7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2800" dirty="0"/>
            <a:t>Highlighting the importance of comprehensive health education</a:t>
          </a:r>
        </a:p>
      </dgm:t>
    </dgm:pt>
    <dgm:pt modelId="{80F1FCBA-57A0-4AE1-9F7C-53B835BC5C53}" type="parTrans" cxnId="{25E8C135-5AFC-4A74-A8F9-64E9667180FD}">
      <dgm:prSet/>
      <dgm:spPr/>
      <dgm:t>
        <a:bodyPr/>
        <a:lstStyle/>
        <a:p>
          <a:endParaRPr lang="en-US"/>
        </a:p>
      </dgm:t>
    </dgm:pt>
    <dgm:pt modelId="{2BA979A2-EE83-4C4C-90FB-E18460A50A6E}" type="sibTrans" cxnId="{25E8C135-5AFC-4A74-A8F9-64E9667180FD}">
      <dgm:prSet/>
      <dgm:spPr/>
      <dgm:t>
        <a:bodyPr/>
        <a:lstStyle/>
        <a:p>
          <a:endParaRPr lang="en-US"/>
        </a:p>
      </dgm:t>
    </dgm:pt>
    <dgm:pt modelId="{EF6B119E-1AC9-4006-AD16-F372411E3FEA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2800" dirty="0"/>
            <a:t>Emphasizing skills needed to enhance health</a:t>
          </a:r>
        </a:p>
      </dgm:t>
    </dgm:pt>
    <dgm:pt modelId="{4CC232D8-1D09-442E-A07A-CF7E1E7A88F3}" type="parTrans" cxnId="{68AA7801-A620-4A49-BD9B-83A18ACACBAB}">
      <dgm:prSet/>
      <dgm:spPr/>
      <dgm:t>
        <a:bodyPr/>
        <a:lstStyle/>
        <a:p>
          <a:endParaRPr lang="en-US"/>
        </a:p>
      </dgm:t>
    </dgm:pt>
    <dgm:pt modelId="{342E279F-31E6-4526-A66E-65BAAD6A41AB}" type="sibTrans" cxnId="{68AA7801-A620-4A49-BD9B-83A18ACACBAB}">
      <dgm:prSet/>
      <dgm:spPr/>
      <dgm:t>
        <a:bodyPr/>
        <a:lstStyle/>
        <a:p>
          <a:endParaRPr lang="en-US"/>
        </a:p>
      </dgm:t>
    </dgm:pt>
    <dgm:pt modelId="{FCA36EEE-192B-4B7F-B7DC-A7CC9BEF43CB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2800" dirty="0"/>
            <a:t>Integrating topics and highlighting the transferability of skills across topics</a:t>
          </a:r>
        </a:p>
      </dgm:t>
    </dgm:pt>
    <dgm:pt modelId="{A25CDBC4-3EB7-4E15-B9E2-49A7BD00D43E}" type="parTrans" cxnId="{04CE5646-374D-4B82-9246-3436117C3CE8}">
      <dgm:prSet/>
      <dgm:spPr/>
      <dgm:t>
        <a:bodyPr/>
        <a:lstStyle/>
        <a:p>
          <a:endParaRPr lang="en-US"/>
        </a:p>
      </dgm:t>
    </dgm:pt>
    <dgm:pt modelId="{3FD36878-104E-4D18-8216-0F863CE2B82B}" type="sibTrans" cxnId="{04CE5646-374D-4B82-9246-3436117C3CE8}">
      <dgm:prSet/>
      <dgm:spPr/>
      <dgm:t>
        <a:bodyPr/>
        <a:lstStyle/>
        <a:p>
          <a:endParaRPr lang="en-US"/>
        </a:p>
      </dgm:t>
    </dgm:pt>
    <dgm:pt modelId="{5C57112D-B30F-4391-87F0-64ED87AC3081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2800" dirty="0"/>
            <a:t>Aligning to current research</a:t>
          </a:r>
        </a:p>
      </dgm:t>
    </dgm:pt>
    <dgm:pt modelId="{7A19A07D-E821-4FFF-9579-20EE682F5702}" type="parTrans" cxnId="{BF22AAA1-A929-40DC-AD21-E004E748366D}">
      <dgm:prSet/>
      <dgm:spPr/>
      <dgm:t>
        <a:bodyPr/>
        <a:lstStyle/>
        <a:p>
          <a:endParaRPr lang="en-US"/>
        </a:p>
      </dgm:t>
    </dgm:pt>
    <dgm:pt modelId="{C3FBF4B7-0A92-44DE-8EF8-D185C4F7C67F}" type="sibTrans" cxnId="{BF22AAA1-A929-40DC-AD21-E004E748366D}">
      <dgm:prSet/>
      <dgm:spPr/>
      <dgm:t>
        <a:bodyPr/>
        <a:lstStyle/>
        <a:p>
          <a:endParaRPr lang="en-US"/>
        </a:p>
      </dgm:t>
    </dgm:pt>
    <dgm:pt modelId="{1BFD9826-0A85-446B-921E-D5ABFD0354D9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2800" dirty="0"/>
            <a:t>Aligning to structure of other MA frameworks</a:t>
          </a:r>
        </a:p>
      </dgm:t>
    </dgm:pt>
    <dgm:pt modelId="{836E9E31-871A-4C5D-9F77-3B46245146CE}" type="parTrans" cxnId="{32E61288-E13F-426E-B59B-3ED3E9908526}">
      <dgm:prSet/>
      <dgm:spPr/>
      <dgm:t>
        <a:bodyPr/>
        <a:lstStyle/>
        <a:p>
          <a:endParaRPr lang="en-US"/>
        </a:p>
      </dgm:t>
    </dgm:pt>
    <dgm:pt modelId="{04088094-70BE-47F2-AFD6-B13F8FBC4DC6}" type="sibTrans" cxnId="{32E61288-E13F-426E-B59B-3ED3E9908526}">
      <dgm:prSet/>
      <dgm:spPr/>
      <dgm:t>
        <a:bodyPr/>
        <a:lstStyle/>
        <a:p>
          <a:endParaRPr lang="en-US"/>
        </a:p>
      </dgm:t>
    </dgm:pt>
    <dgm:pt modelId="{5BCEDA68-DADD-4CA8-BB4B-EACF2F69C571}" type="pres">
      <dgm:prSet presAssocID="{54818FAA-9B4D-4EE2-9C66-39B8758BE92F}" presName="Name0" presStyleCnt="0">
        <dgm:presLayoutVars>
          <dgm:dir/>
          <dgm:animLvl val="lvl"/>
          <dgm:resizeHandles val="exact"/>
        </dgm:presLayoutVars>
      </dgm:prSet>
      <dgm:spPr/>
    </dgm:pt>
    <dgm:pt modelId="{7984E794-0BDE-4CAD-B9BD-8645C6EDBF8C}" type="pres">
      <dgm:prSet presAssocID="{BCF7D2A6-886B-4B04-870D-7A3BC8DF8CF5}" presName="composite" presStyleCnt="0"/>
      <dgm:spPr/>
    </dgm:pt>
    <dgm:pt modelId="{391B6C7E-D1E8-40B7-8EB3-D9557EE3A215}" type="pres">
      <dgm:prSet presAssocID="{BCF7D2A6-886B-4B04-870D-7A3BC8DF8CF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21A8BDA-4AC3-44B9-9524-4EB7E751CDE5}" type="pres">
      <dgm:prSet presAssocID="{BCF7D2A6-886B-4B04-870D-7A3BC8DF8CF5}" presName="desTx" presStyleLbl="alignAccFollowNode1" presStyleIdx="0" presStyleCnt="1" custLinFactNeighborX="285" custLinFactNeighborY="428">
        <dgm:presLayoutVars>
          <dgm:bulletEnabled val="1"/>
        </dgm:presLayoutVars>
      </dgm:prSet>
      <dgm:spPr/>
    </dgm:pt>
  </dgm:ptLst>
  <dgm:cxnLst>
    <dgm:cxn modelId="{68AA7801-A620-4A49-BD9B-83A18ACACBAB}" srcId="{02F90FC2-043F-4BA5-8BD0-BF8FFB3A1008}" destId="{EF6B119E-1AC9-4006-AD16-F372411E3FEA}" srcOrd="1" destOrd="0" parTransId="{4CC232D8-1D09-442E-A07A-CF7E1E7A88F3}" sibTransId="{342E279F-31E6-4526-A66E-65BAAD6A41AB}"/>
    <dgm:cxn modelId="{25E8C135-5AFC-4A74-A8F9-64E9667180FD}" srcId="{02F90FC2-043F-4BA5-8BD0-BF8FFB3A1008}" destId="{3E1E2454-4B57-4B95-AC92-C371B69CCBB7}" srcOrd="0" destOrd="0" parTransId="{80F1FCBA-57A0-4AE1-9F7C-53B835BC5C53}" sibTransId="{2BA979A2-EE83-4C4C-90FB-E18460A50A6E}"/>
    <dgm:cxn modelId="{04CE5646-374D-4B82-9246-3436117C3CE8}" srcId="{02F90FC2-043F-4BA5-8BD0-BF8FFB3A1008}" destId="{FCA36EEE-192B-4B7F-B7DC-A7CC9BEF43CB}" srcOrd="2" destOrd="0" parTransId="{A25CDBC4-3EB7-4E15-B9E2-49A7BD00D43E}" sibTransId="{3FD36878-104E-4D18-8216-0F863CE2B82B}"/>
    <dgm:cxn modelId="{5ACE1550-79B3-49F4-8621-E14F719CC12C}" type="presOf" srcId="{BCF7D2A6-886B-4B04-870D-7A3BC8DF8CF5}" destId="{391B6C7E-D1E8-40B7-8EB3-D9557EE3A215}" srcOrd="0" destOrd="0" presId="urn:microsoft.com/office/officeart/2005/8/layout/hList1"/>
    <dgm:cxn modelId="{3523D872-E124-4DDD-9424-498CE0FA31DF}" type="presOf" srcId="{1BFD9826-0A85-446B-921E-D5ABFD0354D9}" destId="{D21A8BDA-4AC3-44B9-9524-4EB7E751CDE5}" srcOrd="0" destOrd="5" presId="urn:microsoft.com/office/officeart/2005/8/layout/hList1"/>
    <dgm:cxn modelId="{0926BC59-C723-41E5-B2D3-747E54BA4848}" type="presOf" srcId="{54818FAA-9B4D-4EE2-9C66-39B8758BE92F}" destId="{5BCEDA68-DADD-4CA8-BB4B-EACF2F69C571}" srcOrd="0" destOrd="0" presId="urn:microsoft.com/office/officeart/2005/8/layout/hList1"/>
    <dgm:cxn modelId="{96A18483-11B6-4845-B1F7-54B36F744B05}" type="presOf" srcId="{02F90FC2-043F-4BA5-8BD0-BF8FFB3A1008}" destId="{D21A8BDA-4AC3-44B9-9524-4EB7E751CDE5}" srcOrd="0" destOrd="0" presId="urn:microsoft.com/office/officeart/2005/8/layout/hList1"/>
    <dgm:cxn modelId="{32E61288-E13F-426E-B59B-3ED3E9908526}" srcId="{02F90FC2-043F-4BA5-8BD0-BF8FFB3A1008}" destId="{1BFD9826-0A85-446B-921E-D5ABFD0354D9}" srcOrd="4" destOrd="0" parTransId="{836E9E31-871A-4C5D-9F77-3B46245146CE}" sibTransId="{04088094-70BE-47F2-AFD6-B13F8FBC4DC6}"/>
    <dgm:cxn modelId="{6C44028B-9E79-4991-A7BA-8249A355BDFF}" srcId="{BCF7D2A6-886B-4B04-870D-7A3BC8DF8CF5}" destId="{02F90FC2-043F-4BA5-8BD0-BF8FFB3A1008}" srcOrd="0" destOrd="0" parTransId="{4E1E7ED3-E23F-492A-B91E-5E08777E0466}" sibTransId="{0FBE8EDE-722E-4810-8002-CACE36BF4D18}"/>
    <dgm:cxn modelId="{BF22AAA1-A929-40DC-AD21-E004E748366D}" srcId="{02F90FC2-043F-4BA5-8BD0-BF8FFB3A1008}" destId="{5C57112D-B30F-4391-87F0-64ED87AC3081}" srcOrd="3" destOrd="0" parTransId="{7A19A07D-E821-4FFF-9579-20EE682F5702}" sibTransId="{C3FBF4B7-0A92-44DE-8EF8-D185C4F7C67F}"/>
    <dgm:cxn modelId="{4A2F4FA4-B727-4C17-929B-C942B8B5DEB0}" type="presOf" srcId="{3E1E2454-4B57-4B95-AC92-C371B69CCBB7}" destId="{D21A8BDA-4AC3-44B9-9524-4EB7E751CDE5}" srcOrd="0" destOrd="1" presId="urn:microsoft.com/office/officeart/2005/8/layout/hList1"/>
    <dgm:cxn modelId="{1A1867C0-63C0-4228-86F5-CFE351D492CB}" srcId="{54818FAA-9B4D-4EE2-9C66-39B8758BE92F}" destId="{BCF7D2A6-886B-4B04-870D-7A3BC8DF8CF5}" srcOrd="0" destOrd="0" parTransId="{C3C9D093-0CDC-4EBC-B0A6-0B79871ACBB1}" sibTransId="{C5C4EFFF-4C15-401D-AA04-8863EAB577B4}"/>
    <dgm:cxn modelId="{9AEBF9D8-E0BB-42D4-A4CD-B9026DFCB97F}" type="presOf" srcId="{5C57112D-B30F-4391-87F0-64ED87AC3081}" destId="{D21A8BDA-4AC3-44B9-9524-4EB7E751CDE5}" srcOrd="0" destOrd="4" presId="urn:microsoft.com/office/officeart/2005/8/layout/hList1"/>
    <dgm:cxn modelId="{5E05E2E1-E8CF-4978-859B-977A9F8C4D40}" type="presOf" srcId="{EF6B119E-1AC9-4006-AD16-F372411E3FEA}" destId="{D21A8BDA-4AC3-44B9-9524-4EB7E751CDE5}" srcOrd="0" destOrd="2" presId="urn:microsoft.com/office/officeart/2005/8/layout/hList1"/>
    <dgm:cxn modelId="{F49D03F1-A86E-4C36-A7F2-36F9C3C09085}" type="presOf" srcId="{FCA36EEE-192B-4B7F-B7DC-A7CC9BEF43CB}" destId="{D21A8BDA-4AC3-44B9-9524-4EB7E751CDE5}" srcOrd="0" destOrd="3" presId="urn:microsoft.com/office/officeart/2005/8/layout/hList1"/>
    <dgm:cxn modelId="{F90FBFFC-1113-4B88-AECE-74D8A1CF03E4}" type="presParOf" srcId="{5BCEDA68-DADD-4CA8-BB4B-EACF2F69C571}" destId="{7984E794-0BDE-4CAD-B9BD-8645C6EDBF8C}" srcOrd="0" destOrd="0" presId="urn:microsoft.com/office/officeart/2005/8/layout/hList1"/>
    <dgm:cxn modelId="{3A61934A-D812-466C-A4F0-3787962C56D0}" type="presParOf" srcId="{7984E794-0BDE-4CAD-B9BD-8645C6EDBF8C}" destId="{391B6C7E-D1E8-40B7-8EB3-D9557EE3A215}" srcOrd="0" destOrd="0" presId="urn:microsoft.com/office/officeart/2005/8/layout/hList1"/>
    <dgm:cxn modelId="{2689C33C-15A8-4C62-B39B-B5948A0D9101}" type="presParOf" srcId="{7984E794-0BDE-4CAD-B9BD-8645C6EDBF8C}" destId="{D21A8BDA-4AC3-44B9-9524-4EB7E751CD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18FAA-9B4D-4EE2-9C66-39B8758BE92F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CF7D2A6-886B-4B04-870D-7A3BC8DF8CF5}">
      <dgm:prSet custT="1"/>
      <dgm:spPr>
        <a:solidFill>
          <a:srgbClr val="7030A0"/>
        </a:solidFill>
      </dgm:spPr>
      <dgm:t>
        <a:bodyPr/>
        <a:lstStyle/>
        <a:p>
          <a:r>
            <a:rPr lang="en-US" sz="3900" b="1" dirty="0"/>
            <a:t>Phase 2 (continued): </a:t>
          </a:r>
        </a:p>
        <a:p>
          <a:r>
            <a:rPr lang="en-US" sz="3900" b="1" dirty="0"/>
            <a:t>Review &amp; Revisions (</a:t>
          </a:r>
          <a:r>
            <a:rPr lang="en-US" sz="3900" b="1" i="1" dirty="0"/>
            <a:t>Fall 2018 – Summer 2019)</a:t>
          </a:r>
        </a:p>
      </dgm:t>
    </dgm:pt>
    <dgm:pt modelId="{C3C9D093-0CDC-4EBC-B0A6-0B79871ACBB1}" type="parTrans" cxnId="{1A1867C0-63C0-4228-86F5-CFE351D492CB}">
      <dgm:prSet/>
      <dgm:spPr/>
      <dgm:t>
        <a:bodyPr/>
        <a:lstStyle/>
        <a:p>
          <a:endParaRPr lang="en-US"/>
        </a:p>
      </dgm:t>
    </dgm:pt>
    <dgm:pt modelId="{C5C4EFFF-4C15-401D-AA04-8863EAB577B4}" type="sibTrans" cxnId="{1A1867C0-63C0-4228-86F5-CFE351D492CB}">
      <dgm:prSet/>
      <dgm:spPr/>
      <dgm:t>
        <a:bodyPr/>
        <a:lstStyle/>
        <a:p>
          <a:endParaRPr lang="en-US"/>
        </a:p>
      </dgm:t>
    </dgm:pt>
    <dgm:pt modelId="{02F90FC2-043F-4BA5-8BD0-BF8FFB3A1008}">
      <dgm:prSet/>
      <dgm:spPr>
        <a:solidFill>
          <a:srgbClr val="C9A6E4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3000" kern="1200" dirty="0"/>
            <a:t>Panel input and feedback on drafts:</a:t>
          </a:r>
        </a:p>
      </dgm:t>
    </dgm:pt>
    <dgm:pt modelId="{4E1E7ED3-E23F-492A-B91E-5E08777E0466}" type="parTrans" cxnId="{6C44028B-9E79-4991-A7BA-8249A355BDFF}">
      <dgm:prSet/>
      <dgm:spPr/>
      <dgm:t>
        <a:bodyPr/>
        <a:lstStyle/>
        <a:p>
          <a:endParaRPr lang="en-US"/>
        </a:p>
      </dgm:t>
    </dgm:pt>
    <dgm:pt modelId="{0FBE8EDE-722E-4810-8002-CACE36BF4D18}" type="sibTrans" cxnId="{6C44028B-9E79-4991-A7BA-8249A355BDFF}">
      <dgm:prSet/>
      <dgm:spPr/>
      <dgm:t>
        <a:bodyPr/>
        <a:lstStyle/>
        <a:p>
          <a:endParaRPr lang="en-US"/>
        </a:p>
      </dgm:t>
    </dgm:pt>
    <dgm:pt modelId="{A89F3D35-CA63-4399-91C5-04F1790E99C9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3000" kern="1200" dirty="0"/>
            <a:t>~</a:t>
          </a:r>
          <a:r>
            <a:rPr lang="en-US" sz="3000" kern="1200" dirty="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45 panelists; administrators, health and PE educators, school nurses, community based-providers, public health</a:t>
          </a:r>
        </a:p>
      </dgm:t>
    </dgm:pt>
    <dgm:pt modelId="{42C5CD20-79D2-476C-AB80-1C6AB5DDA19E}" type="parTrans" cxnId="{CCBA9F81-5B06-46E5-9A7F-65A376E4A37F}">
      <dgm:prSet/>
      <dgm:spPr/>
      <dgm:t>
        <a:bodyPr/>
        <a:lstStyle/>
        <a:p>
          <a:endParaRPr lang="en-US"/>
        </a:p>
      </dgm:t>
    </dgm:pt>
    <dgm:pt modelId="{7BEF2DA6-215B-483A-8AD8-C5D4D285693C}" type="sibTrans" cxnId="{CCBA9F81-5B06-46E5-9A7F-65A376E4A37F}">
      <dgm:prSet/>
      <dgm:spPr/>
      <dgm:t>
        <a:bodyPr/>
        <a:lstStyle/>
        <a:p>
          <a:endParaRPr lang="en-US"/>
        </a:p>
      </dgm:t>
    </dgm:pt>
    <dgm:pt modelId="{E6147DF4-3118-4BA1-8718-3F77019A9048}">
      <dgm:prSet custT="1"/>
      <dgm:spPr>
        <a:solidFill>
          <a:srgbClr val="C9A6E4">
            <a:alpha val="90000"/>
          </a:srgbClr>
        </a:solidFill>
      </dgm:spPr>
      <dgm:t>
        <a:bodyPr/>
        <a:lstStyle/>
        <a:p>
          <a:r>
            <a:rPr lang="en-US" sz="3000" kern="1200" dirty="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Six meetings (December 2018 – June 2019)</a:t>
          </a:r>
        </a:p>
      </dgm:t>
    </dgm:pt>
    <dgm:pt modelId="{ACE1EDA8-E2BA-4F04-8B83-FC489B6C4231}" type="parTrans" cxnId="{5C9DB373-4C8F-48B0-82DA-6FB84F25C329}">
      <dgm:prSet/>
      <dgm:spPr/>
      <dgm:t>
        <a:bodyPr/>
        <a:lstStyle/>
        <a:p>
          <a:endParaRPr lang="en-US"/>
        </a:p>
      </dgm:t>
    </dgm:pt>
    <dgm:pt modelId="{84ACEC3E-B79A-47D3-8A64-8965E459BC48}" type="sibTrans" cxnId="{5C9DB373-4C8F-48B0-82DA-6FB84F25C329}">
      <dgm:prSet/>
      <dgm:spPr/>
      <dgm:t>
        <a:bodyPr/>
        <a:lstStyle/>
        <a:p>
          <a:endParaRPr lang="en-US"/>
        </a:p>
      </dgm:t>
    </dgm:pt>
    <dgm:pt modelId="{5BCEDA68-DADD-4CA8-BB4B-EACF2F69C571}" type="pres">
      <dgm:prSet presAssocID="{54818FAA-9B4D-4EE2-9C66-39B8758BE92F}" presName="Name0" presStyleCnt="0">
        <dgm:presLayoutVars>
          <dgm:dir/>
          <dgm:animLvl val="lvl"/>
          <dgm:resizeHandles val="exact"/>
        </dgm:presLayoutVars>
      </dgm:prSet>
      <dgm:spPr/>
    </dgm:pt>
    <dgm:pt modelId="{7984E794-0BDE-4CAD-B9BD-8645C6EDBF8C}" type="pres">
      <dgm:prSet presAssocID="{BCF7D2A6-886B-4B04-870D-7A3BC8DF8CF5}" presName="composite" presStyleCnt="0"/>
      <dgm:spPr/>
    </dgm:pt>
    <dgm:pt modelId="{391B6C7E-D1E8-40B7-8EB3-D9557EE3A215}" type="pres">
      <dgm:prSet presAssocID="{BCF7D2A6-886B-4B04-870D-7A3BC8DF8CF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21A8BDA-4AC3-44B9-9524-4EB7E751CDE5}" type="pres">
      <dgm:prSet presAssocID="{BCF7D2A6-886B-4B04-870D-7A3BC8DF8CF5}" presName="desTx" presStyleLbl="alignAccFollowNode1" presStyleIdx="0" presStyleCnt="1" custLinFactNeighborX="285" custLinFactNeighborY="428">
        <dgm:presLayoutVars>
          <dgm:bulletEnabled val="1"/>
        </dgm:presLayoutVars>
      </dgm:prSet>
      <dgm:spPr/>
    </dgm:pt>
  </dgm:ptLst>
  <dgm:cxnLst>
    <dgm:cxn modelId="{5ACE1550-79B3-49F4-8621-E14F719CC12C}" type="presOf" srcId="{BCF7D2A6-886B-4B04-870D-7A3BC8DF8CF5}" destId="{391B6C7E-D1E8-40B7-8EB3-D9557EE3A215}" srcOrd="0" destOrd="0" presId="urn:microsoft.com/office/officeart/2005/8/layout/hList1"/>
    <dgm:cxn modelId="{5C9DB373-4C8F-48B0-82DA-6FB84F25C329}" srcId="{02F90FC2-043F-4BA5-8BD0-BF8FFB3A1008}" destId="{E6147DF4-3118-4BA1-8718-3F77019A9048}" srcOrd="1" destOrd="0" parTransId="{ACE1EDA8-E2BA-4F04-8B83-FC489B6C4231}" sibTransId="{84ACEC3E-B79A-47D3-8A64-8965E459BC48}"/>
    <dgm:cxn modelId="{0926BC59-C723-41E5-B2D3-747E54BA4848}" type="presOf" srcId="{54818FAA-9B4D-4EE2-9C66-39B8758BE92F}" destId="{5BCEDA68-DADD-4CA8-BB4B-EACF2F69C571}" srcOrd="0" destOrd="0" presId="urn:microsoft.com/office/officeart/2005/8/layout/hList1"/>
    <dgm:cxn modelId="{CCBA9F81-5B06-46E5-9A7F-65A376E4A37F}" srcId="{02F90FC2-043F-4BA5-8BD0-BF8FFB3A1008}" destId="{A89F3D35-CA63-4399-91C5-04F1790E99C9}" srcOrd="0" destOrd="0" parTransId="{42C5CD20-79D2-476C-AB80-1C6AB5DDA19E}" sibTransId="{7BEF2DA6-215B-483A-8AD8-C5D4D285693C}"/>
    <dgm:cxn modelId="{96A18483-11B6-4845-B1F7-54B36F744B05}" type="presOf" srcId="{02F90FC2-043F-4BA5-8BD0-BF8FFB3A1008}" destId="{D21A8BDA-4AC3-44B9-9524-4EB7E751CDE5}" srcOrd="0" destOrd="0" presId="urn:microsoft.com/office/officeart/2005/8/layout/hList1"/>
    <dgm:cxn modelId="{6C44028B-9E79-4991-A7BA-8249A355BDFF}" srcId="{BCF7D2A6-886B-4B04-870D-7A3BC8DF8CF5}" destId="{02F90FC2-043F-4BA5-8BD0-BF8FFB3A1008}" srcOrd="0" destOrd="0" parTransId="{4E1E7ED3-E23F-492A-B91E-5E08777E0466}" sibTransId="{0FBE8EDE-722E-4810-8002-CACE36BF4D18}"/>
    <dgm:cxn modelId="{AE255C98-AB72-4D63-A91C-3481C20F53FD}" type="presOf" srcId="{E6147DF4-3118-4BA1-8718-3F77019A9048}" destId="{D21A8BDA-4AC3-44B9-9524-4EB7E751CDE5}" srcOrd="0" destOrd="2" presId="urn:microsoft.com/office/officeart/2005/8/layout/hList1"/>
    <dgm:cxn modelId="{029BA0A2-97BA-403B-914D-D487589041F0}" type="presOf" srcId="{A89F3D35-CA63-4399-91C5-04F1790E99C9}" destId="{D21A8BDA-4AC3-44B9-9524-4EB7E751CDE5}" srcOrd="0" destOrd="1" presId="urn:microsoft.com/office/officeart/2005/8/layout/hList1"/>
    <dgm:cxn modelId="{1A1867C0-63C0-4228-86F5-CFE351D492CB}" srcId="{54818FAA-9B4D-4EE2-9C66-39B8758BE92F}" destId="{BCF7D2A6-886B-4B04-870D-7A3BC8DF8CF5}" srcOrd="0" destOrd="0" parTransId="{C3C9D093-0CDC-4EBC-B0A6-0B79871ACBB1}" sibTransId="{C5C4EFFF-4C15-401D-AA04-8863EAB577B4}"/>
    <dgm:cxn modelId="{F90FBFFC-1113-4B88-AECE-74D8A1CF03E4}" type="presParOf" srcId="{5BCEDA68-DADD-4CA8-BB4B-EACF2F69C571}" destId="{7984E794-0BDE-4CAD-B9BD-8645C6EDBF8C}" srcOrd="0" destOrd="0" presId="urn:microsoft.com/office/officeart/2005/8/layout/hList1"/>
    <dgm:cxn modelId="{3A61934A-D812-466C-A4F0-3787962C56D0}" type="presParOf" srcId="{7984E794-0BDE-4CAD-B9BD-8645C6EDBF8C}" destId="{391B6C7E-D1E8-40B7-8EB3-D9557EE3A215}" srcOrd="0" destOrd="0" presId="urn:microsoft.com/office/officeart/2005/8/layout/hList1"/>
    <dgm:cxn modelId="{2689C33C-15A8-4C62-B39B-B5948A0D9101}" type="presParOf" srcId="{7984E794-0BDE-4CAD-B9BD-8645C6EDBF8C}" destId="{D21A8BDA-4AC3-44B9-9524-4EB7E751CD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18FAA-9B4D-4EE2-9C66-39B8758BE92F}" type="doc">
      <dgm:prSet loTypeId="urn:microsoft.com/office/officeart/2005/8/layout/h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CF7D2A6-886B-4B04-870D-7A3BC8DF8CF5}">
      <dgm:prSet custT="1"/>
      <dgm:spPr>
        <a:solidFill>
          <a:srgbClr val="7030A0"/>
        </a:solidFill>
      </dgm:spPr>
      <dgm:t>
        <a:bodyPr/>
        <a:lstStyle/>
        <a:p>
          <a:r>
            <a:rPr lang="en-US" sz="3900" b="1" dirty="0"/>
            <a:t>Next Steps – Phase 2 (continued): </a:t>
          </a:r>
        </a:p>
        <a:p>
          <a:r>
            <a:rPr lang="en-US" sz="3900" b="1" dirty="0"/>
            <a:t>Review &amp; Revisions (</a:t>
          </a:r>
          <a:r>
            <a:rPr lang="en-US" sz="3900" b="1" i="1" dirty="0"/>
            <a:t>Fall 2018 – Summer 2019)</a:t>
          </a:r>
        </a:p>
      </dgm:t>
    </dgm:pt>
    <dgm:pt modelId="{C3C9D093-0CDC-4EBC-B0A6-0B79871ACBB1}" type="parTrans" cxnId="{1A1867C0-63C0-4228-86F5-CFE351D492CB}">
      <dgm:prSet/>
      <dgm:spPr/>
      <dgm:t>
        <a:bodyPr/>
        <a:lstStyle/>
        <a:p>
          <a:endParaRPr lang="en-US"/>
        </a:p>
      </dgm:t>
    </dgm:pt>
    <dgm:pt modelId="{C5C4EFFF-4C15-401D-AA04-8863EAB577B4}" type="sibTrans" cxnId="{1A1867C0-63C0-4228-86F5-CFE351D492CB}">
      <dgm:prSet/>
      <dgm:spPr/>
      <dgm:t>
        <a:bodyPr/>
        <a:lstStyle/>
        <a:p>
          <a:endParaRPr lang="en-US"/>
        </a:p>
      </dgm:t>
    </dgm:pt>
    <dgm:pt modelId="{02F90FC2-043F-4BA5-8BD0-BF8FFB3A1008}">
      <dgm:prSet/>
      <dgm:spPr>
        <a:solidFill>
          <a:srgbClr val="C9A6E4">
            <a:alpha val="90000"/>
          </a:srgbClr>
        </a:solidFill>
      </dgm:spPr>
      <dgm:t>
        <a:bodyPr/>
        <a:lstStyle/>
        <a:p>
          <a:pPr marL="0" indent="0">
            <a:buNone/>
          </a:pPr>
          <a:r>
            <a:rPr lang="en-US" sz="3000" dirty="0"/>
            <a:t>Content Advisors / Key Stakeholder Feedback </a:t>
          </a:r>
          <a:br>
            <a:rPr lang="en-US" sz="3000" dirty="0"/>
          </a:br>
          <a:r>
            <a:rPr lang="en-US" sz="3000" dirty="0"/>
            <a:t>(Summer 2019)</a:t>
          </a:r>
        </a:p>
      </dgm:t>
    </dgm:pt>
    <dgm:pt modelId="{4E1E7ED3-E23F-492A-B91E-5E08777E0466}" type="parTrans" cxnId="{6C44028B-9E79-4991-A7BA-8249A355BDFF}">
      <dgm:prSet/>
      <dgm:spPr/>
      <dgm:t>
        <a:bodyPr/>
        <a:lstStyle/>
        <a:p>
          <a:endParaRPr lang="en-US"/>
        </a:p>
      </dgm:t>
    </dgm:pt>
    <dgm:pt modelId="{0FBE8EDE-722E-4810-8002-CACE36BF4D18}" type="sibTrans" cxnId="{6C44028B-9E79-4991-A7BA-8249A355BDFF}">
      <dgm:prSet/>
      <dgm:spPr/>
      <dgm:t>
        <a:bodyPr/>
        <a:lstStyle/>
        <a:p>
          <a:endParaRPr lang="en-US"/>
        </a:p>
      </dgm:t>
    </dgm:pt>
    <dgm:pt modelId="{1A971CAE-56A7-4B79-ADD4-8C188AFC0EA5}">
      <dgm:prSet/>
      <dgm:spPr>
        <a:solidFill>
          <a:srgbClr val="C9A6E4">
            <a:alpha val="90000"/>
          </a:srgbClr>
        </a:solidFill>
      </dgm:spPr>
      <dgm:t>
        <a:bodyPr/>
        <a:lstStyle/>
        <a:p>
          <a:pPr marL="571500" indent="0"/>
          <a:r>
            <a:rPr lang="en-US" sz="3000" dirty="0"/>
            <a:t>Additional perspective, as needed, from subject matter experts/key stakeholders (e.g., topic area experts, colleagues from other state agencies that focus on public health and mental health, advisory councils, etc.)</a:t>
          </a:r>
        </a:p>
      </dgm:t>
    </dgm:pt>
    <dgm:pt modelId="{96FE1FCD-9BB9-4E06-A6BC-530300385DAB}" type="parTrans" cxnId="{3D74064A-9199-485A-8037-AA3D79A5AF44}">
      <dgm:prSet/>
      <dgm:spPr/>
      <dgm:t>
        <a:bodyPr/>
        <a:lstStyle/>
        <a:p>
          <a:endParaRPr lang="en-US"/>
        </a:p>
      </dgm:t>
    </dgm:pt>
    <dgm:pt modelId="{8C3F8264-C4D9-4F59-B784-D2ACEFD8E0F4}" type="sibTrans" cxnId="{3D74064A-9199-485A-8037-AA3D79A5AF44}">
      <dgm:prSet/>
      <dgm:spPr/>
      <dgm:t>
        <a:bodyPr/>
        <a:lstStyle/>
        <a:p>
          <a:endParaRPr lang="en-US"/>
        </a:p>
      </dgm:t>
    </dgm:pt>
    <dgm:pt modelId="{5BCEDA68-DADD-4CA8-BB4B-EACF2F69C571}" type="pres">
      <dgm:prSet presAssocID="{54818FAA-9B4D-4EE2-9C66-39B8758BE92F}" presName="Name0" presStyleCnt="0">
        <dgm:presLayoutVars>
          <dgm:dir/>
          <dgm:animLvl val="lvl"/>
          <dgm:resizeHandles val="exact"/>
        </dgm:presLayoutVars>
      </dgm:prSet>
      <dgm:spPr/>
    </dgm:pt>
    <dgm:pt modelId="{7984E794-0BDE-4CAD-B9BD-8645C6EDBF8C}" type="pres">
      <dgm:prSet presAssocID="{BCF7D2A6-886B-4B04-870D-7A3BC8DF8CF5}" presName="composite" presStyleCnt="0"/>
      <dgm:spPr/>
    </dgm:pt>
    <dgm:pt modelId="{391B6C7E-D1E8-40B7-8EB3-D9557EE3A215}" type="pres">
      <dgm:prSet presAssocID="{BCF7D2A6-886B-4B04-870D-7A3BC8DF8CF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21A8BDA-4AC3-44B9-9524-4EB7E751CDE5}" type="pres">
      <dgm:prSet presAssocID="{BCF7D2A6-886B-4B04-870D-7A3BC8DF8CF5}" presName="desTx" presStyleLbl="alignAccFollowNode1" presStyleIdx="0" presStyleCnt="1" custLinFactNeighborX="285" custLinFactNeighborY="428">
        <dgm:presLayoutVars>
          <dgm:bulletEnabled val="1"/>
        </dgm:presLayoutVars>
      </dgm:prSet>
      <dgm:spPr/>
    </dgm:pt>
  </dgm:ptLst>
  <dgm:cxnLst>
    <dgm:cxn modelId="{3D74064A-9199-485A-8037-AA3D79A5AF44}" srcId="{02F90FC2-043F-4BA5-8BD0-BF8FFB3A1008}" destId="{1A971CAE-56A7-4B79-ADD4-8C188AFC0EA5}" srcOrd="0" destOrd="0" parTransId="{96FE1FCD-9BB9-4E06-A6BC-530300385DAB}" sibTransId="{8C3F8264-C4D9-4F59-B784-D2ACEFD8E0F4}"/>
    <dgm:cxn modelId="{5ACE1550-79B3-49F4-8621-E14F719CC12C}" type="presOf" srcId="{BCF7D2A6-886B-4B04-870D-7A3BC8DF8CF5}" destId="{391B6C7E-D1E8-40B7-8EB3-D9557EE3A215}" srcOrd="0" destOrd="0" presId="urn:microsoft.com/office/officeart/2005/8/layout/hList1"/>
    <dgm:cxn modelId="{0926BC59-C723-41E5-B2D3-747E54BA4848}" type="presOf" srcId="{54818FAA-9B4D-4EE2-9C66-39B8758BE92F}" destId="{5BCEDA68-DADD-4CA8-BB4B-EACF2F69C571}" srcOrd="0" destOrd="0" presId="urn:microsoft.com/office/officeart/2005/8/layout/hList1"/>
    <dgm:cxn modelId="{96A18483-11B6-4845-B1F7-54B36F744B05}" type="presOf" srcId="{02F90FC2-043F-4BA5-8BD0-BF8FFB3A1008}" destId="{D21A8BDA-4AC3-44B9-9524-4EB7E751CDE5}" srcOrd="0" destOrd="0" presId="urn:microsoft.com/office/officeart/2005/8/layout/hList1"/>
    <dgm:cxn modelId="{6C44028B-9E79-4991-A7BA-8249A355BDFF}" srcId="{BCF7D2A6-886B-4B04-870D-7A3BC8DF8CF5}" destId="{02F90FC2-043F-4BA5-8BD0-BF8FFB3A1008}" srcOrd="0" destOrd="0" parTransId="{4E1E7ED3-E23F-492A-B91E-5E08777E0466}" sibTransId="{0FBE8EDE-722E-4810-8002-CACE36BF4D18}"/>
    <dgm:cxn modelId="{65398590-8C8B-4049-B4FC-8A18FA3ADE61}" type="presOf" srcId="{1A971CAE-56A7-4B79-ADD4-8C188AFC0EA5}" destId="{D21A8BDA-4AC3-44B9-9524-4EB7E751CDE5}" srcOrd="0" destOrd="1" presId="urn:microsoft.com/office/officeart/2005/8/layout/hList1"/>
    <dgm:cxn modelId="{1A1867C0-63C0-4228-86F5-CFE351D492CB}" srcId="{54818FAA-9B4D-4EE2-9C66-39B8758BE92F}" destId="{BCF7D2A6-886B-4B04-870D-7A3BC8DF8CF5}" srcOrd="0" destOrd="0" parTransId="{C3C9D093-0CDC-4EBC-B0A6-0B79871ACBB1}" sibTransId="{C5C4EFFF-4C15-401D-AA04-8863EAB577B4}"/>
    <dgm:cxn modelId="{F90FBFFC-1113-4B88-AECE-74D8A1CF03E4}" type="presParOf" srcId="{5BCEDA68-DADD-4CA8-BB4B-EACF2F69C571}" destId="{7984E794-0BDE-4CAD-B9BD-8645C6EDBF8C}" srcOrd="0" destOrd="0" presId="urn:microsoft.com/office/officeart/2005/8/layout/hList1"/>
    <dgm:cxn modelId="{3A61934A-D812-466C-A4F0-3787962C56D0}" type="presParOf" srcId="{7984E794-0BDE-4CAD-B9BD-8645C6EDBF8C}" destId="{391B6C7E-D1E8-40B7-8EB3-D9557EE3A215}" srcOrd="0" destOrd="0" presId="urn:microsoft.com/office/officeart/2005/8/layout/hList1"/>
    <dgm:cxn modelId="{2689C33C-15A8-4C62-B39B-B5948A0D9101}" type="presParOf" srcId="{7984E794-0BDE-4CAD-B9BD-8645C6EDBF8C}" destId="{D21A8BDA-4AC3-44B9-9524-4EB7E751CD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18FAA-9B4D-4EE2-9C66-39B8758BE92F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0EE28B7-0918-48F5-AD50-E67655C81247}">
      <dgm:prSet phldrT="[Text]"/>
      <dgm:spPr/>
      <dgm:t>
        <a:bodyPr/>
        <a:lstStyle/>
        <a:p>
          <a:r>
            <a:rPr lang="en-US" b="1" dirty="0"/>
            <a:t>Next Steps – Phase 2:</a:t>
          </a:r>
        </a:p>
        <a:p>
          <a:r>
            <a:rPr lang="en-US" dirty="0"/>
            <a:t>Public Comment &amp; Board Action</a:t>
          </a:r>
        </a:p>
        <a:p>
          <a:r>
            <a:rPr lang="en-US" i="1" dirty="0"/>
            <a:t>Fall 2019 – Winter 2019/2020</a:t>
          </a:r>
        </a:p>
      </dgm:t>
    </dgm:pt>
    <dgm:pt modelId="{A5FDC50A-669D-41AD-A69C-1A22F7D96843}" type="parTrans" cxnId="{8D16E947-8ABC-447A-9B79-51C847727400}">
      <dgm:prSet/>
      <dgm:spPr/>
      <dgm:t>
        <a:bodyPr/>
        <a:lstStyle/>
        <a:p>
          <a:endParaRPr lang="en-US"/>
        </a:p>
      </dgm:t>
    </dgm:pt>
    <dgm:pt modelId="{DCE8DC57-1E36-4DC0-8B92-85ED5134461B}" type="sibTrans" cxnId="{8D16E947-8ABC-447A-9B79-51C847727400}">
      <dgm:prSet/>
      <dgm:spPr/>
      <dgm:t>
        <a:bodyPr/>
        <a:lstStyle/>
        <a:p>
          <a:endParaRPr lang="en-US"/>
        </a:p>
      </dgm:t>
    </dgm:pt>
    <dgm:pt modelId="{B36D3A38-0DDA-413F-90CE-93C5F466149E}">
      <dgm:prSet phldrT="[Text]"/>
      <dgm:spPr/>
      <dgm:t>
        <a:bodyPr/>
        <a:lstStyle/>
        <a:p>
          <a:r>
            <a:rPr lang="en-US" dirty="0"/>
            <a:t>Finalize draft (by Fall 2019)</a:t>
          </a:r>
        </a:p>
      </dgm:t>
    </dgm:pt>
    <dgm:pt modelId="{E3D3BA77-C2F6-4953-BCCF-661760738CC7}" type="parTrans" cxnId="{663AD004-606D-47B0-8EE5-39634891F1F8}">
      <dgm:prSet/>
      <dgm:spPr/>
      <dgm:t>
        <a:bodyPr/>
        <a:lstStyle/>
        <a:p>
          <a:endParaRPr lang="en-US"/>
        </a:p>
      </dgm:t>
    </dgm:pt>
    <dgm:pt modelId="{57375776-A805-4AF1-A9B1-D443018D5433}" type="sibTrans" cxnId="{663AD004-606D-47B0-8EE5-39634891F1F8}">
      <dgm:prSet/>
      <dgm:spPr/>
      <dgm:t>
        <a:bodyPr/>
        <a:lstStyle/>
        <a:p>
          <a:endParaRPr lang="en-US"/>
        </a:p>
      </dgm:t>
    </dgm:pt>
    <dgm:pt modelId="{540AA315-FE20-40DE-BFE9-E7079A2C4DAF}">
      <dgm:prSet phldrT="[Text]"/>
      <dgm:spPr/>
      <dgm:t>
        <a:bodyPr/>
        <a:lstStyle/>
        <a:p>
          <a:r>
            <a:rPr lang="en-US" dirty="0"/>
            <a:t>Public Comment period (upon approval)</a:t>
          </a:r>
        </a:p>
      </dgm:t>
    </dgm:pt>
    <dgm:pt modelId="{E74A8AB0-749D-42B3-898D-5E190BC42CE7}" type="parTrans" cxnId="{013F6520-35D8-4E86-9652-B4E4EE1A01C1}">
      <dgm:prSet/>
      <dgm:spPr/>
      <dgm:t>
        <a:bodyPr/>
        <a:lstStyle/>
        <a:p>
          <a:endParaRPr lang="en-US"/>
        </a:p>
      </dgm:t>
    </dgm:pt>
    <dgm:pt modelId="{80427A80-C9D1-44AF-9122-4E644505AE60}" type="sibTrans" cxnId="{013F6520-35D8-4E86-9652-B4E4EE1A01C1}">
      <dgm:prSet/>
      <dgm:spPr/>
      <dgm:t>
        <a:bodyPr/>
        <a:lstStyle/>
        <a:p>
          <a:endParaRPr lang="en-US"/>
        </a:p>
      </dgm:t>
    </dgm:pt>
    <dgm:pt modelId="{D3C2D2AC-1E01-4013-B775-5DBF19E6B8AB}">
      <dgm:prSet phldrT="[Text]"/>
      <dgm:spPr/>
      <dgm:t>
        <a:bodyPr/>
        <a:lstStyle/>
        <a:p>
          <a:r>
            <a:rPr lang="en-US" dirty="0"/>
            <a:t>Board discussion and vote on release for Public Comment (Fall 2019)</a:t>
          </a:r>
        </a:p>
      </dgm:t>
    </dgm:pt>
    <dgm:pt modelId="{DC370A03-CB42-4ACE-A87E-838C967C5C7C}" type="parTrans" cxnId="{9E0BADD9-BF92-4A00-B9AB-685E47B9F5A5}">
      <dgm:prSet/>
      <dgm:spPr/>
      <dgm:t>
        <a:bodyPr/>
        <a:lstStyle/>
        <a:p>
          <a:endParaRPr lang="en-US"/>
        </a:p>
      </dgm:t>
    </dgm:pt>
    <dgm:pt modelId="{CC9BAC92-540C-4DC7-9191-C9AD0AA05720}" type="sibTrans" cxnId="{9E0BADD9-BF92-4A00-B9AB-685E47B9F5A5}">
      <dgm:prSet/>
      <dgm:spPr/>
      <dgm:t>
        <a:bodyPr/>
        <a:lstStyle/>
        <a:p>
          <a:endParaRPr lang="en-US"/>
        </a:p>
      </dgm:t>
    </dgm:pt>
    <dgm:pt modelId="{344ADBC4-B00F-4293-A12C-4BA8A2CF123C}">
      <dgm:prSet phldrT="[Text]"/>
      <dgm:spPr/>
      <dgm:t>
        <a:bodyPr/>
        <a:lstStyle/>
        <a:p>
          <a:r>
            <a:rPr lang="en-US" dirty="0"/>
            <a:t>Board discussion and vote on approval </a:t>
          </a:r>
          <a:br>
            <a:rPr lang="en-US" dirty="0"/>
          </a:br>
          <a:r>
            <a:rPr lang="en-US" dirty="0"/>
            <a:t>(Winter 2019/2020)</a:t>
          </a:r>
        </a:p>
      </dgm:t>
    </dgm:pt>
    <dgm:pt modelId="{6B634585-B99B-4DC1-8B5D-F4976E92F78D}" type="parTrans" cxnId="{32210AAB-05DC-4FB5-9EF9-0D85DEC70A93}">
      <dgm:prSet/>
      <dgm:spPr/>
      <dgm:t>
        <a:bodyPr/>
        <a:lstStyle/>
        <a:p>
          <a:endParaRPr lang="en-US"/>
        </a:p>
      </dgm:t>
    </dgm:pt>
    <dgm:pt modelId="{E447934E-2E24-42F1-97C2-21E11A00BD81}" type="sibTrans" cxnId="{32210AAB-05DC-4FB5-9EF9-0D85DEC70A93}">
      <dgm:prSet/>
      <dgm:spPr/>
      <dgm:t>
        <a:bodyPr/>
        <a:lstStyle/>
        <a:p>
          <a:endParaRPr lang="en-US"/>
        </a:p>
      </dgm:t>
    </dgm:pt>
    <dgm:pt modelId="{5BCEDA68-DADD-4CA8-BB4B-EACF2F69C571}" type="pres">
      <dgm:prSet presAssocID="{54818FAA-9B4D-4EE2-9C66-39B8758BE92F}" presName="Name0" presStyleCnt="0">
        <dgm:presLayoutVars>
          <dgm:dir/>
          <dgm:animLvl val="lvl"/>
          <dgm:resizeHandles val="exact"/>
        </dgm:presLayoutVars>
      </dgm:prSet>
      <dgm:spPr/>
    </dgm:pt>
    <dgm:pt modelId="{6D1BCA3E-E196-45C4-94FD-E74F7E28FE4A}" type="pres">
      <dgm:prSet presAssocID="{B0EE28B7-0918-48F5-AD50-E67655C81247}" presName="composite" presStyleCnt="0"/>
      <dgm:spPr/>
    </dgm:pt>
    <dgm:pt modelId="{A0C63E20-24B1-4E7B-800C-82AA5F35C738}" type="pres">
      <dgm:prSet presAssocID="{B0EE28B7-0918-48F5-AD50-E67655C8124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7782EB6-9884-4807-BEBB-86C53BE0B055}" type="pres">
      <dgm:prSet presAssocID="{B0EE28B7-0918-48F5-AD50-E67655C8124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63AD004-606D-47B0-8EE5-39634891F1F8}" srcId="{B0EE28B7-0918-48F5-AD50-E67655C81247}" destId="{B36D3A38-0DDA-413F-90CE-93C5F466149E}" srcOrd="0" destOrd="0" parTransId="{E3D3BA77-C2F6-4953-BCCF-661760738CC7}" sibTransId="{57375776-A805-4AF1-A9B1-D443018D5433}"/>
    <dgm:cxn modelId="{013F6520-35D8-4E86-9652-B4E4EE1A01C1}" srcId="{B0EE28B7-0918-48F5-AD50-E67655C81247}" destId="{540AA315-FE20-40DE-BFE9-E7079A2C4DAF}" srcOrd="2" destOrd="0" parTransId="{E74A8AB0-749D-42B3-898D-5E190BC42CE7}" sibTransId="{80427A80-C9D1-44AF-9122-4E644505AE60}"/>
    <dgm:cxn modelId="{334EDB46-DF8E-4664-AB99-69B8BD45A178}" type="presOf" srcId="{D3C2D2AC-1E01-4013-B775-5DBF19E6B8AB}" destId="{A7782EB6-9884-4807-BEBB-86C53BE0B055}" srcOrd="0" destOrd="1" presId="urn:microsoft.com/office/officeart/2005/8/layout/hList1"/>
    <dgm:cxn modelId="{8D16E947-8ABC-447A-9B79-51C847727400}" srcId="{54818FAA-9B4D-4EE2-9C66-39B8758BE92F}" destId="{B0EE28B7-0918-48F5-AD50-E67655C81247}" srcOrd="0" destOrd="0" parTransId="{A5FDC50A-669D-41AD-A69C-1A22F7D96843}" sibTransId="{DCE8DC57-1E36-4DC0-8B92-85ED5134461B}"/>
    <dgm:cxn modelId="{0926BC59-C723-41E5-B2D3-747E54BA4848}" type="presOf" srcId="{54818FAA-9B4D-4EE2-9C66-39B8758BE92F}" destId="{5BCEDA68-DADD-4CA8-BB4B-EACF2F69C571}" srcOrd="0" destOrd="0" presId="urn:microsoft.com/office/officeart/2005/8/layout/hList1"/>
    <dgm:cxn modelId="{3754C47E-B05D-404A-8981-1BA47FAB2ACD}" type="presOf" srcId="{344ADBC4-B00F-4293-A12C-4BA8A2CF123C}" destId="{A7782EB6-9884-4807-BEBB-86C53BE0B055}" srcOrd="0" destOrd="3" presId="urn:microsoft.com/office/officeart/2005/8/layout/hList1"/>
    <dgm:cxn modelId="{0F57DC82-490D-4CE1-B24D-B404009D750A}" type="presOf" srcId="{540AA315-FE20-40DE-BFE9-E7079A2C4DAF}" destId="{A7782EB6-9884-4807-BEBB-86C53BE0B055}" srcOrd="0" destOrd="2" presId="urn:microsoft.com/office/officeart/2005/8/layout/hList1"/>
    <dgm:cxn modelId="{EA5A8AA4-B001-4E13-813F-BEBCB7879B96}" type="presOf" srcId="{B0EE28B7-0918-48F5-AD50-E67655C81247}" destId="{A0C63E20-24B1-4E7B-800C-82AA5F35C738}" srcOrd="0" destOrd="0" presId="urn:microsoft.com/office/officeart/2005/8/layout/hList1"/>
    <dgm:cxn modelId="{32210AAB-05DC-4FB5-9EF9-0D85DEC70A93}" srcId="{B0EE28B7-0918-48F5-AD50-E67655C81247}" destId="{344ADBC4-B00F-4293-A12C-4BA8A2CF123C}" srcOrd="3" destOrd="0" parTransId="{6B634585-B99B-4DC1-8B5D-F4976E92F78D}" sibTransId="{E447934E-2E24-42F1-97C2-21E11A00BD81}"/>
    <dgm:cxn modelId="{9E0BADD9-BF92-4A00-B9AB-685E47B9F5A5}" srcId="{B0EE28B7-0918-48F5-AD50-E67655C81247}" destId="{D3C2D2AC-1E01-4013-B775-5DBF19E6B8AB}" srcOrd="1" destOrd="0" parTransId="{DC370A03-CB42-4ACE-A87E-838C967C5C7C}" sibTransId="{CC9BAC92-540C-4DC7-9191-C9AD0AA05720}"/>
    <dgm:cxn modelId="{9FBB0EE5-7A0B-4246-B434-8DCE9260E64F}" type="presOf" srcId="{B36D3A38-0DDA-413F-90CE-93C5F466149E}" destId="{A7782EB6-9884-4807-BEBB-86C53BE0B055}" srcOrd="0" destOrd="0" presId="urn:microsoft.com/office/officeart/2005/8/layout/hList1"/>
    <dgm:cxn modelId="{527E0D03-4FB7-4422-B6E7-F363C858F500}" type="presParOf" srcId="{5BCEDA68-DADD-4CA8-BB4B-EACF2F69C571}" destId="{6D1BCA3E-E196-45C4-94FD-E74F7E28FE4A}" srcOrd="0" destOrd="0" presId="urn:microsoft.com/office/officeart/2005/8/layout/hList1"/>
    <dgm:cxn modelId="{155B7BA8-5F36-43F0-BC7E-C6D5AE9F61A4}" type="presParOf" srcId="{6D1BCA3E-E196-45C4-94FD-E74F7E28FE4A}" destId="{A0C63E20-24B1-4E7B-800C-82AA5F35C738}" srcOrd="0" destOrd="0" presId="urn:microsoft.com/office/officeart/2005/8/layout/hList1"/>
    <dgm:cxn modelId="{78B944E6-9D16-468F-87E6-C83CE35A4736}" type="presParOf" srcId="{6D1BCA3E-E196-45C4-94FD-E74F7E28FE4A}" destId="{A7782EB6-9884-4807-BEBB-86C53BE0B0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B425-ED11-4509-AF6D-5B07382AFD68}">
      <dsp:nvSpPr>
        <dsp:cNvPr id="0" name=""/>
        <dsp:cNvSpPr/>
      </dsp:nvSpPr>
      <dsp:spPr>
        <a:xfrm>
          <a:off x="4305" y="1462239"/>
          <a:ext cx="2588933" cy="8379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Planning &amp; Outreach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Summer 2018 – Fall 2018</a:t>
          </a:r>
        </a:p>
      </dsp:txBody>
      <dsp:txXfrm>
        <a:off x="4305" y="1462239"/>
        <a:ext cx="2588933" cy="837956"/>
      </dsp:txXfrm>
    </dsp:sp>
    <dsp:sp modelId="{86107B54-0E3F-46AA-BCB5-469DB9D8D0D9}">
      <dsp:nvSpPr>
        <dsp:cNvPr id="0" name=""/>
        <dsp:cNvSpPr/>
      </dsp:nvSpPr>
      <dsp:spPr>
        <a:xfrm>
          <a:off x="4305" y="2300196"/>
          <a:ext cx="2588933" cy="22393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Stakeholder outreach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Panelist recruitment</a:t>
          </a:r>
        </a:p>
      </dsp:txBody>
      <dsp:txXfrm>
        <a:off x="4305" y="2300196"/>
        <a:ext cx="2588933" cy="2239373"/>
      </dsp:txXfrm>
    </dsp:sp>
    <dsp:sp modelId="{391B6C7E-D1E8-40B7-8EB3-D9557EE3A215}">
      <dsp:nvSpPr>
        <dsp:cNvPr id="0" name=""/>
        <dsp:cNvSpPr/>
      </dsp:nvSpPr>
      <dsp:spPr>
        <a:xfrm>
          <a:off x="2955689" y="1462239"/>
          <a:ext cx="2588933" cy="83795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&amp; Revisions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Fall 2018 – Summer 2019</a:t>
          </a:r>
        </a:p>
      </dsp:txBody>
      <dsp:txXfrm>
        <a:off x="2955689" y="1462239"/>
        <a:ext cx="2588933" cy="837956"/>
      </dsp:txXfrm>
    </dsp:sp>
    <dsp:sp modelId="{D21A8BDA-4AC3-44B9-9524-4EB7E751CDE5}">
      <dsp:nvSpPr>
        <dsp:cNvPr id="0" name=""/>
        <dsp:cNvSpPr/>
      </dsp:nvSpPr>
      <dsp:spPr>
        <a:xfrm>
          <a:off x="2963068" y="2309780"/>
          <a:ext cx="2588933" cy="2239373"/>
        </a:xfrm>
        <a:prstGeom prst="rect">
          <a:avLst/>
        </a:prstGeom>
        <a:solidFill>
          <a:srgbClr val="C9A6E4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Draft revised Framework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Hold six panel meetings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Update Board (June 2019)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Content Advisor / Key Stakeholder Feedback (Summer 2019)</a:t>
          </a:r>
        </a:p>
      </dsp:txBody>
      <dsp:txXfrm>
        <a:off x="2963068" y="2309780"/>
        <a:ext cx="2588933" cy="2239373"/>
      </dsp:txXfrm>
    </dsp:sp>
    <dsp:sp modelId="{A0C63E20-24B1-4E7B-800C-82AA5F35C738}">
      <dsp:nvSpPr>
        <dsp:cNvPr id="0" name=""/>
        <dsp:cNvSpPr/>
      </dsp:nvSpPr>
      <dsp:spPr>
        <a:xfrm>
          <a:off x="5907073" y="1462239"/>
          <a:ext cx="2588933" cy="837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Comment &amp; </a:t>
          </a:r>
          <a:br>
            <a:rPr lang="en-US" sz="1400" kern="1200" dirty="0"/>
          </a:br>
          <a:r>
            <a:rPr lang="en-US" sz="1400" kern="1200" dirty="0"/>
            <a:t>Board Action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Fall 2019 – Winter 2019/2020</a:t>
          </a:r>
        </a:p>
      </dsp:txBody>
      <dsp:txXfrm>
        <a:off x="5907073" y="1462239"/>
        <a:ext cx="2588933" cy="837956"/>
      </dsp:txXfrm>
    </dsp:sp>
    <dsp:sp modelId="{A7782EB6-9884-4807-BEBB-86C53BE0B055}">
      <dsp:nvSpPr>
        <dsp:cNvPr id="0" name=""/>
        <dsp:cNvSpPr/>
      </dsp:nvSpPr>
      <dsp:spPr>
        <a:xfrm>
          <a:off x="5907073" y="2300196"/>
          <a:ext cx="2588933" cy="223937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Finalize draft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Board discussion and vote on release for Public Comment (Fall 2019)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Public Comment </a:t>
          </a:r>
          <a:br>
            <a:rPr lang="en-US" sz="1400" kern="1200" dirty="0"/>
          </a:br>
          <a:r>
            <a:rPr lang="en-US" sz="1400" kern="1200" dirty="0"/>
            <a:t>(upon approval)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Board discussion and vote on revised Framework </a:t>
          </a:r>
          <a:br>
            <a:rPr lang="en-US" sz="1400" kern="1200" dirty="0"/>
          </a:br>
          <a:r>
            <a:rPr lang="en-US" sz="1400" kern="1200" dirty="0"/>
            <a:t>(Winter 2019/2020)</a:t>
          </a:r>
        </a:p>
      </dsp:txBody>
      <dsp:txXfrm>
        <a:off x="5907073" y="2300196"/>
        <a:ext cx="2588933" cy="2239373"/>
      </dsp:txXfrm>
    </dsp:sp>
    <dsp:sp modelId="{5FC1896A-0417-4E7B-AA68-AA2BD40DD933}">
      <dsp:nvSpPr>
        <dsp:cNvPr id="0" name=""/>
        <dsp:cNvSpPr/>
      </dsp:nvSpPr>
      <dsp:spPr>
        <a:xfrm>
          <a:off x="8858457" y="1462239"/>
          <a:ext cx="2588933" cy="8379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Implementation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(upon approval)</a:t>
          </a:r>
        </a:p>
      </dsp:txBody>
      <dsp:txXfrm>
        <a:off x="8858457" y="1462239"/>
        <a:ext cx="2588933" cy="837956"/>
      </dsp:txXfrm>
    </dsp:sp>
    <dsp:sp modelId="{29275D64-B667-4E9C-A163-974B8BE2416A}">
      <dsp:nvSpPr>
        <dsp:cNvPr id="0" name=""/>
        <dsp:cNvSpPr/>
      </dsp:nvSpPr>
      <dsp:spPr>
        <a:xfrm>
          <a:off x="8858457" y="2300196"/>
          <a:ext cx="2588933" cy="22393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"/>
            </a:rPr>
            <a:t>Provide implementation support and resources</a:t>
          </a:r>
          <a:endParaRPr lang="en-US" sz="1400" kern="1200" dirty="0"/>
        </a:p>
      </dsp:txBody>
      <dsp:txXfrm>
        <a:off x="8858457" y="2300196"/>
        <a:ext cx="2588933" cy="223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6C7E-D1E8-40B7-8EB3-D9557EE3A215}">
      <dsp:nvSpPr>
        <dsp:cNvPr id="0" name=""/>
        <dsp:cNvSpPr/>
      </dsp:nvSpPr>
      <dsp:spPr>
        <a:xfrm>
          <a:off x="0" y="241703"/>
          <a:ext cx="11451697" cy="177147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Phase 2: 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Review &amp; Revisions (</a:t>
          </a:r>
          <a:r>
            <a:rPr lang="en-US" sz="3900" b="1" i="1" kern="1200" dirty="0"/>
            <a:t>Fall 2018 – Summer 2019)</a:t>
          </a:r>
        </a:p>
      </dsp:txBody>
      <dsp:txXfrm>
        <a:off x="0" y="241703"/>
        <a:ext cx="11451697" cy="1771477"/>
      </dsp:txXfrm>
    </dsp:sp>
    <dsp:sp modelId="{D21A8BDA-4AC3-44B9-9524-4EB7E751CDE5}">
      <dsp:nvSpPr>
        <dsp:cNvPr id="0" name=""/>
        <dsp:cNvSpPr/>
      </dsp:nvSpPr>
      <dsp:spPr>
        <a:xfrm>
          <a:off x="0" y="2029217"/>
          <a:ext cx="11451697" cy="3746925"/>
        </a:xfrm>
        <a:prstGeom prst="rect">
          <a:avLst/>
        </a:prstGeom>
        <a:solidFill>
          <a:srgbClr val="C9A6E4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Framework revision goals include: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Highlighting the importance of comprehensive health education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Emphasizing skills needed to enhance health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Integrating topics and highlighting the transferability of skills across topics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Aligning to current research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Aligning to structure of other MA frameworks</a:t>
          </a:r>
        </a:p>
      </dsp:txBody>
      <dsp:txXfrm>
        <a:off x="0" y="2029217"/>
        <a:ext cx="11451697" cy="3746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6C7E-D1E8-40B7-8EB3-D9557EE3A215}">
      <dsp:nvSpPr>
        <dsp:cNvPr id="0" name=""/>
        <dsp:cNvSpPr/>
      </dsp:nvSpPr>
      <dsp:spPr>
        <a:xfrm>
          <a:off x="0" y="637504"/>
          <a:ext cx="11451697" cy="18720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Phase 2 (continued): 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Review &amp; Revisions (</a:t>
          </a:r>
          <a:r>
            <a:rPr lang="en-US" sz="3900" b="1" i="1" kern="1200" dirty="0"/>
            <a:t>Fall 2018 – Summer 2019)</a:t>
          </a:r>
        </a:p>
      </dsp:txBody>
      <dsp:txXfrm>
        <a:off x="0" y="637504"/>
        <a:ext cx="11451697" cy="1872000"/>
      </dsp:txXfrm>
    </dsp:sp>
    <dsp:sp modelId="{D21A8BDA-4AC3-44B9-9524-4EB7E751CDE5}">
      <dsp:nvSpPr>
        <dsp:cNvPr id="0" name=""/>
        <dsp:cNvSpPr/>
      </dsp:nvSpPr>
      <dsp:spPr>
        <a:xfrm>
          <a:off x="0" y="2521723"/>
          <a:ext cx="11451697" cy="2854800"/>
        </a:xfrm>
        <a:prstGeom prst="rect">
          <a:avLst/>
        </a:prstGeom>
        <a:solidFill>
          <a:srgbClr val="C9A6E4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Panel input and feedback on drafts: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~</a:t>
          </a:r>
          <a:r>
            <a:rPr lang="en-US" sz="3000" kern="1200" dirty="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45 panelists; administrators, health and PE educators, school nurses, community based-providers, public health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Six meetings (December 2018 – June 2019)</a:t>
          </a:r>
        </a:p>
      </dsp:txBody>
      <dsp:txXfrm>
        <a:off x="0" y="2521723"/>
        <a:ext cx="11451697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6C7E-D1E8-40B7-8EB3-D9557EE3A215}">
      <dsp:nvSpPr>
        <dsp:cNvPr id="0" name=""/>
        <dsp:cNvSpPr/>
      </dsp:nvSpPr>
      <dsp:spPr>
        <a:xfrm>
          <a:off x="0" y="17467"/>
          <a:ext cx="11451697" cy="176702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Next Steps – Phase 2 (continued): 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Review &amp; Revisions (</a:t>
          </a:r>
          <a:r>
            <a:rPr lang="en-US" sz="3900" b="1" i="1" kern="1200" dirty="0"/>
            <a:t>Fall 2018 – Summer 2019)</a:t>
          </a:r>
        </a:p>
      </dsp:txBody>
      <dsp:txXfrm>
        <a:off x="0" y="17467"/>
        <a:ext cx="11451697" cy="1767023"/>
      </dsp:txXfrm>
    </dsp:sp>
    <dsp:sp modelId="{D21A8BDA-4AC3-44B9-9524-4EB7E751CDE5}">
      <dsp:nvSpPr>
        <dsp:cNvPr id="0" name=""/>
        <dsp:cNvSpPr/>
      </dsp:nvSpPr>
      <dsp:spPr>
        <a:xfrm>
          <a:off x="0" y="1801958"/>
          <a:ext cx="11451697" cy="4199850"/>
        </a:xfrm>
        <a:prstGeom prst="rect">
          <a:avLst/>
        </a:prstGeom>
        <a:solidFill>
          <a:srgbClr val="C9A6E4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/>
            <a:t>Content Advisors / Key Stakeholder Feedback </a:t>
          </a:r>
          <a:br>
            <a:rPr lang="en-US" sz="3400" kern="1200" dirty="0"/>
          </a:br>
          <a:r>
            <a:rPr lang="en-US" sz="3400" kern="1200" dirty="0"/>
            <a:t>(Summer 2019)</a:t>
          </a:r>
        </a:p>
        <a:p>
          <a:pPr marL="571500" lvl="2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Additional perspective, as needed, from subject matter experts/key stakeholders (e.g., topic area experts, colleagues from other state agencies that focus on public health and mental health, advisory councils, etc.)</a:t>
          </a:r>
        </a:p>
      </dsp:txBody>
      <dsp:txXfrm>
        <a:off x="0" y="1801958"/>
        <a:ext cx="11451697" cy="4199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63E20-24B1-4E7B-800C-82AA5F35C738}">
      <dsp:nvSpPr>
        <dsp:cNvPr id="0" name=""/>
        <dsp:cNvSpPr/>
      </dsp:nvSpPr>
      <dsp:spPr>
        <a:xfrm>
          <a:off x="0" y="44757"/>
          <a:ext cx="11451697" cy="2198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Next Steps – Phase 2: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Public Comment &amp; Board Action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 dirty="0"/>
            <a:t>Fall 2019 – Winter 2019/2020</a:t>
          </a:r>
        </a:p>
      </dsp:txBody>
      <dsp:txXfrm>
        <a:off x="0" y="44757"/>
        <a:ext cx="11451697" cy="2198308"/>
      </dsp:txXfrm>
    </dsp:sp>
    <dsp:sp modelId="{A7782EB6-9884-4807-BEBB-86C53BE0B055}">
      <dsp:nvSpPr>
        <dsp:cNvPr id="0" name=""/>
        <dsp:cNvSpPr/>
      </dsp:nvSpPr>
      <dsp:spPr>
        <a:xfrm>
          <a:off x="0" y="2243066"/>
          <a:ext cx="11451697" cy="371398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Finalize draft (by Fall 2019)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Board discussion and vote on release for Public Comment (Fall 2019)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Public Comment period (upon approval)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Board discussion and vote on approval </a:t>
          </a:r>
          <a:br>
            <a:rPr lang="en-US" sz="3300" kern="1200" dirty="0"/>
          </a:br>
          <a:r>
            <a:rPr lang="en-US" sz="3300" kern="1200" dirty="0"/>
            <a:t>(Winter 2019/2020)</a:t>
          </a:r>
        </a:p>
      </dsp:txBody>
      <dsp:txXfrm>
        <a:off x="0" y="2243066"/>
        <a:ext cx="11451697" cy="371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process began in October of 2017 and will culminate with a revised Arts Framework in the spring of 2019. Department of Elementary and Secondary Education (DESE) staff are conducting the review process in three phases: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(October  2017- May 2018),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and revising (June 2018- January 2019), and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Refinement and Board Approval (February 2019- May 2019).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process began in October of 2017 and will culminate with a revised Arts Framework in the spring of 2019. Department of Elementary and Secondary Education (DESE) staff are conducting the review process in three phases: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(October  2017- May 2018),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and revising (June 2018- January 2019), and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Refinement and Board Approval (February 2019- May 2019).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6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process began in October of 2017 and will culminate with a revised Arts Framework in the spring of 2019. Department of Elementary and Secondary Education (DESE) staff are conducting the review process in three phases: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(October  2017- May 2018),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and revising (June 2018- January 2019), and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Refinement and Board Approval (February 2019- May 2019).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90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process began in October of 2017 and will culminate with a revised Arts Framework in the spring of 2019. Department of Elementary and Secondary Education (DESE) staff are conducting the review process in three phases: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(October  2017- May 2018),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and revising (June 2018- January 2019), and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Refinement and Board Approval (February 2019- May 2019).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2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8D5A-BA65-4DA4-939D-00877FF7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6/25/2019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Revision of the 1999 Comprehensive Health Curriculum Framework</a:t>
            </a:r>
            <a:b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600" dirty="0"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b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2400" dirty="0">
                <a:latin typeface="Segoe SemiBold" panose="020B0703040204020203" pitchFamily="34" charset="0"/>
                <a:cs typeface="Segoe SemiBold" panose="020B0703040204020203" pitchFamily="34" charset="0"/>
              </a:rPr>
              <a:t>Board of Elementary and Secondary Education</a:t>
            </a:r>
            <a:br>
              <a:rPr lang="en-US" altLang="zh-CN" sz="2400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2400" dirty="0">
                <a:latin typeface="Segoe SemiBold" panose="020B0703040204020203" pitchFamily="34" charset="0"/>
                <a:cs typeface="Segoe SemiBold" panose="020B0703040204020203" pitchFamily="34" charset="0"/>
              </a:rPr>
              <a:t>June 25,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4869" y="4587766"/>
            <a:ext cx="6622112" cy="1456773"/>
          </a:xfrm>
        </p:spPr>
        <p:txBody>
          <a:bodyPr/>
          <a:lstStyle/>
          <a:p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</a:rPr>
              <a:t>Rachelle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</a:rPr>
              <a:t>Engler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</a:rPr>
              <a:t> Bennett and Kristen McKinnon,</a:t>
            </a:r>
          </a:p>
          <a:p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Associate Commissioner and Assistant Director, </a:t>
            </a:r>
            <a:b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Student and Family Support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3" name="Diagram 2" descr="Planning &amp; Outreach&#10;Summer 2018 – Fall 2018&#10; Stakeholder outreach&#10; Panelist recruitment&#10;Review &amp; Revisions&#10;Fall 2018 – Summer 2019&#10; Draft revised Framework&#10; Hold six panel meetings&#10; Update Board (June 2019)&#10; Content Advisor / Key Stakeholder Feedback (Summer 2019)&#10;Public Comment &amp; &#10;Board Action&#10;Fall 2019 – Winter 2019/2020&#10; Finalize draft&#10; Board discussion and vote on release for Public Comment (Fall 2019)&#10; Public Comment &#10; (upon approval)&#10; Board discussion and vote on revised Framework &#10; (Winter 2019/2020)&#10;Implementation &#10;(upon approval)&#10; Provide implementation support and resources&#10;">
            <a:extLst>
              <a:ext uri="{FF2B5EF4-FFF2-40B4-BE49-F238E27FC236}">
                <a16:creationId xmlns:a16="http://schemas.microsoft.com/office/drawing/2014/main" id="{B6CCC48E-C330-46CF-81C1-65CFE8A31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346346"/>
              </p:ext>
            </p:extLst>
          </p:nvPr>
        </p:nvGraphicFramePr>
        <p:xfrm>
          <a:off x="487017" y="719666"/>
          <a:ext cx="11451697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562F3A-B4CE-4AD8-84F0-1B78E9B35AEE}"/>
              </a:ext>
            </a:extLst>
          </p:cNvPr>
          <p:cNvSpPr txBox="1"/>
          <p:nvPr/>
        </p:nvSpPr>
        <p:spPr>
          <a:xfrm>
            <a:off x="99017" y="1448426"/>
            <a:ext cx="3378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Phase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76598-2D49-484A-B5FE-43C9DEE15675}"/>
              </a:ext>
            </a:extLst>
          </p:cNvPr>
          <p:cNvSpPr txBox="1"/>
          <p:nvPr/>
        </p:nvSpPr>
        <p:spPr>
          <a:xfrm>
            <a:off x="2529693" y="1448426"/>
            <a:ext cx="7566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Phase 2</a:t>
            </a:r>
          </a:p>
        </p:txBody>
      </p:sp>
      <p:sp>
        <p:nvSpPr>
          <p:cNvPr id="8" name="Right Brace 7" descr="brace">
            <a:extLst>
              <a:ext uri="{FF2B5EF4-FFF2-40B4-BE49-F238E27FC236}">
                <a16:creationId xmlns:a16="http://schemas.microsoft.com/office/drawing/2014/main" id="{E5FD046E-4648-46E0-9245-4F5A781C2F7A}"/>
              </a:ext>
            </a:extLst>
          </p:cNvPr>
          <p:cNvSpPr/>
          <p:nvPr/>
        </p:nvSpPr>
        <p:spPr>
          <a:xfrm rot="16200000">
            <a:off x="6158695" y="2646"/>
            <a:ext cx="295825" cy="429537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14585-A523-46F4-8411-43B15F904C4C}"/>
              </a:ext>
            </a:extLst>
          </p:cNvPr>
          <p:cNvSpPr txBox="1"/>
          <p:nvPr/>
        </p:nvSpPr>
        <p:spPr>
          <a:xfrm>
            <a:off x="8948622" y="1448424"/>
            <a:ext cx="3378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139890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3" name="Diagram 2" descr="Phase 2: &#10;Review &amp; Revisions (Fall 2018 – Summer 2019)&#10; Framework revision goals include:&#10;  Highlighting the importance of comprehensive health education&#10;  Emphasizing skills needed to enhance health&#10;  Integrating topics and highlighting the transferability of skills across topics&#10;  Aligning to current research&#10;  Aligning to structure of other MA frameworks&#10;">
            <a:extLst>
              <a:ext uri="{FF2B5EF4-FFF2-40B4-BE49-F238E27FC236}">
                <a16:creationId xmlns:a16="http://schemas.microsoft.com/office/drawing/2014/main" id="{B6CCC48E-C330-46CF-81C1-65CFE8A31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393821"/>
              </p:ext>
            </p:extLst>
          </p:nvPr>
        </p:nvGraphicFramePr>
        <p:xfrm>
          <a:off x="479333" y="321191"/>
          <a:ext cx="11451697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F53F9-0BC0-487F-A110-93AF9992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Phase 2: </a:t>
            </a:r>
            <a:br>
              <a:rPr lang="en-US" b="1"/>
            </a:br>
            <a:r>
              <a:rPr lang="en-US" b="1"/>
              <a:t>Review &amp; Revisions (</a:t>
            </a:r>
            <a:r>
              <a:rPr lang="en-US" b="1" i="1"/>
              <a:t>Fall 2018 – Summer 2019)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2242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3" name="Diagram 2" descr="Phase 2 (continued): &#10;Review &amp; Revisions (Fall 2018 – Summer 2019)&#10; Panel input and feedback on drafts:&#10;  ~45 panelists; administrators, health and PE educators, school nurses, community based-providers, public health&#10;  Six meetings (December 2018 – June 2019)&#10;">
            <a:extLst>
              <a:ext uri="{FF2B5EF4-FFF2-40B4-BE49-F238E27FC236}">
                <a16:creationId xmlns:a16="http://schemas.microsoft.com/office/drawing/2014/main" id="{B6CCC48E-C330-46CF-81C1-65CFE8A31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291378"/>
              </p:ext>
            </p:extLst>
          </p:nvPr>
        </p:nvGraphicFramePr>
        <p:xfrm>
          <a:off x="479333" y="321191"/>
          <a:ext cx="11451697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7C96E3-D007-4157-BC3E-7507B4FB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/>
              <a:t>Phase 2 (continued): </a:t>
            </a:r>
            <a:br>
              <a:rPr lang="en-US" sz="3200" b="1"/>
            </a:br>
            <a:r>
              <a:rPr lang="en-US" sz="3200" b="1"/>
              <a:t>Review &amp; Revisions (</a:t>
            </a:r>
            <a:r>
              <a:rPr lang="en-US" sz="3200" b="1" i="1"/>
              <a:t>Fall 2018 – Summer 2019)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12251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3" name="Diagram 2" descr="Next Steps – Phase 2 (continued): &#10;Review &amp; Revisions (Fall 2018 – Summer 2019)&#10; Content Advisors / Key Stakeholder Feedback &#10; (Summer 2019)&#10;  Additional perspective, as needed, from subject matter experts/key stakeholders (e.g., topic area experts, colleagues from other state agencies that focus on public health and mental health, advisory councils, etc.)&#10;">
            <a:extLst>
              <a:ext uri="{FF2B5EF4-FFF2-40B4-BE49-F238E27FC236}">
                <a16:creationId xmlns:a16="http://schemas.microsoft.com/office/drawing/2014/main" id="{B6CCC48E-C330-46CF-81C1-65CFE8A31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298654"/>
              </p:ext>
            </p:extLst>
          </p:nvPr>
        </p:nvGraphicFramePr>
        <p:xfrm>
          <a:off x="479333" y="321191"/>
          <a:ext cx="11451697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A2542-D103-47F5-A83F-3422BDA6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88"/>
            <a:ext cx="10515600" cy="1325563"/>
          </a:xfrm>
        </p:spPr>
        <p:txBody>
          <a:bodyPr/>
          <a:lstStyle/>
          <a:p>
            <a:pPr lvl="0"/>
            <a:r>
              <a:rPr lang="en-US" sz="3200" b="1" dirty="0"/>
              <a:t>Next Steps – Phase 2 (continued): </a:t>
            </a:r>
            <a:br>
              <a:rPr lang="en-US" sz="3200" b="1" dirty="0"/>
            </a:br>
            <a:r>
              <a:rPr lang="en-US" sz="3200" b="1" dirty="0"/>
              <a:t>Review &amp; Revisions (</a:t>
            </a:r>
            <a:r>
              <a:rPr lang="en-US" sz="3200" b="1" i="1" dirty="0"/>
              <a:t>Fall 2018 – Summer 2019)</a:t>
            </a:r>
          </a:p>
        </p:txBody>
      </p:sp>
    </p:spTree>
    <p:extLst>
      <p:ext uri="{BB962C8B-B14F-4D97-AF65-F5344CB8AC3E}">
        <p14:creationId xmlns:p14="http://schemas.microsoft.com/office/powerpoint/2010/main" val="172847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3BCE-5D20-4FF3-A32C-1389382F72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11" name="Diagram 10" descr="Next Steps – Phase 2:&#10;Public Comment &amp; Board Action&#10;Fall 2019 – Winter 2019/2020&#10; Finalize draft (by Fall 2019)&#10; Board discussion and vote on release for Public Comment (Fall 2019)&#10; Public Comment period (upon approval)&#10; Board discussion and vote on approval &#10; (Winter 2019/2020)&#10;">
            <a:extLst>
              <a:ext uri="{FF2B5EF4-FFF2-40B4-BE49-F238E27FC236}">
                <a16:creationId xmlns:a16="http://schemas.microsoft.com/office/drawing/2014/main" id="{B2A153AB-10C3-4DA5-B494-D3E73B1EF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587240"/>
              </p:ext>
            </p:extLst>
          </p:nvPr>
        </p:nvGraphicFramePr>
        <p:xfrm>
          <a:off x="370151" y="537103"/>
          <a:ext cx="11451697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E84DC-0C0D-4965-A83A-6C708FA4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Next Steps – Phase 2:</a:t>
            </a:r>
            <a:br>
              <a:rPr lang="en-US" b="1"/>
            </a:br>
            <a:r>
              <a:rPr lang="en-US"/>
              <a:t>Public Comment &amp; Board Action</a:t>
            </a:r>
            <a:br>
              <a:rPr lang="en-US"/>
            </a:br>
            <a:r>
              <a:rPr lang="en-US" i="1"/>
              <a:t>Fall 2019 – Winter 2019/2020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0778804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DESE-231-52525</_dlc_DocId>
    <_dlc_DocIdUrl xmlns="733efe1c-5bbe-4968-87dc-d400e65c879f">
      <Url>https://sharepoint.doemass.org/ese/webteam/cps/_layouts/DocIdRedir.aspx?ID=DESE-231-52525</Url>
      <Description>DESE-231-52525</Description>
    </_dlc_DocIdUrl>
  </documentManagement>
</p:properties>
</file>

<file path=customXml/itemProps1.xml><?xml version="1.0" encoding="utf-8"?>
<ds:datastoreItem xmlns:ds="http://schemas.openxmlformats.org/officeDocument/2006/customXml" ds:itemID="{0654A7D7-B018-4DC2-B14A-6AEEFFCEC7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D77CB-7714-46D5-9701-F0E6F6EF51F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310C58C-384B-4725-BDEA-BFA287093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C326AE6-444D-471F-945B-3795BE6FD0A5}">
  <ds:schemaRefs>
    <ds:schemaRef ds:uri="http://purl.org/dc/terms/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a4e05da-b9bc-4326-ad73-01ef31b9556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15142</TotalTime>
  <Words>524</Words>
  <Application>Microsoft Office PowerPoint</Application>
  <PresentationFormat>Widescreen</PresentationFormat>
  <Paragraphs>87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Revision of the 1999 Comprehensive Health Curriculum Framework   Board of Elementary and Secondary Education June 25, 2019</vt:lpstr>
      <vt:lpstr>Revision Process</vt:lpstr>
      <vt:lpstr>Phase 2:  Review &amp; Revisions (Fall 2018 – Summer 2019)</vt:lpstr>
      <vt:lpstr>Phase 2 (continued):  Review &amp; Revisions (Fall 2018 – Summer 2019)</vt:lpstr>
      <vt:lpstr>Next Steps – Phase 2 (continued):  Review &amp; Revisions (Fall 2018 – Summer 2019)</vt:lpstr>
      <vt:lpstr>Next Steps – Phase 2: Public Comment &amp; Board Action Fall 2019 – Winter 2019/2020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2019 Item 6 Revision of the 1999 Comprehensive Health Curriculum Framework</dc:title>
  <dc:creator>DESE</dc:creator>
  <cp:lastModifiedBy>Zou, Dong (EOE)</cp:lastModifiedBy>
  <cp:revision>38</cp:revision>
  <cp:lastPrinted>2019-06-21T18:13:10Z</cp:lastPrinted>
  <dcterms:created xsi:type="dcterms:W3CDTF">2019-05-28T12:12:10Z</dcterms:created>
  <dcterms:modified xsi:type="dcterms:W3CDTF">2019-06-25T16:00:08Z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25 2019</vt:lpwstr>
  </property>
</Properties>
</file>