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13"/>
  </p:notesMasterIdLst>
  <p:sldIdLst>
    <p:sldId id="278" r:id="rId7"/>
    <p:sldId id="279" r:id="rId8"/>
    <p:sldId id="260" r:id="rId9"/>
    <p:sldId id="280" r:id="rId10"/>
    <p:sldId id="261" r:id="rId11"/>
    <p:sldId id="25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6377" autoAdjust="0"/>
  </p:normalViewPr>
  <p:slideViewPr>
    <p:cSldViewPr snapToGrid="0">
      <p:cViewPr varScale="1">
        <p:scale>
          <a:sx n="95" d="100"/>
          <a:sy n="95" d="100"/>
        </p:scale>
        <p:origin x="3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BAD62-9F69-42C4-95D0-8482EBD9E429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5D0070-8EE8-4CF8-B41C-58E7D1D6A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D0070-8EE8-4CF8-B41C-58E7D1D6AB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2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346C-0F68-4C4F-86D4-402B6B37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8F5E4-B3A5-4B3E-BA3D-4CFA7441E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77FFC-8824-4F59-93BF-7C5EF420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1A88-8661-462D-9E18-51F7786F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B4DC-A1EA-48A2-8555-0ABA2E19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6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5091-186C-4B09-AC5C-82FE3D96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134E4-869F-4A08-A178-0ED14D5D6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A768-EEF2-4D92-8DD7-57F35129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18BB-D41D-4A7A-902C-7C18016D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8E7D7-48DE-4424-BB21-C2A17E58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0E4CA-6C94-45FA-8C2C-7DFE11CC1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CDF5D-7E1D-45AD-AFCA-4E5C5739C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5FDE-F39A-4196-ABB3-ECD56B34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10E4-BE36-42BA-9913-A30A3557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B85B-652D-45D8-9AD4-3A8A09A0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1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8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0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61042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2176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81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8512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8EFE-789A-4BFE-81ED-19528019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D055-D167-4D50-AA4E-40B7E33A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5B955-1510-4E93-BD2A-D5F5C56B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26B0B-0A3E-4F79-A59E-6FD0987A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8616C-2EFE-41F5-8C7E-1F69E57D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14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5871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3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905F-F02A-4049-8F59-8ED97837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A6818-9738-4120-A2BB-66085AD80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F0BA-26DC-485B-9C93-BE605E15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0E508-63F5-4123-B7A9-FA0C610E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081F-E6B4-4B19-830C-1FEC591C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D569-FA71-4E25-8F61-646DD51E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24FE-3193-4F7F-AA65-E5B305CC0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66090-45B3-4998-B548-E3F30BB8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0B38C-0232-4149-9057-6E7A8BC6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A1554-034F-435C-8070-00D1FB48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4CEE0-43FB-451D-99A3-D1786DB8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6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AA38-DDDC-4FE0-9887-1553EC21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E461-EF2E-4E76-B097-B23200F1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2BFD6-DD26-40B3-9E4C-2D78EB6FD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C1EE5-8669-4F1D-AB39-4A3B0785D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33949-8DD1-47F6-96F1-B1F774860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FD1DF-F0DD-439F-ABF3-F78C788C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154DD-D1E3-4710-82F7-C5812D2E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33F87-3D33-4E05-9C31-74F643C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3531-0755-4E21-9A3E-B7D436BAA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FCAF0-C642-454B-A73A-F2783237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8A6E-B066-44EA-96AF-51FED3CA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3294A-9C9D-4A5C-967A-B09C631D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A9B78-ABFE-4C43-B82D-EB4C1687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76E8E-10F0-41CC-B2AF-C7E26A03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058C-1738-464F-95BD-9102DFED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AA00-22A0-4412-9423-1ABFAE91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9C2C-2992-4D43-A3DB-E3AB924C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05A6A-9A3A-4D4B-A90F-B1055F7D1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9195D-5C08-4B06-8306-BAAA15A1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DAE1-CDFA-4BFA-AA87-B4537702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FE6DE-E25D-45F3-A7F8-00DD3B64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1A7C-C97B-4FF4-A42E-7BB157C0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B9BA8-B537-4656-811A-3EC71E46E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E971A-0741-44E4-957D-95D241DA8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6A901-2188-4305-8E51-3E274646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FF17-19B0-41FE-930F-4890C7AF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7D2F6-00D5-474D-9599-02FC59A1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1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F83AA-7557-420D-8719-56626ACC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A163-75B3-4B9D-9744-88661904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B017-0681-49B5-852B-B0FAD2423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49B6-84F8-40FD-A77D-FAC15E6FC5B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992B-6835-49EB-9232-A3993215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3610-706A-4038-9919-17A0810C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238D-0AC5-4DE8-93FC-1379C5EB3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12/16/2020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9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437045"/>
          </a:xfrm>
        </p:spPr>
        <p:txBody>
          <a:bodyPr/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on COVID-19 Action Steps to Support Schools, Students, and Families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egoe"/>
              </a:rPr>
              <a:t>December 15, 2020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4A28-7749-4CA7-88F5-6EB865DA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Commissioner’s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24F3-8327-443E-8F8B-D64E6334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Purifiers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Masks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P-EBT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MCAS/ACCESS Testing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Modified CD for Class of 2021</a:t>
            </a: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 School Senior Internship in Education Program</a:t>
            </a:r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 Access and Internet Connection</a:t>
            </a:r>
          </a:p>
          <a:p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BinaxNow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D1DEF-1A75-4E5F-BDBD-4F6E0A2D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5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Yahoo news clip headline stating &quot;Biden says reopening schools will be a priority for the first 100 days in office&quot;">
            <a:extLst>
              <a:ext uri="{FF2B5EF4-FFF2-40B4-BE49-F238E27FC236}">
                <a16:creationId xmlns:a16="http://schemas.microsoft.com/office/drawing/2014/main" id="{8256D9DB-D485-474F-ABDA-1A8EED904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0" t="30405" r="35966" b="38301"/>
          <a:stretch/>
        </p:blipFill>
        <p:spPr>
          <a:xfrm>
            <a:off x="86446" y="2611984"/>
            <a:ext cx="5535683" cy="1634032"/>
          </a:xfrm>
          <a:prstGeom prst="rect">
            <a:avLst/>
          </a:prstGeom>
        </p:spPr>
      </p:pic>
      <p:pic>
        <p:nvPicPr>
          <p:cNvPr id="5" name="Picture 4" descr="Photo of President-elect Joseph R. Biden">
            <a:extLst>
              <a:ext uri="{FF2B5EF4-FFF2-40B4-BE49-F238E27FC236}">
                <a16:creationId xmlns:a16="http://schemas.microsoft.com/office/drawing/2014/main" id="{57D007A3-9F2D-4BB7-A368-01173E8C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17" t="32490" r="36897" b="5324"/>
          <a:stretch/>
        </p:blipFill>
        <p:spPr>
          <a:xfrm>
            <a:off x="5378289" y="817773"/>
            <a:ext cx="6329078" cy="4910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CFBAFC-F9AA-45C3-AC77-4691BE58EC15}"/>
              </a:ext>
            </a:extLst>
          </p:cNvPr>
          <p:cNvSpPr txBox="1"/>
          <p:nvPr/>
        </p:nvSpPr>
        <p:spPr>
          <a:xfrm>
            <a:off x="308824" y="5903575"/>
            <a:ext cx="11598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https://finance.yahoo.com/news/biden-says-reopening-schools-will-be-a-priority-for-first-100-days-in-office-195613708.html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8DC68-83D9-4BB8-87EE-8A63035A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President-elect Biden on priorities of reopening school in first 100 days</a:t>
            </a:r>
          </a:p>
        </p:txBody>
      </p:sp>
    </p:spTree>
    <p:extLst>
      <p:ext uri="{BB962C8B-B14F-4D97-AF65-F5344CB8AC3E}">
        <p14:creationId xmlns:p14="http://schemas.microsoft.com/office/powerpoint/2010/main" val="126568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COVID-19 Vaccine">
            <a:extLst>
              <a:ext uri="{FF2B5EF4-FFF2-40B4-BE49-F238E27FC236}">
                <a16:creationId xmlns:a16="http://schemas.microsoft.com/office/drawing/2014/main" id="{C9B58AE2-78B7-4316-A267-67626F728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81179-75B3-44E0-95CE-0D0587B7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27229C-EC7B-4063-A33B-28A5E87E32ED}" type="slidenum">
              <a:rPr lang="en-US" altLang="zh-CN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415EA-4276-4BD4-A009-A68FC588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-1503946"/>
            <a:ext cx="11370972" cy="67376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COVIDE-19 Vaccine</a:t>
            </a:r>
          </a:p>
        </p:txBody>
      </p:sp>
    </p:spTree>
    <p:extLst>
      <p:ext uri="{BB962C8B-B14F-4D97-AF65-F5344CB8AC3E}">
        <p14:creationId xmlns:p14="http://schemas.microsoft.com/office/powerpoint/2010/main" val="304035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A2F8-1D63-4A4C-BC0F-50F1197E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2252"/>
            <a:ext cx="10515600" cy="697832"/>
          </a:xfrm>
        </p:spPr>
        <p:txBody>
          <a:bodyPr>
            <a:normAutofit/>
          </a:bodyPr>
          <a:lstStyle/>
          <a:p>
            <a:r>
              <a:rPr lang="en-US" dirty="0"/>
              <a:t>State lays out COVID-19 vaccination timeline</a:t>
            </a:r>
          </a:p>
        </p:txBody>
      </p:sp>
      <p:pic>
        <p:nvPicPr>
          <p:cNvPr id="5" name="Content Placeholder 4" descr="Boston Globe breaking news headline &quot;State lays out COVID-19 vaccination timeline&quot;">
            <a:extLst>
              <a:ext uri="{FF2B5EF4-FFF2-40B4-BE49-F238E27FC236}">
                <a16:creationId xmlns:a16="http://schemas.microsoft.com/office/drawing/2014/main" id="{D469FD86-4435-471B-9889-E5C73AAF8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597" r="21328" b="10005"/>
          <a:stretch/>
        </p:blipFill>
        <p:spPr>
          <a:xfrm>
            <a:off x="0" y="1027906"/>
            <a:ext cx="11801167" cy="50956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E7C04-B923-4C25-954E-889C1DC608DB}"/>
              </a:ext>
            </a:extLst>
          </p:cNvPr>
          <p:cNvSpPr txBox="1"/>
          <p:nvPr/>
        </p:nvSpPr>
        <p:spPr>
          <a:xfrm>
            <a:off x="690880" y="6123543"/>
            <a:ext cx="6799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2060"/>
                </a:solidFill>
              </a:rPr>
              <a:t>https://www.bostonglobe.com/</a:t>
            </a:r>
          </a:p>
        </p:txBody>
      </p:sp>
    </p:spTree>
    <p:extLst>
      <p:ext uri="{BB962C8B-B14F-4D97-AF65-F5344CB8AC3E}">
        <p14:creationId xmlns:p14="http://schemas.microsoft.com/office/powerpoint/2010/main" val="197080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DC weekly article &quot;Mental Health - Related Emergency Department Visits Among Children Aged &lt;18 years During the COVID-19 Pandemic - United States, January 1 - October 17, 2020">
            <a:extLst>
              <a:ext uri="{FF2B5EF4-FFF2-40B4-BE49-F238E27FC236}">
                <a16:creationId xmlns:a16="http://schemas.microsoft.com/office/drawing/2014/main" id="{07A232A2-11FC-40B0-BD70-43E465843D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8966" t="16399" r="10862" b="6973"/>
          <a:stretch/>
        </p:blipFill>
        <p:spPr>
          <a:xfrm>
            <a:off x="262759" y="2451"/>
            <a:ext cx="11676993" cy="6316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925E6-B4F5-4994-A269-C5BB835F3CF1}"/>
              </a:ext>
            </a:extLst>
          </p:cNvPr>
          <p:cNvSpPr txBox="1"/>
          <p:nvPr/>
        </p:nvSpPr>
        <p:spPr>
          <a:xfrm>
            <a:off x="390284" y="6390290"/>
            <a:ext cx="674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https://www.cdc.gov/mmwr/volumes/69/wr/mm6945a3.htm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C739E-6D84-429B-8310-20463FB1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03360" y="2834640"/>
            <a:ext cx="2825881" cy="3555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 descr="CDC Journal website link">
            <a:extLst>
              <a:ext uri="{FF2B5EF4-FFF2-40B4-BE49-F238E27FC236}">
                <a16:creationId xmlns:a16="http://schemas.microsoft.com/office/drawing/2014/main" id="{C07859F3-4420-456E-8C70-7826AEC4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4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CDC Journal Article</a:t>
            </a:r>
          </a:p>
        </p:txBody>
      </p:sp>
    </p:spTree>
    <p:extLst>
      <p:ext uri="{BB962C8B-B14F-4D97-AF65-F5344CB8AC3E}">
        <p14:creationId xmlns:p14="http://schemas.microsoft.com/office/powerpoint/2010/main" val="39347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DESE-231-66814</_dlc_DocId>
    <_dlc_DocIdUrl xmlns="733efe1c-5bbe-4968-87dc-d400e65c879f">
      <Url>https://sharepoint.doemass.org/ese/webteam/cps/_layouts/DocIdRedir.aspx?ID=DESE-231-66814</Url>
      <Description>DESE-231-66814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B7E71A-454A-4F29-ABA6-84AB58303B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9E1E285-92BF-4228-8CF3-6BD86F081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86EE6-27C1-441A-8B23-1DFB2CFC28B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33efe1c-5bbe-4968-87dc-d400e65c879f"/>
    <ds:schemaRef ds:uri="0a4e05da-b9bc-4326-ad73-01ef31b95567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E000581-0572-49E8-9AB4-E21BFC301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113</Words>
  <Application>Microsoft Office PowerPoint</Application>
  <PresentationFormat>Widescreen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Segoe</vt:lpstr>
      <vt:lpstr>Segoe SemiBold</vt:lpstr>
      <vt:lpstr>Segoe UI</vt:lpstr>
      <vt:lpstr>Segoe UI Semibold</vt:lpstr>
      <vt:lpstr>Wingdings</vt:lpstr>
      <vt:lpstr>Office Theme</vt:lpstr>
      <vt:lpstr>ESE​​</vt:lpstr>
      <vt:lpstr>Update on COVID-19 Action Steps to Support Schools, Students, and Families </vt:lpstr>
      <vt:lpstr>Commissioner’s Updates</vt:lpstr>
      <vt:lpstr>President-elect Biden on priorities of reopening school in first 100 days</vt:lpstr>
      <vt:lpstr>COVIDE-19 Vaccine</vt:lpstr>
      <vt:lpstr>State lays out COVID-19 vaccination timeline</vt:lpstr>
      <vt:lpstr>CDC Journal Article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December 2020 Item 1 COVID-19 Update PP</dc:title>
  <dc:creator>DESE</dc:creator>
  <cp:lastModifiedBy>Zou, Dong (EOE)</cp:lastModifiedBy>
  <cp:revision>9</cp:revision>
  <cp:lastPrinted>2020-12-15T13:13:34Z</cp:lastPrinted>
  <dcterms:created xsi:type="dcterms:W3CDTF">2020-12-15T13:08:33Z</dcterms:created>
  <dcterms:modified xsi:type="dcterms:W3CDTF">2020-12-16T15:14:14Z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0x010100524261BFE874874F899C38CF9C771BFF</vt:lpwstr>
  </property>
  <property fmtid="{D5CDD505-2E9C-101B-9397-08002B2CF9AE}" pid="3" name="_dlc_DocIdItemGuid">
    <vt:lpwstr>b6cb1147-55dc-467e-9f28-a3ca3bbd5b12</vt:lpwstr>
  </property>
</Properties>
</file>