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5"/>
  </p:sldMasterIdLst>
  <p:notesMasterIdLst>
    <p:notesMasterId r:id="rId18"/>
  </p:notesMasterIdLst>
  <p:handoutMasterIdLst>
    <p:handoutMasterId r:id="rId19"/>
  </p:handoutMasterIdLst>
  <p:sldIdLst>
    <p:sldId id="277" r:id="rId6"/>
    <p:sldId id="257" r:id="rId7"/>
    <p:sldId id="286" r:id="rId8"/>
    <p:sldId id="389" r:id="rId9"/>
    <p:sldId id="371" r:id="rId10"/>
    <p:sldId id="384" r:id="rId11"/>
    <p:sldId id="391" r:id="rId12"/>
    <p:sldId id="385" r:id="rId13"/>
    <p:sldId id="392" r:id="rId14"/>
    <p:sldId id="387" r:id="rId15"/>
    <p:sldId id="390" r:id="rId16"/>
    <p:sldId id="265" r:id="rId17"/>
  </p:sldIdLst>
  <p:sldSz cx="12192000" cy="6858000"/>
  <p:notesSz cx="7010400" cy="92964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amp; content" id="{AEEF91B5-C040-418C-A7EF-D396E8C5FE21}">
          <p14:sldIdLst>
            <p14:sldId id="277"/>
            <p14:sldId id="257"/>
            <p14:sldId id="286"/>
            <p14:sldId id="389"/>
            <p14:sldId id="371"/>
            <p14:sldId id="384"/>
            <p14:sldId id="391"/>
            <p14:sldId id="385"/>
            <p14:sldId id="392"/>
            <p14:sldId id="387"/>
            <p14:sldId id="390"/>
            <p14:sldId id="265"/>
          </p14:sldIdLst>
        </p14:section>
        <p14:section name="Basic text box" id="{DCD4DD07-CAF7-4E7A-9DCD-CDE5ABF2F349}">
          <p14:sldIdLst/>
        </p14:section>
        <p14:section name="Infographics" id="{C4E083B3-F14A-4392-9B82-0F42DAC53658}">
          <p14:sldIdLst/>
        </p14:section>
        <p14:section name="End &amp; Contact" id="{7D930A8E-F6E7-47DF-97AA-43BE2C93C7FD}">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ttencourt, Helene H. (DESE)" initials="BHH(" lastIdx="6" clrIdx="0">
    <p:extLst>
      <p:ext uri="{19B8F6BF-5375-455C-9EA6-DF929625EA0E}">
        <p15:presenceInfo xmlns:p15="http://schemas.microsoft.com/office/powerpoint/2012/main" userId="S::Helene.H.Bettencourt@mass.gov::6a8bcea8-cd3e-4936-88c7-fa44c254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85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B5E043-A3F8-4E99-A64A-C5402A99203F}" v="5" dt="2020-12-14T14:25:00.1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07" autoAdjust="0"/>
    <p:restoredTop sz="93304" autoAdjust="0"/>
  </p:normalViewPr>
  <p:slideViewPr>
    <p:cSldViewPr snapToGrid="0">
      <p:cViewPr varScale="1">
        <p:scale>
          <a:sx n="103" d="100"/>
          <a:sy n="103" d="100"/>
        </p:scale>
        <p:origin x="1002" y="96"/>
      </p:cViewPr>
      <p:guideLst>
        <p:guide orient="horz" pos="2160"/>
        <p:guide pos="3840"/>
      </p:guideLst>
    </p:cSldViewPr>
  </p:slideViewPr>
  <p:outlineViewPr>
    <p:cViewPr>
      <p:scale>
        <a:sx n="33" d="100"/>
        <a:sy n="33" d="100"/>
      </p:scale>
      <p:origin x="0" y="-668"/>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F6ED4749-19D8-4E36-90F7-E6B451044019}"/>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9A48534B-5D3C-4807-A728-1CB2BECA5F71}"/>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49EE748-B40B-414E-BAA7-F3C486CFB5C1}" type="datetimeFigureOut">
              <a:rPr lang="zh-CN" altLang="en-US" smtClean="0"/>
              <a:pPr/>
              <a:t>2020/12/16</a:t>
            </a:fld>
            <a:endParaRPr lang="zh-CN" altLang="en-US"/>
          </a:p>
        </p:txBody>
      </p:sp>
      <p:sp>
        <p:nvSpPr>
          <p:cNvPr id="4" name="页脚占位符 3">
            <a:extLst>
              <a:ext uri="{FF2B5EF4-FFF2-40B4-BE49-F238E27FC236}">
                <a16:creationId xmlns:a16="http://schemas.microsoft.com/office/drawing/2014/main" id="{97F99B70-1AD7-4C7C-A906-8B56C25C43B0}"/>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3320F0F0-CF1A-496E-BED7-9E4922DA6A09}"/>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418C9F7-038D-4319-89ED-950335481415}" type="slidenum">
              <a:rPr lang="zh-CN" altLang="en-US" smtClean="0"/>
              <a:pPr/>
              <a:t>‹#›</a:t>
            </a:fld>
            <a:endParaRPr lang="zh-CN" altLang="en-US"/>
          </a:p>
        </p:txBody>
      </p:sp>
    </p:spTree>
    <p:extLst>
      <p:ext uri="{BB962C8B-B14F-4D97-AF65-F5344CB8AC3E}">
        <p14:creationId xmlns:p14="http://schemas.microsoft.com/office/powerpoint/2010/main" val="3949396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zh-CN" altLang="en-US"/>
          </a:p>
        </p:txBody>
      </p:sp>
      <p:sp>
        <p:nvSpPr>
          <p:cNvPr id="3" name="日期占位符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7A38425-D63F-4DFC-BD0C-2F1E5D93D1F4}" type="datetimeFigureOut">
              <a:rPr lang="zh-CN" altLang="en-US" smtClean="0"/>
              <a:pPr/>
              <a:t>2020/12/16</a:t>
            </a:fld>
            <a:endParaRPr lang="zh-CN" altLang="en-US"/>
          </a:p>
        </p:txBody>
      </p:sp>
      <p:sp>
        <p:nvSpPr>
          <p:cNvPr id="4" name="幻灯片图像占位符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zh-CN" altLang="en-US"/>
          </a:p>
        </p:txBody>
      </p:sp>
      <p:sp>
        <p:nvSpPr>
          <p:cNvPr id="5" name="备注占位符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DCCD5AF-71CD-4C88-AC55-E7BE057B2D3C}" type="slidenum">
              <a:rPr lang="zh-CN" altLang="en-US" smtClean="0"/>
              <a:pPr/>
              <a:t>‹#›</a:t>
            </a:fld>
            <a:endParaRPr lang="zh-CN" altLang="en-US"/>
          </a:p>
        </p:txBody>
      </p:sp>
    </p:spTree>
    <p:extLst>
      <p:ext uri="{BB962C8B-B14F-4D97-AF65-F5344CB8AC3E}">
        <p14:creationId xmlns:p14="http://schemas.microsoft.com/office/powerpoint/2010/main" val="3678583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DCCD5AF-71CD-4C88-AC55-E7BE057B2D3C}" type="slidenum">
              <a:rPr lang="zh-CN" altLang="en-US" smtClean="0"/>
              <a:pPr/>
              <a:t>1</a:t>
            </a:fld>
            <a:endParaRPr lang="zh-CN" altLang="en-US"/>
          </a:p>
        </p:txBody>
      </p:sp>
    </p:spTree>
    <p:extLst>
      <p:ext uri="{BB962C8B-B14F-4D97-AF65-F5344CB8AC3E}">
        <p14:creationId xmlns:p14="http://schemas.microsoft.com/office/powerpoint/2010/main" val="2193412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ADCCD5AF-71CD-4C88-AC55-E7BE057B2D3C}" type="slidenum">
              <a:rPr lang="zh-CN" altLang="en-US" smtClean="0"/>
              <a:pPr/>
              <a:t>5</a:t>
            </a:fld>
            <a:endParaRPr lang="zh-CN" altLang="en-US"/>
          </a:p>
        </p:txBody>
      </p:sp>
    </p:spTree>
    <p:extLst>
      <p:ext uri="{BB962C8B-B14F-4D97-AF65-F5344CB8AC3E}">
        <p14:creationId xmlns:p14="http://schemas.microsoft.com/office/powerpoint/2010/main" val="3753151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DCCD5AF-71CD-4C88-AC55-E7BE057B2D3C}" type="slidenum">
              <a:rPr lang="zh-CN" altLang="en-US" smtClean="0"/>
              <a:pPr/>
              <a:t>6</a:t>
            </a:fld>
            <a:endParaRPr lang="zh-CN" altLang="en-US"/>
          </a:p>
        </p:txBody>
      </p:sp>
    </p:spTree>
    <p:extLst>
      <p:ext uri="{BB962C8B-B14F-4D97-AF65-F5344CB8AC3E}">
        <p14:creationId xmlns:p14="http://schemas.microsoft.com/office/powerpoint/2010/main" val="2201025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DCCD5AF-71CD-4C88-AC55-E7BE057B2D3C}" type="slidenum">
              <a:rPr lang="zh-CN" altLang="en-US" smtClean="0"/>
              <a:pPr/>
              <a:t>8</a:t>
            </a:fld>
            <a:endParaRPr lang="zh-CN" altLang="en-US"/>
          </a:p>
        </p:txBody>
      </p:sp>
    </p:spTree>
    <p:extLst>
      <p:ext uri="{BB962C8B-B14F-4D97-AF65-F5344CB8AC3E}">
        <p14:creationId xmlns:p14="http://schemas.microsoft.com/office/powerpoint/2010/main" val="2262701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page">
    <p:spTree>
      <p:nvGrpSpPr>
        <p:cNvPr id="1" name=""/>
        <p:cNvGrpSpPr/>
        <p:nvPr/>
      </p:nvGrpSpPr>
      <p:grpSpPr>
        <a:xfrm>
          <a:off x="0" y="0"/>
          <a:ext cx="0" cy="0"/>
          <a:chOff x="0" y="0"/>
          <a:chExt cx="0" cy="0"/>
        </a:xfrm>
      </p:grpSpPr>
      <p:pic>
        <p:nvPicPr>
          <p:cNvPr id="7" name="图片 6" descr="ESE logo.">
            <a:extLst>
              <a:ext uri="{FF2B5EF4-FFF2-40B4-BE49-F238E27FC236}">
                <a16:creationId xmlns:a16="http://schemas.microsoft.com/office/drawing/2014/main" id="{C0409D6F-5022-4C54-A665-4417B8EF04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887316" y="5630644"/>
            <a:ext cx="2417368" cy="1175641"/>
          </a:xfrm>
          <a:prstGeom prst="rect">
            <a:avLst/>
          </a:prstGeom>
        </p:spPr>
      </p:pic>
      <p:pic>
        <p:nvPicPr>
          <p:cNvPr id="8" name="图片 7" descr="Massachusetts map.">
            <a:extLst>
              <a:ext uri="{FF2B5EF4-FFF2-40B4-BE49-F238E27FC236}">
                <a16:creationId xmlns:a16="http://schemas.microsoft.com/office/drawing/2014/main" id="{550F10F7-8704-4715-B443-EFB6D73BBCDA}"/>
              </a:ext>
            </a:extLst>
          </p:cNvPr>
          <p:cNvPicPr>
            <a:picLocks noChangeAspect="1"/>
          </p:cNvPicPr>
          <p:nvPr userDrawn="1"/>
        </p:nvPicPr>
        <p:blipFill>
          <a:blip r:embed="rId3" cstate="email">
            <a:duotone>
              <a:prstClr val="black"/>
              <a:schemeClr val="bg1">
                <a:lumMod val="65000"/>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67128" y="1921878"/>
            <a:ext cx="4068567" cy="2563965"/>
          </a:xfrm>
          <a:prstGeom prst="rect">
            <a:avLst/>
          </a:prstGeom>
          <a:noFill/>
        </p:spPr>
      </p:pic>
      <p:sp>
        <p:nvSpPr>
          <p:cNvPr id="9" name="矩形 8" descr="Colored blackground box.">
            <a:extLst>
              <a:ext uri="{FF2B5EF4-FFF2-40B4-BE49-F238E27FC236}">
                <a16:creationId xmlns:a16="http://schemas.microsoft.com/office/drawing/2014/main" id="{7D512A3C-1A6C-4890-AAF3-6E19AD2E7913}"/>
              </a:ext>
            </a:extLst>
          </p:cNvPr>
          <p:cNvSpPr/>
          <p:nvPr userDrawn="1"/>
        </p:nvSpPr>
        <p:spPr>
          <a:xfrm>
            <a:off x="5301464" y="1921878"/>
            <a:ext cx="6890535" cy="25884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descr="Graphic bar.">
            <a:extLst>
              <a:ext uri="{FF2B5EF4-FFF2-40B4-BE49-F238E27FC236}">
                <a16:creationId xmlns:a16="http://schemas.microsoft.com/office/drawing/2014/main" id="{72CE4073-084A-4342-853D-A4762D8A1AC4}"/>
              </a:ext>
            </a:extLst>
          </p:cNvPr>
          <p:cNvSpPr/>
          <p:nvPr userDrawn="1"/>
        </p:nvSpPr>
        <p:spPr>
          <a:xfrm>
            <a:off x="4952999" y="1921878"/>
            <a:ext cx="173182" cy="25884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A16031F9-E14B-462C-B8F1-B51AFEC42CFC}"/>
              </a:ext>
            </a:extLst>
          </p:cNvPr>
          <p:cNvSpPr>
            <a:spLocks noGrp="1"/>
          </p:cNvSpPr>
          <p:nvPr>
            <p:ph type="ctrTitle" hasCustomPrompt="1"/>
          </p:nvPr>
        </p:nvSpPr>
        <p:spPr>
          <a:xfrm>
            <a:off x="5406654" y="1958196"/>
            <a:ext cx="6678954" cy="1656272"/>
          </a:xfrm>
          <a:noFill/>
        </p:spPr>
        <p:txBody>
          <a:bodyPr wrap="square" rtlCol="0">
            <a:noAutofit/>
          </a:bodyPr>
          <a:lstStyle>
            <a:lvl1pPr>
              <a:defRPr lang="zh-CN" altLang="en-US" sz="4000" b="0" dirty="0">
                <a:solidFill>
                  <a:schemeClr val="bg1"/>
                </a:solidFill>
                <a:latin typeface="Segoe" panose="020B0503040204020203" pitchFamily="34" charset="0"/>
                <a:ea typeface="+mn-ea"/>
                <a:cs typeface="Segoe" panose="020B0503040204020203" pitchFamily="34" charset="0"/>
              </a:defRPr>
            </a:lvl1pPr>
          </a:lstStyle>
          <a:p>
            <a:pPr marL="0" lvl="0"/>
            <a:r>
              <a:rPr lang="en-US" altLang="zh-CN"/>
              <a:t>Place Main Title Here</a:t>
            </a:r>
            <a:endParaRPr lang="zh-CN" altLang="en-US"/>
          </a:p>
        </p:txBody>
      </p:sp>
      <p:sp>
        <p:nvSpPr>
          <p:cNvPr id="3" name="副标题 2">
            <a:extLst>
              <a:ext uri="{FF2B5EF4-FFF2-40B4-BE49-F238E27FC236}">
                <a16:creationId xmlns:a16="http://schemas.microsoft.com/office/drawing/2014/main" id="{1DDA73CA-A448-4132-A3BC-CF4C9ED91A3B}"/>
              </a:ext>
            </a:extLst>
          </p:cNvPr>
          <p:cNvSpPr>
            <a:spLocks noGrp="1"/>
          </p:cNvSpPr>
          <p:nvPr>
            <p:ph type="subTitle" idx="1" hasCustomPrompt="1"/>
          </p:nvPr>
        </p:nvSpPr>
        <p:spPr>
          <a:xfrm>
            <a:off x="5417389" y="3650895"/>
            <a:ext cx="6659592" cy="826214"/>
          </a:xfrm>
          <a:noFill/>
        </p:spPr>
        <p:txBody>
          <a:bodyPr wrap="square" rtlCol="0" anchor="t" anchorCtr="0">
            <a:noAutofit/>
          </a:bodyPr>
          <a:lstStyle>
            <a:lvl1pPr marL="0" indent="0">
              <a:buNone/>
              <a:defRPr lang="zh-CN" altLang="en-US" sz="2400" dirty="0">
                <a:solidFill>
                  <a:schemeClr val="bg1"/>
                </a:solidFill>
                <a:latin typeface="Segoe" panose="020B0503040204020203" pitchFamily="34" charset="0"/>
                <a:cs typeface="Segoe" panose="020B0503040204020203" pitchFamily="34" charset="0"/>
              </a:defRPr>
            </a:lvl1pPr>
          </a:lstStyle>
          <a:p>
            <a:pPr marL="0" lvl="0"/>
            <a:r>
              <a:rPr lang="en-US" altLang="zh-CN"/>
              <a:t>Place Subtitle/Host/Date</a:t>
            </a:r>
            <a:r>
              <a:rPr lang="zh-CN" altLang="en-US"/>
              <a:t> </a:t>
            </a:r>
            <a:r>
              <a:rPr lang="en-US" altLang="zh-CN"/>
              <a:t>Here</a:t>
            </a:r>
            <a:endParaRPr lang="zh-CN" altLang="en-US"/>
          </a:p>
        </p:txBody>
      </p:sp>
    </p:spTree>
    <p:extLst>
      <p:ext uri="{BB962C8B-B14F-4D97-AF65-F5344CB8AC3E}">
        <p14:creationId xmlns:p14="http://schemas.microsoft.com/office/powerpoint/2010/main" val="1534078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with footer">
    <p:spTree>
      <p:nvGrpSpPr>
        <p:cNvPr id="1" name=""/>
        <p:cNvGrpSpPr/>
        <p:nvPr/>
      </p:nvGrpSpPr>
      <p:grpSpPr>
        <a:xfrm>
          <a:off x="0" y="0"/>
          <a:ext cx="0" cy="0"/>
          <a:chOff x="0" y="0"/>
          <a:chExt cx="0" cy="0"/>
        </a:xfrm>
      </p:grpSpPr>
      <p:pic>
        <p:nvPicPr>
          <p:cNvPr id="9" name="图片 8" descr="The star in the ESE logo.">
            <a:extLst>
              <a:ext uri="{FF2B5EF4-FFF2-40B4-BE49-F238E27FC236}">
                <a16:creationId xmlns:a16="http://schemas.microsoft.com/office/drawing/2014/main" id="{234F7B3A-2AAD-4113-B4B3-FCD9CEE213D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1238317">
            <a:off x="10844110" y="6132352"/>
            <a:ext cx="756578" cy="778194"/>
          </a:xfrm>
          <a:prstGeom prst="rect">
            <a:avLst/>
          </a:prstGeom>
        </p:spPr>
      </p:pic>
      <p:sp>
        <p:nvSpPr>
          <p:cNvPr id="5" name="灯片编号占位符 4">
            <a:extLst>
              <a:ext uri="{FF2B5EF4-FFF2-40B4-BE49-F238E27FC236}">
                <a16:creationId xmlns:a16="http://schemas.microsoft.com/office/drawing/2014/main" id="{F9C8EADF-3157-4C1F-BCC9-7C1CFA7B92CB}"/>
              </a:ext>
            </a:extLst>
          </p:cNvPr>
          <p:cNvSpPr>
            <a:spLocks noGrp="1"/>
          </p:cNvSpPr>
          <p:nvPr>
            <p:ph type="sldNum" sz="quarter" idx="12"/>
          </p:nvPr>
        </p:nvSpPr>
        <p:spPr/>
        <p:txBody>
          <a:bodyPr/>
          <a:lstStyle>
            <a:lvl1pPr>
              <a:defRPr>
                <a:solidFill>
                  <a:schemeClr val="tx1"/>
                </a:solidFill>
              </a:defRPr>
            </a:lvl1pPr>
          </a:lstStyle>
          <a:p>
            <a:fld id="{FF27229C-EC7B-4063-A33B-28A5E87E32ED}" type="slidenum">
              <a:rPr lang="zh-CN" altLang="en-US" smtClean="0"/>
              <a:pPr/>
              <a:t>‹#›</a:t>
            </a:fld>
            <a:endParaRPr lang="zh-CN" altLang="en-US"/>
          </a:p>
        </p:txBody>
      </p:sp>
      <p:sp>
        <p:nvSpPr>
          <p:cNvPr id="6" name="TextBox 5"/>
          <p:cNvSpPr txBox="1"/>
          <p:nvPr userDrawn="1"/>
        </p:nvSpPr>
        <p:spPr>
          <a:xfrm>
            <a:off x="239131" y="6356350"/>
            <a:ext cx="7713372" cy="369332"/>
          </a:xfrm>
          <a:prstGeom prst="rect">
            <a:avLst/>
          </a:prstGeom>
          <a:noFill/>
        </p:spPr>
        <p:txBody>
          <a:bodyPr wrap="square" rtlCol="0">
            <a:spAutoFit/>
          </a:bodyPr>
          <a:lstStyle/>
          <a:p>
            <a:r>
              <a:rPr lang="en-US" sz="1200" kern="1200">
                <a:solidFill>
                  <a:schemeClr val="tx1">
                    <a:tint val="75000"/>
                  </a:schemeClr>
                </a:solidFill>
                <a:latin typeface="Segoe"/>
                <a:ea typeface="+mn-ea"/>
                <a:cs typeface="+mn-cs"/>
              </a:rPr>
              <a:t>Massachusetts Department of</a:t>
            </a:r>
            <a:r>
              <a:rPr lang="en-US" baseline="0">
                <a:latin typeface="Segoe"/>
              </a:rPr>
              <a:t> </a:t>
            </a:r>
            <a:r>
              <a:rPr lang="en-US" sz="1200" kern="1200">
                <a:solidFill>
                  <a:schemeClr val="tx1">
                    <a:tint val="75000"/>
                  </a:schemeClr>
                </a:solidFill>
                <a:latin typeface="Segoe"/>
                <a:ea typeface="+mn-ea"/>
                <a:cs typeface="+mn-cs"/>
              </a:rPr>
              <a:t>Elementary</a:t>
            </a:r>
            <a:r>
              <a:rPr lang="en-US" baseline="0">
                <a:latin typeface="Segoe"/>
              </a:rPr>
              <a:t> </a:t>
            </a:r>
            <a:r>
              <a:rPr lang="en-US" sz="1200" kern="1200">
                <a:solidFill>
                  <a:schemeClr val="tx1">
                    <a:tint val="75000"/>
                  </a:schemeClr>
                </a:solidFill>
                <a:latin typeface="Segoe"/>
                <a:ea typeface="+mn-ea"/>
                <a:cs typeface="+mn-cs"/>
              </a:rPr>
              <a:t>and</a:t>
            </a:r>
            <a:r>
              <a:rPr lang="en-US" baseline="0">
                <a:latin typeface="Segoe"/>
              </a:rPr>
              <a:t> </a:t>
            </a:r>
            <a:r>
              <a:rPr lang="en-US" sz="1200" kern="1200">
                <a:solidFill>
                  <a:schemeClr val="tx1">
                    <a:tint val="75000"/>
                  </a:schemeClr>
                </a:solidFill>
                <a:latin typeface="Segoe"/>
                <a:ea typeface="+mn-ea"/>
                <a:cs typeface="+mn-cs"/>
              </a:rPr>
              <a:t>Secondary</a:t>
            </a:r>
            <a:r>
              <a:rPr lang="en-US" baseline="0">
                <a:latin typeface="Segoe"/>
              </a:rPr>
              <a:t> </a:t>
            </a:r>
            <a:r>
              <a:rPr lang="en-US" sz="1200" kern="1200">
                <a:solidFill>
                  <a:schemeClr val="tx1">
                    <a:tint val="75000"/>
                  </a:schemeClr>
                </a:solidFill>
                <a:latin typeface="Segoe"/>
                <a:ea typeface="+mn-ea"/>
                <a:cs typeface="+mn-cs"/>
              </a:rPr>
              <a:t>Education</a:t>
            </a:r>
          </a:p>
        </p:txBody>
      </p:sp>
    </p:spTree>
    <p:extLst>
      <p:ext uri="{BB962C8B-B14F-4D97-AF65-F5344CB8AC3E}">
        <p14:creationId xmlns:p14="http://schemas.microsoft.com/office/powerpoint/2010/main" val="185588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End page">
    <p:spTree>
      <p:nvGrpSpPr>
        <p:cNvPr id="1" name=""/>
        <p:cNvGrpSpPr/>
        <p:nvPr/>
      </p:nvGrpSpPr>
      <p:grpSpPr>
        <a:xfrm>
          <a:off x="0" y="0"/>
          <a:ext cx="0" cy="0"/>
          <a:chOff x="0" y="0"/>
          <a:chExt cx="0" cy="0"/>
        </a:xfrm>
      </p:grpSpPr>
      <p:pic>
        <p:nvPicPr>
          <p:cNvPr id="7" name="图片 6" descr="The ESE logo.">
            <a:extLst>
              <a:ext uri="{FF2B5EF4-FFF2-40B4-BE49-F238E27FC236}">
                <a16:creationId xmlns:a16="http://schemas.microsoft.com/office/drawing/2014/main" id="{C0409D6F-5022-4C54-A665-4417B8EF04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887316" y="5630644"/>
            <a:ext cx="2417368" cy="1175641"/>
          </a:xfrm>
          <a:prstGeom prst="rect">
            <a:avLst/>
          </a:prstGeom>
        </p:spPr>
      </p:pic>
      <p:sp>
        <p:nvSpPr>
          <p:cNvPr id="9" name="矩形 8" descr="Colored background box.">
            <a:extLst>
              <a:ext uri="{FF2B5EF4-FFF2-40B4-BE49-F238E27FC236}">
                <a16:creationId xmlns:a16="http://schemas.microsoft.com/office/drawing/2014/main" id="{7D512A3C-1A6C-4890-AAF3-6E19AD2E7913}"/>
              </a:ext>
            </a:extLst>
          </p:cNvPr>
          <p:cNvSpPr/>
          <p:nvPr userDrawn="1"/>
        </p:nvSpPr>
        <p:spPr>
          <a:xfrm>
            <a:off x="0" y="824283"/>
            <a:ext cx="12192000" cy="216457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descr="Colored background box.">
            <a:extLst>
              <a:ext uri="{FF2B5EF4-FFF2-40B4-BE49-F238E27FC236}">
                <a16:creationId xmlns:a16="http://schemas.microsoft.com/office/drawing/2014/main" id="{72CE4073-084A-4342-853D-A4762D8A1AC4}"/>
              </a:ext>
            </a:extLst>
          </p:cNvPr>
          <p:cNvSpPr/>
          <p:nvPr userDrawn="1"/>
        </p:nvSpPr>
        <p:spPr>
          <a:xfrm>
            <a:off x="0" y="2961565"/>
            <a:ext cx="12192000" cy="2110056"/>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 name="Straight Connector 4" descr="White graphic line."/>
          <p:cNvCxnSpPr/>
          <p:nvPr userDrawn="1"/>
        </p:nvCxnSpPr>
        <p:spPr>
          <a:xfrm>
            <a:off x="1992573" y="3734373"/>
            <a:ext cx="824324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40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age 2">
    <p:spTree>
      <p:nvGrpSpPr>
        <p:cNvPr id="1" name=""/>
        <p:cNvGrpSpPr/>
        <p:nvPr/>
      </p:nvGrpSpPr>
      <p:grpSpPr>
        <a:xfrm>
          <a:off x="0" y="0"/>
          <a:ext cx="0" cy="0"/>
          <a:chOff x="0" y="0"/>
          <a:chExt cx="0" cy="0"/>
        </a:xfrm>
      </p:grpSpPr>
      <p:pic>
        <p:nvPicPr>
          <p:cNvPr id="7" name="图片 6" descr="ESE logo.">
            <a:extLst>
              <a:ext uri="{FF2B5EF4-FFF2-40B4-BE49-F238E27FC236}">
                <a16:creationId xmlns:a16="http://schemas.microsoft.com/office/drawing/2014/main" id="{C0409D6F-5022-4C54-A665-4417B8EF049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887316" y="5630644"/>
            <a:ext cx="2417368" cy="1175641"/>
          </a:xfrm>
          <a:prstGeom prst="rect">
            <a:avLst/>
          </a:prstGeom>
        </p:spPr>
      </p:pic>
      <p:pic>
        <p:nvPicPr>
          <p:cNvPr id="8" name="图片 7" descr="Massachusetts map.">
            <a:extLst>
              <a:ext uri="{FF2B5EF4-FFF2-40B4-BE49-F238E27FC236}">
                <a16:creationId xmlns:a16="http://schemas.microsoft.com/office/drawing/2014/main" id="{550F10F7-8704-4715-B443-EFB6D73BBCDA}"/>
              </a:ext>
            </a:extLst>
          </p:cNvPr>
          <p:cNvPicPr>
            <a:picLocks noChangeAspect="1"/>
          </p:cNvPicPr>
          <p:nvPr userDrawn="1"/>
        </p:nvPicPr>
        <p:blipFill>
          <a:blip r:embed="rId3" cstate="email">
            <a:duotone>
              <a:prstClr val="black"/>
              <a:schemeClr val="bg1">
                <a:lumMod val="65000"/>
                <a:tint val="45000"/>
                <a:satMod val="400000"/>
              </a:schemeClr>
            </a:duotone>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a:ext>
            </a:extLst>
          </a:blip>
          <a:stretch>
            <a:fillRect/>
          </a:stretch>
        </p:blipFill>
        <p:spPr>
          <a:xfrm>
            <a:off x="267128" y="1921878"/>
            <a:ext cx="4068567" cy="2563965"/>
          </a:xfrm>
          <a:prstGeom prst="rect">
            <a:avLst/>
          </a:prstGeom>
          <a:noFill/>
        </p:spPr>
      </p:pic>
      <p:sp>
        <p:nvSpPr>
          <p:cNvPr id="9" name="矩形 8" descr="Colored blackground box.">
            <a:extLst>
              <a:ext uri="{FF2B5EF4-FFF2-40B4-BE49-F238E27FC236}">
                <a16:creationId xmlns:a16="http://schemas.microsoft.com/office/drawing/2014/main" id="{7D512A3C-1A6C-4890-AAF3-6E19AD2E7913}"/>
              </a:ext>
            </a:extLst>
          </p:cNvPr>
          <p:cNvSpPr/>
          <p:nvPr userDrawn="1"/>
        </p:nvSpPr>
        <p:spPr>
          <a:xfrm>
            <a:off x="5301464" y="1921878"/>
            <a:ext cx="6890535" cy="25884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descr="Graphic bar.">
            <a:extLst>
              <a:ext uri="{FF2B5EF4-FFF2-40B4-BE49-F238E27FC236}">
                <a16:creationId xmlns:a16="http://schemas.microsoft.com/office/drawing/2014/main" id="{72CE4073-084A-4342-853D-A4762D8A1AC4}"/>
              </a:ext>
            </a:extLst>
          </p:cNvPr>
          <p:cNvSpPr/>
          <p:nvPr userDrawn="1"/>
        </p:nvSpPr>
        <p:spPr>
          <a:xfrm>
            <a:off x="4952999" y="1921878"/>
            <a:ext cx="173182" cy="25884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20">
            <a:extLst>
              <a:ext uri="{FF2B5EF4-FFF2-40B4-BE49-F238E27FC236}">
                <a16:creationId xmlns:a16="http://schemas.microsoft.com/office/drawing/2014/main" id="{8E1396B4-19B0-464B-B28D-6834EE0C27C9}"/>
              </a:ext>
            </a:extLst>
          </p:cNvPr>
          <p:cNvSpPr txBox="1"/>
          <p:nvPr userDrawn="1"/>
        </p:nvSpPr>
        <p:spPr>
          <a:xfrm>
            <a:off x="5417537" y="2189724"/>
            <a:ext cx="6672942" cy="2062103"/>
          </a:xfrm>
          <a:prstGeom prst="rect">
            <a:avLst/>
          </a:prstGeom>
          <a:noFill/>
        </p:spPr>
        <p:txBody>
          <a:bodyPr wrap="square" rtlCol="0">
            <a:noAutofit/>
          </a:bodyPr>
          <a:lstStyle/>
          <a:p>
            <a:r>
              <a:rPr lang="en-US" altLang="zh-CN" sz="3200">
                <a:solidFill>
                  <a:schemeClr val="bg1"/>
                </a:solidFill>
                <a:latin typeface="Segoe SemiBold" panose="020B0703040204020203" pitchFamily="34" charset="0"/>
                <a:cs typeface="Segoe SemiBold" panose="020B0703040204020203" pitchFamily="34" charset="0"/>
              </a:rPr>
              <a:t>Place Your Very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a:t>
            </a:r>
            <a:r>
              <a:rPr lang="en-US" altLang="zh-CN" sz="3200" err="1">
                <a:solidFill>
                  <a:schemeClr val="bg1"/>
                </a:solidFill>
                <a:latin typeface="Segoe SemiBold" panose="020B0703040204020203" pitchFamily="34" charset="0"/>
                <a:cs typeface="Segoe SemiBold" panose="020B0703040204020203" pitchFamily="34" charset="0"/>
              </a:rPr>
              <a:t>Very</a:t>
            </a:r>
            <a:r>
              <a:rPr lang="en-US" altLang="zh-CN" sz="3200">
                <a:solidFill>
                  <a:schemeClr val="bg1"/>
                </a:solidFill>
                <a:latin typeface="Segoe SemiBold" panose="020B0703040204020203" pitchFamily="34" charset="0"/>
                <a:cs typeface="Segoe SemiBold" panose="020B0703040204020203" pitchFamily="34" charset="0"/>
              </a:rPr>
              <a:t> Long Main Title Here</a:t>
            </a:r>
            <a:endParaRPr lang="zh-CN" altLang="en-US" sz="3200">
              <a:solidFill>
                <a:schemeClr val="bg1"/>
              </a:solidFill>
              <a:latin typeface="Segoe SemiBold" panose="020B0703040204020203" pitchFamily="34" charset="0"/>
              <a:cs typeface="Segoe SemiBold" panose="020B0703040204020203" pitchFamily="34" charset="0"/>
            </a:endParaRPr>
          </a:p>
        </p:txBody>
      </p:sp>
      <p:sp>
        <p:nvSpPr>
          <p:cNvPr id="12" name="文本框 21">
            <a:extLst>
              <a:ext uri="{FF2B5EF4-FFF2-40B4-BE49-F238E27FC236}">
                <a16:creationId xmlns:a16="http://schemas.microsoft.com/office/drawing/2014/main" id="{A6AA5C36-C54D-41A3-A64E-9114483887CE}"/>
              </a:ext>
            </a:extLst>
          </p:cNvPr>
          <p:cNvSpPr txBox="1"/>
          <p:nvPr userDrawn="1"/>
        </p:nvSpPr>
        <p:spPr>
          <a:xfrm>
            <a:off x="5417537" y="4552460"/>
            <a:ext cx="6672942" cy="461665"/>
          </a:xfrm>
          <a:prstGeom prst="rect">
            <a:avLst/>
          </a:prstGeom>
          <a:noFill/>
        </p:spPr>
        <p:txBody>
          <a:bodyPr wrap="square" rtlCol="0">
            <a:noAutofit/>
          </a:bodyPr>
          <a:lstStyle/>
          <a:p>
            <a:r>
              <a:rPr lang="en-US" altLang="zh-CN" sz="2400">
                <a:solidFill>
                  <a:schemeClr val="accent1">
                    <a:lumMod val="50000"/>
                  </a:schemeClr>
                </a:solidFill>
                <a:latin typeface="Segoe" panose="020B0503040204020203" pitchFamily="34" charset="0"/>
                <a:cs typeface="Segoe" panose="020B0503040204020203" pitchFamily="34" charset="0"/>
              </a:rPr>
              <a:t>Place Subtitle/Host/Date Here</a:t>
            </a:r>
            <a:endParaRPr lang="zh-CN" altLang="en-US" sz="2400">
              <a:solidFill>
                <a:schemeClr val="accent1">
                  <a:lumMod val="50000"/>
                </a:schemeClr>
              </a:solidFill>
              <a:latin typeface="Segoe" panose="020B0503040204020203" pitchFamily="34" charset="0"/>
              <a:cs typeface="Segoe" panose="020B0503040204020203" pitchFamily="34" charset="0"/>
            </a:endParaRPr>
          </a:p>
        </p:txBody>
      </p:sp>
    </p:spTree>
    <p:extLst>
      <p:ext uri="{BB962C8B-B14F-4D97-AF65-F5344CB8AC3E}">
        <p14:creationId xmlns:p14="http://schemas.microsoft.com/office/powerpoint/2010/main" val="1534078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Contents">
    <p:spTree>
      <p:nvGrpSpPr>
        <p:cNvPr id="1" name=""/>
        <p:cNvGrpSpPr/>
        <p:nvPr/>
      </p:nvGrpSpPr>
      <p:grpSpPr>
        <a:xfrm>
          <a:off x="0" y="0"/>
          <a:ext cx="0" cy="0"/>
          <a:chOff x="0" y="0"/>
          <a:chExt cx="0" cy="0"/>
        </a:xfrm>
      </p:grpSpPr>
      <p:sp>
        <p:nvSpPr>
          <p:cNvPr id="5" name="矩形 4" descr="Colored background box.">
            <a:extLst>
              <a:ext uri="{FF2B5EF4-FFF2-40B4-BE49-F238E27FC236}">
                <a16:creationId xmlns:a16="http://schemas.microsoft.com/office/drawing/2014/main" id="{70FF4C12-B5A4-42EB-A0E1-FD89DCFAC495}"/>
              </a:ext>
            </a:extLst>
          </p:cNvPr>
          <p:cNvSpPr/>
          <p:nvPr userDrawn="1"/>
        </p:nvSpPr>
        <p:spPr>
          <a:xfrm>
            <a:off x="1" y="-1"/>
            <a:ext cx="2807594" cy="685800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079583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Section">
    <p:spTree>
      <p:nvGrpSpPr>
        <p:cNvPr id="1" name=""/>
        <p:cNvGrpSpPr/>
        <p:nvPr/>
      </p:nvGrpSpPr>
      <p:grpSpPr>
        <a:xfrm>
          <a:off x="0" y="0"/>
          <a:ext cx="0" cy="0"/>
          <a:chOff x="0" y="0"/>
          <a:chExt cx="0" cy="0"/>
        </a:xfrm>
      </p:grpSpPr>
      <p:sp>
        <p:nvSpPr>
          <p:cNvPr id="5" name="矩形 4" descr="Colored background box.">
            <a:extLst>
              <a:ext uri="{FF2B5EF4-FFF2-40B4-BE49-F238E27FC236}">
                <a16:creationId xmlns:a16="http://schemas.microsoft.com/office/drawing/2014/main" id="{70FF4C12-B5A4-42EB-A0E1-FD89DCFAC495}"/>
              </a:ext>
            </a:extLst>
          </p:cNvPr>
          <p:cNvSpPr/>
          <p:nvPr userDrawn="1"/>
        </p:nvSpPr>
        <p:spPr>
          <a:xfrm>
            <a:off x="1" y="1948543"/>
            <a:ext cx="2034861" cy="2002971"/>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31075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ext-one column bullet points">
    <p:spTree>
      <p:nvGrpSpPr>
        <p:cNvPr id="1" name=""/>
        <p:cNvGrpSpPr/>
        <p:nvPr/>
      </p:nvGrpSpPr>
      <p:grpSpPr>
        <a:xfrm>
          <a:off x="0" y="0"/>
          <a:ext cx="0" cy="0"/>
          <a:chOff x="0" y="0"/>
          <a:chExt cx="0" cy="0"/>
        </a:xfrm>
      </p:grpSpPr>
      <p:pic>
        <p:nvPicPr>
          <p:cNvPr id="8" name="图片 7" descr="The star in the ESE logo.">
            <a:extLst>
              <a:ext uri="{FF2B5EF4-FFF2-40B4-BE49-F238E27FC236}">
                <a16:creationId xmlns:a16="http://schemas.microsoft.com/office/drawing/2014/main" id="{0A84CDFA-79F7-4BA0-98A7-CE6AD7E69B6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1238317">
            <a:off x="10844110" y="6132352"/>
            <a:ext cx="756578" cy="778194"/>
          </a:xfrm>
          <a:prstGeom prst="rect">
            <a:avLst/>
          </a:prstGeom>
        </p:spPr>
      </p:pic>
      <p:sp>
        <p:nvSpPr>
          <p:cNvPr id="7" name="矩形 6" descr="Colored background box.">
            <a:extLst>
              <a:ext uri="{FF2B5EF4-FFF2-40B4-BE49-F238E27FC236}">
                <a16:creationId xmlns:a16="http://schemas.microsoft.com/office/drawing/2014/main" id="{A875BDB0-8CE9-4FCF-818B-C21A2BF5A21B}"/>
              </a:ext>
            </a:extLst>
          </p:cNvPr>
          <p:cNvSpPr/>
          <p:nvPr userDrawn="1"/>
        </p:nvSpPr>
        <p:spPr>
          <a:xfrm>
            <a:off x="0" y="212726"/>
            <a:ext cx="250371" cy="832304"/>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descr="Colored backgrouond box.">
            <a:extLst>
              <a:ext uri="{FF2B5EF4-FFF2-40B4-BE49-F238E27FC236}">
                <a16:creationId xmlns:a16="http://schemas.microsoft.com/office/drawing/2014/main" id="{5DF00629-F578-459E-B808-C056CC098EE1}"/>
              </a:ext>
            </a:extLst>
          </p:cNvPr>
          <p:cNvSpPr/>
          <p:nvPr userDrawn="1"/>
        </p:nvSpPr>
        <p:spPr>
          <a:xfrm>
            <a:off x="435429" y="212727"/>
            <a:ext cx="11756571" cy="8323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73DEFAAE-AB64-48F2-AA3E-533A2C1271E0}"/>
              </a:ext>
            </a:extLst>
          </p:cNvPr>
          <p:cNvSpPr>
            <a:spLocks noGrp="1"/>
          </p:cNvSpPr>
          <p:nvPr>
            <p:ph type="title" hasCustomPrompt="1"/>
          </p:nvPr>
        </p:nvSpPr>
        <p:spPr>
          <a:xfrm>
            <a:off x="567743" y="288925"/>
            <a:ext cx="11370972" cy="679905"/>
          </a:xfrm>
        </p:spPr>
        <p:txBody>
          <a:bodyPr>
            <a:noAutofit/>
          </a:bodyPr>
          <a:lstStyle>
            <a:lvl1pPr>
              <a:defRPr sz="3000">
                <a:solidFill>
                  <a:schemeClr val="bg1"/>
                </a:solidFill>
                <a:latin typeface="Segoe UI Semibold" panose="020B0702040204020203" pitchFamily="34" charset="0"/>
                <a:cs typeface="Segoe UI Semibold" panose="020B0702040204020203" pitchFamily="34" charset="0"/>
              </a:defRPr>
            </a:lvl1pPr>
          </a:lstStyle>
          <a:p>
            <a:r>
              <a:rPr lang="en-US" altLang="zh-CN"/>
              <a:t>Click here to edit title</a:t>
            </a:r>
            <a:endParaRPr lang="zh-CN" altLang="en-US"/>
          </a:p>
        </p:txBody>
      </p:sp>
      <p:sp>
        <p:nvSpPr>
          <p:cNvPr id="3" name="内容占位符 2">
            <a:extLst>
              <a:ext uri="{FF2B5EF4-FFF2-40B4-BE49-F238E27FC236}">
                <a16:creationId xmlns:a16="http://schemas.microsoft.com/office/drawing/2014/main" id="{35FFD893-9645-4ABA-BC18-4957569298FB}"/>
              </a:ext>
            </a:extLst>
          </p:cNvPr>
          <p:cNvSpPr>
            <a:spLocks noGrp="1"/>
          </p:cNvSpPr>
          <p:nvPr>
            <p:ph idx="1" hasCustomPrompt="1"/>
          </p:nvPr>
        </p:nvSpPr>
        <p:spPr>
          <a:xfrm>
            <a:off x="567743" y="1230403"/>
            <a:ext cx="11370972" cy="5049746"/>
          </a:xfrm>
        </p:spPr>
        <p:txBody>
          <a:bodyPr>
            <a:noAutofit/>
          </a:bodyPr>
          <a:lstStyle>
            <a:lvl1pPr marL="228600" indent="-228600">
              <a:lnSpc>
                <a:spcPct val="100000"/>
              </a:lnSpc>
              <a:spcAft>
                <a:spcPts val="0"/>
              </a:spcAft>
              <a:buClr>
                <a:srgbClr val="E38526"/>
              </a:buClr>
              <a:buFont typeface="Arial" panose="020B0604020202020204" pitchFamily="34" charset="0"/>
              <a:buChar char="•"/>
              <a:defRPr sz="3200" baseline="0">
                <a:solidFill>
                  <a:schemeClr val="accent1">
                    <a:lumMod val="50000"/>
                  </a:schemeClr>
                </a:solidFill>
                <a:latin typeface="Segoe UI" panose="020B0502040204020203" pitchFamily="34" charset="0"/>
                <a:cs typeface="Segoe UI" panose="020B0502040204020203" pitchFamily="34" charset="0"/>
              </a:defRPr>
            </a:lvl1pPr>
            <a:lvl2pPr marL="736600" indent="-279400">
              <a:lnSpc>
                <a:spcPct val="100000"/>
              </a:lnSpc>
              <a:spcAft>
                <a:spcPts val="0"/>
              </a:spcAft>
              <a:buClr>
                <a:srgbClr val="E38526"/>
              </a:buClr>
              <a:buFont typeface="Courier New" panose="02070309020205020404" pitchFamily="49" charset="0"/>
              <a:buChar char="o"/>
              <a:defRPr sz="2800">
                <a:solidFill>
                  <a:schemeClr val="accent1">
                    <a:lumMod val="50000"/>
                  </a:schemeClr>
                </a:solidFill>
                <a:latin typeface="Segoe UI" panose="020B0502040204020203" pitchFamily="34" charset="0"/>
                <a:cs typeface="Segoe UI" panose="020B0502040204020203" pitchFamily="34" charset="0"/>
              </a:defRPr>
            </a:lvl2pPr>
            <a:lvl3pPr marL="1143000" indent="-228600">
              <a:lnSpc>
                <a:spcPct val="100000"/>
              </a:lnSpc>
              <a:spcAft>
                <a:spcPts val="0"/>
              </a:spcAft>
              <a:buClr>
                <a:srgbClr val="E38526"/>
              </a:buClr>
              <a:buFont typeface="Wingdings" panose="05000000000000000000" pitchFamily="2" charset="2"/>
              <a:buChar char="§"/>
              <a:defRPr sz="2400">
                <a:solidFill>
                  <a:schemeClr val="accent1">
                    <a:lumMod val="50000"/>
                  </a:schemeClr>
                </a:solidFill>
                <a:latin typeface="Segoe UI" panose="020B0502040204020203" pitchFamily="34" charset="0"/>
                <a:cs typeface="Segoe UI" panose="020B0502040204020203" pitchFamily="34" charset="0"/>
              </a:defRPr>
            </a:lvl3pPr>
            <a:lvl4pPr marL="1651000" indent="-279400">
              <a:lnSpc>
                <a:spcPct val="100000"/>
              </a:lnSpc>
              <a:spcAft>
                <a:spcPts val="0"/>
              </a:spcAft>
              <a:buClr>
                <a:srgbClr val="E38526"/>
              </a:buClr>
              <a:buFont typeface="Wingdings" panose="05000000000000000000" pitchFamily="2" charset="2"/>
              <a:buChar char="Ø"/>
              <a:defRPr sz="2000">
                <a:solidFill>
                  <a:schemeClr val="accent1">
                    <a:lumMod val="50000"/>
                  </a:schemeClr>
                </a:solidFill>
                <a:latin typeface="Segoe UI" panose="020B0502040204020203" pitchFamily="34" charset="0"/>
                <a:cs typeface="Segoe UI" panose="020B0502040204020203" pitchFamily="34" charset="0"/>
              </a:defRPr>
            </a:lvl4pPr>
            <a:lvl5pPr marL="2116138" indent="-287338">
              <a:lnSpc>
                <a:spcPct val="100000"/>
              </a:lnSpc>
              <a:spcAft>
                <a:spcPts val="0"/>
              </a:spcAft>
              <a:buClr>
                <a:srgbClr val="E38526"/>
              </a:buClr>
              <a:buFont typeface="Wingdings" panose="05000000000000000000" pitchFamily="2" charset="2"/>
              <a:buChar char="v"/>
              <a:defRPr sz="2000" baseline="0">
                <a:solidFill>
                  <a:schemeClr val="accent1">
                    <a:lumMod val="50000"/>
                  </a:schemeClr>
                </a:solidFill>
                <a:latin typeface="Segoe UI" panose="020B0502040204020203" pitchFamily="34" charset="0"/>
                <a:cs typeface="Segoe UI" panose="020B0502040204020203" pitchFamily="34" charset="0"/>
              </a:defRPr>
            </a:lvl5pPr>
          </a:lstStyle>
          <a:p>
            <a:pPr lvl="0"/>
            <a:r>
              <a:rPr lang="en-US" altLang="zh-CN"/>
              <a:t>Click here to edit bullet points</a:t>
            </a:r>
            <a:endParaRPr lang="zh-CN" altLang="en-US"/>
          </a:p>
          <a:p>
            <a:pPr lvl="1"/>
            <a:r>
              <a:rPr lang="en-US" altLang="zh-CN"/>
              <a:t>Second level</a:t>
            </a:r>
            <a:endParaRPr lang="zh-CN" altLang="en-US"/>
          </a:p>
          <a:p>
            <a:pPr lvl="2"/>
            <a:r>
              <a:rPr lang="en-US" altLang="zh-CN"/>
              <a:t>Third level</a:t>
            </a:r>
            <a:endParaRPr lang="zh-CN" altLang="en-US"/>
          </a:p>
          <a:p>
            <a:pPr lvl="3"/>
            <a:r>
              <a:rPr lang="en-US" altLang="zh-CN"/>
              <a:t>Fourth level</a:t>
            </a:r>
            <a:endParaRPr lang="zh-CN" altLang="en-US"/>
          </a:p>
          <a:p>
            <a:pPr lvl="4"/>
            <a:r>
              <a:rPr lang="en-US" altLang="zh-CN"/>
              <a:t>Fifth level</a:t>
            </a:r>
            <a:endParaRPr lang="zh-CN" altLang="en-US"/>
          </a:p>
        </p:txBody>
      </p:sp>
      <p:sp>
        <p:nvSpPr>
          <p:cNvPr id="12" name="Slide Number Placeholder 11"/>
          <p:cNvSpPr>
            <a:spLocks noGrp="1"/>
          </p:cNvSpPr>
          <p:nvPr>
            <p:ph type="sldNum" sz="quarter" idx="12"/>
          </p:nvPr>
        </p:nvSpPr>
        <p:spPr/>
        <p:txBody>
          <a:bodyPr/>
          <a:lstStyle>
            <a:lvl1pPr>
              <a:defRPr>
                <a:solidFill>
                  <a:schemeClr val="tx1"/>
                </a:solidFill>
              </a:defRPr>
            </a:lvl1pPr>
          </a:lstStyle>
          <a:p>
            <a:fld id="{FF27229C-EC7B-4063-A33B-28A5E87E32ED}" type="slidenum">
              <a:rPr lang="zh-CN" altLang="en-US" smtClean="0"/>
              <a:pPr/>
              <a:t>‹#›</a:t>
            </a:fld>
            <a:endParaRPr lang="zh-CN" altLang="en-US"/>
          </a:p>
        </p:txBody>
      </p:sp>
      <p:sp>
        <p:nvSpPr>
          <p:cNvPr id="4" name="TextBox 3"/>
          <p:cNvSpPr txBox="1"/>
          <p:nvPr userDrawn="1"/>
        </p:nvSpPr>
        <p:spPr>
          <a:xfrm>
            <a:off x="250371" y="6356350"/>
            <a:ext cx="7713372" cy="369332"/>
          </a:xfrm>
          <a:prstGeom prst="rect">
            <a:avLst/>
          </a:prstGeom>
          <a:noFill/>
        </p:spPr>
        <p:txBody>
          <a:bodyPr wrap="square" rtlCol="0">
            <a:spAutoFit/>
          </a:bodyPr>
          <a:lstStyle/>
          <a:p>
            <a:r>
              <a:rPr lang="en-US" sz="1200" kern="1200">
                <a:solidFill>
                  <a:schemeClr val="tx1">
                    <a:tint val="75000"/>
                  </a:schemeClr>
                </a:solidFill>
                <a:latin typeface="Segoe"/>
                <a:ea typeface="+mn-ea"/>
                <a:cs typeface="+mn-cs"/>
              </a:rPr>
              <a:t>Massachusetts Department of</a:t>
            </a:r>
            <a:r>
              <a:rPr lang="en-US" baseline="0">
                <a:latin typeface="Segoe"/>
              </a:rPr>
              <a:t> </a:t>
            </a:r>
            <a:r>
              <a:rPr lang="en-US" sz="1200" kern="1200">
                <a:solidFill>
                  <a:schemeClr val="tx1">
                    <a:tint val="75000"/>
                  </a:schemeClr>
                </a:solidFill>
                <a:latin typeface="Segoe"/>
                <a:ea typeface="+mn-ea"/>
                <a:cs typeface="+mn-cs"/>
              </a:rPr>
              <a:t>Elementary</a:t>
            </a:r>
            <a:r>
              <a:rPr lang="en-US" baseline="0">
                <a:latin typeface="Segoe"/>
              </a:rPr>
              <a:t> </a:t>
            </a:r>
            <a:r>
              <a:rPr lang="en-US" sz="1200" kern="1200">
                <a:solidFill>
                  <a:schemeClr val="tx1">
                    <a:tint val="75000"/>
                  </a:schemeClr>
                </a:solidFill>
                <a:latin typeface="Segoe"/>
                <a:ea typeface="+mn-ea"/>
                <a:cs typeface="+mn-cs"/>
              </a:rPr>
              <a:t>and</a:t>
            </a:r>
            <a:r>
              <a:rPr lang="en-US" baseline="0">
                <a:latin typeface="Segoe"/>
              </a:rPr>
              <a:t> </a:t>
            </a:r>
            <a:r>
              <a:rPr lang="en-US" sz="1200" kern="1200">
                <a:solidFill>
                  <a:schemeClr val="tx1">
                    <a:tint val="75000"/>
                  </a:schemeClr>
                </a:solidFill>
                <a:latin typeface="Segoe"/>
                <a:ea typeface="+mn-ea"/>
                <a:cs typeface="+mn-cs"/>
              </a:rPr>
              <a:t>Secondary</a:t>
            </a:r>
            <a:r>
              <a:rPr lang="en-US" baseline="0">
                <a:latin typeface="Segoe"/>
              </a:rPr>
              <a:t> </a:t>
            </a:r>
            <a:r>
              <a:rPr lang="en-US" sz="1200" kern="1200">
                <a:solidFill>
                  <a:schemeClr val="tx1">
                    <a:tint val="75000"/>
                  </a:schemeClr>
                </a:solidFill>
                <a:latin typeface="Segoe"/>
                <a:ea typeface="+mn-ea"/>
                <a:cs typeface="+mn-cs"/>
              </a:rPr>
              <a:t>Education</a:t>
            </a:r>
          </a:p>
        </p:txBody>
      </p:sp>
    </p:spTree>
    <p:extLst>
      <p:ext uri="{BB962C8B-B14F-4D97-AF65-F5344CB8AC3E}">
        <p14:creationId xmlns:p14="http://schemas.microsoft.com/office/powerpoint/2010/main" val="1491513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ext-one column numbering list">
    <p:spTree>
      <p:nvGrpSpPr>
        <p:cNvPr id="1" name=""/>
        <p:cNvGrpSpPr/>
        <p:nvPr/>
      </p:nvGrpSpPr>
      <p:grpSpPr>
        <a:xfrm>
          <a:off x="0" y="0"/>
          <a:ext cx="0" cy="0"/>
          <a:chOff x="0" y="0"/>
          <a:chExt cx="0" cy="0"/>
        </a:xfrm>
      </p:grpSpPr>
      <p:pic>
        <p:nvPicPr>
          <p:cNvPr id="8" name="图片 7" descr="The star in the ESE logo">
            <a:extLst>
              <a:ext uri="{FF2B5EF4-FFF2-40B4-BE49-F238E27FC236}">
                <a16:creationId xmlns:a16="http://schemas.microsoft.com/office/drawing/2014/main" id="{0A84CDFA-79F7-4BA0-98A7-CE6AD7E69B6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1238317">
            <a:off x="10844110" y="6132352"/>
            <a:ext cx="756578" cy="778194"/>
          </a:xfrm>
          <a:prstGeom prst="rect">
            <a:avLst/>
          </a:prstGeom>
        </p:spPr>
      </p:pic>
      <p:sp>
        <p:nvSpPr>
          <p:cNvPr id="7" name="矩形 6" descr="Colored background box.">
            <a:extLst>
              <a:ext uri="{FF2B5EF4-FFF2-40B4-BE49-F238E27FC236}">
                <a16:creationId xmlns:a16="http://schemas.microsoft.com/office/drawing/2014/main" id="{A875BDB0-8CE9-4FCF-818B-C21A2BF5A21B}"/>
              </a:ext>
            </a:extLst>
          </p:cNvPr>
          <p:cNvSpPr/>
          <p:nvPr userDrawn="1"/>
        </p:nvSpPr>
        <p:spPr>
          <a:xfrm>
            <a:off x="0" y="212726"/>
            <a:ext cx="250371" cy="832304"/>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descr="Colored background box.">
            <a:extLst>
              <a:ext uri="{FF2B5EF4-FFF2-40B4-BE49-F238E27FC236}">
                <a16:creationId xmlns:a16="http://schemas.microsoft.com/office/drawing/2014/main" id="{5DF00629-F578-459E-B808-C056CC098EE1}"/>
              </a:ext>
            </a:extLst>
          </p:cNvPr>
          <p:cNvSpPr/>
          <p:nvPr userDrawn="1"/>
        </p:nvSpPr>
        <p:spPr>
          <a:xfrm>
            <a:off x="435429" y="212727"/>
            <a:ext cx="11756571" cy="8323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a:extLst>
              <a:ext uri="{FF2B5EF4-FFF2-40B4-BE49-F238E27FC236}">
                <a16:creationId xmlns:a16="http://schemas.microsoft.com/office/drawing/2014/main" id="{73DEFAAE-AB64-48F2-AA3E-533A2C1271E0}"/>
              </a:ext>
            </a:extLst>
          </p:cNvPr>
          <p:cNvSpPr>
            <a:spLocks noGrp="1"/>
          </p:cNvSpPr>
          <p:nvPr>
            <p:ph type="title" hasCustomPrompt="1"/>
          </p:nvPr>
        </p:nvSpPr>
        <p:spPr>
          <a:xfrm>
            <a:off x="567743" y="288925"/>
            <a:ext cx="11370972" cy="679905"/>
          </a:xfrm>
        </p:spPr>
        <p:txBody>
          <a:bodyPr>
            <a:noAutofit/>
          </a:bodyPr>
          <a:lstStyle>
            <a:lvl1pPr>
              <a:defRPr sz="3000">
                <a:solidFill>
                  <a:schemeClr val="bg1"/>
                </a:solidFill>
                <a:latin typeface="Segoe UI Semibold" panose="020B0702040204020203" pitchFamily="34" charset="0"/>
                <a:cs typeface="Segoe UI Semibold" panose="020B0702040204020203" pitchFamily="34" charset="0"/>
              </a:defRPr>
            </a:lvl1pPr>
          </a:lstStyle>
          <a:p>
            <a:r>
              <a:rPr lang="en-US" altLang="zh-CN"/>
              <a:t>Click here to edit title</a:t>
            </a:r>
            <a:endParaRPr lang="zh-CN" altLang="en-US"/>
          </a:p>
        </p:txBody>
      </p:sp>
      <p:sp>
        <p:nvSpPr>
          <p:cNvPr id="3" name="内容占位符 2">
            <a:extLst>
              <a:ext uri="{FF2B5EF4-FFF2-40B4-BE49-F238E27FC236}">
                <a16:creationId xmlns:a16="http://schemas.microsoft.com/office/drawing/2014/main" id="{35FFD893-9645-4ABA-BC18-4957569298FB}"/>
              </a:ext>
            </a:extLst>
          </p:cNvPr>
          <p:cNvSpPr>
            <a:spLocks noGrp="1"/>
          </p:cNvSpPr>
          <p:nvPr>
            <p:ph idx="1" hasCustomPrompt="1"/>
          </p:nvPr>
        </p:nvSpPr>
        <p:spPr>
          <a:xfrm>
            <a:off x="567743" y="1230403"/>
            <a:ext cx="11370972" cy="5049746"/>
          </a:xfrm>
        </p:spPr>
        <p:txBody>
          <a:bodyPr>
            <a:noAutofit/>
          </a:bodyPr>
          <a:lstStyle>
            <a:lvl1pPr marL="514350" indent="-514350">
              <a:lnSpc>
                <a:spcPct val="100000"/>
              </a:lnSpc>
              <a:spcBef>
                <a:spcPts val="0"/>
              </a:spcBef>
              <a:spcAft>
                <a:spcPts val="0"/>
              </a:spcAft>
              <a:buClr>
                <a:srgbClr val="E38526"/>
              </a:buClr>
              <a:buFont typeface="+mj-lt"/>
              <a:buAutoNum type="arabicPeriod"/>
              <a:defRPr sz="3200" baseline="0">
                <a:solidFill>
                  <a:schemeClr val="accent1">
                    <a:lumMod val="50000"/>
                  </a:schemeClr>
                </a:solidFill>
                <a:latin typeface="Segoe UI" panose="020B0502040204020203" pitchFamily="34" charset="0"/>
                <a:cs typeface="Segoe UI" panose="020B0502040204020203" pitchFamily="34" charset="0"/>
              </a:defRPr>
            </a:lvl1pPr>
            <a:lvl2pPr marL="685800" indent="-228600">
              <a:buClr>
                <a:srgbClr val="E38526"/>
              </a:buClr>
              <a:buFont typeface="Courier New" panose="02070309020205020404" pitchFamily="49" charset="0"/>
              <a:buChar char="o"/>
              <a:defRPr sz="2800">
                <a:solidFill>
                  <a:schemeClr val="accent1">
                    <a:lumMod val="50000"/>
                  </a:schemeClr>
                </a:solidFill>
                <a:latin typeface="Segoe UI" panose="020B0502040204020203" pitchFamily="34" charset="0"/>
                <a:cs typeface="Segoe UI" panose="020B0502040204020203" pitchFamily="34" charset="0"/>
              </a:defRPr>
            </a:lvl2pPr>
            <a:lvl3pPr marL="1143000" indent="-228600">
              <a:buClr>
                <a:srgbClr val="E38526"/>
              </a:buClr>
              <a:buFont typeface="Wingdings" panose="05000000000000000000" pitchFamily="2" charset="2"/>
              <a:buChar char="§"/>
              <a:defRPr sz="2400">
                <a:solidFill>
                  <a:schemeClr val="accent1">
                    <a:lumMod val="50000"/>
                  </a:schemeClr>
                </a:solidFill>
                <a:latin typeface="Segoe UI" panose="020B0502040204020203" pitchFamily="34" charset="0"/>
                <a:cs typeface="Segoe UI" panose="020B0502040204020203" pitchFamily="34" charset="0"/>
              </a:defRPr>
            </a:lvl3pPr>
            <a:lvl4pPr marL="1600200" indent="-228600">
              <a:buClr>
                <a:srgbClr val="E38526"/>
              </a:buClr>
              <a:buFont typeface="Wingdings" panose="05000000000000000000" pitchFamily="2" charset="2"/>
              <a:buChar char="Ø"/>
              <a:defRPr sz="2000">
                <a:solidFill>
                  <a:schemeClr val="accent1">
                    <a:lumMod val="50000"/>
                  </a:schemeClr>
                </a:solidFill>
                <a:latin typeface="Segoe UI" panose="020B0502040204020203" pitchFamily="34" charset="0"/>
                <a:cs typeface="Segoe UI" panose="020B0502040204020203" pitchFamily="34" charset="0"/>
              </a:defRPr>
            </a:lvl4pPr>
            <a:lvl5pPr marL="2057400" indent="-228600">
              <a:buClr>
                <a:srgbClr val="E38526"/>
              </a:buClr>
              <a:buFont typeface="Wingdings" panose="05000000000000000000" pitchFamily="2" charset="2"/>
              <a:buChar char="v"/>
              <a:defRPr sz="2000" baseline="0">
                <a:solidFill>
                  <a:schemeClr val="accent1">
                    <a:lumMod val="50000"/>
                  </a:schemeClr>
                </a:solidFill>
                <a:latin typeface="Segoe UI" panose="020B0502040204020203" pitchFamily="34" charset="0"/>
                <a:cs typeface="Segoe UI" panose="020B0502040204020203" pitchFamily="34" charset="0"/>
              </a:defRPr>
            </a:lvl5pPr>
          </a:lstStyle>
          <a:p>
            <a:pPr lvl="0"/>
            <a:r>
              <a:rPr lang="en-US" altLang="zh-CN"/>
              <a:t>Click here to create numbering list</a:t>
            </a:r>
          </a:p>
        </p:txBody>
      </p:sp>
      <p:sp>
        <p:nvSpPr>
          <p:cNvPr id="12" name="Slide Number Placeholder 11"/>
          <p:cNvSpPr>
            <a:spLocks noGrp="1"/>
          </p:cNvSpPr>
          <p:nvPr>
            <p:ph type="sldNum" sz="quarter" idx="12"/>
          </p:nvPr>
        </p:nvSpPr>
        <p:spPr/>
        <p:txBody>
          <a:bodyPr/>
          <a:lstStyle>
            <a:lvl1pPr>
              <a:defRPr>
                <a:solidFill>
                  <a:schemeClr val="tx1"/>
                </a:solidFill>
              </a:defRPr>
            </a:lvl1pPr>
          </a:lstStyle>
          <a:p>
            <a:fld id="{FF27229C-EC7B-4063-A33B-28A5E87E32ED}" type="slidenum">
              <a:rPr lang="zh-CN" altLang="en-US" smtClean="0"/>
              <a:pPr/>
              <a:t>‹#›</a:t>
            </a:fld>
            <a:endParaRPr lang="zh-CN" altLang="en-US"/>
          </a:p>
        </p:txBody>
      </p:sp>
      <p:sp>
        <p:nvSpPr>
          <p:cNvPr id="4" name="TextBox 3"/>
          <p:cNvSpPr txBox="1"/>
          <p:nvPr userDrawn="1"/>
        </p:nvSpPr>
        <p:spPr>
          <a:xfrm>
            <a:off x="250371" y="6356350"/>
            <a:ext cx="7713372" cy="369332"/>
          </a:xfrm>
          <a:prstGeom prst="rect">
            <a:avLst/>
          </a:prstGeom>
          <a:noFill/>
        </p:spPr>
        <p:txBody>
          <a:bodyPr wrap="square" rtlCol="0">
            <a:spAutoFit/>
          </a:bodyPr>
          <a:lstStyle/>
          <a:p>
            <a:r>
              <a:rPr lang="en-US" sz="1200" kern="1200">
                <a:solidFill>
                  <a:schemeClr val="tx1">
                    <a:tint val="75000"/>
                  </a:schemeClr>
                </a:solidFill>
                <a:latin typeface="Segoe"/>
                <a:ea typeface="+mn-ea"/>
                <a:cs typeface="+mn-cs"/>
              </a:rPr>
              <a:t>Massachusetts Department of</a:t>
            </a:r>
            <a:r>
              <a:rPr lang="en-US" baseline="0">
                <a:latin typeface="Segoe"/>
              </a:rPr>
              <a:t> </a:t>
            </a:r>
            <a:r>
              <a:rPr lang="en-US" sz="1200" kern="1200">
                <a:solidFill>
                  <a:schemeClr val="tx1">
                    <a:tint val="75000"/>
                  </a:schemeClr>
                </a:solidFill>
                <a:latin typeface="Segoe"/>
                <a:ea typeface="+mn-ea"/>
                <a:cs typeface="+mn-cs"/>
              </a:rPr>
              <a:t>Elementary</a:t>
            </a:r>
            <a:r>
              <a:rPr lang="en-US" baseline="0">
                <a:latin typeface="Segoe"/>
              </a:rPr>
              <a:t> </a:t>
            </a:r>
            <a:r>
              <a:rPr lang="en-US" sz="1200" kern="1200">
                <a:solidFill>
                  <a:schemeClr val="tx1">
                    <a:tint val="75000"/>
                  </a:schemeClr>
                </a:solidFill>
                <a:latin typeface="Segoe"/>
                <a:ea typeface="+mn-ea"/>
                <a:cs typeface="+mn-cs"/>
              </a:rPr>
              <a:t>and</a:t>
            </a:r>
            <a:r>
              <a:rPr lang="en-US" baseline="0">
                <a:latin typeface="Segoe"/>
              </a:rPr>
              <a:t> </a:t>
            </a:r>
            <a:r>
              <a:rPr lang="en-US" sz="1200" kern="1200">
                <a:solidFill>
                  <a:schemeClr val="tx1">
                    <a:tint val="75000"/>
                  </a:schemeClr>
                </a:solidFill>
                <a:latin typeface="Segoe"/>
                <a:ea typeface="+mn-ea"/>
                <a:cs typeface="+mn-cs"/>
              </a:rPr>
              <a:t>Secondary</a:t>
            </a:r>
            <a:r>
              <a:rPr lang="en-US" baseline="0">
                <a:latin typeface="Segoe"/>
              </a:rPr>
              <a:t> </a:t>
            </a:r>
            <a:r>
              <a:rPr lang="en-US" sz="1200" kern="1200">
                <a:solidFill>
                  <a:schemeClr val="tx1">
                    <a:tint val="75000"/>
                  </a:schemeClr>
                </a:solidFill>
                <a:latin typeface="Segoe"/>
                <a:ea typeface="+mn-ea"/>
                <a:cs typeface="+mn-cs"/>
              </a:rPr>
              <a:t>Education</a:t>
            </a:r>
          </a:p>
        </p:txBody>
      </p:sp>
    </p:spTree>
    <p:extLst>
      <p:ext uri="{BB962C8B-B14F-4D97-AF65-F5344CB8AC3E}">
        <p14:creationId xmlns:p14="http://schemas.microsoft.com/office/powerpoint/2010/main" val="2267926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ext- two columns">
    <p:spTree>
      <p:nvGrpSpPr>
        <p:cNvPr id="1" name=""/>
        <p:cNvGrpSpPr/>
        <p:nvPr/>
      </p:nvGrpSpPr>
      <p:grpSpPr>
        <a:xfrm>
          <a:off x="0" y="0"/>
          <a:ext cx="0" cy="0"/>
          <a:chOff x="0" y="0"/>
          <a:chExt cx="0" cy="0"/>
        </a:xfrm>
      </p:grpSpPr>
      <p:pic>
        <p:nvPicPr>
          <p:cNvPr id="13" name="图片 7" descr="The star in the ESE logo.">
            <a:extLst>
              <a:ext uri="{FF2B5EF4-FFF2-40B4-BE49-F238E27FC236}">
                <a16:creationId xmlns:a16="http://schemas.microsoft.com/office/drawing/2014/main" id="{0A84CDFA-79F7-4BA0-98A7-CE6AD7E69B6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1238317">
            <a:off x="10844110" y="6132352"/>
            <a:ext cx="756578" cy="778194"/>
          </a:xfrm>
          <a:prstGeom prst="rect">
            <a:avLst/>
          </a:prstGeom>
        </p:spPr>
      </p:pic>
      <p:sp>
        <p:nvSpPr>
          <p:cNvPr id="7" name="灯片编号占位符 6">
            <a:extLst>
              <a:ext uri="{FF2B5EF4-FFF2-40B4-BE49-F238E27FC236}">
                <a16:creationId xmlns:a16="http://schemas.microsoft.com/office/drawing/2014/main" id="{94301496-3A04-4B17-9688-6289A84D6F4D}"/>
              </a:ext>
            </a:extLst>
          </p:cNvPr>
          <p:cNvSpPr>
            <a:spLocks noGrp="1"/>
          </p:cNvSpPr>
          <p:nvPr>
            <p:ph type="sldNum" sz="quarter" idx="12"/>
          </p:nvPr>
        </p:nvSpPr>
        <p:spPr/>
        <p:txBody>
          <a:bodyPr/>
          <a:lstStyle>
            <a:lvl1pPr>
              <a:defRPr>
                <a:solidFill>
                  <a:schemeClr val="tx1"/>
                </a:solidFill>
                <a:latin typeface="Segoe UI" panose="020B0502040204020203" pitchFamily="34" charset="0"/>
                <a:cs typeface="Segoe UI" panose="020B0502040204020203" pitchFamily="34" charset="0"/>
              </a:defRPr>
            </a:lvl1pPr>
          </a:lstStyle>
          <a:p>
            <a:fld id="{FF27229C-EC7B-4063-A33B-28A5E87E32ED}" type="slidenum">
              <a:rPr lang="zh-CN" altLang="en-US" smtClean="0"/>
              <a:pPr/>
              <a:t>‹#›</a:t>
            </a:fld>
            <a:endParaRPr lang="zh-CN" altLang="en-US"/>
          </a:p>
        </p:txBody>
      </p:sp>
      <p:sp>
        <p:nvSpPr>
          <p:cNvPr id="8" name="矩形 6" descr="Colored background box.">
            <a:extLst>
              <a:ext uri="{FF2B5EF4-FFF2-40B4-BE49-F238E27FC236}">
                <a16:creationId xmlns:a16="http://schemas.microsoft.com/office/drawing/2014/main" id="{A875BDB0-8CE9-4FCF-818B-C21A2BF5A21B}"/>
              </a:ext>
            </a:extLst>
          </p:cNvPr>
          <p:cNvSpPr/>
          <p:nvPr userDrawn="1"/>
        </p:nvSpPr>
        <p:spPr>
          <a:xfrm>
            <a:off x="0" y="212726"/>
            <a:ext cx="250371" cy="832304"/>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descr="Colored background box.">
            <a:extLst>
              <a:ext uri="{FF2B5EF4-FFF2-40B4-BE49-F238E27FC236}">
                <a16:creationId xmlns:a16="http://schemas.microsoft.com/office/drawing/2014/main" id="{5DF00629-F578-459E-B808-C056CC098EE1}"/>
              </a:ext>
            </a:extLst>
          </p:cNvPr>
          <p:cNvSpPr/>
          <p:nvPr userDrawn="1"/>
        </p:nvSpPr>
        <p:spPr>
          <a:xfrm>
            <a:off x="435429" y="212727"/>
            <a:ext cx="11756571" cy="8323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内容占位符 2">
            <a:extLst>
              <a:ext uri="{FF2B5EF4-FFF2-40B4-BE49-F238E27FC236}">
                <a16:creationId xmlns:a16="http://schemas.microsoft.com/office/drawing/2014/main" id="{35FFD893-9645-4ABA-BC18-4957569298FB}"/>
              </a:ext>
            </a:extLst>
          </p:cNvPr>
          <p:cNvSpPr>
            <a:spLocks noGrp="1"/>
          </p:cNvSpPr>
          <p:nvPr>
            <p:ph idx="13" hasCustomPrompt="1"/>
          </p:nvPr>
        </p:nvSpPr>
        <p:spPr>
          <a:xfrm>
            <a:off x="435429" y="2189408"/>
            <a:ext cx="5452057" cy="3799267"/>
          </a:xfrm>
        </p:spPr>
        <p:txBody>
          <a:bodyPr>
            <a:noAutofit/>
          </a:bodyPr>
          <a:lstStyle>
            <a:lvl1pPr marL="228600" indent="-228600">
              <a:lnSpc>
                <a:spcPct val="100000"/>
              </a:lnSpc>
              <a:spcAft>
                <a:spcPts val="0"/>
              </a:spcAft>
              <a:buClr>
                <a:srgbClr val="E38526"/>
              </a:buClr>
              <a:buFont typeface="Arial" panose="020B0604020202020204" pitchFamily="34" charset="0"/>
              <a:buChar char="•"/>
              <a:defRPr sz="2800" baseline="0">
                <a:solidFill>
                  <a:schemeClr val="accent1">
                    <a:lumMod val="50000"/>
                  </a:schemeClr>
                </a:solidFill>
                <a:latin typeface="Segoe UI" panose="020B0502040204020203" pitchFamily="34" charset="0"/>
                <a:cs typeface="Segoe UI" panose="020B0502040204020203" pitchFamily="34" charset="0"/>
              </a:defRPr>
            </a:lvl1pPr>
            <a:lvl2pPr marL="685800" indent="-228600">
              <a:lnSpc>
                <a:spcPct val="100000"/>
              </a:lnSpc>
              <a:spcAft>
                <a:spcPts val="0"/>
              </a:spcAft>
              <a:buClr>
                <a:srgbClr val="E38526"/>
              </a:buClr>
              <a:buFont typeface="Courier New" panose="02070309020205020404" pitchFamily="49" charset="0"/>
              <a:buChar char="o"/>
              <a:defRPr sz="2400">
                <a:solidFill>
                  <a:schemeClr val="accent1">
                    <a:lumMod val="50000"/>
                  </a:schemeClr>
                </a:solidFill>
                <a:latin typeface="Segoe UI" panose="020B0502040204020203" pitchFamily="34" charset="0"/>
                <a:cs typeface="Segoe UI" panose="020B0502040204020203" pitchFamily="34" charset="0"/>
              </a:defRPr>
            </a:lvl2pPr>
            <a:lvl3pPr marL="1143000" indent="-228600">
              <a:lnSpc>
                <a:spcPct val="100000"/>
              </a:lnSpc>
              <a:spcAft>
                <a:spcPts val="0"/>
              </a:spcAft>
              <a:buClr>
                <a:srgbClr val="E38526"/>
              </a:buClr>
              <a:buFont typeface="Wingdings" panose="05000000000000000000" pitchFamily="2" charset="2"/>
              <a:buChar char="§"/>
              <a:defRPr sz="2000">
                <a:solidFill>
                  <a:schemeClr val="accent1">
                    <a:lumMod val="50000"/>
                  </a:schemeClr>
                </a:solidFill>
                <a:latin typeface="Segoe UI" panose="020B0502040204020203" pitchFamily="34" charset="0"/>
                <a:cs typeface="Segoe UI" panose="020B0502040204020203" pitchFamily="34" charset="0"/>
              </a:defRPr>
            </a:lvl3pPr>
            <a:lvl4pPr marL="1600200" indent="-228600">
              <a:lnSpc>
                <a:spcPct val="100000"/>
              </a:lnSpc>
              <a:spcAft>
                <a:spcPts val="0"/>
              </a:spcAft>
              <a:buClr>
                <a:srgbClr val="E38526"/>
              </a:buClr>
              <a:buFont typeface="Wingdings" panose="05000000000000000000" pitchFamily="2" charset="2"/>
              <a:buChar char="Ø"/>
              <a:defRPr sz="1800">
                <a:solidFill>
                  <a:schemeClr val="accent1">
                    <a:lumMod val="50000"/>
                  </a:schemeClr>
                </a:solidFill>
                <a:latin typeface="Segoe UI" panose="020B0502040204020203" pitchFamily="34" charset="0"/>
                <a:cs typeface="Segoe UI" panose="020B0502040204020203" pitchFamily="34" charset="0"/>
              </a:defRPr>
            </a:lvl4pPr>
            <a:lvl5pPr marL="2057400" indent="-228600">
              <a:lnSpc>
                <a:spcPct val="100000"/>
              </a:lnSpc>
              <a:spcAft>
                <a:spcPts val="0"/>
              </a:spcAft>
              <a:buClr>
                <a:srgbClr val="E38526"/>
              </a:buClr>
              <a:buFont typeface="Wingdings" panose="05000000000000000000" pitchFamily="2" charset="2"/>
              <a:buChar char="v"/>
              <a:defRPr sz="1800" baseline="0">
                <a:solidFill>
                  <a:schemeClr val="accent1">
                    <a:lumMod val="50000"/>
                  </a:schemeClr>
                </a:solidFill>
                <a:latin typeface="Segoe UI" panose="020B0502040204020203" pitchFamily="34" charset="0"/>
                <a:cs typeface="Segoe UI" panose="020B0502040204020203" pitchFamily="34" charset="0"/>
              </a:defRPr>
            </a:lvl5pPr>
          </a:lstStyle>
          <a:p>
            <a:pPr lvl="0"/>
            <a:r>
              <a:rPr lang="en-US" altLang="zh-CN"/>
              <a:t>Click here to edit bullet points</a:t>
            </a:r>
            <a:endParaRPr lang="zh-CN" altLang="en-US"/>
          </a:p>
          <a:p>
            <a:pPr lvl="1"/>
            <a:r>
              <a:rPr lang="en-US" altLang="zh-CN"/>
              <a:t>Second level</a:t>
            </a:r>
            <a:endParaRPr lang="zh-CN" altLang="en-US"/>
          </a:p>
          <a:p>
            <a:pPr lvl="2"/>
            <a:r>
              <a:rPr lang="en-US" altLang="zh-CN"/>
              <a:t>Third level</a:t>
            </a:r>
            <a:endParaRPr lang="zh-CN" altLang="en-US"/>
          </a:p>
          <a:p>
            <a:pPr lvl="3"/>
            <a:r>
              <a:rPr lang="en-US" altLang="zh-CN"/>
              <a:t>Fourth level</a:t>
            </a:r>
            <a:endParaRPr lang="zh-CN" altLang="en-US"/>
          </a:p>
          <a:p>
            <a:pPr lvl="4"/>
            <a:r>
              <a:rPr lang="en-US" altLang="zh-CN"/>
              <a:t>Fifth level</a:t>
            </a:r>
            <a:endParaRPr lang="zh-CN" altLang="en-US"/>
          </a:p>
        </p:txBody>
      </p:sp>
      <p:sp>
        <p:nvSpPr>
          <p:cNvPr id="17" name="文本占位符 2">
            <a:extLst>
              <a:ext uri="{FF2B5EF4-FFF2-40B4-BE49-F238E27FC236}">
                <a16:creationId xmlns:a16="http://schemas.microsoft.com/office/drawing/2014/main" id="{3F8C2E89-BE57-4EAB-8E44-06A7578A41E7}"/>
              </a:ext>
            </a:extLst>
          </p:cNvPr>
          <p:cNvSpPr>
            <a:spLocks noGrp="1"/>
          </p:cNvSpPr>
          <p:nvPr>
            <p:ph type="body" idx="1" hasCustomPrompt="1"/>
          </p:nvPr>
        </p:nvSpPr>
        <p:spPr>
          <a:xfrm>
            <a:off x="435429" y="1336505"/>
            <a:ext cx="5452057" cy="776702"/>
          </a:xfrm>
          <a:solidFill>
            <a:srgbClr val="E38526"/>
          </a:solidFill>
        </p:spPr>
        <p:txBody>
          <a:bodyPr anchor="ctr">
            <a:noAutofit/>
          </a:bodyPr>
          <a:lstStyle>
            <a:lvl1pPr marL="0" indent="0" algn="l">
              <a:buNone/>
              <a:defRPr sz="2800" b="1">
                <a:solidFill>
                  <a:schemeClr val="bg1"/>
                </a:solidFill>
                <a:latin typeface="Segoe UI Semibold" panose="020B0702040204020203" pitchFamily="34" charset="0"/>
                <a:cs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here to edit subtitle</a:t>
            </a:r>
            <a:endParaRPr lang="zh-CN" altLang="en-US"/>
          </a:p>
        </p:txBody>
      </p:sp>
      <p:sp>
        <p:nvSpPr>
          <p:cNvPr id="18" name="文本占位符 2">
            <a:extLst>
              <a:ext uri="{FF2B5EF4-FFF2-40B4-BE49-F238E27FC236}">
                <a16:creationId xmlns:a16="http://schemas.microsoft.com/office/drawing/2014/main" id="{3F8C2E89-BE57-4EAB-8E44-06A7578A41E7}"/>
              </a:ext>
            </a:extLst>
          </p:cNvPr>
          <p:cNvSpPr>
            <a:spLocks noGrp="1"/>
          </p:cNvSpPr>
          <p:nvPr>
            <p:ph type="body" idx="15" hasCustomPrompt="1"/>
          </p:nvPr>
        </p:nvSpPr>
        <p:spPr>
          <a:xfrm>
            <a:off x="6313714" y="1336505"/>
            <a:ext cx="5452057" cy="776702"/>
          </a:xfrm>
          <a:solidFill>
            <a:srgbClr val="E38526"/>
          </a:solidFill>
        </p:spPr>
        <p:txBody>
          <a:bodyPr anchor="ctr">
            <a:noAutofit/>
          </a:bodyPr>
          <a:lstStyle>
            <a:lvl1pPr marL="0" indent="0" algn="l">
              <a:buNone/>
              <a:defRPr sz="2800" b="1">
                <a:solidFill>
                  <a:schemeClr val="bg1"/>
                </a:solidFill>
                <a:latin typeface="Segoe UI Semibold" panose="020B0702040204020203" pitchFamily="34" charset="0"/>
                <a:cs typeface="Segoe UI Semibold" panose="020B07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here to edit subtitle</a:t>
            </a:r>
            <a:endParaRPr lang="zh-CN" altLang="en-US"/>
          </a:p>
        </p:txBody>
      </p:sp>
      <p:sp>
        <p:nvSpPr>
          <p:cNvPr id="15" name="标题 1">
            <a:extLst>
              <a:ext uri="{FF2B5EF4-FFF2-40B4-BE49-F238E27FC236}">
                <a16:creationId xmlns:a16="http://schemas.microsoft.com/office/drawing/2014/main" id="{73DEFAAE-AB64-48F2-AA3E-533A2C1271E0}"/>
              </a:ext>
            </a:extLst>
          </p:cNvPr>
          <p:cNvSpPr>
            <a:spLocks noGrp="1"/>
          </p:cNvSpPr>
          <p:nvPr>
            <p:ph type="title" hasCustomPrompt="1"/>
          </p:nvPr>
        </p:nvSpPr>
        <p:spPr>
          <a:xfrm>
            <a:off x="567743" y="288925"/>
            <a:ext cx="11433757" cy="679905"/>
          </a:xfrm>
        </p:spPr>
        <p:txBody>
          <a:bodyPr>
            <a:noAutofit/>
          </a:bodyPr>
          <a:lstStyle>
            <a:lvl1pPr>
              <a:defRPr sz="3000">
                <a:solidFill>
                  <a:schemeClr val="bg1"/>
                </a:solidFill>
                <a:latin typeface="Segoe UI Semibold" panose="020B0702040204020203" pitchFamily="34" charset="0"/>
                <a:cs typeface="Segoe UI Semibold" panose="020B0702040204020203" pitchFamily="34" charset="0"/>
              </a:defRPr>
            </a:lvl1pPr>
          </a:lstStyle>
          <a:p>
            <a:r>
              <a:rPr lang="en-US" altLang="zh-CN"/>
              <a:t>Click here to edit title</a:t>
            </a:r>
            <a:endParaRPr lang="zh-CN" altLang="en-US"/>
          </a:p>
        </p:txBody>
      </p:sp>
      <p:sp>
        <p:nvSpPr>
          <p:cNvPr id="16" name="TextBox 15"/>
          <p:cNvSpPr txBox="1"/>
          <p:nvPr userDrawn="1"/>
        </p:nvSpPr>
        <p:spPr>
          <a:xfrm>
            <a:off x="250371" y="6352143"/>
            <a:ext cx="7713372" cy="369332"/>
          </a:xfrm>
          <a:prstGeom prst="rect">
            <a:avLst/>
          </a:prstGeom>
          <a:noFill/>
        </p:spPr>
        <p:txBody>
          <a:bodyPr wrap="square" rtlCol="0">
            <a:spAutoFit/>
          </a:bodyPr>
          <a:lstStyle/>
          <a:p>
            <a:r>
              <a:rPr lang="en-US" sz="1200" kern="1200">
                <a:solidFill>
                  <a:schemeClr val="tx1">
                    <a:tint val="75000"/>
                  </a:schemeClr>
                </a:solidFill>
                <a:latin typeface="Segoe"/>
                <a:ea typeface="+mn-ea"/>
                <a:cs typeface="+mn-cs"/>
              </a:rPr>
              <a:t>Massachusetts Department of</a:t>
            </a:r>
            <a:r>
              <a:rPr lang="en-US" baseline="0">
                <a:latin typeface="Segoe"/>
              </a:rPr>
              <a:t> </a:t>
            </a:r>
            <a:r>
              <a:rPr lang="en-US" sz="1200" kern="1200">
                <a:solidFill>
                  <a:schemeClr val="tx1">
                    <a:tint val="75000"/>
                  </a:schemeClr>
                </a:solidFill>
                <a:latin typeface="Segoe"/>
                <a:ea typeface="+mn-ea"/>
                <a:cs typeface="+mn-cs"/>
              </a:rPr>
              <a:t>Elementary</a:t>
            </a:r>
            <a:r>
              <a:rPr lang="en-US" baseline="0">
                <a:latin typeface="Segoe"/>
              </a:rPr>
              <a:t> </a:t>
            </a:r>
            <a:r>
              <a:rPr lang="en-US" sz="1200" kern="1200">
                <a:solidFill>
                  <a:schemeClr val="tx1">
                    <a:tint val="75000"/>
                  </a:schemeClr>
                </a:solidFill>
                <a:latin typeface="Segoe"/>
                <a:ea typeface="+mn-ea"/>
                <a:cs typeface="+mn-cs"/>
              </a:rPr>
              <a:t>and</a:t>
            </a:r>
            <a:r>
              <a:rPr lang="en-US" baseline="0">
                <a:latin typeface="Segoe"/>
              </a:rPr>
              <a:t> </a:t>
            </a:r>
            <a:r>
              <a:rPr lang="en-US" sz="1200" kern="1200">
                <a:solidFill>
                  <a:schemeClr val="tx1">
                    <a:tint val="75000"/>
                  </a:schemeClr>
                </a:solidFill>
                <a:latin typeface="Segoe"/>
                <a:ea typeface="+mn-ea"/>
                <a:cs typeface="+mn-cs"/>
              </a:rPr>
              <a:t>Secondary</a:t>
            </a:r>
            <a:r>
              <a:rPr lang="en-US" baseline="0">
                <a:latin typeface="Segoe"/>
              </a:rPr>
              <a:t> </a:t>
            </a:r>
            <a:r>
              <a:rPr lang="en-US" sz="1200" kern="1200">
                <a:solidFill>
                  <a:schemeClr val="tx1">
                    <a:tint val="75000"/>
                  </a:schemeClr>
                </a:solidFill>
                <a:latin typeface="Segoe"/>
                <a:ea typeface="+mn-ea"/>
                <a:cs typeface="+mn-cs"/>
              </a:rPr>
              <a:t>Education</a:t>
            </a:r>
          </a:p>
        </p:txBody>
      </p:sp>
      <p:sp>
        <p:nvSpPr>
          <p:cNvPr id="14" name="内容占位符 2">
            <a:extLst>
              <a:ext uri="{FF2B5EF4-FFF2-40B4-BE49-F238E27FC236}">
                <a16:creationId xmlns:a16="http://schemas.microsoft.com/office/drawing/2014/main" id="{35FFD893-9645-4ABA-BC18-4957569298FB}"/>
              </a:ext>
            </a:extLst>
          </p:cNvPr>
          <p:cNvSpPr>
            <a:spLocks noGrp="1"/>
          </p:cNvSpPr>
          <p:nvPr>
            <p:ph idx="16" hasCustomPrompt="1"/>
          </p:nvPr>
        </p:nvSpPr>
        <p:spPr>
          <a:xfrm>
            <a:off x="6313713" y="2204358"/>
            <a:ext cx="5452057" cy="3799267"/>
          </a:xfrm>
        </p:spPr>
        <p:txBody>
          <a:bodyPr>
            <a:noAutofit/>
          </a:bodyPr>
          <a:lstStyle>
            <a:lvl1pPr marL="228600" indent="-228600">
              <a:lnSpc>
                <a:spcPct val="100000"/>
              </a:lnSpc>
              <a:spcAft>
                <a:spcPts val="0"/>
              </a:spcAft>
              <a:buClr>
                <a:srgbClr val="E38526"/>
              </a:buClr>
              <a:buFont typeface="Arial" panose="020B0604020202020204" pitchFamily="34" charset="0"/>
              <a:buChar char="•"/>
              <a:defRPr sz="2800" baseline="0">
                <a:solidFill>
                  <a:schemeClr val="accent1">
                    <a:lumMod val="50000"/>
                  </a:schemeClr>
                </a:solidFill>
                <a:latin typeface="Segoe UI" panose="020B0502040204020203" pitchFamily="34" charset="0"/>
                <a:cs typeface="Segoe UI" panose="020B0502040204020203" pitchFamily="34" charset="0"/>
              </a:defRPr>
            </a:lvl1pPr>
            <a:lvl2pPr marL="685800" indent="-228600">
              <a:lnSpc>
                <a:spcPct val="100000"/>
              </a:lnSpc>
              <a:spcAft>
                <a:spcPts val="0"/>
              </a:spcAft>
              <a:buClr>
                <a:srgbClr val="E38526"/>
              </a:buClr>
              <a:buFont typeface="Courier New" panose="02070309020205020404" pitchFamily="49" charset="0"/>
              <a:buChar char="o"/>
              <a:defRPr sz="2400">
                <a:solidFill>
                  <a:schemeClr val="accent1">
                    <a:lumMod val="50000"/>
                  </a:schemeClr>
                </a:solidFill>
                <a:latin typeface="Segoe UI" panose="020B0502040204020203" pitchFamily="34" charset="0"/>
                <a:cs typeface="Segoe UI" panose="020B0502040204020203" pitchFamily="34" charset="0"/>
              </a:defRPr>
            </a:lvl2pPr>
            <a:lvl3pPr marL="1143000" indent="-228600">
              <a:lnSpc>
                <a:spcPct val="100000"/>
              </a:lnSpc>
              <a:spcAft>
                <a:spcPts val="0"/>
              </a:spcAft>
              <a:buClr>
                <a:srgbClr val="E38526"/>
              </a:buClr>
              <a:buFont typeface="Wingdings" panose="05000000000000000000" pitchFamily="2" charset="2"/>
              <a:buChar char="§"/>
              <a:defRPr sz="2000">
                <a:solidFill>
                  <a:schemeClr val="accent1">
                    <a:lumMod val="50000"/>
                  </a:schemeClr>
                </a:solidFill>
                <a:latin typeface="Segoe UI" panose="020B0502040204020203" pitchFamily="34" charset="0"/>
                <a:cs typeface="Segoe UI" panose="020B0502040204020203" pitchFamily="34" charset="0"/>
              </a:defRPr>
            </a:lvl3pPr>
            <a:lvl4pPr marL="1600200" indent="-228600">
              <a:lnSpc>
                <a:spcPct val="100000"/>
              </a:lnSpc>
              <a:spcAft>
                <a:spcPts val="0"/>
              </a:spcAft>
              <a:buClr>
                <a:srgbClr val="E38526"/>
              </a:buClr>
              <a:buFont typeface="Wingdings" panose="05000000000000000000" pitchFamily="2" charset="2"/>
              <a:buChar char="Ø"/>
              <a:defRPr sz="1800">
                <a:solidFill>
                  <a:schemeClr val="accent1">
                    <a:lumMod val="50000"/>
                  </a:schemeClr>
                </a:solidFill>
                <a:latin typeface="Segoe UI" panose="020B0502040204020203" pitchFamily="34" charset="0"/>
                <a:cs typeface="Segoe UI" panose="020B0502040204020203" pitchFamily="34" charset="0"/>
              </a:defRPr>
            </a:lvl4pPr>
            <a:lvl5pPr marL="2057400" indent="-228600">
              <a:lnSpc>
                <a:spcPct val="100000"/>
              </a:lnSpc>
              <a:spcAft>
                <a:spcPts val="0"/>
              </a:spcAft>
              <a:buClr>
                <a:srgbClr val="E38526"/>
              </a:buClr>
              <a:buFont typeface="Wingdings" panose="05000000000000000000" pitchFamily="2" charset="2"/>
              <a:buChar char="v"/>
              <a:defRPr sz="1800" baseline="0">
                <a:solidFill>
                  <a:schemeClr val="accent1">
                    <a:lumMod val="50000"/>
                  </a:schemeClr>
                </a:solidFill>
                <a:latin typeface="Segoe UI" panose="020B0502040204020203" pitchFamily="34" charset="0"/>
                <a:cs typeface="Segoe UI" panose="020B0502040204020203" pitchFamily="34" charset="0"/>
              </a:defRPr>
            </a:lvl5pPr>
          </a:lstStyle>
          <a:p>
            <a:pPr lvl="0"/>
            <a:r>
              <a:rPr lang="en-US" altLang="zh-CN"/>
              <a:t>Click here to edit bullet points</a:t>
            </a:r>
            <a:endParaRPr lang="zh-CN" altLang="en-US"/>
          </a:p>
          <a:p>
            <a:pPr lvl="1"/>
            <a:r>
              <a:rPr lang="en-US" altLang="zh-CN"/>
              <a:t>Second level</a:t>
            </a:r>
            <a:endParaRPr lang="zh-CN" altLang="en-US"/>
          </a:p>
          <a:p>
            <a:pPr lvl="2"/>
            <a:r>
              <a:rPr lang="en-US" altLang="zh-CN"/>
              <a:t>Third level</a:t>
            </a:r>
            <a:endParaRPr lang="zh-CN" altLang="en-US"/>
          </a:p>
          <a:p>
            <a:pPr lvl="3"/>
            <a:r>
              <a:rPr lang="en-US" altLang="zh-CN"/>
              <a:t>Fourth level</a:t>
            </a:r>
            <a:endParaRPr lang="zh-CN" altLang="en-US"/>
          </a:p>
          <a:p>
            <a:pPr lvl="4"/>
            <a:r>
              <a:rPr lang="en-US" altLang="zh-CN"/>
              <a:t>Fifth level</a:t>
            </a:r>
            <a:endParaRPr lang="zh-CN" altLang="en-US"/>
          </a:p>
        </p:txBody>
      </p:sp>
    </p:spTree>
    <p:extLst>
      <p:ext uri="{BB962C8B-B14F-4D97-AF65-F5344CB8AC3E}">
        <p14:creationId xmlns:p14="http://schemas.microsoft.com/office/powerpoint/2010/main" val="94844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Picture">
    <p:spTree>
      <p:nvGrpSpPr>
        <p:cNvPr id="1" name=""/>
        <p:cNvGrpSpPr/>
        <p:nvPr/>
      </p:nvGrpSpPr>
      <p:grpSpPr>
        <a:xfrm>
          <a:off x="0" y="0"/>
          <a:ext cx="0" cy="0"/>
          <a:chOff x="0" y="0"/>
          <a:chExt cx="0" cy="0"/>
        </a:xfrm>
      </p:grpSpPr>
      <p:pic>
        <p:nvPicPr>
          <p:cNvPr id="11" name="图片 8" descr="The star in the ESE logo.">
            <a:extLst>
              <a:ext uri="{FF2B5EF4-FFF2-40B4-BE49-F238E27FC236}">
                <a16:creationId xmlns:a16="http://schemas.microsoft.com/office/drawing/2014/main" id="{234F7B3A-2AAD-4113-B4B3-FCD9CEE213D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rot="21238317">
            <a:off x="10844110" y="6132352"/>
            <a:ext cx="756578" cy="778194"/>
          </a:xfrm>
          <a:prstGeom prst="rect">
            <a:avLst/>
          </a:prstGeom>
        </p:spPr>
      </p:pic>
      <p:sp>
        <p:nvSpPr>
          <p:cNvPr id="3" name="图片占位符 2">
            <a:extLst>
              <a:ext uri="{FF2B5EF4-FFF2-40B4-BE49-F238E27FC236}">
                <a16:creationId xmlns:a16="http://schemas.microsoft.com/office/drawing/2014/main" id="{91BACC49-F766-444F-90DC-64E004B0AB1D}"/>
              </a:ext>
            </a:extLst>
          </p:cNvPr>
          <p:cNvSpPr>
            <a:spLocks noGrp="1"/>
          </p:cNvSpPr>
          <p:nvPr>
            <p:ph type="pic" idx="1"/>
          </p:nvPr>
        </p:nvSpPr>
        <p:spPr>
          <a:xfrm>
            <a:off x="5183188" y="1346882"/>
            <a:ext cx="6172200" cy="45141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zh-CN" altLang="en-US"/>
          </a:p>
        </p:txBody>
      </p:sp>
      <p:sp>
        <p:nvSpPr>
          <p:cNvPr id="4" name="文本占位符 3">
            <a:extLst>
              <a:ext uri="{FF2B5EF4-FFF2-40B4-BE49-F238E27FC236}">
                <a16:creationId xmlns:a16="http://schemas.microsoft.com/office/drawing/2014/main" id="{53551CA8-3893-4798-AD18-62C5C646C8C2}"/>
              </a:ext>
            </a:extLst>
          </p:cNvPr>
          <p:cNvSpPr>
            <a:spLocks noGrp="1"/>
          </p:cNvSpPr>
          <p:nvPr>
            <p:ph type="body" sz="half" idx="2" hasCustomPrompt="1"/>
          </p:nvPr>
        </p:nvSpPr>
        <p:spPr>
          <a:xfrm>
            <a:off x="839788" y="2737304"/>
            <a:ext cx="3932237" cy="3131683"/>
          </a:xfrm>
        </p:spPr>
        <p:txBody>
          <a:bodyPr>
            <a:noAutofit/>
          </a:bodyPr>
          <a:lstStyle>
            <a:lvl1pPr marL="0" indent="0">
              <a:lnSpc>
                <a:spcPct val="100000"/>
              </a:lnSpc>
              <a:spcBef>
                <a:spcPts val="0"/>
              </a:spcBef>
              <a:buNone/>
              <a:defRPr sz="2400" baseline="0">
                <a:solidFill>
                  <a:schemeClr val="accent1">
                    <a:lumMod val="50000"/>
                  </a:schemeClr>
                </a:solidFill>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here to edit Text</a:t>
            </a:r>
            <a:endParaRPr lang="zh-CN" altLang="en-US"/>
          </a:p>
        </p:txBody>
      </p:sp>
      <p:sp>
        <p:nvSpPr>
          <p:cNvPr id="7" name="灯片编号占位符 6">
            <a:extLst>
              <a:ext uri="{FF2B5EF4-FFF2-40B4-BE49-F238E27FC236}">
                <a16:creationId xmlns:a16="http://schemas.microsoft.com/office/drawing/2014/main" id="{6789AAC3-A063-423A-AB89-4EC9283B8AE1}"/>
              </a:ext>
            </a:extLst>
          </p:cNvPr>
          <p:cNvSpPr>
            <a:spLocks noGrp="1"/>
          </p:cNvSpPr>
          <p:nvPr>
            <p:ph type="sldNum" sz="quarter" idx="12"/>
          </p:nvPr>
        </p:nvSpPr>
        <p:spPr/>
        <p:txBody>
          <a:bodyPr/>
          <a:lstStyle>
            <a:lvl1pPr>
              <a:defRPr>
                <a:solidFill>
                  <a:schemeClr val="tx1"/>
                </a:solidFill>
              </a:defRPr>
            </a:lvl1pPr>
          </a:lstStyle>
          <a:p>
            <a:fld id="{FF27229C-EC7B-4063-A33B-28A5E87E32ED}" type="slidenum">
              <a:rPr lang="zh-CN" altLang="en-US" smtClean="0"/>
              <a:pPr/>
              <a:t>‹#›</a:t>
            </a:fld>
            <a:endParaRPr lang="zh-CN" altLang="en-US"/>
          </a:p>
        </p:txBody>
      </p:sp>
      <p:sp>
        <p:nvSpPr>
          <p:cNvPr id="8" name="矩形 6" descr="Colored background box.">
            <a:extLst>
              <a:ext uri="{FF2B5EF4-FFF2-40B4-BE49-F238E27FC236}">
                <a16:creationId xmlns:a16="http://schemas.microsoft.com/office/drawing/2014/main" id="{A875BDB0-8CE9-4FCF-818B-C21A2BF5A21B}"/>
              </a:ext>
            </a:extLst>
          </p:cNvPr>
          <p:cNvSpPr/>
          <p:nvPr userDrawn="1"/>
        </p:nvSpPr>
        <p:spPr>
          <a:xfrm>
            <a:off x="0" y="212726"/>
            <a:ext cx="250371" cy="832304"/>
          </a:xfrm>
          <a:prstGeom prst="rect">
            <a:avLst/>
          </a:prstGeom>
          <a:solidFill>
            <a:srgbClr val="E385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descr="Colored background box.">
            <a:extLst>
              <a:ext uri="{FF2B5EF4-FFF2-40B4-BE49-F238E27FC236}">
                <a16:creationId xmlns:a16="http://schemas.microsoft.com/office/drawing/2014/main" id="{5DF00629-F578-459E-B808-C056CC098EE1}"/>
              </a:ext>
            </a:extLst>
          </p:cNvPr>
          <p:cNvSpPr/>
          <p:nvPr userDrawn="1"/>
        </p:nvSpPr>
        <p:spPr>
          <a:xfrm>
            <a:off x="435429" y="212727"/>
            <a:ext cx="11756571" cy="83230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itle 20"/>
          <p:cNvSpPr>
            <a:spLocks noGrp="1"/>
          </p:cNvSpPr>
          <p:nvPr>
            <p:ph type="title"/>
          </p:nvPr>
        </p:nvSpPr>
        <p:spPr>
          <a:xfrm>
            <a:off x="567743" y="357819"/>
            <a:ext cx="11370972" cy="552324"/>
          </a:xfrm>
        </p:spPr>
        <p:txBody>
          <a:bodyPr>
            <a:noAutofit/>
          </a:bodyPr>
          <a:lstStyle>
            <a:lvl1pPr>
              <a:defRPr lang="en-US" sz="3000" kern="1200" baseline="0" dirty="0">
                <a:solidFill>
                  <a:schemeClr val="bg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p>
        </p:txBody>
      </p:sp>
      <p:sp>
        <p:nvSpPr>
          <p:cNvPr id="22" name="文本占位符 3">
            <a:extLst>
              <a:ext uri="{FF2B5EF4-FFF2-40B4-BE49-F238E27FC236}">
                <a16:creationId xmlns:a16="http://schemas.microsoft.com/office/drawing/2014/main" id="{53551CA8-3893-4798-AD18-62C5C646C8C2}"/>
              </a:ext>
            </a:extLst>
          </p:cNvPr>
          <p:cNvSpPr>
            <a:spLocks noGrp="1"/>
          </p:cNvSpPr>
          <p:nvPr>
            <p:ph type="body" sz="half" idx="13" hasCustomPrompt="1"/>
          </p:nvPr>
        </p:nvSpPr>
        <p:spPr>
          <a:xfrm>
            <a:off x="839788" y="1346883"/>
            <a:ext cx="3932237" cy="1255534"/>
          </a:xfrm>
        </p:spPr>
        <p:txBody>
          <a:bodyPr>
            <a:noAutofit/>
          </a:bodyPr>
          <a:lstStyle>
            <a:lvl1pPr marL="0" indent="0">
              <a:buNone/>
              <a:defRPr sz="2800" b="1" baseline="0">
                <a:solidFill>
                  <a:schemeClr val="accent1">
                    <a:lumMod val="50000"/>
                  </a:schemeClr>
                </a:solidFill>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here to edit subtitle</a:t>
            </a:r>
            <a:endParaRPr lang="zh-CN" altLang="en-US"/>
          </a:p>
        </p:txBody>
      </p:sp>
      <p:sp>
        <p:nvSpPr>
          <p:cNvPr id="16" name="TextBox 15"/>
          <p:cNvSpPr txBox="1"/>
          <p:nvPr userDrawn="1"/>
        </p:nvSpPr>
        <p:spPr>
          <a:xfrm>
            <a:off x="250371" y="6352143"/>
            <a:ext cx="7713372" cy="369332"/>
          </a:xfrm>
          <a:prstGeom prst="rect">
            <a:avLst/>
          </a:prstGeom>
          <a:noFill/>
        </p:spPr>
        <p:txBody>
          <a:bodyPr wrap="square" rtlCol="0" anchor="ctr" anchorCtr="0">
            <a:noAutofit/>
          </a:bodyPr>
          <a:lstStyle/>
          <a:p>
            <a:r>
              <a:rPr lang="en-US" sz="1200" kern="1200">
                <a:solidFill>
                  <a:schemeClr val="tx1">
                    <a:tint val="75000"/>
                  </a:schemeClr>
                </a:solidFill>
                <a:latin typeface="Segoe"/>
                <a:ea typeface="+mn-ea"/>
                <a:cs typeface="+mn-cs"/>
              </a:rPr>
              <a:t>Massachusetts Department of</a:t>
            </a:r>
            <a:r>
              <a:rPr lang="en-US" baseline="0">
                <a:latin typeface="Segoe"/>
              </a:rPr>
              <a:t> </a:t>
            </a:r>
            <a:r>
              <a:rPr lang="en-US" sz="1200" kern="1200">
                <a:solidFill>
                  <a:schemeClr val="tx1">
                    <a:tint val="75000"/>
                  </a:schemeClr>
                </a:solidFill>
                <a:latin typeface="Segoe"/>
                <a:ea typeface="+mn-ea"/>
                <a:cs typeface="+mn-cs"/>
              </a:rPr>
              <a:t>Elementary</a:t>
            </a:r>
            <a:r>
              <a:rPr lang="en-US" baseline="0">
                <a:latin typeface="Segoe"/>
              </a:rPr>
              <a:t> </a:t>
            </a:r>
            <a:r>
              <a:rPr lang="en-US" sz="1200" kern="1200">
                <a:solidFill>
                  <a:schemeClr val="tx1">
                    <a:tint val="75000"/>
                  </a:schemeClr>
                </a:solidFill>
                <a:latin typeface="Segoe"/>
                <a:ea typeface="+mn-ea"/>
                <a:cs typeface="+mn-cs"/>
              </a:rPr>
              <a:t>and</a:t>
            </a:r>
            <a:r>
              <a:rPr lang="en-US" baseline="0">
                <a:latin typeface="Segoe"/>
              </a:rPr>
              <a:t> </a:t>
            </a:r>
            <a:r>
              <a:rPr lang="en-US" sz="1200" kern="1200">
                <a:solidFill>
                  <a:schemeClr val="tx1">
                    <a:tint val="75000"/>
                  </a:schemeClr>
                </a:solidFill>
                <a:latin typeface="Segoe"/>
                <a:ea typeface="+mn-ea"/>
                <a:cs typeface="+mn-cs"/>
              </a:rPr>
              <a:t>Secondary</a:t>
            </a:r>
            <a:r>
              <a:rPr lang="en-US" baseline="0">
                <a:latin typeface="Segoe"/>
              </a:rPr>
              <a:t> </a:t>
            </a:r>
            <a:r>
              <a:rPr lang="en-US" sz="1200" kern="1200">
                <a:solidFill>
                  <a:schemeClr val="tx1">
                    <a:tint val="75000"/>
                  </a:schemeClr>
                </a:solidFill>
                <a:latin typeface="Segoe"/>
                <a:ea typeface="+mn-ea"/>
                <a:cs typeface="+mn-cs"/>
              </a:rPr>
              <a:t>Education</a:t>
            </a:r>
          </a:p>
        </p:txBody>
      </p:sp>
    </p:spTree>
    <p:extLst>
      <p:ext uri="{BB962C8B-B14F-4D97-AF65-F5344CB8AC3E}">
        <p14:creationId xmlns:p14="http://schemas.microsoft.com/office/powerpoint/2010/main" val="2580273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0701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13B8FF0-B949-418A-B884-7856ED3FF0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ltLang="zh-CN"/>
              <a:t>Click here to edit master title</a:t>
            </a:r>
            <a:endParaRPr lang="zh-CN" altLang="en-US"/>
          </a:p>
        </p:txBody>
      </p:sp>
      <p:sp>
        <p:nvSpPr>
          <p:cNvPr id="3" name="文本占位符 2">
            <a:extLst>
              <a:ext uri="{FF2B5EF4-FFF2-40B4-BE49-F238E27FC236}">
                <a16:creationId xmlns:a16="http://schemas.microsoft.com/office/drawing/2014/main" id="{4D3B3FFB-82AC-4EC9-A398-722C2D7E7627}"/>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ltLang="zh-CN"/>
              <a:t>Click here to edit text</a:t>
            </a:r>
            <a:endParaRPr lang="zh-CN" altLang="en-US"/>
          </a:p>
          <a:p>
            <a:pPr lvl="1"/>
            <a:r>
              <a:rPr lang="en-US" altLang="zh-CN"/>
              <a:t>Second level</a:t>
            </a:r>
            <a:endParaRPr lang="zh-CN" altLang="en-US"/>
          </a:p>
          <a:p>
            <a:pPr lvl="2"/>
            <a:r>
              <a:rPr lang="en-US" altLang="zh-CN"/>
              <a:t>Third level</a:t>
            </a:r>
            <a:endParaRPr lang="zh-CN" altLang="en-US"/>
          </a:p>
          <a:p>
            <a:pPr lvl="3"/>
            <a:r>
              <a:rPr lang="en-US" altLang="zh-CN"/>
              <a:t>Forth level</a:t>
            </a:r>
            <a:endParaRPr lang="zh-CN" altLang="en-US"/>
          </a:p>
          <a:p>
            <a:pPr lvl="4"/>
            <a:r>
              <a:rPr lang="en-US" altLang="zh-CN"/>
              <a:t>Fifth level</a:t>
            </a:r>
            <a:endParaRPr lang="zh-CN" altLang="en-US"/>
          </a:p>
        </p:txBody>
      </p:sp>
      <p:sp>
        <p:nvSpPr>
          <p:cNvPr id="4" name="日期占位符 3">
            <a:extLst>
              <a:ext uri="{FF2B5EF4-FFF2-40B4-BE49-F238E27FC236}">
                <a16:creationId xmlns:a16="http://schemas.microsoft.com/office/drawing/2014/main" id="{61977E61-00A2-43A0-9328-9D066838A9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4668EC-92F0-4572-9577-023BA49E05D2}" type="datetime1">
              <a:rPr lang="en-US" altLang="zh-CN" smtClean="0"/>
              <a:pPr/>
              <a:t>12/16/2020</a:t>
            </a:fld>
            <a:endParaRPr lang="zh-CN" altLang="en-US"/>
          </a:p>
        </p:txBody>
      </p:sp>
      <p:sp>
        <p:nvSpPr>
          <p:cNvPr id="5" name="页脚占位符 4">
            <a:extLst>
              <a:ext uri="{FF2B5EF4-FFF2-40B4-BE49-F238E27FC236}">
                <a16:creationId xmlns:a16="http://schemas.microsoft.com/office/drawing/2014/main" id="{EC850DC4-B6F4-4C90-A6C9-8DF7DE7F5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5C65AC83-998D-49FC-8885-4FB383A937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7229C-EC7B-4063-A33B-28A5E87E32ED}" type="slidenum">
              <a:rPr lang="zh-CN" altLang="en-US" smtClean="0"/>
              <a:pPr/>
              <a:t>‹#›</a:t>
            </a:fld>
            <a:endParaRPr lang="zh-CN" altLang="en-US"/>
          </a:p>
        </p:txBody>
      </p:sp>
    </p:spTree>
    <p:extLst>
      <p:ext uri="{BB962C8B-B14F-4D97-AF65-F5344CB8AC3E}">
        <p14:creationId xmlns:p14="http://schemas.microsoft.com/office/powerpoint/2010/main" val="1578416296"/>
      </p:ext>
    </p:extLst>
  </p:cSld>
  <p:clrMap bg1="lt1" tx1="dk1" bg2="lt2" tx2="dk2" accent1="accent1" accent2="accent2" accent3="accent3" accent4="accent4" accent5="accent5" accent6="accent6" hlink="hlink" folHlink="folHlink"/>
  <p:sldLayoutIdLst>
    <p:sldLayoutId id="2147483667" r:id="rId1"/>
    <p:sldLayoutId id="2147483665" r:id="rId2"/>
    <p:sldLayoutId id="2147483670" r:id="rId3"/>
    <p:sldLayoutId id="2147483661" r:id="rId4"/>
    <p:sldLayoutId id="2147483660" r:id="rId5"/>
    <p:sldLayoutId id="2147483664" r:id="rId6"/>
    <p:sldLayoutId id="2147483668" r:id="rId7"/>
    <p:sldLayoutId id="2147483671" r:id="rId8"/>
    <p:sldLayoutId id="2147483669" r:id="rId9"/>
    <p:sldLayoutId id="2147483663" r:id="rId10"/>
    <p:sldLayoutId id="2147483662" r:id="rId11"/>
  </p:sldLayoutIdLst>
  <p:hf hdr="0"/>
  <p:txStyles>
    <p:titleStyle>
      <a:lvl1pPr algn="l" defTabSz="914400" rtl="0" eaLnBrk="1" latinLnBrk="0" hangingPunct="1">
        <a:lnSpc>
          <a:spcPct val="90000"/>
        </a:lnSpc>
        <a:spcBef>
          <a:spcPct val="0"/>
        </a:spcBef>
        <a:buNone/>
        <a:defRPr sz="3000" kern="1200" baseline="0">
          <a:solidFill>
            <a:schemeClr val="tx1"/>
          </a:solidFill>
          <a:latin typeface="Segoe UI Semibold" panose="020B0702040204020203" pitchFamily="34" charset="0"/>
          <a:ea typeface="+mj-ea"/>
          <a:cs typeface="Segoe UI Semibold" panose="020B0702040204020203" pitchFamily="34" charset="0"/>
        </a:defRPr>
      </a:lvl1pPr>
    </p:titleStyle>
    <p:bodyStyle>
      <a:lvl1pPr marL="228600" indent="-228600" algn="l" defTabSz="914400" rtl="0" eaLnBrk="1" latinLnBrk="0" hangingPunct="1">
        <a:lnSpc>
          <a:spcPct val="90000"/>
        </a:lnSpc>
        <a:spcBef>
          <a:spcPts val="1000"/>
        </a:spcBef>
        <a:buClr>
          <a:srgbClr val="E38526"/>
        </a:buClr>
        <a:buFont typeface="Arial" panose="020B0604020202020204" pitchFamily="34" charset="0"/>
        <a:buChar char="•"/>
        <a:defRPr sz="3200" kern="1200" baseline="0">
          <a:solidFill>
            <a:schemeClr val="accent1">
              <a:lumMod val="50000"/>
            </a:schemeClr>
          </a:solidFill>
          <a:latin typeface="Segoe UI" panose="020B0502040204020203" pitchFamily="34" charset="0"/>
          <a:ea typeface="+mn-ea"/>
          <a:cs typeface="Segoe UI" panose="020B0502040204020203" pitchFamily="34" charset="0"/>
        </a:defRPr>
      </a:lvl1pPr>
      <a:lvl2pPr marL="736600" indent="-279400" algn="l" defTabSz="914400" rtl="0" eaLnBrk="1" latinLnBrk="0" hangingPunct="1">
        <a:lnSpc>
          <a:spcPct val="90000"/>
        </a:lnSpc>
        <a:spcBef>
          <a:spcPts val="500"/>
        </a:spcBef>
        <a:buClr>
          <a:srgbClr val="E38526"/>
        </a:buClr>
        <a:buFont typeface="Courier New" panose="02070309020205020404" pitchFamily="49" charset="0"/>
        <a:buChar char="o"/>
        <a:defRPr sz="2800" kern="1200">
          <a:solidFill>
            <a:schemeClr val="accent1">
              <a:lumMod val="50000"/>
            </a:schemeClr>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Clr>
          <a:srgbClr val="E38526"/>
        </a:buClr>
        <a:buFont typeface="Wingdings" panose="05000000000000000000" pitchFamily="2" charset="2"/>
        <a:buChar char="§"/>
        <a:defRPr sz="2400" kern="1200">
          <a:solidFill>
            <a:schemeClr val="accent1">
              <a:lumMod val="50000"/>
            </a:schemeClr>
          </a:solidFill>
          <a:latin typeface="Segoe UI" panose="020B0502040204020203" pitchFamily="34" charset="0"/>
          <a:ea typeface="+mn-ea"/>
          <a:cs typeface="Segoe UI" panose="020B0502040204020203" pitchFamily="34" charset="0"/>
        </a:defRPr>
      </a:lvl3pPr>
      <a:lvl4pPr marL="1651000" indent="-279400" algn="l" defTabSz="914400" rtl="0" eaLnBrk="1" latinLnBrk="0" hangingPunct="1">
        <a:lnSpc>
          <a:spcPct val="90000"/>
        </a:lnSpc>
        <a:spcBef>
          <a:spcPts val="500"/>
        </a:spcBef>
        <a:buClr>
          <a:srgbClr val="E38526"/>
        </a:buClr>
        <a:buFont typeface="Wingdings" panose="05000000000000000000" pitchFamily="2" charset="2"/>
        <a:buChar char="Ø"/>
        <a:defRPr sz="2000" kern="1200">
          <a:solidFill>
            <a:schemeClr val="accent1">
              <a:lumMod val="50000"/>
            </a:schemeClr>
          </a:solidFill>
          <a:latin typeface="Segoe UI" panose="020B0502040204020203" pitchFamily="34" charset="0"/>
          <a:ea typeface="+mn-ea"/>
          <a:cs typeface="Segoe UI" panose="020B0502040204020203" pitchFamily="34" charset="0"/>
        </a:defRPr>
      </a:lvl4pPr>
      <a:lvl5pPr marL="2116138" indent="-287338" algn="l" defTabSz="914400" rtl="0" eaLnBrk="1" latinLnBrk="0" hangingPunct="1">
        <a:lnSpc>
          <a:spcPct val="90000"/>
        </a:lnSpc>
        <a:spcBef>
          <a:spcPts val="500"/>
        </a:spcBef>
        <a:buClr>
          <a:srgbClr val="E38526"/>
        </a:buClr>
        <a:buFont typeface="Wingdings" panose="05000000000000000000" pitchFamily="2" charset="2"/>
        <a:buChar char="v"/>
        <a:defRPr sz="2000" kern="1200">
          <a:solidFill>
            <a:schemeClr val="accent1">
              <a:lumMod val="50000"/>
            </a:schemeClr>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6654" y="2081288"/>
            <a:ext cx="6678954" cy="1656272"/>
          </a:xfrm>
        </p:spPr>
        <p:txBody>
          <a:bodyPr/>
          <a:lstStyle/>
          <a:p>
            <a:r>
              <a:rPr lang="en-US" altLang="en-US" sz="3600" dirty="0">
                <a:latin typeface="Segoe"/>
              </a:rPr>
              <a:t>Career/Vocational Technical Education – Update to the Board of Elementary and Secondary Education</a:t>
            </a:r>
            <a:endParaRPr lang="en-US" sz="3600" i="1" dirty="0">
              <a:latin typeface="Segoe"/>
            </a:endParaRPr>
          </a:p>
        </p:txBody>
      </p:sp>
      <p:sp>
        <p:nvSpPr>
          <p:cNvPr id="4" name="Subtitle 3">
            <a:extLst>
              <a:ext uri="{FF2B5EF4-FFF2-40B4-BE49-F238E27FC236}">
                <a16:creationId xmlns:a16="http://schemas.microsoft.com/office/drawing/2014/main" id="{17D279F0-C158-4F73-8806-359F089DFA72}"/>
              </a:ext>
            </a:extLst>
          </p:cNvPr>
          <p:cNvSpPr>
            <a:spLocks noGrp="1"/>
          </p:cNvSpPr>
          <p:nvPr>
            <p:ph type="subTitle" idx="1"/>
          </p:nvPr>
        </p:nvSpPr>
        <p:spPr>
          <a:xfrm>
            <a:off x="5406654" y="4055341"/>
            <a:ext cx="6659592" cy="349605"/>
          </a:xfrm>
        </p:spPr>
        <p:txBody>
          <a:bodyPr/>
          <a:lstStyle/>
          <a:p>
            <a:r>
              <a:rPr lang="en-US" dirty="0"/>
              <a:t>December 15,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78395-D57A-45BB-9994-3A985657C766}"/>
              </a:ext>
            </a:extLst>
          </p:cNvPr>
          <p:cNvSpPr>
            <a:spLocks noGrp="1"/>
          </p:cNvSpPr>
          <p:nvPr>
            <p:ph type="title"/>
          </p:nvPr>
        </p:nvSpPr>
        <p:spPr/>
        <p:txBody>
          <a:bodyPr/>
          <a:lstStyle/>
          <a:p>
            <a:r>
              <a:rPr lang="en-US"/>
              <a:t>3. Additional Equity Focused CVTE Initiatives</a:t>
            </a:r>
          </a:p>
        </p:txBody>
      </p:sp>
      <p:sp>
        <p:nvSpPr>
          <p:cNvPr id="3" name="Content Placeholder 2">
            <a:extLst>
              <a:ext uri="{FF2B5EF4-FFF2-40B4-BE49-F238E27FC236}">
                <a16:creationId xmlns:a16="http://schemas.microsoft.com/office/drawing/2014/main" id="{A3F4D1EF-A53C-4915-B5CF-1AF4118C639A}"/>
              </a:ext>
            </a:extLst>
          </p:cNvPr>
          <p:cNvSpPr>
            <a:spLocks noGrp="1"/>
          </p:cNvSpPr>
          <p:nvPr>
            <p:ph idx="1"/>
          </p:nvPr>
        </p:nvSpPr>
        <p:spPr>
          <a:xfrm>
            <a:off x="410514" y="1119883"/>
            <a:ext cx="11370972" cy="5236467"/>
          </a:xfrm>
        </p:spPr>
        <p:txBody>
          <a:bodyPr/>
          <a:lstStyle/>
          <a:p>
            <a:r>
              <a:rPr lang="en-US" sz="2800" b="1" dirty="0"/>
              <a:t>CVTE Partnership “After Dark” Programs: </a:t>
            </a:r>
            <a:r>
              <a:rPr lang="en-US" sz="2400" dirty="0"/>
              <a:t>unique collaborations between vocational schools and traditional high schools increasing access to CVTE programming</a:t>
            </a:r>
          </a:p>
          <a:p>
            <a:r>
              <a:rPr lang="en-US" sz="2800" b="1" dirty="0"/>
              <a:t>Streamlined and Consolidated Monitoring: </a:t>
            </a:r>
            <a:r>
              <a:rPr lang="en-US" sz="2400" dirty="0"/>
              <a:t>the process for CVTE (program quality/equity) and MOA (civil rights) monitoring was streamlined to support districts in promoting equitable access to CVTE programs</a:t>
            </a:r>
          </a:p>
          <a:p>
            <a:r>
              <a:rPr lang="en-US" sz="2800" b="1" dirty="0"/>
              <a:t>CVTE </a:t>
            </a:r>
            <a:r>
              <a:rPr lang="en-US" sz="2800" b="1" dirty="0" err="1"/>
              <a:t>Covid</a:t>
            </a:r>
            <a:r>
              <a:rPr lang="en-US" sz="2800" b="1" dirty="0"/>
              <a:t>-Related Reopening Guidelines: </a:t>
            </a:r>
            <a:r>
              <a:rPr lang="en-US" sz="2400" dirty="0"/>
              <a:t>in</a:t>
            </a:r>
            <a:r>
              <a:rPr lang="en-US" sz="2400" b="1" dirty="0"/>
              <a:t> </a:t>
            </a:r>
            <a:r>
              <a:rPr lang="en-US" sz="2400" dirty="0"/>
              <a:t>partnership with MAVA, developed CVTE-specific reopening guidelines for operating programs safely during the pandemic</a:t>
            </a:r>
          </a:p>
          <a:p>
            <a:r>
              <a:rPr lang="en-US" sz="2800" b="1" dirty="0"/>
              <a:t>CVTE Emergency Admissions Guidance: </a:t>
            </a:r>
            <a:r>
              <a:rPr lang="en-US" sz="2400" dirty="0"/>
              <a:t>to address pandemic impacted recruitment and application process, a collaborative approach was developed with stakeholders to create innovative emergency admissions guidance</a:t>
            </a:r>
          </a:p>
          <a:p>
            <a:pPr marL="914400" lvl="2" indent="0">
              <a:buNone/>
            </a:pPr>
            <a:endParaRPr lang="en-US" dirty="0"/>
          </a:p>
          <a:p>
            <a:pPr marL="457200" lvl="1" indent="0">
              <a:buNone/>
            </a:pPr>
            <a:r>
              <a:rPr lang="en-US" dirty="0"/>
              <a:t>	</a:t>
            </a:r>
          </a:p>
          <a:p>
            <a:pPr marL="457200" lvl="1" indent="0">
              <a:buNone/>
            </a:pPr>
            <a:endParaRPr lang="en-US" dirty="0"/>
          </a:p>
        </p:txBody>
      </p:sp>
      <p:sp>
        <p:nvSpPr>
          <p:cNvPr id="4" name="Slide Number Placeholder 3">
            <a:extLst>
              <a:ext uri="{FF2B5EF4-FFF2-40B4-BE49-F238E27FC236}">
                <a16:creationId xmlns:a16="http://schemas.microsoft.com/office/drawing/2014/main" id="{8C4AB391-5FAF-4740-8BCD-B4BDA60E8F31}"/>
              </a:ext>
            </a:extLst>
          </p:cNvPr>
          <p:cNvSpPr>
            <a:spLocks noGrp="1"/>
          </p:cNvSpPr>
          <p:nvPr>
            <p:ph type="sldNum" sz="quarter" idx="12"/>
          </p:nvPr>
        </p:nvSpPr>
        <p:spPr/>
        <p:txBody>
          <a:bodyPr/>
          <a:lstStyle/>
          <a:p>
            <a:fld id="{FF27229C-EC7B-4063-A33B-28A5E87E32ED}" type="slidenum">
              <a:rPr lang="zh-CN" altLang="en-US" smtClean="0"/>
              <a:pPr/>
              <a:t>10</a:t>
            </a:fld>
            <a:endParaRPr lang="zh-CN" altLang="en-US"/>
          </a:p>
        </p:txBody>
      </p:sp>
    </p:spTree>
    <p:extLst>
      <p:ext uri="{BB962C8B-B14F-4D97-AF65-F5344CB8AC3E}">
        <p14:creationId xmlns:p14="http://schemas.microsoft.com/office/powerpoint/2010/main" val="1110734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51686A1-1CA2-4DC8-9CEA-22C62506FE7D}"/>
              </a:ext>
            </a:extLst>
          </p:cNvPr>
          <p:cNvSpPr txBox="1"/>
          <p:nvPr/>
        </p:nvSpPr>
        <p:spPr>
          <a:xfrm>
            <a:off x="559525" y="2460170"/>
            <a:ext cx="1045029" cy="1015663"/>
          </a:xfrm>
          <a:prstGeom prst="rect">
            <a:avLst/>
          </a:prstGeom>
          <a:noFill/>
        </p:spPr>
        <p:txBody>
          <a:bodyPr wrap="square" lIns="91440" tIns="45720" rIns="91440" bIns="45720" rtlCol="0" anchor="t">
            <a:spAutoFit/>
          </a:bodyPr>
          <a:lstStyle/>
          <a:p>
            <a:r>
              <a:rPr lang="en-US" altLang="zh-CN" sz="6000" dirty="0">
                <a:solidFill>
                  <a:schemeClr val="bg1"/>
                </a:solidFill>
                <a:latin typeface="Segoe SemiBold"/>
                <a:cs typeface="Segoe SemiBold" panose="020B0703040204020203" pitchFamily="34" charset="0"/>
              </a:rPr>
              <a:t>04</a:t>
            </a:r>
            <a:endParaRPr lang="en-US" altLang="zh-CN" sz="6000" dirty="0">
              <a:solidFill>
                <a:schemeClr val="bg1"/>
              </a:solidFill>
              <a:latin typeface="Segoe SemiBold" panose="020B0703040204020203" pitchFamily="34" charset="0"/>
              <a:cs typeface="Segoe SemiBold" panose="020B0703040204020203" pitchFamily="34" charset="0"/>
            </a:endParaRPr>
          </a:p>
        </p:txBody>
      </p:sp>
      <p:sp>
        <p:nvSpPr>
          <p:cNvPr id="3" name="文本框 2">
            <a:extLst>
              <a:ext uri="{FF2B5EF4-FFF2-40B4-BE49-F238E27FC236}">
                <a16:creationId xmlns:a16="http://schemas.microsoft.com/office/drawing/2014/main" id="{CD1339F8-8D02-41F1-BC13-8A7F7814425B}"/>
              </a:ext>
            </a:extLst>
          </p:cNvPr>
          <p:cNvSpPr txBox="1">
            <a:spLocks noGrp="1"/>
          </p:cNvSpPr>
          <p:nvPr>
            <p:ph type="title" idx="4294967295"/>
          </p:nvPr>
        </p:nvSpPr>
        <p:spPr>
          <a:xfrm>
            <a:off x="2257426" y="1943100"/>
            <a:ext cx="9801224" cy="20002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pPr>
              <a:lnSpc>
                <a:spcPct val="100000"/>
              </a:lnSpc>
              <a:spcBef>
                <a:spcPts val="0"/>
              </a:spcBef>
              <a:defRPr/>
            </a:pPr>
            <a:r>
              <a:rPr lang="en-US" altLang="zh-CN" sz="4000" dirty="0">
                <a:solidFill>
                  <a:schemeClr val="accent1">
                    <a:lumMod val="50000"/>
                  </a:schemeClr>
                </a:solidFill>
                <a:latin typeface="Segoe UI Semibold"/>
                <a:ea typeface="Segoe UI Black"/>
              </a:rPr>
              <a:t>Q&amp;A</a:t>
            </a:r>
            <a:endParaRPr lang="zh-CN" altLang="en-US" sz="4000" b="0" i="0" u="none" strike="noStrike" kern="1200" cap="none" spc="0" normalizeH="0" baseline="0" noProof="0">
              <a:ln>
                <a:noFill/>
              </a:ln>
              <a:solidFill>
                <a:schemeClr val="accent1">
                  <a:lumMod val="50000"/>
                </a:schemeClr>
              </a:solidFill>
              <a:effectLst/>
              <a:uLnTx/>
              <a:uFillTx/>
              <a:latin typeface="Segoe UI Semibold"/>
            </a:endParaRPr>
          </a:p>
        </p:txBody>
      </p:sp>
    </p:spTree>
    <p:extLst>
      <p:ext uri="{BB962C8B-B14F-4D97-AF65-F5344CB8AC3E}">
        <p14:creationId xmlns:p14="http://schemas.microsoft.com/office/powerpoint/2010/main" val="375909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CAFC36B0-4AD1-44AB-96C1-76527DDE7F8C}"/>
              </a:ext>
            </a:extLst>
          </p:cNvPr>
          <p:cNvSpPr txBox="1">
            <a:spLocks noGrp="1"/>
          </p:cNvSpPr>
          <p:nvPr>
            <p:ph type="title" idx="4294967295"/>
          </p:nvPr>
        </p:nvSpPr>
        <p:spPr>
          <a:xfrm>
            <a:off x="0" y="963497"/>
            <a:ext cx="12191999" cy="147732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9000" i="0" u="none" strike="noStrike" kern="1200" cap="none" spc="0" normalizeH="0" baseline="0" noProof="0" dirty="0">
                <a:ln>
                  <a:noFill/>
                </a:ln>
                <a:solidFill>
                  <a:schemeClr val="bg1"/>
                </a:solidFill>
                <a:effectLst/>
                <a:uLnTx/>
                <a:uFillTx/>
                <a:latin typeface="Segoe SemiBold"/>
                <a:ea typeface="Segoe UI Black"/>
                <a:cs typeface="Segoe SemiBold" panose="020B0703040204020203" pitchFamily="34" charset="0"/>
              </a:rPr>
              <a:t>THANK YOU</a:t>
            </a:r>
            <a:endParaRPr lang="zh-CN" altLang="en-US" sz="9000" i="0" u="none" strike="noStrike" kern="1200" cap="none" spc="0" normalizeH="0" baseline="0" noProof="0">
              <a:ln>
                <a:noFill/>
              </a:ln>
              <a:solidFill>
                <a:schemeClr val="bg1"/>
              </a:solidFill>
              <a:effectLst/>
              <a:uLnTx/>
              <a:uFillTx/>
              <a:latin typeface="Segoe SemiBold"/>
              <a:ea typeface="+mn-ea"/>
              <a:cs typeface="Segoe SemiBold" panose="020B0703040204020203" pitchFamily="34" charset="0"/>
            </a:endParaRPr>
          </a:p>
        </p:txBody>
      </p:sp>
    </p:spTree>
    <p:extLst>
      <p:ext uri="{BB962C8B-B14F-4D97-AF65-F5344CB8AC3E}">
        <p14:creationId xmlns:p14="http://schemas.microsoft.com/office/powerpoint/2010/main" val="228968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30C315A-057B-4784-B61A-E9DD640F9898}"/>
              </a:ext>
            </a:extLst>
          </p:cNvPr>
          <p:cNvSpPr txBox="1">
            <a:spLocks noGrp="1"/>
          </p:cNvSpPr>
          <p:nvPr>
            <p:ph type="title" idx="4294967295"/>
          </p:nvPr>
        </p:nvSpPr>
        <p:spPr>
          <a:xfrm>
            <a:off x="1" y="3190714"/>
            <a:ext cx="2769078"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3200" b="0" i="0" u="none" strike="noStrike" kern="1200" cap="none" spc="0" normalizeH="0" baseline="0" noProof="0" dirty="0">
                <a:ln>
                  <a:noFill/>
                </a:ln>
                <a:solidFill>
                  <a:schemeClr val="bg1"/>
                </a:solidFill>
                <a:effectLst/>
                <a:uLnTx/>
                <a:uFillTx/>
                <a:latin typeface="Segoe SemiBold" panose="020B0703040204020203" pitchFamily="34" charset="0"/>
                <a:ea typeface="Segoe UI Black" panose="020B0A02040204020203" pitchFamily="34" charset="0"/>
                <a:cs typeface="Segoe SemiBold" panose="020B0703040204020203" pitchFamily="34" charset="0"/>
              </a:rPr>
              <a:t>CONTENTS</a:t>
            </a:r>
            <a:endParaRPr kumimoji="0" lang="zh-CN" altLang="en-US" sz="3200" b="0" i="0" u="none" strike="noStrike" kern="1200" cap="none" spc="0" normalizeH="0" baseline="0" noProof="0" dirty="0">
              <a:ln>
                <a:noFill/>
              </a:ln>
              <a:solidFill>
                <a:schemeClr val="bg1"/>
              </a:solidFill>
              <a:effectLst/>
              <a:uLnTx/>
              <a:uFillTx/>
              <a:latin typeface="Segoe SemiBold" panose="020B0703040204020203" pitchFamily="34" charset="0"/>
              <a:ea typeface="+mn-ea"/>
              <a:cs typeface="Segoe SemiBold" panose="020B0703040204020203" pitchFamily="34" charset="0"/>
            </a:endParaRPr>
          </a:p>
        </p:txBody>
      </p:sp>
      <p:grpSp>
        <p:nvGrpSpPr>
          <p:cNvPr id="18" name="Group 17" descr="Welcome"/>
          <p:cNvGrpSpPr/>
          <p:nvPr/>
        </p:nvGrpSpPr>
        <p:grpSpPr>
          <a:xfrm>
            <a:off x="3061064" y="697755"/>
            <a:ext cx="8849496" cy="1921565"/>
            <a:chOff x="3061064" y="188784"/>
            <a:chExt cx="8849496" cy="1921565"/>
          </a:xfrm>
        </p:grpSpPr>
        <p:sp>
          <p:nvSpPr>
            <p:cNvPr id="8" name="矩形 7">
              <a:extLst>
                <a:ext uri="{FF2B5EF4-FFF2-40B4-BE49-F238E27FC236}">
                  <a16:creationId xmlns:a16="http://schemas.microsoft.com/office/drawing/2014/main" id="{C0795994-20AF-4E22-89F5-60153C5543DF}"/>
                </a:ext>
              </a:extLst>
            </p:cNvPr>
            <p:cNvSpPr/>
            <p:nvPr/>
          </p:nvSpPr>
          <p:spPr>
            <a:xfrm>
              <a:off x="3061064" y="188784"/>
              <a:ext cx="809458" cy="80945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Segoe SemiBold" panose="020B0703040204020203" pitchFamily="34" charset="0"/>
                  <a:cs typeface="Segoe SemiBold" panose="020B0703040204020203" pitchFamily="34" charset="0"/>
                </a:rPr>
                <a:t>01</a:t>
              </a:r>
              <a:endParaRPr lang="zh-CN" altLang="en-US" sz="3200" dirty="0">
                <a:latin typeface="Segoe SemiBold" panose="020B0703040204020203" pitchFamily="34" charset="0"/>
                <a:cs typeface="Segoe SemiBold" panose="020B0703040204020203" pitchFamily="34" charset="0"/>
              </a:endParaRPr>
            </a:p>
          </p:txBody>
        </p:sp>
        <p:sp>
          <p:nvSpPr>
            <p:cNvPr id="9" name="文本框 8">
              <a:extLst>
                <a:ext uri="{FF2B5EF4-FFF2-40B4-BE49-F238E27FC236}">
                  <a16:creationId xmlns:a16="http://schemas.microsoft.com/office/drawing/2014/main" id="{73115394-DBAC-4972-899F-89A1E17FA883}"/>
                </a:ext>
              </a:extLst>
            </p:cNvPr>
            <p:cNvSpPr txBox="1"/>
            <p:nvPr/>
          </p:nvSpPr>
          <p:spPr>
            <a:xfrm>
              <a:off x="3918853" y="188784"/>
              <a:ext cx="7991707" cy="1921565"/>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altLang="zh-CN" sz="3200" dirty="0">
                  <a:solidFill>
                    <a:schemeClr val="accent1">
                      <a:lumMod val="50000"/>
                    </a:schemeClr>
                  </a:solidFill>
                  <a:latin typeface="Segoe UI Semibold"/>
                  <a:ea typeface="Segoe UI Black"/>
                </a:rPr>
                <a:t>Career/Vocational Technical Education Admissions Regulations</a:t>
              </a:r>
            </a:p>
            <a:p>
              <a:endParaRPr lang="en-US" altLang="zh-CN" sz="600" dirty="0">
                <a:solidFill>
                  <a:schemeClr val="accent1">
                    <a:lumMod val="50000"/>
                  </a:schemeClr>
                </a:solidFill>
                <a:latin typeface="Segoe UI Semibold"/>
                <a:ea typeface="Segoe UI Black"/>
              </a:endParaRPr>
            </a:p>
            <a:p>
              <a:pPr marL="365760" indent="-182880">
                <a:buFont typeface="Arial"/>
                <a:buChar char="•"/>
              </a:pPr>
              <a:r>
                <a:rPr lang="en-US" altLang="zh-CN" sz="2400" dirty="0">
                  <a:solidFill>
                    <a:schemeClr val="accent1">
                      <a:lumMod val="50000"/>
                    </a:schemeClr>
                  </a:solidFill>
                  <a:latin typeface="Segoe UI Semibold"/>
                  <a:ea typeface="Segoe UI Black"/>
                </a:rPr>
                <a:t>Background</a:t>
              </a:r>
              <a:endParaRPr lang="en-US" altLang="zh-CN" sz="3600" dirty="0">
                <a:solidFill>
                  <a:schemeClr val="accent1">
                    <a:lumMod val="50000"/>
                  </a:schemeClr>
                </a:solidFill>
                <a:latin typeface="Segoe UI Semibold"/>
              </a:endParaRPr>
            </a:p>
            <a:p>
              <a:pPr marL="365760" indent="-182880">
                <a:buFont typeface="Arial"/>
                <a:buChar char="•"/>
              </a:pPr>
              <a:r>
                <a:rPr lang="en-US" altLang="zh-CN" sz="2400" dirty="0">
                  <a:solidFill>
                    <a:schemeClr val="accent1">
                      <a:lumMod val="50000"/>
                    </a:schemeClr>
                  </a:solidFill>
                  <a:latin typeface="Segoe UI Semibold"/>
                  <a:ea typeface="Segoe UI Black"/>
                </a:rPr>
                <a:t>Timeline</a:t>
              </a:r>
              <a:endParaRPr lang="en-US" altLang="zh-CN" sz="3600" dirty="0">
                <a:solidFill>
                  <a:schemeClr val="accent1">
                    <a:lumMod val="50000"/>
                  </a:schemeClr>
                </a:solidFill>
                <a:latin typeface="Segoe UI Semibold"/>
              </a:endParaRPr>
            </a:p>
            <a:p>
              <a:pPr marL="365760" indent="-182880">
                <a:buFont typeface="Arial"/>
                <a:buChar char="•"/>
              </a:pPr>
              <a:r>
                <a:rPr lang="en-US" altLang="zh-CN" sz="2400" dirty="0">
                  <a:solidFill>
                    <a:schemeClr val="accent1">
                      <a:lumMod val="50000"/>
                    </a:schemeClr>
                  </a:solidFill>
                  <a:latin typeface="Segoe UI Semibold"/>
                  <a:ea typeface="Segoe UI Black"/>
                </a:rPr>
                <a:t>Stakeholder Engagement</a:t>
              </a:r>
              <a:endParaRPr lang="en-US" altLang="zh-CN" sz="3600" dirty="0">
                <a:solidFill>
                  <a:schemeClr val="accent1">
                    <a:lumMod val="50000"/>
                  </a:schemeClr>
                </a:solidFill>
                <a:latin typeface="Segoe UI Semibold"/>
              </a:endParaRPr>
            </a:p>
          </p:txBody>
        </p:sp>
      </p:grpSp>
      <p:grpSp>
        <p:nvGrpSpPr>
          <p:cNvPr id="21" name="Group 20" descr="Updates"/>
          <p:cNvGrpSpPr/>
          <p:nvPr/>
        </p:nvGrpSpPr>
        <p:grpSpPr>
          <a:xfrm>
            <a:off x="3061064" y="2995973"/>
            <a:ext cx="8839200" cy="840656"/>
            <a:chOff x="3061063" y="1873080"/>
            <a:chExt cx="8839200" cy="840656"/>
          </a:xfrm>
        </p:grpSpPr>
        <p:sp>
          <p:nvSpPr>
            <p:cNvPr id="10" name="矩形 9">
              <a:extLst>
                <a:ext uri="{FF2B5EF4-FFF2-40B4-BE49-F238E27FC236}">
                  <a16:creationId xmlns:a16="http://schemas.microsoft.com/office/drawing/2014/main" id="{8F780B69-F97B-4D0D-8F5F-78444E7DF0F0}"/>
                </a:ext>
              </a:extLst>
            </p:cNvPr>
            <p:cNvSpPr/>
            <p:nvPr/>
          </p:nvSpPr>
          <p:spPr>
            <a:xfrm>
              <a:off x="3061063" y="1873080"/>
              <a:ext cx="809459" cy="809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Segoe SemiBold" panose="020B0703040204020203" pitchFamily="34" charset="0"/>
                  <a:cs typeface="Segoe SemiBold" panose="020B0703040204020203" pitchFamily="34" charset="0"/>
                </a:rPr>
                <a:t>02</a:t>
              </a:r>
              <a:endParaRPr lang="zh-CN" altLang="en-US" sz="3200" dirty="0">
                <a:latin typeface="Segoe SemiBold" panose="020B0703040204020203" pitchFamily="34" charset="0"/>
                <a:cs typeface="Segoe SemiBold" panose="020B0703040204020203" pitchFamily="34" charset="0"/>
              </a:endParaRPr>
            </a:p>
          </p:txBody>
        </p:sp>
        <p:sp>
          <p:nvSpPr>
            <p:cNvPr id="11" name="文本框 10">
              <a:extLst>
                <a:ext uri="{FF2B5EF4-FFF2-40B4-BE49-F238E27FC236}">
                  <a16:creationId xmlns:a16="http://schemas.microsoft.com/office/drawing/2014/main" id="{EBB88417-3982-47EE-8B46-D25117B6C604}"/>
                </a:ext>
              </a:extLst>
            </p:cNvPr>
            <p:cNvSpPr txBox="1"/>
            <p:nvPr/>
          </p:nvSpPr>
          <p:spPr>
            <a:xfrm>
              <a:off x="3918853" y="1904277"/>
              <a:ext cx="7981410" cy="809459"/>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altLang="zh-CN" sz="3200" dirty="0">
                  <a:solidFill>
                    <a:schemeClr val="accent1">
                      <a:lumMod val="50000"/>
                    </a:schemeClr>
                  </a:solidFill>
                  <a:latin typeface="Segoe UI Semibold"/>
                  <a:ea typeface="Segoe UI Black"/>
                </a:rPr>
                <a:t>CVTE Data and Research</a:t>
              </a:r>
              <a:endParaRPr lang="en-US" altLang="zh-CN" sz="3200">
                <a:solidFill>
                  <a:schemeClr val="accent1">
                    <a:lumMod val="50000"/>
                  </a:schemeClr>
                </a:solidFill>
                <a:latin typeface="Segoe UI Semibold"/>
              </a:endParaRPr>
            </a:p>
          </p:txBody>
        </p:sp>
      </p:grpSp>
      <p:grpSp>
        <p:nvGrpSpPr>
          <p:cNvPr id="22" name="Group 21" descr="Remote Services Plan"/>
          <p:cNvGrpSpPr/>
          <p:nvPr/>
        </p:nvGrpSpPr>
        <p:grpSpPr>
          <a:xfrm>
            <a:off x="3061064" y="4105559"/>
            <a:ext cx="8942173" cy="809459"/>
            <a:chOff x="3061062" y="3110799"/>
            <a:chExt cx="8942173" cy="809459"/>
          </a:xfrm>
        </p:grpSpPr>
        <p:sp>
          <p:nvSpPr>
            <p:cNvPr id="12" name="矩形 11">
              <a:extLst>
                <a:ext uri="{FF2B5EF4-FFF2-40B4-BE49-F238E27FC236}">
                  <a16:creationId xmlns:a16="http://schemas.microsoft.com/office/drawing/2014/main" id="{8EED5C95-0E4E-4512-8773-6CA4934A6C58}"/>
                </a:ext>
              </a:extLst>
            </p:cNvPr>
            <p:cNvSpPr/>
            <p:nvPr/>
          </p:nvSpPr>
          <p:spPr>
            <a:xfrm>
              <a:off x="3061062" y="3110799"/>
              <a:ext cx="809459" cy="809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Segoe SemiBold" panose="020B0703040204020203" pitchFamily="34" charset="0"/>
                  <a:cs typeface="Segoe SemiBold" panose="020B0703040204020203" pitchFamily="34" charset="0"/>
                </a:rPr>
                <a:t>03</a:t>
              </a:r>
              <a:endParaRPr lang="zh-CN" altLang="en-US" sz="3200" dirty="0">
                <a:latin typeface="Segoe SemiBold" panose="020B0703040204020203" pitchFamily="34" charset="0"/>
                <a:cs typeface="Segoe SemiBold" panose="020B0703040204020203" pitchFamily="34" charset="0"/>
              </a:endParaRPr>
            </a:p>
          </p:txBody>
        </p:sp>
        <p:sp>
          <p:nvSpPr>
            <p:cNvPr id="13" name="文本框 12">
              <a:extLst>
                <a:ext uri="{FF2B5EF4-FFF2-40B4-BE49-F238E27FC236}">
                  <a16:creationId xmlns:a16="http://schemas.microsoft.com/office/drawing/2014/main" id="{2EAD39A1-22F8-4668-9D3F-D036B2AB825E}"/>
                </a:ext>
              </a:extLst>
            </p:cNvPr>
            <p:cNvSpPr txBox="1"/>
            <p:nvPr/>
          </p:nvSpPr>
          <p:spPr>
            <a:xfrm>
              <a:off x="3918853" y="3110800"/>
              <a:ext cx="8084382" cy="809458"/>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altLang="zh-CN" sz="3200" dirty="0">
                  <a:solidFill>
                    <a:schemeClr val="accent1">
                      <a:lumMod val="50000"/>
                    </a:schemeClr>
                  </a:solidFill>
                  <a:latin typeface="Segoe UI Semibold"/>
                  <a:ea typeface="Segoe UI Black"/>
                </a:rPr>
                <a:t>Additional Equity-Focused CVTE Initiatives</a:t>
              </a:r>
            </a:p>
          </p:txBody>
        </p:sp>
      </p:grpSp>
      <p:grpSp>
        <p:nvGrpSpPr>
          <p:cNvPr id="23" name="Group 22" descr="Parent Letter"/>
          <p:cNvGrpSpPr/>
          <p:nvPr/>
        </p:nvGrpSpPr>
        <p:grpSpPr>
          <a:xfrm>
            <a:off x="3061064" y="5211564"/>
            <a:ext cx="8839202" cy="809459"/>
            <a:chOff x="3061061" y="4335544"/>
            <a:chExt cx="8839202" cy="809459"/>
          </a:xfrm>
        </p:grpSpPr>
        <p:sp>
          <p:nvSpPr>
            <p:cNvPr id="14" name="矩形 13">
              <a:extLst>
                <a:ext uri="{FF2B5EF4-FFF2-40B4-BE49-F238E27FC236}">
                  <a16:creationId xmlns:a16="http://schemas.microsoft.com/office/drawing/2014/main" id="{DF81D714-3905-427B-B5F8-783DEB3D0A2D}"/>
                </a:ext>
              </a:extLst>
            </p:cNvPr>
            <p:cNvSpPr/>
            <p:nvPr/>
          </p:nvSpPr>
          <p:spPr>
            <a:xfrm>
              <a:off x="3061061" y="4335544"/>
              <a:ext cx="809459" cy="8094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Segoe SemiBold" panose="020B0703040204020203" pitchFamily="34" charset="0"/>
                  <a:cs typeface="Segoe SemiBold" panose="020B0703040204020203" pitchFamily="34" charset="0"/>
                </a:rPr>
                <a:t>04</a:t>
              </a:r>
              <a:endParaRPr lang="zh-CN" altLang="en-US" sz="3200" dirty="0">
                <a:latin typeface="Segoe SemiBold" panose="020B0703040204020203" pitchFamily="34" charset="0"/>
                <a:cs typeface="Segoe SemiBold" panose="020B0703040204020203" pitchFamily="34" charset="0"/>
              </a:endParaRPr>
            </a:p>
          </p:txBody>
        </p:sp>
        <p:sp>
          <p:nvSpPr>
            <p:cNvPr id="15" name="文本框 14">
              <a:extLst>
                <a:ext uri="{FF2B5EF4-FFF2-40B4-BE49-F238E27FC236}">
                  <a16:creationId xmlns:a16="http://schemas.microsoft.com/office/drawing/2014/main" id="{9440FE6B-2417-4F54-8A87-259875C67EB3}"/>
                </a:ext>
              </a:extLst>
            </p:cNvPr>
            <p:cNvSpPr txBox="1"/>
            <p:nvPr/>
          </p:nvSpPr>
          <p:spPr>
            <a:xfrm>
              <a:off x="3918853" y="4386331"/>
              <a:ext cx="7981410" cy="758672"/>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altLang="zh-CN" sz="3200" dirty="0">
                  <a:solidFill>
                    <a:schemeClr val="accent1">
                      <a:lumMod val="50000"/>
                    </a:schemeClr>
                  </a:solidFill>
                  <a:latin typeface="Segoe UI Semibold"/>
                  <a:ea typeface="Segoe UI Black"/>
                </a:rPr>
                <a:t>Q&amp;A</a:t>
              </a:r>
              <a:endParaRPr lang="zh-CN" altLang="en-US" sz="3200" dirty="0">
                <a:solidFill>
                  <a:schemeClr val="accent1">
                    <a:lumMod val="50000"/>
                  </a:schemeClr>
                </a:solidFill>
                <a:latin typeface="Segoe UI Semibold"/>
              </a:endParaRPr>
            </a:p>
          </p:txBody>
        </p:sp>
      </p:grpSp>
    </p:spTree>
    <p:extLst>
      <p:ext uri="{BB962C8B-B14F-4D97-AF65-F5344CB8AC3E}">
        <p14:creationId xmlns:p14="http://schemas.microsoft.com/office/powerpoint/2010/main" val="3218815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51686A1-1CA2-4DC8-9CEA-22C62506FE7D}"/>
              </a:ext>
            </a:extLst>
          </p:cNvPr>
          <p:cNvSpPr txBox="1"/>
          <p:nvPr/>
        </p:nvSpPr>
        <p:spPr>
          <a:xfrm>
            <a:off x="559525" y="2460170"/>
            <a:ext cx="1045029" cy="1015663"/>
          </a:xfrm>
          <a:prstGeom prst="rect">
            <a:avLst/>
          </a:prstGeom>
          <a:noFill/>
        </p:spPr>
        <p:txBody>
          <a:bodyPr wrap="square" lIns="91440" tIns="45720" rIns="91440" bIns="45720" rtlCol="0" anchor="t">
            <a:spAutoFit/>
          </a:bodyPr>
          <a:lstStyle/>
          <a:p>
            <a:r>
              <a:rPr lang="en-US" altLang="zh-CN" sz="6000" dirty="0">
                <a:solidFill>
                  <a:schemeClr val="bg1"/>
                </a:solidFill>
                <a:latin typeface="Segoe SemiBold"/>
                <a:cs typeface="Segoe SemiBold" panose="020B0703040204020203" pitchFamily="34" charset="0"/>
              </a:rPr>
              <a:t>01</a:t>
            </a:r>
            <a:endParaRPr lang="en-US" altLang="zh-CN" sz="6000" dirty="0">
              <a:solidFill>
                <a:schemeClr val="bg1"/>
              </a:solidFill>
              <a:latin typeface="Segoe SemiBold" panose="020B0703040204020203" pitchFamily="34" charset="0"/>
              <a:cs typeface="Segoe SemiBold" panose="020B0703040204020203" pitchFamily="34" charset="0"/>
            </a:endParaRPr>
          </a:p>
        </p:txBody>
      </p:sp>
      <p:sp>
        <p:nvSpPr>
          <p:cNvPr id="5" name="文本框 8">
            <a:extLst>
              <a:ext uri="{FF2B5EF4-FFF2-40B4-BE49-F238E27FC236}">
                <a16:creationId xmlns:a16="http://schemas.microsoft.com/office/drawing/2014/main" id="{DB50ECCD-0299-44E3-8AA0-49CDFD868905}"/>
              </a:ext>
            </a:extLst>
          </p:cNvPr>
          <p:cNvSpPr txBox="1"/>
          <p:nvPr/>
        </p:nvSpPr>
        <p:spPr>
          <a:xfrm>
            <a:off x="2363961" y="1984917"/>
            <a:ext cx="7991707" cy="1921565"/>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altLang="zh-CN" sz="3600" dirty="0">
                <a:solidFill>
                  <a:schemeClr val="accent1">
                    <a:lumMod val="50000"/>
                  </a:schemeClr>
                </a:solidFill>
                <a:latin typeface="Segoe UI Semibold"/>
                <a:ea typeface="Segoe UI Black"/>
              </a:rPr>
              <a:t>CVTE Admissions Regulations</a:t>
            </a:r>
          </a:p>
          <a:p>
            <a:endParaRPr lang="en-US" altLang="zh-CN" sz="600" dirty="0">
              <a:solidFill>
                <a:schemeClr val="accent1">
                  <a:lumMod val="50000"/>
                </a:schemeClr>
              </a:solidFill>
              <a:latin typeface="Segoe UI Semibold"/>
              <a:ea typeface="Segoe UI Black"/>
            </a:endParaRPr>
          </a:p>
          <a:p>
            <a:pPr marL="365760" indent="-182880">
              <a:buFont typeface="Arial"/>
              <a:buChar char="•"/>
            </a:pPr>
            <a:r>
              <a:rPr lang="en-US" altLang="zh-CN" sz="2400" dirty="0">
                <a:solidFill>
                  <a:schemeClr val="accent1">
                    <a:lumMod val="50000"/>
                  </a:schemeClr>
                </a:solidFill>
                <a:latin typeface="Segoe UI Semibold"/>
                <a:ea typeface="Segoe UI Black"/>
              </a:rPr>
              <a:t>Background</a:t>
            </a:r>
            <a:endParaRPr lang="en-US" altLang="zh-CN" sz="3600" dirty="0">
              <a:solidFill>
                <a:schemeClr val="accent1">
                  <a:lumMod val="50000"/>
                </a:schemeClr>
              </a:solidFill>
              <a:latin typeface="Segoe UI Semibold"/>
            </a:endParaRPr>
          </a:p>
          <a:p>
            <a:pPr marL="365760" indent="-182880">
              <a:buFont typeface="Arial"/>
              <a:buChar char="•"/>
            </a:pPr>
            <a:r>
              <a:rPr lang="en-US" altLang="zh-CN" sz="2400" dirty="0">
                <a:solidFill>
                  <a:schemeClr val="accent1">
                    <a:lumMod val="50000"/>
                  </a:schemeClr>
                </a:solidFill>
                <a:latin typeface="Segoe UI Semibold"/>
                <a:ea typeface="Segoe UI Black"/>
              </a:rPr>
              <a:t>Timeline</a:t>
            </a:r>
            <a:endParaRPr lang="en-US" altLang="zh-CN" sz="3600" dirty="0">
              <a:solidFill>
                <a:schemeClr val="accent1">
                  <a:lumMod val="50000"/>
                </a:schemeClr>
              </a:solidFill>
              <a:latin typeface="Segoe UI Semibold"/>
            </a:endParaRPr>
          </a:p>
          <a:p>
            <a:pPr marL="365760" indent="-182880">
              <a:buFont typeface="Arial"/>
              <a:buChar char="•"/>
            </a:pPr>
            <a:r>
              <a:rPr lang="en-US" altLang="zh-CN" sz="2400" dirty="0">
                <a:solidFill>
                  <a:schemeClr val="accent1">
                    <a:lumMod val="50000"/>
                  </a:schemeClr>
                </a:solidFill>
                <a:latin typeface="Segoe UI Semibold"/>
                <a:ea typeface="Segoe UI Black"/>
              </a:rPr>
              <a:t>Stakeholder Engagement</a:t>
            </a:r>
            <a:endParaRPr lang="en-US" altLang="zh-CN" sz="3600" dirty="0">
              <a:solidFill>
                <a:schemeClr val="accent1">
                  <a:lumMod val="50000"/>
                </a:schemeClr>
              </a:solidFill>
              <a:latin typeface="Segoe UI Semibold"/>
            </a:endParaRPr>
          </a:p>
        </p:txBody>
      </p:sp>
      <p:sp>
        <p:nvSpPr>
          <p:cNvPr id="3" name="Title 2">
            <a:extLst>
              <a:ext uri="{FF2B5EF4-FFF2-40B4-BE49-F238E27FC236}">
                <a16:creationId xmlns:a16="http://schemas.microsoft.com/office/drawing/2014/main" id="{6F7D9BB1-F1F5-4517-A8BC-207300C01218}"/>
              </a:ext>
            </a:extLst>
          </p:cNvPr>
          <p:cNvSpPr>
            <a:spLocks noGrp="1"/>
          </p:cNvSpPr>
          <p:nvPr>
            <p:ph type="title" idx="4294967295"/>
          </p:nvPr>
        </p:nvSpPr>
        <p:spPr>
          <a:xfrm>
            <a:off x="838200" y="-1325563"/>
            <a:ext cx="10515600" cy="1325563"/>
          </a:xfrm>
        </p:spPr>
        <p:txBody>
          <a:bodyPr vert="horz" lIns="91440" tIns="45720" rIns="91440" bIns="45720" rtlCol="0" anchor="b">
            <a:noAutofit/>
          </a:bodyPr>
          <a:lstStyle/>
          <a:p>
            <a:r>
              <a:rPr lang="en-US" dirty="0"/>
              <a:t>Section 01</a:t>
            </a:r>
          </a:p>
        </p:txBody>
      </p:sp>
    </p:spTree>
    <p:extLst>
      <p:ext uri="{BB962C8B-B14F-4D97-AF65-F5344CB8AC3E}">
        <p14:creationId xmlns:p14="http://schemas.microsoft.com/office/powerpoint/2010/main" val="9474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057FF-B673-44D7-93C3-A650C24E1261}"/>
              </a:ext>
            </a:extLst>
          </p:cNvPr>
          <p:cNvSpPr>
            <a:spLocks noGrp="1"/>
          </p:cNvSpPr>
          <p:nvPr>
            <p:ph type="title"/>
          </p:nvPr>
        </p:nvSpPr>
        <p:spPr/>
        <p:txBody>
          <a:bodyPr/>
          <a:lstStyle/>
          <a:p>
            <a:r>
              <a:rPr lang="en-US" b="1" dirty="0">
                <a:latin typeface="Segoe UI Semibold"/>
                <a:cs typeface="Segoe UI Semibold"/>
              </a:rPr>
              <a:t>1. CVTE Admissions Regulations – Background</a:t>
            </a:r>
            <a:endParaRPr lang="en-US" dirty="0"/>
          </a:p>
        </p:txBody>
      </p:sp>
      <p:sp>
        <p:nvSpPr>
          <p:cNvPr id="3" name="Content Placeholder 2">
            <a:extLst>
              <a:ext uri="{FF2B5EF4-FFF2-40B4-BE49-F238E27FC236}">
                <a16:creationId xmlns:a16="http://schemas.microsoft.com/office/drawing/2014/main" id="{D7F8B0DD-1B21-4965-9A2F-FAFB70EBA9B5}"/>
              </a:ext>
            </a:extLst>
          </p:cNvPr>
          <p:cNvSpPr>
            <a:spLocks noGrp="1"/>
          </p:cNvSpPr>
          <p:nvPr>
            <p:ph idx="1"/>
          </p:nvPr>
        </p:nvSpPr>
        <p:spPr>
          <a:xfrm>
            <a:off x="567743" y="1458930"/>
            <a:ext cx="11370972" cy="4821219"/>
          </a:xfrm>
        </p:spPr>
        <p:txBody>
          <a:bodyPr/>
          <a:lstStyle/>
          <a:p>
            <a:pPr marL="0" indent="0">
              <a:spcBef>
                <a:spcPts val="600"/>
              </a:spcBef>
              <a:buNone/>
            </a:pPr>
            <a:r>
              <a:rPr lang="en-US" sz="2800" b="1" i="0" u="none" strike="noStrike" dirty="0">
                <a:solidFill>
                  <a:schemeClr val="bg2">
                    <a:lumMod val="10000"/>
                  </a:schemeClr>
                </a:solidFill>
                <a:effectLst/>
                <a:latin typeface="+mn-lt"/>
                <a:cs typeface="Segoe UI"/>
              </a:rPr>
              <a:t>Phase </a:t>
            </a:r>
            <a:r>
              <a:rPr lang="en-US" sz="2800" b="1" dirty="0">
                <a:solidFill>
                  <a:schemeClr val="bg2">
                    <a:lumMod val="10000"/>
                  </a:schemeClr>
                </a:solidFill>
                <a:latin typeface="+mn-lt"/>
                <a:cs typeface="Segoe UI"/>
              </a:rPr>
              <a:t>1 </a:t>
            </a:r>
            <a:r>
              <a:rPr lang="en-US" sz="2800" dirty="0">
                <a:solidFill>
                  <a:schemeClr val="bg2">
                    <a:lumMod val="10000"/>
                  </a:schemeClr>
                </a:solidFill>
                <a:latin typeface="+mn-lt"/>
                <a:cs typeface="Segoe UI"/>
              </a:rPr>
              <a:t>changes</a:t>
            </a:r>
            <a:r>
              <a:rPr lang="en-US" sz="2800" b="0" i="0" u="none" strike="noStrike" dirty="0">
                <a:solidFill>
                  <a:schemeClr val="bg2">
                    <a:lumMod val="10000"/>
                  </a:schemeClr>
                </a:solidFill>
                <a:effectLst/>
                <a:latin typeface="+mn-lt"/>
                <a:cs typeface="Segoe UI"/>
              </a:rPr>
              <a:t> adopted by BESE in February 2020, to</a:t>
            </a:r>
            <a:endParaRPr lang="en-US" sz="2800" b="0" dirty="0">
              <a:solidFill>
                <a:schemeClr val="bg2">
                  <a:lumMod val="10000"/>
                </a:schemeClr>
              </a:solidFill>
              <a:effectLst/>
              <a:latin typeface="+mn-lt"/>
              <a:cs typeface="Segoe UI"/>
            </a:endParaRPr>
          </a:p>
          <a:p>
            <a:pPr marL="514350" indent="-514350" rtl="0" fontAlgn="base">
              <a:spcBef>
                <a:spcPts val="600"/>
              </a:spcBef>
              <a:spcAft>
                <a:spcPts val="0"/>
              </a:spcAft>
              <a:buFont typeface="+mj-lt"/>
              <a:buAutoNum type="arabicPeriod"/>
            </a:pPr>
            <a:r>
              <a:rPr lang="en-US" sz="2800" b="0" i="0" u="none" strike="noStrike" dirty="0">
                <a:solidFill>
                  <a:schemeClr val="bg2">
                    <a:lumMod val="10000"/>
                  </a:schemeClr>
                </a:solidFill>
                <a:effectLst/>
                <a:latin typeface="+mn-lt"/>
              </a:rPr>
              <a:t>Support the creation of new VTE programs and expand access to the full range of programs for students; </a:t>
            </a:r>
          </a:p>
          <a:p>
            <a:pPr marL="514350" indent="-514350" rtl="0" fontAlgn="base">
              <a:spcBef>
                <a:spcPts val="0"/>
              </a:spcBef>
              <a:spcAft>
                <a:spcPts val="0"/>
              </a:spcAft>
              <a:buFont typeface="+mj-lt"/>
              <a:buAutoNum type="arabicPeriod"/>
            </a:pPr>
            <a:r>
              <a:rPr lang="en-US" sz="2800" b="0" i="0" u="none" strike="noStrike" dirty="0">
                <a:solidFill>
                  <a:schemeClr val="bg2">
                    <a:lumMod val="10000"/>
                  </a:schemeClr>
                </a:solidFill>
                <a:effectLst/>
                <a:latin typeface="+mn-lt"/>
              </a:rPr>
              <a:t>Strengthen program quality; and </a:t>
            </a:r>
          </a:p>
          <a:p>
            <a:pPr marL="514350" indent="-514350" rtl="0" fontAlgn="base">
              <a:spcBef>
                <a:spcPts val="0"/>
              </a:spcBef>
              <a:spcAft>
                <a:spcPts val="0"/>
              </a:spcAft>
              <a:buFont typeface="+mj-lt"/>
              <a:buAutoNum type="arabicPeriod"/>
            </a:pPr>
            <a:r>
              <a:rPr lang="en-US" sz="2800" b="0" i="0" u="none" strike="noStrike" dirty="0">
                <a:solidFill>
                  <a:schemeClr val="bg2">
                    <a:lumMod val="10000"/>
                  </a:schemeClr>
                </a:solidFill>
                <a:effectLst/>
                <a:latin typeface="+mn-lt"/>
              </a:rPr>
              <a:t>Streamline the vocational educator licensure process and create additional pathways to licensure.  </a:t>
            </a:r>
          </a:p>
          <a:p>
            <a:pPr marL="0" indent="0">
              <a:buNone/>
            </a:pPr>
            <a:r>
              <a:rPr lang="en-US" sz="2800" b="1" i="0" u="none" strike="noStrike" dirty="0">
                <a:solidFill>
                  <a:schemeClr val="bg2">
                    <a:lumMod val="10000"/>
                  </a:schemeClr>
                </a:solidFill>
                <a:effectLst/>
                <a:latin typeface="+mn-lt"/>
              </a:rPr>
              <a:t>Phase 2 </a:t>
            </a:r>
            <a:r>
              <a:rPr lang="en-US" sz="2800" b="0" i="0" u="none" strike="noStrike" dirty="0">
                <a:solidFill>
                  <a:schemeClr val="bg2">
                    <a:lumMod val="10000"/>
                  </a:schemeClr>
                </a:solidFill>
                <a:effectLst/>
                <a:latin typeface="+mn-lt"/>
              </a:rPr>
              <a:t>will adopt necessary changes to the CVTE admissions regulations to promote </a:t>
            </a:r>
            <a:r>
              <a:rPr lang="en-US" sz="2800" b="1" i="0" u="none" strike="noStrike" dirty="0">
                <a:solidFill>
                  <a:schemeClr val="bg2">
                    <a:lumMod val="10000"/>
                  </a:schemeClr>
                </a:solidFill>
                <a:effectLst/>
                <a:latin typeface="+mn-lt"/>
              </a:rPr>
              <a:t>equitable access</a:t>
            </a:r>
            <a:r>
              <a:rPr lang="en-US" sz="2800" b="0" i="0" u="none" strike="noStrike" dirty="0">
                <a:solidFill>
                  <a:schemeClr val="bg2">
                    <a:lumMod val="10000"/>
                  </a:schemeClr>
                </a:solidFill>
                <a:effectLst/>
                <a:latin typeface="+mn-lt"/>
              </a:rPr>
              <a:t> to CVTE programs, effective for students starting high school in Fall 2022</a:t>
            </a:r>
            <a:endParaRPr lang="en-US" sz="2800" dirty="0">
              <a:solidFill>
                <a:schemeClr val="bg2">
                  <a:lumMod val="10000"/>
                </a:schemeClr>
              </a:solidFill>
            </a:endParaRPr>
          </a:p>
        </p:txBody>
      </p:sp>
      <p:sp>
        <p:nvSpPr>
          <p:cNvPr id="4" name="Slide Number Placeholder 3">
            <a:extLst>
              <a:ext uri="{FF2B5EF4-FFF2-40B4-BE49-F238E27FC236}">
                <a16:creationId xmlns:a16="http://schemas.microsoft.com/office/drawing/2014/main" id="{77EAD58A-0EAA-44DA-87CD-078698D5CF81}"/>
              </a:ext>
            </a:extLst>
          </p:cNvPr>
          <p:cNvSpPr>
            <a:spLocks noGrp="1"/>
          </p:cNvSpPr>
          <p:nvPr>
            <p:ph type="sldNum" sz="quarter" idx="12"/>
          </p:nvPr>
        </p:nvSpPr>
        <p:spPr/>
        <p:txBody>
          <a:bodyPr/>
          <a:lstStyle/>
          <a:p>
            <a:fld id="{FF27229C-EC7B-4063-A33B-28A5E87E32ED}" type="slidenum">
              <a:rPr lang="zh-CN" altLang="en-US" smtClean="0"/>
              <a:pPr/>
              <a:t>4</a:t>
            </a:fld>
            <a:endParaRPr lang="zh-CN" altLang="en-US"/>
          </a:p>
        </p:txBody>
      </p:sp>
    </p:spTree>
    <p:extLst>
      <p:ext uri="{BB962C8B-B14F-4D97-AF65-F5344CB8AC3E}">
        <p14:creationId xmlns:p14="http://schemas.microsoft.com/office/powerpoint/2010/main" val="2014188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DBEAC-E874-42A4-842B-E0DEC4443026}"/>
              </a:ext>
            </a:extLst>
          </p:cNvPr>
          <p:cNvSpPr>
            <a:spLocks noGrp="1"/>
          </p:cNvSpPr>
          <p:nvPr>
            <p:ph type="title"/>
          </p:nvPr>
        </p:nvSpPr>
        <p:spPr/>
        <p:txBody>
          <a:bodyPr/>
          <a:lstStyle/>
          <a:p>
            <a:pPr>
              <a:spcBef>
                <a:spcPts val="0"/>
              </a:spcBef>
            </a:pPr>
            <a:r>
              <a:rPr lang="en-US" b="1" dirty="0">
                <a:latin typeface="Segoe UI Semibold"/>
                <a:cs typeface="Segoe UI Semibold"/>
              </a:rPr>
              <a:t>1. CVTE Admissions Regulations – Timeline </a:t>
            </a:r>
            <a:endParaRPr lang="en-US" dirty="0"/>
          </a:p>
        </p:txBody>
      </p:sp>
      <p:sp>
        <p:nvSpPr>
          <p:cNvPr id="4" name="Slide Number Placeholder 3">
            <a:extLst>
              <a:ext uri="{FF2B5EF4-FFF2-40B4-BE49-F238E27FC236}">
                <a16:creationId xmlns:a16="http://schemas.microsoft.com/office/drawing/2014/main" id="{E48CC06A-9C31-4CE1-9A91-51B78BA4CD7B}"/>
              </a:ext>
            </a:extLst>
          </p:cNvPr>
          <p:cNvSpPr>
            <a:spLocks noGrp="1"/>
          </p:cNvSpPr>
          <p:nvPr>
            <p:ph type="sldNum" sz="quarter" idx="12"/>
          </p:nvPr>
        </p:nvSpPr>
        <p:spPr/>
        <p:txBody>
          <a:bodyPr/>
          <a:lstStyle/>
          <a:p>
            <a:fld id="{FF27229C-EC7B-4063-A33B-28A5E87E32ED}" type="slidenum">
              <a:rPr lang="zh-CN" altLang="en-US" smtClean="0"/>
              <a:pPr/>
              <a:t>5</a:t>
            </a:fld>
            <a:endParaRPr lang="zh-CN" altLang="en-US"/>
          </a:p>
        </p:txBody>
      </p:sp>
      <p:pic>
        <p:nvPicPr>
          <p:cNvPr id="5" name="Picture 4" descr="CVTE Admissions Regulations - Timeline">
            <a:extLst>
              <a:ext uri="{FF2B5EF4-FFF2-40B4-BE49-F238E27FC236}">
                <a16:creationId xmlns:a16="http://schemas.microsoft.com/office/drawing/2014/main" id="{F19EBADD-5E04-4ACE-9AAE-16A2985ECDE0}"/>
              </a:ext>
            </a:extLst>
          </p:cNvPr>
          <p:cNvPicPr>
            <a:picLocks noChangeAspect="1"/>
          </p:cNvPicPr>
          <p:nvPr/>
        </p:nvPicPr>
        <p:blipFill>
          <a:blip r:embed="rId3"/>
          <a:stretch>
            <a:fillRect/>
          </a:stretch>
        </p:blipFill>
        <p:spPr>
          <a:xfrm>
            <a:off x="450647" y="1652955"/>
            <a:ext cx="11290705" cy="4333508"/>
          </a:xfrm>
          <a:prstGeom prst="rect">
            <a:avLst/>
          </a:prstGeom>
        </p:spPr>
      </p:pic>
    </p:spTree>
    <p:extLst>
      <p:ext uri="{BB962C8B-B14F-4D97-AF65-F5344CB8AC3E}">
        <p14:creationId xmlns:p14="http://schemas.microsoft.com/office/powerpoint/2010/main" val="1289762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A82A-F2AE-4E03-995D-CED2192EF806}"/>
              </a:ext>
            </a:extLst>
          </p:cNvPr>
          <p:cNvSpPr>
            <a:spLocks noGrp="1"/>
          </p:cNvSpPr>
          <p:nvPr>
            <p:ph type="title"/>
          </p:nvPr>
        </p:nvSpPr>
        <p:spPr/>
        <p:txBody>
          <a:bodyPr/>
          <a:lstStyle/>
          <a:p>
            <a:r>
              <a:rPr lang="en-US" b="1" dirty="0">
                <a:latin typeface="Segoe UI Semibold"/>
                <a:cs typeface="Segoe UI Semibold"/>
              </a:rPr>
              <a:t>1. CVTE Admissions Regulations – </a:t>
            </a:r>
            <a:r>
              <a:rPr lang="en-US" dirty="0">
                <a:latin typeface="Segoe UI Semibold"/>
                <a:cs typeface="Segoe UI Semibold"/>
              </a:rPr>
              <a:t>Stakeholder Engagement</a:t>
            </a:r>
            <a:endParaRPr lang="en-US" dirty="0"/>
          </a:p>
        </p:txBody>
      </p:sp>
      <p:sp>
        <p:nvSpPr>
          <p:cNvPr id="3" name="Content Placeholder 2">
            <a:extLst>
              <a:ext uri="{FF2B5EF4-FFF2-40B4-BE49-F238E27FC236}">
                <a16:creationId xmlns:a16="http://schemas.microsoft.com/office/drawing/2014/main" id="{EAB4177C-DCC4-4471-B289-4A562B11C0AC}"/>
              </a:ext>
            </a:extLst>
          </p:cNvPr>
          <p:cNvSpPr>
            <a:spLocks noGrp="1"/>
          </p:cNvSpPr>
          <p:nvPr>
            <p:ph idx="1"/>
          </p:nvPr>
        </p:nvSpPr>
        <p:spPr/>
        <p:txBody>
          <a:bodyPr vert="horz" lIns="91440" tIns="45720" rIns="91440" bIns="45720" rtlCol="0" anchor="t">
            <a:noAutofit/>
          </a:bodyPr>
          <a:lstStyle/>
          <a:p>
            <a:pPr marL="0" indent="0">
              <a:buNone/>
            </a:pPr>
            <a:endParaRPr lang="en-US" dirty="0">
              <a:latin typeface="Segoe UI"/>
              <a:cs typeface="Segoe UI"/>
            </a:endParaRPr>
          </a:p>
          <a:p>
            <a:pPr marL="0" indent="0">
              <a:buNone/>
            </a:pPr>
            <a:endParaRPr lang="en-US" dirty="0">
              <a:latin typeface="Segoe UI"/>
              <a:cs typeface="Segoe UI"/>
            </a:endParaRPr>
          </a:p>
          <a:p>
            <a:pPr marL="0" indent="0">
              <a:buNone/>
            </a:pPr>
            <a:r>
              <a:rPr lang="en-US" sz="2800" dirty="0">
                <a:solidFill>
                  <a:srgbClr val="1D2228"/>
                </a:solidFill>
                <a:latin typeface="+mj-lt"/>
                <a:ea typeface="Times New Roman" panose="02020603050405020304" pitchFamily="18" charset="0"/>
              </a:rPr>
              <a:t>DESE will continue to c</a:t>
            </a:r>
            <a:r>
              <a:rPr lang="en-US" sz="2800" dirty="0">
                <a:solidFill>
                  <a:srgbClr val="1D2228"/>
                </a:solidFill>
                <a:effectLst/>
                <a:latin typeface="+mj-lt"/>
                <a:ea typeface="Times New Roman" panose="02020603050405020304" pitchFamily="18" charset="0"/>
              </a:rPr>
              <a:t>onduct stakeholder engagement with student, parent, community, and advocacy groups; educators; statewide associations; the Vocational Technical Education Advisory Council; and other interested parties throughout the winter and spring to inform the proposed regulatory changes.</a:t>
            </a:r>
            <a:endParaRPr lang="en-US" sz="2800" dirty="0">
              <a:latin typeface="+mj-lt"/>
              <a:cs typeface="Segoe UI"/>
            </a:endParaRPr>
          </a:p>
          <a:p>
            <a:pPr marL="0" indent="0">
              <a:buNone/>
            </a:pPr>
            <a:endParaRPr lang="en-US" dirty="0">
              <a:latin typeface="+mj-lt"/>
              <a:cs typeface="Segoe UI"/>
            </a:endParaRPr>
          </a:p>
          <a:p>
            <a:pPr marL="457200" lvl="1" indent="0">
              <a:buNone/>
            </a:pPr>
            <a:endParaRPr lang="en-US" dirty="0"/>
          </a:p>
        </p:txBody>
      </p:sp>
      <p:sp>
        <p:nvSpPr>
          <p:cNvPr id="4" name="Slide Number Placeholder 3">
            <a:extLst>
              <a:ext uri="{FF2B5EF4-FFF2-40B4-BE49-F238E27FC236}">
                <a16:creationId xmlns:a16="http://schemas.microsoft.com/office/drawing/2014/main" id="{DD0A281B-A74F-4090-9493-EC998756F22C}"/>
              </a:ext>
            </a:extLst>
          </p:cNvPr>
          <p:cNvSpPr>
            <a:spLocks noGrp="1"/>
          </p:cNvSpPr>
          <p:nvPr>
            <p:ph type="sldNum" sz="quarter" idx="12"/>
          </p:nvPr>
        </p:nvSpPr>
        <p:spPr/>
        <p:txBody>
          <a:bodyPr/>
          <a:lstStyle/>
          <a:p>
            <a:fld id="{FF27229C-EC7B-4063-A33B-28A5E87E32ED}" type="slidenum">
              <a:rPr lang="zh-CN" altLang="en-US" smtClean="0"/>
              <a:pPr/>
              <a:t>6</a:t>
            </a:fld>
            <a:endParaRPr lang="zh-CN" altLang="en-US"/>
          </a:p>
        </p:txBody>
      </p:sp>
    </p:spTree>
    <p:extLst>
      <p:ext uri="{BB962C8B-B14F-4D97-AF65-F5344CB8AC3E}">
        <p14:creationId xmlns:p14="http://schemas.microsoft.com/office/powerpoint/2010/main" val="135813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51686A1-1CA2-4DC8-9CEA-22C62506FE7D}"/>
              </a:ext>
            </a:extLst>
          </p:cNvPr>
          <p:cNvSpPr txBox="1"/>
          <p:nvPr/>
        </p:nvSpPr>
        <p:spPr>
          <a:xfrm>
            <a:off x="559525" y="2460170"/>
            <a:ext cx="1045029" cy="1015663"/>
          </a:xfrm>
          <a:prstGeom prst="rect">
            <a:avLst/>
          </a:prstGeom>
          <a:noFill/>
        </p:spPr>
        <p:txBody>
          <a:bodyPr wrap="square" lIns="91440" tIns="45720" rIns="91440" bIns="45720" rtlCol="0" anchor="t">
            <a:spAutoFit/>
          </a:bodyPr>
          <a:lstStyle/>
          <a:p>
            <a:r>
              <a:rPr lang="en-US" altLang="zh-CN" sz="6000" dirty="0">
                <a:solidFill>
                  <a:schemeClr val="bg1"/>
                </a:solidFill>
                <a:latin typeface="Segoe SemiBold"/>
                <a:cs typeface="Segoe SemiBold" panose="020B0703040204020203" pitchFamily="34" charset="0"/>
              </a:rPr>
              <a:t>02</a:t>
            </a:r>
            <a:endParaRPr lang="en-US" altLang="zh-CN" sz="6000" dirty="0">
              <a:solidFill>
                <a:schemeClr val="bg1"/>
              </a:solidFill>
              <a:latin typeface="Segoe SemiBold" panose="020B0703040204020203" pitchFamily="34" charset="0"/>
              <a:cs typeface="Segoe SemiBold" panose="020B0703040204020203" pitchFamily="34" charset="0"/>
            </a:endParaRPr>
          </a:p>
        </p:txBody>
      </p:sp>
      <p:sp>
        <p:nvSpPr>
          <p:cNvPr id="5" name="文本框 8">
            <a:extLst>
              <a:ext uri="{FF2B5EF4-FFF2-40B4-BE49-F238E27FC236}">
                <a16:creationId xmlns:a16="http://schemas.microsoft.com/office/drawing/2014/main" id="{DB50ECCD-0299-44E3-8AA0-49CDFD868905}"/>
              </a:ext>
            </a:extLst>
          </p:cNvPr>
          <p:cNvSpPr txBox="1"/>
          <p:nvPr/>
        </p:nvSpPr>
        <p:spPr>
          <a:xfrm>
            <a:off x="2363961" y="1984917"/>
            <a:ext cx="7991707" cy="1921565"/>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sz="3600" dirty="0">
                <a:solidFill>
                  <a:schemeClr val="accent1">
                    <a:lumMod val="50000"/>
                  </a:schemeClr>
                </a:solidFill>
                <a:latin typeface="Segoe UI Semibold"/>
                <a:ea typeface="Segoe UI Black"/>
                <a:cs typeface="Segoe UI Semibold"/>
              </a:rPr>
              <a:t>CVTE Data and Research</a:t>
            </a:r>
            <a:endParaRPr lang="en-US" sz="3600">
              <a:solidFill>
                <a:schemeClr val="accent1">
                  <a:lumMod val="50000"/>
                </a:schemeClr>
              </a:solidFill>
              <a:latin typeface="Segoe UI Semibold"/>
            </a:endParaRPr>
          </a:p>
        </p:txBody>
      </p:sp>
      <p:sp>
        <p:nvSpPr>
          <p:cNvPr id="3" name="Title 2">
            <a:extLst>
              <a:ext uri="{FF2B5EF4-FFF2-40B4-BE49-F238E27FC236}">
                <a16:creationId xmlns:a16="http://schemas.microsoft.com/office/drawing/2014/main" id="{02B1EDFA-C50E-4CC1-BE11-0D304696CBA5}"/>
              </a:ext>
            </a:extLst>
          </p:cNvPr>
          <p:cNvSpPr>
            <a:spLocks noGrp="1"/>
          </p:cNvSpPr>
          <p:nvPr>
            <p:ph type="title" idx="4294967295"/>
          </p:nvPr>
        </p:nvSpPr>
        <p:spPr>
          <a:xfrm>
            <a:off x="838200" y="-1325563"/>
            <a:ext cx="10515600" cy="1325563"/>
          </a:xfrm>
        </p:spPr>
        <p:txBody>
          <a:bodyPr vert="horz" lIns="91440" tIns="45720" rIns="91440" bIns="45720" rtlCol="0" anchor="b">
            <a:noAutofit/>
          </a:bodyPr>
          <a:lstStyle/>
          <a:p>
            <a:r>
              <a:rPr lang="en-US" dirty="0"/>
              <a:t>CVTE Data and Research</a:t>
            </a:r>
          </a:p>
        </p:txBody>
      </p:sp>
    </p:spTree>
    <p:extLst>
      <p:ext uri="{BB962C8B-B14F-4D97-AF65-F5344CB8AC3E}">
        <p14:creationId xmlns:p14="http://schemas.microsoft.com/office/powerpoint/2010/main" val="1644134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FCC3D-4C6F-4D32-BDFA-0EACB73E9326}"/>
              </a:ext>
            </a:extLst>
          </p:cNvPr>
          <p:cNvSpPr>
            <a:spLocks noGrp="1"/>
          </p:cNvSpPr>
          <p:nvPr>
            <p:ph type="title"/>
          </p:nvPr>
        </p:nvSpPr>
        <p:spPr/>
        <p:txBody>
          <a:bodyPr/>
          <a:lstStyle/>
          <a:p>
            <a:r>
              <a:rPr lang="en-US" dirty="0">
                <a:latin typeface="Segoe UI Semibold"/>
                <a:cs typeface="Segoe UI Semibold"/>
              </a:rPr>
              <a:t>2. CVTE Data and Research</a:t>
            </a:r>
            <a:endParaRPr lang="en-US" dirty="0"/>
          </a:p>
        </p:txBody>
      </p:sp>
      <p:sp>
        <p:nvSpPr>
          <p:cNvPr id="3" name="Content Placeholder 2">
            <a:extLst>
              <a:ext uri="{FF2B5EF4-FFF2-40B4-BE49-F238E27FC236}">
                <a16:creationId xmlns:a16="http://schemas.microsoft.com/office/drawing/2014/main" id="{104A97C5-DD6F-4301-8D8B-045FC7ACFE85}"/>
              </a:ext>
            </a:extLst>
          </p:cNvPr>
          <p:cNvSpPr>
            <a:spLocks noGrp="1"/>
          </p:cNvSpPr>
          <p:nvPr>
            <p:ph idx="1"/>
          </p:nvPr>
        </p:nvSpPr>
        <p:spPr/>
        <p:txBody>
          <a:bodyPr vert="horz" lIns="91440" tIns="45720" rIns="91440" bIns="45720" rtlCol="0" anchor="t">
            <a:noAutofit/>
          </a:bodyPr>
          <a:lstStyle/>
          <a:p>
            <a:r>
              <a:rPr lang="en-US" sz="2800" b="1" dirty="0">
                <a:latin typeface="+mn-lt"/>
                <a:cs typeface="Segoe UI"/>
              </a:rPr>
              <a:t>Interactive CVTE Enrollment and Performance Data Tools: </a:t>
            </a:r>
            <a:r>
              <a:rPr lang="en-US" sz="2400" dirty="0">
                <a:latin typeface="+mn-lt"/>
                <a:cs typeface="Segoe UI"/>
              </a:rPr>
              <a:t>developed to compare student enrollment for subgroups and performance data over multiple years</a:t>
            </a:r>
          </a:p>
          <a:p>
            <a:r>
              <a:rPr lang="en-US" sz="2800" b="1" dirty="0">
                <a:latin typeface="+mn-lt"/>
                <a:cs typeface="Segoe UI"/>
              </a:rPr>
              <a:t>New Research on CVTE in Massachusetts: </a:t>
            </a:r>
            <a:r>
              <a:rPr lang="en-US" sz="2400" dirty="0">
                <a:latin typeface="+mn-lt"/>
                <a:cs typeface="Segoe UI"/>
              </a:rPr>
              <a:t>a</a:t>
            </a:r>
            <a:r>
              <a:rPr lang="en-US" sz="2400" b="1" dirty="0">
                <a:latin typeface="+mn-lt"/>
                <a:cs typeface="Segoe UI"/>
              </a:rPr>
              <a:t> </a:t>
            </a:r>
            <a:r>
              <a:rPr lang="en-US" sz="2400" dirty="0">
                <a:solidFill>
                  <a:srgbClr val="1D2228"/>
                </a:solidFill>
                <a:effectLst/>
                <a:latin typeface="+mn-lt"/>
                <a:ea typeface="Times New Roman" panose="02020603050405020304" pitchFamily="18" charset="0"/>
                <a:cs typeface="Segoe UI"/>
              </a:rPr>
              <a:t>study of the state’s CVTE system, including </a:t>
            </a:r>
            <a:r>
              <a:rPr lang="en-US" sz="2400" dirty="0">
                <a:effectLst/>
                <a:latin typeface="+mn-lt"/>
                <a:ea typeface="Times New Roman" panose="02020603050405020304" pitchFamily="18" charset="0"/>
                <a:cs typeface="Segoe UI"/>
              </a:rPr>
              <a:t>associations between participation in CVTE programs and student outcomes, associations between CVTE teacher qualifications and student outcomes and student entry into regional vocational schools.</a:t>
            </a:r>
            <a:r>
              <a:rPr lang="en-US" sz="2400" dirty="0">
                <a:solidFill>
                  <a:srgbClr val="1D2228"/>
                </a:solidFill>
                <a:latin typeface="+mn-lt"/>
                <a:ea typeface="Times New Roman" panose="02020603050405020304" pitchFamily="18" charset="0"/>
                <a:cs typeface="Segoe UI"/>
              </a:rPr>
              <a:t> </a:t>
            </a:r>
            <a:endParaRPr lang="en-US" sz="2400" dirty="0">
              <a:latin typeface="+mn-lt"/>
            </a:endParaRPr>
          </a:p>
          <a:p>
            <a:r>
              <a:rPr lang="en-US" sz="2800" b="1" dirty="0">
                <a:latin typeface="+mn-lt"/>
                <a:cs typeface="Segoe UI"/>
              </a:rPr>
              <a:t>CVTE Program Waitlist Data Collection</a:t>
            </a:r>
            <a:r>
              <a:rPr lang="en-US" sz="2800" dirty="0">
                <a:latin typeface="+mn-lt"/>
                <a:cs typeface="Segoe UI"/>
              </a:rPr>
              <a:t>:</a:t>
            </a:r>
            <a:r>
              <a:rPr lang="en-US" sz="2400" dirty="0">
                <a:solidFill>
                  <a:srgbClr val="1D2228"/>
                </a:solidFill>
                <a:effectLst/>
                <a:latin typeface="+mn-lt"/>
                <a:ea typeface="Times New Roman" panose="02020603050405020304" pitchFamily="18" charset="0"/>
                <a:cs typeface="Segoe UI"/>
              </a:rPr>
              <a:t> information about who is applying to CVTE programs and who is admitted, including students’ component and overall scores on admissions criteria, applicant eligibility, and admissions and waitlist outcomes for each applicant, if available.</a:t>
            </a:r>
            <a:r>
              <a:rPr lang="en-US" sz="2400" dirty="0">
                <a:solidFill>
                  <a:srgbClr val="1D2228"/>
                </a:solidFill>
                <a:latin typeface="+mn-lt"/>
                <a:ea typeface="Times New Roman" panose="02020603050405020304" pitchFamily="18" charset="0"/>
                <a:cs typeface="Segoe UI"/>
              </a:rPr>
              <a:t> </a:t>
            </a:r>
            <a:endParaRPr lang="en-US" sz="2400" dirty="0">
              <a:latin typeface="+mn-lt"/>
            </a:endParaRPr>
          </a:p>
          <a:p>
            <a:endParaRPr lang="en-US" sz="1600" dirty="0"/>
          </a:p>
        </p:txBody>
      </p:sp>
      <p:sp>
        <p:nvSpPr>
          <p:cNvPr id="4" name="Slide Number Placeholder 3">
            <a:extLst>
              <a:ext uri="{FF2B5EF4-FFF2-40B4-BE49-F238E27FC236}">
                <a16:creationId xmlns:a16="http://schemas.microsoft.com/office/drawing/2014/main" id="{14A010E3-1710-4C32-8FDC-A27BF25B5B19}"/>
              </a:ext>
            </a:extLst>
          </p:cNvPr>
          <p:cNvSpPr>
            <a:spLocks noGrp="1"/>
          </p:cNvSpPr>
          <p:nvPr>
            <p:ph type="sldNum" sz="quarter" idx="12"/>
          </p:nvPr>
        </p:nvSpPr>
        <p:spPr/>
        <p:txBody>
          <a:bodyPr/>
          <a:lstStyle/>
          <a:p>
            <a:fld id="{FF27229C-EC7B-4063-A33B-28A5E87E32ED}" type="slidenum">
              <a:rPr lang="zh-CN" altLang="en-US" smtClean="0"/>
              <a:pPr/>
              <a:t>8</a:t>
            </a:fld>
            <a:endParaRPr lang="zh-CN" altLang="en-US" dirty="0"/>
          </a:p>
        </p:txBody>
      </p:sp>
    </p:spTree>
    <p:extLst>
      <p:ext uri="{BB962C8B-B14F-4D97-AF65-F5344CB8AC3E}">
        <p14:creationId xmlns:p14="http://schemas.microsoft.com/office/powerpoint/2010/main" val="2115579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51686A1-1CA2-4DC8-9CEA-22C62506FE7D}"/>
              </a:ext>
            </a:extLst>
          </p:cNvPr>
          <p:cNvSpPr txBox="1"/>
          <p:nvPr/>
        </p:nvSpPr>
        <p:spPr>
          <a:xfrm>
            <a:off x="559525" y="2460170"/>
            <a:ext cx="1045029" cy="1015663"/>
          </a:xfrm>
          <a:prstGeom prst="rect">
            <a:avLst/>
          </a:prstGeom>
          <a:noFill/>
        </p:spPr>
        <p:txBody>
          <a:bodyPr wrap="square" lIns="91440" tIns="45720" rIns="91440" bIns="45720" rtlCol="0" anchor="t">
            <a:spAutoFit/>
          </a:bodyPr>
          <a:lstStyle/>
          <a:p>
            <a:r>
              <a:rPr lang="en-US" altLang="zh-CN" sz="6000" dirty="0">
                <a:solidFill>
                  <a:schemeClr val="bg1"/>
                </a:solidFill>
                <a:latin typeface="Segoe SemiBold"/>
                <a:cs typeface="Segoe SemiBold" panose="020B0703040204020203" pitchFamily="34" charset="0"/>
              </a:rPr>
              <a:t>03</a:t>
            </a:r>
            <a:endParaRPr lang="en-US" altLang="zh-CN" sz="6000" dirty="0">
              <a:solidFill>
                <a:schemeClr val="bg1"/>
              </a:solidFill>
              <a:latin typeface="Segoe SemiBold" panose="020B0703040204020203" pitchFamily="34" charset="0"/>
              <a:cs typeface="Segoe SemiBold" panose="020B0703040204020203" pitchFamily="34" charset="0"/>
            </a:endParaRPr>
          </a:p>
        </p:txBody>
      </p:sp>
      <p:sp>
        <p:nvSpPr>
          <p:cNvPr id="5" name="文本框 8">
            <a:extLst>
              <a:ext uri="{FF2B5EF4-FFF2-40B4-BE49-F238E27FC236}">
                <a16:creationId xmlns:a16="http://schemas.microsoft.com/office/drawing/2014/main" id="{DB50ECCD-0299-44E3-8AA0-49CDFD868905}"/>
              </a:ext>
            </a:extLst>
          </p:cNvPr>
          <p:cNvSpPr txBox="1"/>
          <p:nvPr/>
        </p:nvSpPr>
        <p:spPr>
          <a:xfrm>
            <a:off x="2271285" y="1954025"/>
            <a:ext cx="9680463" cy="1921565"/>
          </a:xfrm>
          <a:prstGeom prst="rect">
            <a:avLst/>
          </a:prstGeom>
          <a:noFill/>
        </p:spPr>
        <p:txBody>
          <a:bodyPr wrap="square" lIns="91440" tIns="45720" rIns="91440" bIns="45720" rtlCol="0" anchor="ctr" anchorCtr="0">
            <a:noAutofit/>
          </a:bodyPr>
          <a:lstStyle>
            <a:defPPr>
              <a:defRPr lang="zh-CN"/>
            </a:defPPr>
            <a:lvl1pPr>
              <a:defRPr sz="4800">
                <a:solidFill>
                  <a:schemeClr val="bg1"/>
                </a:solidFill>
                <a:latin typeface="Segoe SemiBold" panose="020B0703040204020203" pitchFamily="34" charset="0"/>
                <a:ea typeface="Segoe UI Black" panose="020B0A02040204020203" pitchFamily="34" charset="0"/>
                <a:cs typeface="Segoe SemiBold" panose="020B0703040204020203" pitchFamily="34" charset="0"/>
              </a:defRPr>
            </a:lvl1pPr>
          </a:lstStyle>
          <a:p>
            <a:r>
              <a:rPr lang="en-US" sz="3600" dirty="0">
                <a:solidFill>
                  <a:schemeClr val="accent1">
                    <a:lumMod val="50000"/>
                  </a:schemeClr>
                </a:solidFill>
                <a:latin typeface="Segoe UI Semibold"/>
                <a:ea typeface="Segoe UI Black"/>
                <a:cs typeface="Segoe UI Semibold"/>
              </a:rPr>
              <a:t>Additional Equity-Focused CVTE Initiatives</a:t>
            </a:r>
            <a:endParaRPr lang="en-US" sz="3600" dirty="0">
              <a:solidFill>
                <a:schemeClr val="accent1">
                  <a:lumMod val="50000"/>
                </a:schemeClr>
              </a:solidFill>
              <a:latin typeface="Segoe SemiBold"/>
              <a:ea typeface="Segoe UI Black"/>
              <a:cs typeface="Segoe UI Semibold"/>
            </a:endParaRPr>
          </a:p>
        </p:txBody>
      </p:sp>
      <p:sp>
        <p:nvSpPr>
          <p:cNvPr id="3" name="Title 2">
            <a:extLst>
              <a:ext uri="{FF2B5EF4-FFF2-40B4-BE49-F238E27FC236}">
                <a16:creationId xmlns:a16="http://schemas.microsoft.com/office/drawing/2014/main" id="{0EF57895-6776-4945-BC87-8043AE1DCD92}"/>
              </a:ext>
            </a:extLst>
          </p:cNvPr>
          <p:cNvSpPr>
            <a:spLocks noGrp="1"/>
          </p:cNvSpPr>
          <p:nvPr>
            <p:ph type="title" idx="4294967295"/>
          </p:nvPr>
        </p:nvSpPr>
        <p:spPr>
          <a:xfrm>
            <a:off x="838200" y="-1325563"/>
            <a:ext cx="10515600" cy="1325563"/>
          </a:xfrm>
        </p:spPr>
        <p:txBody>
          <a:bodyPr vert="horz" lIns="91440" tIns="45720" rIns="91440" bIns="45720" rtlCol="0" anchor="b">
            <a:noAutofit/>
          </a:bodyPr>
          <a:lstStyle/>
          <a:p>
            <a:r>
              <a:rPr lang="en-US" dirty="0"/>
              <a:t>3. Additional Equity-Focused CVTE Initiatives</a:t>
            </a:r>
          </a:p>
        </p:txBody>
      </p:sp>
    </p:spTree>
    <p:extLst>
      <p:ext uri="{BB962C8B-B14F-4D97-AF65-F5344CB8AC3E}">
        <p14:creationId xmlns:p14="http://schemas.microsoft.com/office/powerpoint/2010/main" val="2055610061"/>
      </p:ext>
    </p:extLst>
  </p:cSld>
  <p:clrMapOvr>
    <a:masterClrMapping/>
  </p:clrMapOvr>
</p:sld>
</file>

<file path=ppt/theme/theme1.xml><?xml version="1.0" encoding="utf-8"?>
<a:theme xmlns:a="http://schemas.openxmlformats.org/drawingml/2006/main" name="ESE​​">
  <a:themeElements>
    <a:clrScheme name="ESE color scheme">
      <a:dk1>
        <a:srgbClr val="203B6A"/>
      </a:dk1>
      <a:lt1>
        <a:sysClr val="window" lastClr="FFFFFF"/>
      </a:lt1>
      <a:dk2>
        <a:srgbClr val="203B6A"/>
      </a:dk2>
      <a:lt2>
        <a:srgbClr val="E7E6E6"/>
      </a:lt2>
      <a:accent1>
        <a:srgbClr val="203B6A"/>
      </a:accent1>
      <a:accent2>
        <a:srgbClr val="ED7D31"/>
      </a:accent2>
      <a:accent3>
        <a:srgbClr val="FFC000"/>
      </a:accent3>
      <a:accent4>
        <a:srgbClr val="0563C1"/>
      </a:accent4>
      <a:accent5>
        <a:srgbClr val="00B050"/>
      </a:accent5>
      <a:accent6>
        <a:srgbClr val="FFFF00"/>
      </a:accent6>
      <a:hlink>
        <a:srgbClr val="0563C1"/>
      </a:hlink>
      <a:folHlink>
        <a:srgbClr val="954F72"/>
      </a:folHlink>
    </a:clrScheme>
    <a:fontScheme name="ESE">
      <a:majorFont>
        <a:latin typeface="Segoe UI Semibold"/>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DESE-231-66816</_dlc_DocId>
    <_dlc_DocIdUrl xmlns="733efe1c-5bbe-4968-87dc-d400e65c879f">
      <Url>https://sharepoint.doemass.org/ese/webteam/cps/_layouts/DocIdRedir.aspx?ID=DESE-231-66816</Url>
      <Description>DESE-231-66816</Description>
    </_dlc_DocIdUrl>
  </documentManagement>
</p:propertie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0F8C8E6-926A-4F2B-A1F0-72622893FF6F}">
  <ds:schemaRefs>
    <ds:schemaRef ds:uri="http://purl.org/dc/elements/1.1/"/>
    <ds:schemaRef ds:uri="http://schemas.microsoft.com/office/2006/metadata/properties"/>
    <ds:schemaRef ds:uri="0a4e05da-b9bc-4326-ad73-01ef31b95567"/>
    <ds:schemaRef ds:uri="http://purl.org/dc/terms/"/>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31C3C8D7-D3C2-429F-86BF-14478FDAD1FF}">
  <ds:schemaRefs>
    <ds:schemaRef ds:uri="http://schemas.microsoft.com/sharepoint/v3/contenttype/forms"/>
  </ds:schemaRefs>
</ds:datastoreItem>
</file>

<file path=customXml/itemProps3.xml><?xml version="1.0" encoding="utf-8"?>
<ds:datastoreItem xmlns:ds="http://schemas.openxmlformats.org/officeDocument/2006/customXml" ds:itemID="{25FBAA1A-9DA6-488C-B2EE-B8A7574F10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CC2F7DE-D524-4124-BD15-CC3DED6FA4C0}">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ESE PowerPoint Template 2017</Template>
  <TotalTime>50</TotalTime>
  <Words>461</Words>
  <Application>Microsoft Office PowerPoint</Application>
  <PresentationFormat>Widescreen</PresentationFormat>
  <Paragraphs>62</Paragraphs>
  <Slides>12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等线</vt:lpstr>
      <vt:lpstr>Arial</vt:lpstr>
      <vt:lpstr>Courier New</vt:lpstr>
      <vt:lpstr>Segoe</vt:lpstr>
      <vt:lpstr>Segoe SemiBold</vt:lpstr>
      <vt:lpstr>Segoe UI</vt:lpstr>
      <vt:lpstr>Segoe UI Semibold</vt:lpstr>
      <vt:lpstr>Wingdings</vt:lpstr>
      <vt:lpstr>ESE​​</vt:lpstr>
      <vt:lpstr>Career/Vocational Technical Education – Update to the Board of Elementary and Secondary Education</vt:lpstr>
      <vt:lpstr>CONTENTS</vt:lpstr>
      <vt:lpstr>Section 01</vt:lpstr>
      <vt:lpstr>1. CVTE Admissions Regulations – Background</vt:lpstr>
      <vt:lpstr>1. CVTE Admissions Regulations – Timeline </vt:lpstr>
      <vt:lpstr>1. CVTE Admissions Regulations – Stakeholder Engagement</vt:lpstr>
      <vt:lpstr>CVTE Data and Research</vt:lpstr>
      <vt:lpstr>2. CVTE Data and Research</vt:lpstr>
      <vt:lpstr>3. Additional Equity-Focused CVTE Initiatives</vt:lpstr>
      <vt:lpstr>3. Additional Equity Focused CVTE Initiatives</vt:lpstr>
      <vt:lpstr>Q&amp;A</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BESE December 2020 Item 3 CVTE Update PP</dc:title>
  <dc:creator>DESE</dc:creator>
  <cp:lastModifiedBy>Zou, Dong (EOE)</cp:lastModifiedBy>
  <cp:revision>86</cp:revision>
  <cp:lastPrinted>2019-11-12T15:53:00Z</cp:lastPrinted>
  <dcterms:created xsi:type="dcterms:W3CDTF">2019-06-14T20:53:41Z</dcterms:created>
  <dcterms:modified xsi:type="dcterms:W3CDTF">2020-12-16T15:14:55Z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Dec 16 2020</vt:lpwstr>
  </property>
</Properties>
</file>