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7" r:id="rId6"/>
  </p:sldMasterIdLst>
  <p:notesMasterIdLst>
    <p:notesMasterId r:id="rId13"/>
  </p:notesMasterIdLst>
  <p:handoutMasterIdLst>
    <p:handoutMasterId r:id="rId14"/>
  </p:handoutMasterIdLst>
  <p:sldIdLst>
    <p:sldId id="610" r:id="rId7"/>
    <p:sldId id="611" r:id="rId8"/>
    <p:sldId id="612" r:id="rId9"/>
    <p:sldId id="613" r:id="rId10"/>
    <p:sldId id="614" r:id="rId11"/>
    <p:sldId id="481" r:id="rId1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610"/>
            <p14:sldId id="611"/>
            <p14:sldId id="612"/>
            <p14:sldId id="613"/>
            <p14:sldId id="614"/>
          </p14:sldIdLst>
        </p14:section>
        <p14:section name="Basic text box" id="{DCD4DD07-CAF7-4E7A-9DCD-CDE5ABF2F349}">
          <p14:sldIdLst>
            <p14:sldId id="481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J Aguiar" initials="PJA" lastIdx="4" clrIdx="0"/>
  <p:cmAuthor id="1" name="Klimkiewicz, Judith" initials="KJ" lastIdx="1" clrIdx="1"/>
  <p:cmAuthor id="2" name="atx" initials="a" lastIdx="17" clrIdx="2"/>
  <p:cmAuthor id="3" name="Hughes, Sibel (ESE)" initials="HS(" lastIdx="3" clrIdx="3"/>
  <p:cmAuthor id="4" name="rmeasel" initials="r" lastIdx="1" clrIdx="4"/>
  <p:cmAuthor id="5" name="Aguiar, Paul (DESE)" initials="AP(" lastIdx="23" clrIdx="5">
    <p:extLst>
      <p:ext uri="{19B8F6BF-5375-455C-9EA6-DF929625EA0E}">
        <p15:presenceInfo xmlns:p15="http://schemas.microsoft.com/office/powerpoint/2012/main" userId="S-1-5-21-875326689-928589111-1252796590-10203" providerId="AD"/>
      </p:ext>
    </p:extLst>
  </p:cmAuthor>
  <p:cmAuthor id="6" name="Gentile, Diana (DESE)" initials="GD(" lastIdx="3" clrIdx="6">
    <p:extLst>
      <p:ext uri="{19B8F6BF-5375-455C-9EA6-DF929625EA0E}">
        <p15:presenceInfo xmlns:p15="http://schemas.microsoft.com/office/powerpoint/2012/main" userId="S-1-5-21-875326689-928589111-1252796590-18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0000FF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FE902-F31E-4DCA-9D68-035E8F093FC7}" v="1" dt="2020-12-01T22:16:03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2" autoAdjust="0"/>
    <p:restoredTop sz="93304" autoAdjust="0"/>
  </p:normalViewPr>
  <p:slideViewPr>
    <p:cSldViewPr snapToGrid="0">
      <p:cViewPr varScale="1">
        <p:scale>
          <a:sx n="103" d="100"/>
          <a:sy n="103" d="100"/>
        </p:scale>
        <p:origin x="90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542" y="-354"/>
      </p:cViewPr>
      <p:guideLst>
        <p:guide orient="horz" pos="2928"/>
        <p:guide pos="220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onie, Andrew (DESE)" userId="347349c9-bbf5-47de-b812-820e429bdcb2" providerId="ADAL" clId="{4DAFE902-F31E-4DCA-9D68-035E8F093FC7}"/>
    <pc:docChg chg="custSel addSld delSld modSld modSection">
      <pc:chgData name="McDonie, Andrew (DESE)" userId="347349c9-bbf5-47de-b812-820e429bdcb2" providerId="ADAL" clId="{4DAFE902-F31E-4DCA-9D68-035E8F093FC7}" dt="2020-12-01T22:16:11.833" v="98" actId="47"/>
      <pc:docMkLst>
        <pc:docMk/>
      </pc:docMkLst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644455362" sldId="271"/>
        </pc:sldMkLst>
      </pc:sldChg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1317364884" sldId="274"/>
        </pc:sldMkLst>
      </pc:sldChg>
      <pc:sldChg chg="del">
        <pc:chgData name="McDonie, Andrew (DESE)" userId="347349c9-bbf5-47de-b812-820e429bdcb2" providerId="ADAL" clId="{4DAFE902-F31E-4DCA-9D68-035E8F093FC7}" dt="2020-12-01T22:16:11.833" v="98" actId="47"/>
        <pc:sldMkLst>
          <pc:docMk/>
          <pc:sldMk cId="0" sldId="277"/>
        </pc:sldMkLst>
      </pc:sldChg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3967421307" sldId="279"/>
        </pc:sldMkLst>
      </pc:sldChg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1676614853" sldId="280"/>
        </pc:sldMkLst>
      </pc:sldChg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994364480" sldId="288"/>
        </pc:sldMkLst>
      </pc:sldChg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564235062" sldId="309"/>
        </pc:sldMkLst>
      </pc:sldChg>
      <pc:sldChg chg="del">
        <pc:chgData name="McDonie, Andrew (DESE)" userId="347349c9-bbf5-47de-b812-820e429bdcb2" providerId="ADAL" clId="{4DAFE902-F31E-4DCA-9D68-035E8F093FC7}" dt="2020-11-25T19:00:18.005" v="95" actId="47"/>
        <pc:sldMkLst>
          <pc:docMk/>
          <pc:sldMk cId="3773174093" sldId="310"/>
        </pc:sldMkLst>
      </pc:sldChg>
      <pc:sldChg chg="modSp del mod">
        <pc:chgData name="McDonie, Andrew (DESE)" userId="347349c9-bbf5-47de-b812-820e429bdcb2" providerId="ADAL" clId="{4DAFE902-F31E-4DCA-9D68-035E8F093FC7}" dt="2020-12-01T22:16:11.833" v="98" actId="47"/>
        <pc:sldMkLst>
          <pc:docMk/>
          <pc:sldMk cId="2737382007" sldId="604"/>
        </pc:sldMkLst>
        <pc:spChg chg="mod">
          <ac:chgData name="McDonie, Andrew (DESE)" userId="347349c9-bbf5-47de-b812-820e429bdcb2" providerId="ADAL" clId="{4DAFE902-F31E-4DCA-9D68-035E8F093FC7}" dt="2020-11-25T18:55:25.858" v="94" actId="20577"/>
          <ac:spMkLst>
            <pc:docMk/>
            <pc:sldMk cId="2737382007" sldId="604"/>
            <ac:spMk id="3" creationId="{00000000-0000-0000-0000-000000000000}"/>
          </ac:spMkLst>
        </pc:spChg>
      </pc:sldChg>
      <pc:sldChg chg="del">
        <pc:chgData name="McDonie, Andrew (DESE)" userId="347349c9-bbf5-47de-b812-820e429bdcb2" providerId="ADAL" clId="{4DAFE902-F31E-4DCA-9D68-035E8F093FC7}" dt="2020-12-01T22:16:11.833" v="98" actId="47"/>
        <pc:sldMkLst>
          <pc:docMk/>
          <pc:sldMk cId="1512739425" sldId="607"/>
        </pc:sldMkLst>
      </pc:sldChg>
      <pc:sldChg chg="del">
        <pc:chgData name="McDonie, Andrew (DESE)" userId="347349c9-bbf5-47de-b812-820e429bdcb2" providerId="ADAL" clId="{4DAFE902-F31E-4DCA-9D68-035E8F093FC7}" dt="2020-12-01T22:16:11.833" v="98" actId="47"/>
        <pc:sldMkLst>
          <pc:docMk/>
          <pc:sldMk cId="2356170446" sldId="608"/>
        </pc:sldMkLst>
      </pc:sldChg>
      <pc:sldChg chg="del">
        <pc:chgData name="McDonie, Andrew (DESE)" userId="347349c9-bbf5-47de-b812-820e429bdcb2" providerId="ADAL" clId="{4DAFE902-F31E-4DCA-9D68-035E8F093FC7}" dt="2020-12-01T22:16:11.833" v="98" actId="47"/>
        <pc:sldMkLst>
          <pc:docMk/>
          <pc:sldMk cId="3321808669" sldId="609"/>
        </pc:sldMkLst>
      </pc:sldChg>
      <pc:sldChg chg="add">
        <pc:chgData name="McDonie, Andrew (DESE)" userId="347349c9-bbf5-47de-b812-820e429bdcb2" providerId="ADAL" clId="{4DAFE902-F31E-4DCA-9D68-035E8F093FC7}" dt="2020-12-01T22:16:03.304" v="97"/>
        <pc:sldMkLst>
          <pc:docMk/>
          <pc:sldMk cId="0" sldId="610"/>
        </pc:sldMkLst>
      </pc:sldChg>
      <pc:sldChg chg="add">
        <pc:chgData name="McDonie, Andrew (DESE)" userId="347349c9-bbf5-47de-b812-820e429bdcb2" providerId="ADAL" clId="{4DAFE902-F31E-4DCA-9D68-035E8F093FC7}" dt="2020-12-01T22:16:03.304" v="97"/>
        <pc:sldMkLst>
          <pc:docMk/>
          <pc:sldMk cId="417241955" sldId="611"/>
        </pc:sldMkLst>
      </pc:sldChg>
      <pc:sldChg chg="add">
        <pc:chgData name="McDonie, Andrew (DESE)" userId="347349c9-bbf5-47de-b812-820e429bdcb2" providerId="ADAL" clId="{4DAFE902-F31E-4DCA-9D68-035E8F093FC7}" dt="2020-12-01T22:16:03.304" v="97"/>
        <pc:sldMkLst>
          <pc:docMk/>
          <pc:sldMk cId="419431211" sldId="612"/>
        </pc:sldMkLst>
      </pc:sldChg>
      <pc:sldChg chg="add">
        <pc:chgData name="McDonie, Andrew (DESE)" userId="347349c9-bbf5-47de-b812-820e429bdcb2" providerId="ADAL" clId="{4DAFE902-F31E-4DCA-9D68-035E8F093FC7}" dt="2020-12-01T22:16:03.304" v="97"/>
        <pc:sldMkLst>
          <pc:docMk/>
          <pc:sldMk cId="2326830273" sldId="613"/>
        </pc:sldMkLst>
      </pc:sldChg>
      <pc:sldChg chg="delSp add setBg delDesignElem">
        <pc:chgData name="McDonie, Andrew (DESE)" userId="347349c9-bbf5-47de-b812-820e429bdcb2" providerId="ADAL" clId="{4DAFE902-F31E-4DCA-9D68-035E8F093FC7}" dt="2020-12-01T22:16:03.304" v="97"/>
        <pc:sldMkLst>
          <pc:docMk/>
          <pc:sldMk cId="3824505523" sldId="614"/>
        </pc:sldMkLst>
        <pc:spChg chg="del">
          <ac:chgData name="McDonie, Andrew (DESE)" userId="347349c9-bbf5-47de-b812-820e429bdcb2" providerId="ADAL" clId="{4DAFE902-F31E-4DCA-9D68-035E8F093FC7}" dt="2020-12-01T22:16:03.304" v="97"/>
          <ac:spMkLst>
            <pc:docMk/>
            <pc:sldMk cId="3824505523" sldId="614"/>
            <ac:spMk id="13" creationId="{74751229-0244-4FBB-BED1-407467F4C951}"/>
          </ac:spMkLst>
        </pc:spChg>
        <pc:picChg chg="del">
          <ac:chgData name="McDonie, Andrew (DESE)" userId="347349c9-bbf5-47de-b812-820e429bdcb2" providerId="ADAL" clId="{4DAFE902-F31E-4DCA-9D68-035E8F093FC7}" dt="2020-12-01T22:16:03.304" v="97"/>
          <ac:picMkLst>
            <pc:docMk/>
            <pc:sldMk cId="3824505523" sldId="614"/>
            <ac:picMk id="10" creationId="{FD3EA650-BC3A-4DD3-BBC6-00E1D38742AF}"/>
          </ac:picMkLst>
        </pc:picChg>
      </pc:sldChg>
      <pc:sldMasterChg chg="delSldLayout">
        <pc:chgData name="McDonie, Andrew (DESE)" userId="347349c9-bbf5-47de-b812-820e429bdcb2" providerId="ADAL" clId="{4DAFE902-F31E-4DCA-9D68-035E8F093FC7}" dt="2020-11-25T19:00:18.005" v="95" actId="47"/>
        <pc:sldMasterMkLst>
          <pc:docMk/>
          <pc:sldMasterMk cId="1578416296" sldId="2147483648"/>
        </pc:sldMasterMkLst>
        <pc:sldLayoutChg chg="del">
          <pc:chgData name="McDonie, Andrew (DESE)" userId="347349c9-bbf5-47de-b812-820e429bdcb2" providerId="ADAL" clId="{4DAFE902-F31E-4DCA-9D68-035E8F093FC7}" dt="2020-11-25T19:00:18.005" v="95" actId="47"/>
          <pc:sldLayoutMkLst>
            <pc:docMk/>
            <pc:sldMasterMk cId="1578416296" sldId="2147483648"/>
            <pc:sldLayoutMk cId="1593621451" sldId="2147483680"/>
          </pc:sldLayoutMkLst>
        </pc:sldLayoutChg>
      </pc:sldMasterChg>
    </pc:docChg>
  </pc:docChgLst>
  <pc:docChgLst>
    <pc:chgData name="McDonie, Andrew (DESE)" userId="347349c9-bbf5-47de-b812-820e429bdcb2" providerId="ADAL" clId="{38A89D03-8919-4EE9-AD1D-B355E07A5E37}"/>
    <pc:docChg chg="undo custSel addSld delSld modSld sldOrd modSection">
      <pc:chgData name="McDonie, Andrew (DESE)" userId="347349c9-bbf5-47de-b812-820e429bdcb2" providerId="ADAL" clId="{38A89D03-8919-4EE9-AD1D-B355E07A5E37}" dt="2020-10-05T17:50:36.179" v="10"/>
      <pc:docMkLst>
        <pc:docMk/>
      </pc:docMkLst>
      <pc:sldChg chg="modSp add mod">
        <pc:chgData name="McDonie, Andrew (DESE)" userId="347349c9-bbf5-47de-b812-820e429bdcb2" providerId="ADAL" clId="{38A89D03-8919-4EE9-AD1D-B355E07A5E37}" dt="2020-10-05T17:47:17.543" v="8" actId="27636"/>
        <pc:sldMkLst>
          <pc:docMk/>
          <pc:sldMk cId="644455362" sldId="271"/>
        </pc:sldMkLst>
        <pc:spChg chg="mod">
          <ac:chgData name="McDonie, Andrew (DESE)" userId="347349c9-bbf5-47de-b812-820e429bdcb2" providerId="ADAL" clId="{38A89D03-8919-4EE9-AD1D-B355E07A5E37}" dt="2020-10-05T17:47:17.543" v="8" actId="27636"/>
          <ac:spMkLst>
            <pc:docMk/>
            <pc:sldMk cId="644455362" sldId="271"/>
            <ac:spMk id="4" creationId="{00000000-0000-0000-0000-000000000000}"/>
          </ac:spMkLst>
        </pc:spChg>
      </pc:sldChg>
      <pc:sldChg chg="add">
        <pc:chgData name="McDonie, Andrew (DESE)" userId="347349c9-bbf5-47de-b812-820e429bdcb2" providerId="ADAL" clId="{38A89D03-8919-4EE9-AD1D-B355E07A5E37}" dt="2020-10-05T17:47:17.396" v="7"/>
        <pc:sldMkLst>
          <pc:docMk/>
          <pc:sldMk cId="1317364884" sldId="274"/>
        </pc:sldMkLst>
      </pc:sldChg>
      <pc:sldChg chg="add">
        <pc:chgData name="McDonie, Andrew (DESE)" userId="347349c9-bbf5-47de-b812-820e429bdcb2" providerId="ADAL" clId="{38A89D03-8919-4EE9-AD1D-B355E07A5E37}" dt="2020-10-05T17:50:36.179" v="10"/>
        <pc:sldMkLst>
          <pc:docMk/>
          <pc:sldMk cId="3967421307" sldId="279"/>
        </pc:sldMkLst>
      </pc:sldChg>
      <pc:sldChg chg="add">
        <pc:chgData name="McDonie, Andrew (DESE)" userId="347349c9-bbf5-47de-b812-820e429bdcb2" providerId="ADAL" clId="{38A89D03-8919-4EE9-AD1D-B355E07A5E37}" dt="2020-10-05T17:49:31.166" v="9"/>
        <pc:sldMkLst>
          <pc:docMk/>
          <pc:sldMk cId="1676614853" sldId="280"/>
        </pc:sldMkLst>
      </pc:sldChg>
      <pc:sldChg chg="add">
        <pc:chgData name="McDonie, Andrew (DESE)" userId="347349c9-bbf5-47de-b812-820e429bdcb2" providerId="ADAL" clId="{38A89D03-8919-4EE9-AD1D-B355E07A5E37}" dt="2020-10-05T17:47:17.396" v="7"/>
        <pc:sldMkLst>
          <pc:docMk/>
          <pc:sldMk cId="994364480" sldId="288"/>
        </pc:sldMkLst>
      </pc:sldChg>
      <pc:sldChg chg="add">
        <pc:chgData name="McDonie, Andrew (DESE)" userId="347349c9-bbf5-47de-b812-820e429bdcb2" providerId="ADAL" clId="{38A89D03-8919-4EE9-AD1D-B355E07A5E37}" dt="2020-10-05T17:49:31.166" v="9"/>
        <pc:sldMkLst>
          <pc:docMk/>
          <pc:sldMk cId="564235062" sldId="309"/>
        </pc:sldMkLst>
      </pc:sldChg>
      <pc:sldChg chg="add">
        <pc:chgData name="McDonie, Andrew (DESE)" userId="347349c9-bbf5-47de-b812-820e429bdcb2" providerId="ADAL" clId="{38A89D03-8919-4EE9-AD1D-B355E07A5E37}" dt="2020-10-05T17:49:31.166" v="9"/>
        <pc:sldMkLst>
          <pc:docMk/>
          <pc:sldMk cId="3773174093" sldId="310"/>
        </pc:sldMkLst>
      </pc:sldChg>
      <pc:sldChg chg="ord">
        <pc:chgData name="McDonie, Andrew (DESE)" userId="347349c9-bbf5-47de-b812-820e429bdcb2" providerId="ADAL" clId="{38A89D03-8919-4EE9-AD1D-B355E07A5E37}" dt="2020-10-05T17:41:23.003" v="4"/>
        <pc:sldMkLst>
          <pc:docMk/>
          <pc:sldMk cId="2737382007" sldId="604"/>
        </pc:sldMkLst>
      </pc:sldChg>
      <pc:sldChg chg="del">
        <pc:chgData name="McDonie, Andrew (DESE)" userId="347349c9-bbf5-47de-b812-820e429bdcb2" providerId="ADAL" clId="{38A89D03-8919-4EE9-AD1D-B355E07A5E37}" dt="2020-10-05T17:40:53.217" v="0" actId="47"/>
        <pc:sldMkLst>
          <pc:docMk/>
          <pc:sldMk cId="4078265460" sldId="605"/>
        </pc:sldMkLst>
      </pc:sldChg>
      <pc:sldChg chg="new del">
        <pc:chgData name="McDonie, Andrew (DESE)" userId="347349c9-bbf5-47de-b812-820e429bdcb2" providerId="ADAL" clId="{38A89D03-8919-4EE9-AD1D-B355E07A5E37}" dt="2020-10-05T17:41:55.406" v="6" actId="680"/>
        <pc:sldMkLst>
          <pc:docMk/>
          <pc:sldMk cId="3336180667" sldId="6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9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3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68EC-92F0-4572-9577-023BA49E05D2}" type="datetime1">
              <a:rPr lang="en-US" altLang="zh-CN" smtClean="0"/>
              <a:pPr/>
              <a:t>12/16/2020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9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A6E4-5645-4976-86AA-03AB77AE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12/16/2020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  <p:sldLayoutId id="214748367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344-73ED-4C0F-B6ED-0851A8BC5D9C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2133600"/>
            <a:ext cx="6678954" cy="1480868"/>
          </a:xfrm>
        </p:spPr>
        <p:txBody>
          <a:bodyPr/>
          <a:lstStyle/>
          <a:p>
            <a:pPr algn="ctr"/>
            <a:r>
              <a:rPr lang="en-US" altLang="en-US" sz="3200" dirty="0"/>
              <a:t>Review of the Revised Massachusetts World Languages Curriculum Framework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02" y="3214167"/>
            <a:ext cx="6659592" cy="826214"/>
          </a:xfrm>
        </p:spPr>
        <p:txBody>
          <a:bodyPr/>
          <a:lstStyle/>
          <a:p>
            <a:pPr algn="ctr"/>
            <a:r>
              <a:rPr lang="en-US" altLang="zh-CN" sz="2000" dirty="0"/>
              <a:t>Board of Elementary and Secondary Education</a:t>
            </a:r>
          </a:p>
          <a:p>
            <a:pPr algn="ctr"/>
            <a:r>
              <a:rPr lang="en-US" altLang="zh-CN" sz="2000" dirty="0"/>
              <a:t>December 15, 2020</a:t>
            </a:r>
            <a:br>
              <a:rPr lang="en-US" altLang="zh-CN" sz="2000" dirty="0"/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6B68E9-042B-4A79-856E-86FDF7BD7FD0}"/>
              </a:ext>
            </a:extLst>
          </p:cNvPr>
          <p:cNvSpPr txBox="1">
            <a:spLocks/>
          </p:cNvSpPr>
          <p:nvPr/>
        </p:nvSpPr>
        <p:spPr>
          <a:xfrm>
            <a:off x="5332983" y="4636394"/>
            <a:ext cx="6659592" cy="13394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lang="zh-CN" altLang="en-US" sz="2400" kern="1200" baseline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Heather Peske, Senior Associate Commissioner for Instructional Support</a:t>
            </a: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</a:rPr>
              <a:t>Andy McDonie, World Languages Coordinator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1AC9-48A3-41F0-9AFE-217D9584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E83A6-14A4-41E2-8349-5E052B6F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the proposed revisions to the 1999 World Languages Framework.</a:t>
            </a:r>
          </a:p>
          <a:p>
            <a:r>
              <a:rPr lang="en-US" dirty="0"/>
              <a:t>Board votes on a motion to send the revised World Language Framework out for public comment.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01919-07F4-48D4-A993-D50CF617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4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Languages Framework – Proposed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Phases 1-4 ( August 2019-November 2020)</a:t>
            </a:r>
          </a:p>
          <a:p>
            <a:pPr lvl="1"/>
            <a:r>
              <a:rPr lang="en-US" sz="2000" dirty="0"/>
              <a:t>Assembled teams of MA stakeholders (students, teachers, administrators) to produce new standards.</a:t>
            </a:r>
          </a:p>
          <a:p>
            <a:pPr lvl="1"/>
            <a:r>
              <a:rPr lang="en-US" sz="2000" dirty="0"/>
              <a:t>Worked with various stakeholders (underrepresented language groups, MA Commission for the Deaf and Hard of Hearing) to review framework for inclusivity and impact.</a:t>
            </a:r>
          </a:p>
          <a:p>
            <a:r>
              <a:rPr lang="en-US" sz="2400" dirty="0"/>
              <a:t>Phase 5 (December 2020- February 2021)</a:t>
            </a:r>
          </a:p>
          <a:p>
            <a:pPr lvl="1"/>
            <a:r>
              <a:rPr lang="en-US" sz="2000" b="1" dirty="0"/>
              <a:t>December 2020 – February 2021, – </a:t>
            </a:r>
            <a:r>
              <a:rPr lang="en-US" sz="2000" dirty="0"/>
              <a:t>Solicit and collect public comments on the revised draft</a:t>
            </a:r>
          </a:p>
          <a:p>
            <a:pPr lvl="1"/>
            <a:r>
              <a:rPr lang="en-US" sz="2000" b="1" dirty="0"/>
              <a:t>February-March, 2021 – </a:t>
            </a:r>
            <a:r>
              <a:rPr lang="en-US" sz="2000" dirty="0"/>
              <a:t>Revise Framework using public comment and produce final version</a:t>
            </a:r>
          </a:p>
          <a:p>
            <a:pPr lvl="1"/>
            <a:r>
              <a:rPr lang="en-US" sz="2000" b="1" dirty="0"/>
              <a:t>March 23, 2021 – </a:t>
            </a:r>
            <a:r>
              <a:rPr lang="en-US" sz="2000" dirty="0"/>
              <a:t>Present to the Board for discussion and a vote on formal adoption of the final 2021 World Language Framework</a:t>
            </a:r>
          </a:p>
          <a:p>
            <a:r>
              <a:rPr lang="en-US" sz="2400" dirty="0"/>
              <a:t>Other phases to come (March 2021-June 2022): Implementation and development of supporting materials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43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9DC-A84C-4E09-9466-7138DD7B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Main Changes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0E9311B-11C9-4F31-BB93-E8239EBB4D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325" y="1230313"/>
          <a:ext cx="11369673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476310511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2970673979"/>
                    </a:ext>
                  </a:extLst>
                </a:gridCol>
                <a:gridCol w="5060948">
                  <a:extLst>
                    <a:ext uri="{9D8B030D-6E8A-4147-A177-3AD203B41FA5}">
                      <a16:colId xmlns:a16="http://schemas.microsoft.com/office/drawing/2014/main" val="4011200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1999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5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Developmental Stages of Language Proficiency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Proficiency Levels from broadly recognized American Council on the Teaching of Foreign Languages (ACTFL) supported by MA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5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Content standards divided by grade level without regard to amount of time spent learning the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Content standards divided by proficiency level, independent of students’ age or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3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descriptions of language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Clear description and organization of components of language to reflect advancing research in language acquisition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84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Social and Emotional Learning/Social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implicit descriptions of SEL/SJ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Intentional, explicit descriptions of SEL/SJ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3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Foreign</a:t>
                      </a:r>
                      <a:r>
                        <a:rPr lang="en-US" sz="1600" i="0" dirty="0"/>
                        <a:t> Languages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World</a:t>
                      </a:r>
                      <a:r>
                        <a:rPr lang="en-US" sz="1600" i="0" dirty="0"/>
                        <a:t> Languages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04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Not aligned to any current frameworks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/>
                        <a:t>Aligned to structure of recent Framework revisions in other disciplines (e.g., History/SS, Arts)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7474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3D1B2-29A4-4D32-933D-A0843989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683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C2D3-EC90-407A-8559-ED2B4F87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 Questions and Discussion </a:t>
            </a:r>
          </a:p>
        </p:txBody>
      </p:sp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4EB324D2-3E88-4BBB-9468-A7CC3CD9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A393A-97D5-40E1-8454-0085767B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zh-CN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0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781.338.3541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d.andrew.mcdonie@mass.gov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Andy McDonie, Language Acquisition Support Specialist – World Languages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EE8AA-E743-44D3-99BC-A63AC4A309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8960311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DESE-231-66817</_dlc_DocId>
    <_dlc_DocIdUrl xmlns="733efe1c-5bbe-4968-87dc-d400e65c879f">
      <Url>https://sharepoint.doemass.org/ese/webteam/cps/_layouts/DocIdRedir.aspx?ID=DESE-231-66817</Url>
      <Description>DESE-231-66817</Description>
    </_dlc_DocIdUrl>
  </documentManagement>
</p:properties>
</file>

<file path=customXml/itemProps1.xml><?xml version="1.0" encoding="utf-8"?>
<ds:datastoreItem xmlns:ds="http://schemas.openxmlformats.org/officeDocument/2006/customXml" ds:itemID="{C5355D18-F758-4CB4-8E7C-9F44EFAB076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0D164D3-B9B6-4425-AB7A-C54CD11C3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F3C3-78A3-4B52-A49F-A55AF67A6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8F6B263-FF2A-49ED-9175-7E97A3894076}">
  <ds:schemaRefs>
    <ds:schemaRef ds:uri="http://purl.org/dc/terms/"/>
    <ds:schemaRef ds:uri="733efe1c-5bbe-4968-87dc-d400e65c879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a4e05da-b9bc-4326-ad73-01ef31b955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19067</TotalTime>
  <Words>393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Custom Design</vt:lpstr>
      <vt:lpstr>Review of the Revised Massachusetts World Languages Curriculum Framework </vt:lpstr>
      <vt:lpstr>Objectives for Today</vt:lpstr>
      <vt:lpstr>World Languages Framework – Proposed Timeline</vt:lpstr>
      <vt:lpstr>Summary of Main Changes</vt:lpstr>
      <vt:lpstr>Board Questions and Discussion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December 2020 Item 4 World Languages Framework PP</dc:title>
  <dc:creator>DESE</dc:creator>
  <cp:lastModifiedBy>Zou, Dong (EOE)</cp:lastModifiedBy>
  <cp:revision>533</cp:revision>
  <cp:lastPrinted>2019-05-28T23:52:55Z</cp:lastPrinted>
  <dcterms:created xsi:type="dcterms:W3CDTF">2018-02-28T20:06:29Z</dcterms:created>
  <dcterms:modified xsi:type="dcterms:W3CDTF">2020-12-16T15:15:17Z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16 2020</vt:lpwstr>
  </property>
</Properties>
</file>