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77" r:id="rId6"/>
    <p:sldId id="303" r:id="rId7"/>
    <p:sldId id="318" r:id="rId8"/>
    <p:sldId id="257" r:id="rId9"/>
    <p:sldId id="307" r:id="rId10"/>
    <p:sldId id="308" r:id="rId11"/>
    <p:sldId id="309" r:id="rId12"/>
    <p:sldId id="319" r:id="rId13"/>
    <p:sldId id="274" r:id="rId14"/>
    <p:sldId id="314" r:id="rId15"/>
    <p:sldId id="315" r:id="rId16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03"/>
            <p14:sldId id="318"/>
            <p14:sldId id="257"/>
            <p14:sldId id="307"/>
            <p14:sldId id="308"/>
            <p14:sldId id="309"/>
            <p14:sldId id="319"/>
            <p14:sldId id="274"/>
            <p14:sldId id="314"/>
            <p14:sldId id="315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5462B-5122-4CEC-9487-27887C45D09B}" v="5" dt="2021-09-20T19:04:30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9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9284700e-ed31-4409-9ea9-d5bf75419e76" providerId="ADAL" clId="{710E0AC0-3E3B-42EA-8B12-50B21B77C4CF}"/>
    <pc:docChg chg="undo custSel delSld modSld sldOrd modSection">
      <pc:chgData name="Robert" userId="9284700e-ed31-4409-9ea9-d5bf75419e76" providerId="ADAL" clId="{710E0AC0-3E3B-42EA-8B12-50B21B77C4CF}" dt="2021-09-20T19:39:18.621" v="331" actId="207"/>
      <pc:docMkLst>
        <pc:docMk/>
      </pc:docMkLst>
      <pc:sldChg chg="modSp">
        <pc:chgData name="Robert" userId="9284700e-ed31-4409-9ea9-d5bf75419e76" providerId="ADAL" clId="{710E0AC0-3E3B-42EA-8B12-50B21B77C4CF}" dt="2021-09-20T19:39:18.621" v="331" actId="207"/>
        <pc:sldMkLst>
          <pc:docMk/>
          <pc:sldMk cId="2975286250" sldId="257"/>
        </pc:sldMkLst>
        <pc:graphicFrameChg chg="modGraphic">
          <ac:chgData name="Robert" userId="9284700e-ed31-4409-9ea9-d5bf75419e76" providerId="ADAL" clId="{710E0AC0-3E3B-42EA-8B12-50B21B77C4CF}" dt="2021-09-20T19:39:18.621" v="331" actId="207"/>
          <ac:graphicFrameMkLst>
            <pc:docMk/>
            <pc:sldMk cId="2975286250" sldId="257"/>
            <ac:graphicFrameMk id="4" creationId="{46F085ED-03CB-42AC-8043-AA412F9578A9}"/>
          </ac:graphicFrameMkLst>
        </pc:graphicFrameChg>
      </pc:sldChg>
      <pc:sldChg chg="modSp">
        <pc:chgData name="Robert" userId="9284700e-ed31-4409-9ea9-d5bf75419e76" providerId="ADAL" clId="{710E0AC0-3E3B-42EA-8B12-50B21B77C4CF}" dt="2021-09-20T19:35:00.815" v="205" actId="20577"/>
        <pc:sldMkLst>
          <pc:docMk/>
          <pc:sldMk cId="2099709397" sldId="274"/>
        </pc:sldMkLst>
        <pc:spChg chg="mod">
          <ac:chgData name="Robert" userId="9284700e-ed31-4409-9ea9-d5bf75419e76" providerId="ADAL" clId="{710E0AC0-3E3B-42EA-8B12-50B21B77C4CF}" dt="2021-09-20T19:35:00.815" v="205" actId="20577"/>
          <ac:spMkLst>
            <pc:docMk/>
            <pc:sldMk cId="2099709397" sldId="274"/>
            <ac:spMk id="5" creationId="{00000000-0000-0000-0000-000000000000}"/>
          </ac:spMkLst>
        </pc:spChg>
      </pc:sldChg>
      <pc:sldChg chg="del">
        <pc:chgData name="Robert" userId="9284700e-ed31-4409-9ea9-d5bf75419e76" providerId="ADAL" clId="{710E0AC0-3E3B-42EA-8B12-50B21B77C4CF}" dt="2021-09-20T18:59:17.432" v="183" actId="2696"/>
        <pc:sldMkLst>
          <pc:docMk/>
          <pc:sldMk cId="2937123182" sldId="276"/>
        </pc:sldMkLst>
      </pc:sldChg>
      <pc:sldChg chg="modSp">
        <pc:chgData name="Robert" userId="9284700e-ed31-4409-9ea9-d5bf75419e76" providerId="ADAL" clId="{710E0AC0-3E3B-42EA-8B12-50B21B77C4CF}" dt="2021-09-20T19:38:55.632" v="330" actId="14100"/>
        <pc:sldMkLst>
          <pc:docMk/>
          <pc:sldMk cId="0" sldId="277"/>
        </pc:sldMkLst>
        <pc:spChg chg="mod">
          <ac:chgData name="Robert" userId="9284700e-ed31-4409-9ea9-d5bf75419e76" providerId="ADAL" clId="{710E0AC0-3E3B-42EA-8B12-50B21B77C4CF}" dt="2021-09-20T19:38:55.632" v="330" actId="14100"/>
          <ac:spMkLst>
            <pc:docMk/>
            <pc:sldMk cId="0" sldId="277"/>
            <ac:spMk id="3" creationId="{00000000-0000-0000-0000-000000000000}"/>
          </ac:spMkLst>
        </pc:spChg>
      </pc:sldChg>
      <pc:sldChg chg="del">
        <pc:chgData name="Robert" userId="9284700e-ed31-4409-9ea9-d5bf75419e76" providerId="ADAL" clId="{710E0AC0-3E3B-42EA-8B12-50B21B77C4CF}" dt="2021-09-20T18:57:47.647" v="152" actId="2696"/>
        <pc:sldMkLst>
          <pc:docMk/>
          <pc:sldMk cId="124353756" sldId="299"/>
        </pc:sldMkLst>
      </pc:sldChg>
      <pc:sldChg chg="modSp">
        <pc:chgData name="Robert" userId="9284700e-ed31-4409-9ea9-d5bf75419e76" providerId="ADAL" clId="{710E0AC0-3E3B-42EA-8B12-50B21B77C4CF}" dt="2021-09-20T19:34:33.222" v="195" actId="313"/>
        <pc:sldMkLst>
          <pc:docMk/>
          <pc:sldMk cId="4080213133" sldId="303"/>
        </pc:sldMkLst>
        <pc:spChg chg="mod">
          <ac:chgData name="Robert" userId="9284700e-ed31-4409-9ea9-d5bf75419e76" providerId="ADAL" clId="{710E0AC0-3E3B-42EA-8B12-50B21B77C4CF}" dt="2021-09-20T19:34:33.222" v="195" actId="313"/>
          <ac:spMkLst>
            <pc:docMk/>
            <pc:sldMk cId="4080213133" sldId="303"/>
            <ac:spMk id="3" creationId="{37616C1C-5CBD-4A71-ABE9-18C72ABAB778}"/>
          </ac:spMkLst>
        </pc:spChg>
      </pc:sldChg>
      <pc:sldChg chg="del">
        <pc:chgData name="Robert" userId="9284700e-ed31-4409-9ea9-d5bf75419e76" providerId="ADAL" clId="{710E0AC0-3E3B-42EA-8B12-50B21B77C4CF}" dt="2021-09-20T18:58:05.738" v="155" actId="2696"/>
        <pc:sldMkLst>
          <pc:docMk/>
          <pc:sldMk cId="1430096214" sldId="305"/>
        </pc:sldMkLst>
      </pc:sldChg>
      <pc:sldChg chg="del">
        <pc:chgData name="Robert" userId="9284700e-ed31-4409-9ea9-d5bf75419e76" providerId="ADAL" clId="{710E0AC0-3E3B-42EA-8B12-50B21B77C4CF}" dt="2021-09-20T18:56:47.472" v="0" actId="2696"/>
        <pc:sldMkLst>
          <pc:docMk/>
          <pc:sldMk cId="2213719491" sldId="306"/>
        </pc:sldMkLst>
      </pc:sldChg>
      <pc:sldChg chg="ord">
        <pc:chgData name="Robert" userId="9284700e-ed31-4409-9ea9-d5bf75419e76" providerId="ADAL" clId="{710E0AC0-3E3B-42EA-8B12-50B21B77C4CF}" dt="2021-09-20T18:58:00.484" v="153"/>
        <pc:sldMkLst>
          <pc:docMk/>
          <pc:sldMk cId="1893759796" sldId="308"/>
        </pc:sldMkLst>
      </pc:sldChg>
      <pc:sldChg chg="ord">
        <pc:chgData name="Robert" userId="9284700e-ed31-4409-9ea9-d5bf75419e76" providerId="ADAL" clId="{710E0AC0-3E3B-42EA-8B12-50B21B77C4CF}" dt="2021-09-20T18:58:02.409" v="154"/>
        <pc:sldMkLst>
          <pc:docMk/>
          <pc:sldMk cId="535533205" sldId="309"/>
        </pc:sldMkLst>
      </pc:sldChg>
      <pc:sldChg chg="del">
        <pc:chgData name="Robert" userId="9284700e-ed31-4409-9ea9-d5bf75419e76" providerId="ADAL" clId="{710E0AC0-3E3B-42EA-8B12-50B21B77C4CF}" dt="2021-09-20T18:58:10.232" v="156" actId="2696"/>
        <pc:sldMkLst>
          <pc:docMk/>
          <pc:sldMk cId="3865585415" sldId="310"/>
        </pc:sldMkLst>
      </pc:sldChg>
      <pc:sldChg chg="addSp delSp modSp">
        <pc:chgData name="Robert" userId="9284700e-ed31-4409-9ea9-d5bf75419e76" providerId="ADAL" clId="{710E0AC0-3E3B-42EA-8B12-50B21B77C4CF}" dt="2021-09-20T19:37:22.559" v="246" actId="255"/>
        <pc:sldMkLst>
          <pc:docMk/>
          <pc:sldMk cId="4183212961" sldId="314"/>
        </pc:sldMkLst>
        <pc:spChg chg="mod">
          <ac:chgData name="Robert" userId="9284700e-ed31-4409-9ea9-d5bf75419e76" providerId="ADAL" clId="{710E0AC0-3E3B-42EA-8B12-50B21B77C4CF}" dt="2021-09-20T19:37:22.559" v="246" actId="255"/>
          <ac:spMkLst>
            <pc:docMk/>
            <pc:sldMk cId="4183212961" sldId="314"/>
            <ac:spMk id="3" creationId="{20CA0F2A-3196-40CD-AA72-F5839C19FDE8}"/>
          </ac:spMkLst>
        </pc:spChg>
        <pc:graphicFrameChg chg="add del mod modGraphic">
          <ac:chgData name="Robert" userId="9284700e-ed31-4409-9ea9-d5bf75419e76" providerId="ADAL" clId="{710E0AC0-3E3B-42EA-8B12-50B21B77C4CF}" dt="2021-09-20T18:59:08.619" v="182"/>
          <ac:graphicFrameMkLst>
            <pc:docMk/>
            <pc:sldMk cId="4183212961" sldId="314"/>
            <ac:graphicFrameMk id="5" creationId="{D74F73F2-4E82-424A-B21F-FE0E09E38F06}"/>
          </ac:graphicFrameMkLst>
        </pc:graphicFrameChg>
        <pc:graphicFrameChg chg="mod modGraphic">
          <ac:chgData name="Robert" userId="9284700e-ed31-4409-9ea9-d5bf75419e76" providerId="ADAL" clId="{710E0AC0-3E3B-42EA-8B12-50B21B77C4CF}" dt="2021-09-20T18:59:34.434" v="185" actId="404"/>
          <ac:graphicFrameMkLst>
            <pc:docMk/>
            <pc:sldMk cId="4183212961" sldId="314"/>
            <ac:graphicFrameMk id="8" creationId="{89D7A9F0-8E73-4ED3-8D7B-3C9D42DDBA5F}"/>
          </ac:graphicFrameMkLst>
        </pc:graphicFrameChg>
      </pc:sldChg>
      <pc:sldChg chg="modSp">
        <pc:chgData name="Robert" userId="9284700e-ed31-4409-9ea9-d5bf75419e76" providerId="ADAL" clId="{710E0AC0-3E3B-42EA-8B12-50B21B77C4CF}" dt="2021-09-20T19:37:08.132" v="244" actId="255"/>
        <pc:sldMkLst>
          <pc:docMk/>
          <pc:sldMk cId="4147941098" sldId="315"/>
        </pc:sldMkLst>
        <pc:spChg chg="mod">
          <ac:chgData name="Robert" userId="9284700e-ed31-4409-9ea9-d5bf75419e76" providerId="ADAL" clId="{710E0AC0-3E3B-42EA-8B12-50B21B77C4CF}" dt="2021-09-20T19:37:08.132" v="244" actId="255"/>
          <ac:spMkLst>
            <pc:docMk/>
            <pc:sldMk cId="4147941098" sldId="315"/>
            <ac:spMk id="3" creationId="{20CA0F2A-3196-40CD-AA72-F5839C19FDE8}"/>
          </ac:spMkLst>
        </pc:spChg>
        <pc:graphicFrameChg chg="modGraphic">
          <ac:chgData name="Robert" userId="9284700e-ed31-4409-9ea9-d5bf75419e76" providerId="ADAL" clId="{710E0AC0-3E3B-42EA-8B12-50B21B77C4CF}" dt="2021-09-20T18:59:38.967" v="186" actId="404"/>
          <ac:graphicFrameMkLst>
            <pc:docMk/>
            <pc:sldMk cId="4147941098" sldId="315"/>
            <ac:graphicFrameMk id="8" creationId="{89D7A9F0-8E73-4ED3-8D7B-3C9D42DDBA5F}"/>
          </ac:graphicFrameMkLst>
        </pc:graphicFrameChg>
      </pc:sldChg>
      <pc:sldChg chg="del">
        <pc:chgData name="Robert" userId="9284700e-ed31-4409-9ea9-d5bf75419e76" providerId="ADAL" clId="{710E0AC0-3E3B-42EA-8B12-50B21B77C4CF}" dt="2021-09-20T18:59:19.416" v="184" actId="2696"/>
        <pc:sldMkLst>
          <pc:docMk/>
          <pc:sldMk cId="1162393133" sldId="317"/>
        </pc:sldMkLst>
      </pc:sldChg>
      <pc:sldChg chg="modSp">
        <pc:chgData name="Robert" userId="9284700e-ed31-4409-9ea9-d5bf75419e76" providerId="ADAL" clId="{710E0AC0-3E3B-42EA-8B12-50B21B77C4CF}" dt="2021-09-20T18:57:41.904" v="151" actId="20577"/>
        <pc:sldMkLst>
          <pc:docMk/>
          <pc:sldMk cId="4034182544" sldId="319"/>
        </pc:sldMkLst>
        <pc:spChg chg="mod">
          <ac:chgData name="Robert" userId="9284700e-ed31-4409-9ea9-d5bf75419e76" providerId="ADAL" clId="{710E0AC0-3E3B-42EA-8B12-50B21B77C4CF}" dt="2021-09-20T18:57:41.904" v="151" actId="20577"/>
          <ac:spMkLst>
            <pc:docMk/>
            <pc:sldMk cId="4034182544" sldId="319"/>
            <ac:spMk id="2" creationId="{FDDEFCF3-E2F8-48C7-AB6D-D575384FC03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'By Grade'!$H$3</c:f>
              <c:strCache>
                <c:ptCount val="1"/>
                <c:pt idx="0">
                  <c:v>% Not Meeting Expectations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Grade'!$A$4:$A$11</c:f>
              <c:strCach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All Grades 3-8</c:v>
                </c:pt>
                <c:pt idx="7">
                  <c:v>10</c:v>
                </c:pt>
              </c:strCache>
            </c:strRef>
          </c:cat>
          <c:val>
            <c:numRef>
              <c:f>'By Grade'!$H$4:$H$11</c:f>
              <c:numCache>
                <c:formatCode>0.0</c:formatCode>
                <c:ptCount val="8"/>
                <c:pt idx="0">
                  <c:v>10</c:v>
                </c:pt>
                <c:pt idx="1">
                  <c:v>13.2</c:v>
                </c:pt>
                <c:pt idx="2">
                  <c:v>12.5</c:v>
                </c:pt>
                <c:pt idx="3">
                  <c:v>22.2</c:v>
                </c:pt>
                <c:pt idx="4">
                  <c:v>20.100000000000001</c:v>
                </c:pt>
                <c:pt idx="5">
                  <c:v>18.3</c:v>
                </c:pt>
                <c:pt idx="6">
                  <c:v>16.100000000000001</c:v>
                </c:pt>
                <c:pt idx="7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A-43E6-A25A-78065D63536D}"/>
            </c:ext>
          </c:extLst>
        </c:ser>
        <c:ser>
          <c:idx val="2"/>
          <c:order val="1"/>
          <c:tx>
            <c:strRef>
              <c:f>'By Grade'!$G$3</c:f>
              <c:strCache>
                <c:ptCount val="1"/>
                <c:pt idx="0">
                  <c:v>% Partially Meeting Expectations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Grade'!$A$4:$A$11</c:f>
              <c:strCach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All Grades 3-8</c:v>
                </c:pt>
                <c:pt idx="7">
                  <c:v>10</c:v>
                </c:pt>
              </c:strCache>
            </c:strRef>
          </c:cat>
          <c:val>
            <c:numRef>
              <c:f>'By Grade'!$G$4:$G$11</c:f>
              <c:numCache>
                <c:formatCode>0.0</c:formatCode>
                <c:ptCount val="8"/>
                <c:pt idx="0">
                  <c:v>39.299999999999997</c:v>
                </c:pt>
                <c:pt idx="1">
                  <c:v>37.799999999999997</c:v>
                </c:pt>
                <c:pt idx="2">
                  <c:v>41</c:v>
                </c:pt>
                <c:pt idx="3">
                  <c:v>31</c:v>
                </c:pt>
                <c:pt idx="4">
                  <c:v>37</c:v>
                </c:pt>
                <c:pt idx="5">
                  <c:v>41.1</c:v>
                </c:pt>
                <c:pt idx="6">
                  <c:v>37.799999999999997</c:v>
                </c:pt>
                <c:pt idx="7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BA-43E6-A25A-78065D63536D}"/>
            </c:ext>
          </c:extLst>
        </c:ser>
        <c:ser>
          <c:idx val="1"/>
          <c:order val="2"/>
          <c:tx>
            <c:strRef>
              <c:f>'By Grade'!$F$3</c:f>
              <c:strCache>
                <c:ptCount val="1"/>
                <c:pt idx="0">
                  <c:v>% Meeting Expectations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Grade'!$A$4:$A$11</c:f>
              <c:strCach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All Grades 3-8</c:v>
                </c:pt>
                <c:pt idx="7">
                  <c:v>10</c:v>
                </c:pt>
              </c:strCache>
            </c:strRef>
          </c:cat>
          <c:val>
            <c:numRef>
              <c:f>'By Grade'!$F$4:$F$11</c:f>
              <c:numCache>
                <c:formatCode>0.0</c:formatCode>
                <c:ptCount val="8"/>
                <c:pt idx="0">
                  <c:v>41.3</c:v>
                </c:pt>
                <c:pt idx="1">
                  <c:v>42.8</c:v>
                </c:pt>
                <c:pt idx="2">
                  <c:v>38.799999999999997</c:v>
                </c:pt>
                <c:pt idx="3">
                  <c:v>34.700000000000003</c:v>
                </c:pt>
                <c:pt idx="4">
                  <c:v>36.9</c:v>
                </c:pt>
                <c:pt idx="5">
                  <c:v>34.200000000000003</c:v>
                </c:pt>
                <c:pt idx="6">
                  <c:v>38.1</c:v>
                </c:pt>
                <c:pt idx="7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BA-43E6-A25A-78065D63536D}"/>
            </c:ext>
          </c:extLst>
        </c:ser>
        <c:ser>
          <c:idx val="0"/>
          <c:order val="3"/>
          <c:tx>
            <c:strRef>
              <c:f>'By Grade'!$E$3</c:f>
              <c:strCache>
                <c:ptCount val="1"/>
                <c:pt idx="0">
                  <c:v>% Exceeding Expectations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Grade'!$A$4:$A$11</c:f>
              <c:strCach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All Grades 3-8</c:v>
                </c:pt>
                <c:pt idx="7">
                  <c:v>10</c:v>
                </c:pt>
              </c:strCache>
            </c:strRef>
          </c:cat>
          <c:val>
            <c:numRef>
              <c:f>'By Grade'!$E$4:$E$11</c:f>
              <c:numCache>
                <c:formatCode>0.0</c:formatCode>
                <c:ptCount val="8"/>
                <c:pt idx="0">
                  <c:v>9.4</c:v>
                </c:pt>
                <c:pt idx="1">
                  <c:v>6.2</c:v>
                </c:pt>
                <c:pt idx="2">
                  <c:v>7.8</c:v>
                </c:pt>
                <c:pt idx="3">
                  <c:v>12.1</c:v>
                </c:pt>
                <c:pt idx="4">
                  <c:v>6</c:v>
                </c:pt>
                <c:pt idx="5">
                  <c:v>6.4</c:v>
                </c:pt>
                <c:pt idx="6">
                  <c:v>8</c:v>
                </c:pt>
                <c:pt idx="7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BA-43E6-A25A-78065D635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25238792"/>
        <c:axId val="1125239448"/>
      </c:barChart>
      <c:catAx>
        <c:axId val="112523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239448"/>
        <c:crosses val="autoZero"/>
        <c:auto val="1"/>
        <c:lblAlgn val="ctr"/>
        <c:lblOffset val="100"/>
        <c:noMultiLvlLbl val="0"/>
      </c:catAx>
      <c:valAx>
        <c:axId val="112523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2387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'By Grade'!$H$15</c:f>
              <c:strCache>
                <c:ptCount val="1"/>
                <c:pt idx="0">
                  <c:v>% Not Meeting Expectations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Grade'!$A$16:$A$23</c:f>
              <c:strCach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All Grades 3-8</c:v>
                </c:pt>
                <c:pt idx="7">
                  <c:v>10</c:v>
                </c:pt>
              </c:strCache>
            </c:strRef>
          </c:cat>
          <c:val>
            <c:numRef>
              <c:f>'By Grade'!$H$16:$H$23</c:f>
              <c:numCache>
                <c:formatCode>0.0</c:formatCode>
                <c:ptCount val="8"/>
                <c:pt idx="0">
                  <c:v>26.3</c:v>
                </c:pt>
                <c:pt idx="1">
                  <c:v>23.6</c:v>
                </c:pt>
                <c:pt idx="2">
                  <c:v>19.7</c:v>
                </c:pt>
                <c:pt idx="3">
                  <c:v>22.6</c:v>
                </c:pt>
                <c:pt idx="4">
                  <c:v>18.3</c:v>
                </c:pt>
                <c:pt idx="5">
                  <c:v>21.5</c:v>
                </c:pt>
                <c:pt idx="6">
                  <c:v>22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7-4ACF-8D3A-7372AA6EF851}"/>
            </c:ext>
          </c:extLst>
        </c:ser>
        <c:ser>
          <c:idx val="2"/>
          <c:order val="1"/>
          <c:tx>
            <c:strRef>
              <c:f>'By Grade'!$G$15</c:f>
              <c:strCache>
                <c:ptCount val="1"/>
                <c:pt idx="0">
                  <c:v>% Partially Meeting Expectations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Grade'!$A$16:$A$23</c:f>
              <c:strCach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All Grades 3-8</c:v>
                </c:pt>
                <c:pt idx="7">
                  <c:v>10</c:v>
                </c:pt>
              </c:strCache>
            </c:strRef>
          </c:cat>
          <c:val>
            <c:numRef>
              <c:f>'By Grade'!$G$16:$G$23</c:f>
              <c:numCache>
                <c:formatCode>0.0</c:formatCode>
                <c:ptCount val="8"/>
                <c:pt idx="0">
                  <c:v>40.299999999999997</c:v>
                </c:pt>
                <c:pt idx="1">
                  <c:v>43.1</c:v>
                </c:pt>
                <c:pt idx="2">
                  <c:v>46.9</c:v>
                </c:pt>
                <c:pt idx="3">
                  <c:v>43.9</c:v>
                </c:pt>
                <c:pt idx="4">
                  <c:v>46.9</c:v>
                </c:pt>
                <c:pt idx="5">
                  <c:v>46.4</c:v>
                </c:pt>
                <c:pt idx="6">
                  <c:v>44.6</c:v>
                </c:pt>
                <c:pt idx="7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F7-4ACF-8D3A-7372AA6EF851}"/>
            </c:ext>
          </c:extLst>
        </c:ser>
        <c:ser>
          <c:idx val="1"/>
          <c:order val="2"/>
          <c:tx>
            <c:strRef>
              <c:f>'By Grade'!$F$15</c:f>
              <c:strCache>
                <c:ptCount val="1"/>
                <c:pt idx="0">
                  <c:v>% Meeting Expectations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Grade'!$A$16:$A$23</c:f>
              <c:strCach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All Grades 3-8</c:v>
                </c:pt>
                <c:pt idx="7">
                  <c:v>10</c:v>
                </c:pt>
              </c:strCache>
            </c:strRef>
          </c:cat>
          <c:val>
            <c:numRef>
              <c:f>'By Grade'!$F$16:$F$23</c:f>
              <c:numCache>
                <c:formatCode>0.0</c:formatCode>
                <c:ptCount val="8"/>
                <c:pt idx="0">
                  <c:v>28</c:v>
                </c:pt>
                <c:pt idx="1">
                  <c:v>29.3</c:v>
                </c:pt>
                <c:pt idx="2">
                  <c:v>29.4</c:v>
                </c:pt>
                <c:pt idx="3">
                  <c:v>28.9</c:v>
                </c:pt>
                <c:pt idx="4">
                  <c:v>28.5</c:v>
                </c:pt>
                <c:pt idx="5">
                  <c:v>28.2</c:v>
                </c:pt>
                <c:pt idx="6">
                  <c:v>28.7</c:v>
                </c:pt>
                <c:pt idx="7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F7-4ACF-8D3A-7372AA6EF851}"/>
            </c:ext>
          </c:extLst>
        </c:ser>
        <c:ser>
          <c:idx val="0"/>
          <c:order val="3"/>
          <c:tx>
            <c:strRef>
              <c:f>'By Grade'!$E$15</c:f>
              <c:strCache>
                <c:ptCount val="1"/>
                <c:pt idx="0">
                  <c:v>% Exceeding Expectations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Grade'!$A$16:$A$23</c:f>
              <c:strCach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All Grades 3-8</c:v>
                </c:pt>
                <c:pt idx="7">
                  <c:v>10</c:v>
                </c:pt>
              </c:strCache>
            </c:strRef>
          </c:cat>
          <c:val>
            <c:numRef>
              <c:f>'By Grade'!$E$16:$E$23</c:f>
              <c:numCache>
                <c:formatCode>0.0</c:formatCode>
                <c:ptCount val="8"/>
                <c:pt idx="0">
                  <c:v>5.4</c:v>
                </c:pt>
                <c:pt idx="1">
                  <c:v>4</c:v>
                </c:pt>
                <c:pt idx="2">
                  <c:v>4</c:v>
                </c:pt>
                <c:pt idx="3">
                  <c:v>4.5999999999999996</c:v>
                </c:pt>
                <c:pt idx="4">
                  <c:v>6.2</c:v>
                </c:pt>
                <c:pt idx="5">
                  <c:v>3.9</c:v>
                </c:pt>
                <c:pt idx="6">
                  <c:v>4.7</c:v>
                </c:pt>
                <c:pt idx="7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F7-4ACF-8D3A-7372AA6EF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91110280"/>
        <c:axId val="891110936"/>
      </c:barChart>
      <c:catAx>
        <c:axId val="89111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110936"/>
        <c:crosses val="autoZero"/>
        <c:auto val="1"/>
        <c:lblAlgn val="ctr"/>
        <c:lblOffset val="100"/>
        <c:noMultiLvlLbl val="0"/>
      </c:catAx>
      <c:valAx>
        <c:axId val="89111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110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'By Grade'!$H$27</c:f>
              <c:strCache>
                <c:ptCount val="1"/>
                <c:pt idx="0">
                  <c:v>% Not Meeting Expectations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Grade'!$A$28:$A$30</c:f>
              <c:strCache>
                <c:ptCount val="3"/>
                <c:pt idx="0">
                  <c:v>5</c:v>
                </c:pt>
                <c:pt idx="1">
                  <c:v>8</c:v>
                </c:pt>
                <c:pt idx="2">
                  <c:v>All Grades 5&amp;8</c:v>
                </c:pt>
              </c:strCache>
            </c:strRef>
          </c:cat>
          <c:val>
            <c:numRef>
              <c:f>'By Grade'!$H$28:$H$30</c:f>
              <c:numCache>
                <c:formatCode>0.0</c:formatCode>
                <c:ptCount val="3"/>
                <c:pt idx="0">
                  <c:v>18.5</c:v>
                </c:pt>
                <c:pt idx="1">
                  <c:v>15.9</c:v>
                </c:pt>
                <c:pt idx="2" formatCode="General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4-4AD8-8281-52C7BB02D73D}"/>
            </c:ext>
          </c:extLst>
        </c:ser>
        <c:ser>
          <c:idx val="2"/>
          <c:order val="1"/>
          <c:tx>
            <c:strRef>
              <c:f>'By Grade'!$G$27</c:f>
              <c:strCache>
                <c:ptCount val="1"/>
                <c:pt idx="0">
                  <c:v>% Partially Meeting Expectations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Grade'!$A$28:$A$30</c:f>
              <c:strCache>
                <c:ptCount val="3"/>
                <c:pt idx="0">
                  <c:v>5</c:v>
                </c:pt>
                <c:pt idx="1">
                  <c:v>8</c:v>
                </c:pt>
                <c:pt idx="2">
                  <c:v>All Grades 5&amp;8</c:v>
                </c:pt>
              </c:strCache>
            </c:strRef>
          </c:cat>
          <c:val>
            <c:numRef>
              <c:f>'By Grade'!$G$28:$G$30</c:f>
              <c:numCache>
                <c:formatCode>0.0</c:formatCode>
                <c:ptCount val="3"/>
                <c:pt idx="0">
                  <c:v>39.299999999999997</c:v>
                </c:pt>
                <c:pt idx="1">
                  <c:v>42.8</c:v>
                </c:pt>
                <c:pt idx="2" formatCode="General">
                  <c:v>40.799999999999997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4-4AD8-8281-52C7BB02D73D}"/>
            </c:ext>
          </c:extLst>
        </c:ser>
        <c:ser>
          <c:idx val="1"/>
          <c:order val="2"/>
          <c:tx>
            <c:strRef>
              <c:f>'By Grade'!$F$27</c:f>
              <c:strCache>
                <c:ptCount val="1"/>
                <c:pt idx="0">
                  <c:v>% Meeting Expectations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Grade'!$A$28:$A$30</c:f>
              <c:strCache>
                <c:ptCount val="3"/>
                <c:pt idx="0">
                  <c:v>5</c:v>
                </c:pt>
                <c:pt idx="1">
                  <c:v>8</c:v>
                </c:pt>
                <c:pt idx="2">
                  <c:v>All Grades 5&amp;8</c:v>
                </c:pt>
              </c:strCache>
            </c:strRef>
          </c:cat>
          <c:val>
            <c:numRef>
              <c:f>'By Grade'!$F$28:$F$30</c:f>
              <c:numCache>
                <c:formatCode>0.0</c:formatCode>
                <c:ptCount val="3"/>
                <c:pt idx="0">
                  <c:v>35.5</c:v>
                </c:pt>
                <c:pt idx="1">
                  <c:v>33.200000000000003</c:v>
                </c:pt>
                <c:pt idx="2" formatCode="General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F4-4AD8-8281-52C7BB02D73D}"/>
            </c:ext>
          </c:extLst>
        </c:ser>
        <c:ser>
          <c:idx val="0"/>
          <c:order val="3"/>
          <c:tx>
            <c:strRef>
              <c:f>'By Grade'!$E$27</c:f>
              <c:strCache>
                <c:ptCount val="1"/>
                <c:pt idx="0">
                  <c:v>% Exceeding Expectations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Grade'!$A$28:$A$30</c:f>
              <c:strCache>
                <c:ptCount val="3"/>
                <c:pt idx="0">
                  <c:v>5</c:v>
                </c:pt>
                <c:pt idx="1">
                  <c:v>8</c:v>
                </c:pt>
                <c:pt idx="2">
                  <c:v>All Grades 5&amp;8</c:v>
                </c:pt>
              </c:strCache>
            </c:strRef>
          </c:cat>
          <c:val>
            <c:numRef>
              <c:f>'By Grade'!$E$28:$E$30</c:f>
              <c:numCache>
                <c:formatCode>0.0</c:formatCode>
                <c:ptCount val="3"/>
                <c:pt idx="0">
                  <c:v>6.7</c:v>
                </c:pt>
                <c:pt idx="1">
                  <c:v>8.1</c:v>
                </c:pt>
                <c:pt idx="2" formatCode="General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F4-4AD8-8281-52C7BB02D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23500944"/>
        <c:axId val="1023498320"/>
      </c:barChart>
      <c:catAx>
        <c:axId val="102350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98320"/>
        <c:crosses val="autoZero"/>
        <c:auto val="1"/>
        <c:lblAlgn val="ctr"/>
        <c:lblOffset val="100"/>
        <c:noMultiLvlLbl val="0"/>
      </c:catAx>
      <c:valAx>
        <c:axId val="102349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50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0000"/>
                </a:solidFill>
              </a:rPr>
              <a:t>2021 ELA Performance Levels by Race (Gr. 3-8)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Sheet1!$M$9</c:f>
              <c:strCache>
                <c:ptCount val="1"/>
                <c:pt idx="0">
                  <c:v>NM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Sheet1!$I$10:$I$14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W</c:v>
                </c:pt>
                <c:pt idx="4">
                  <c:v>All</c:v>
                </c:pt>
              </c:strCache>
            </c:strRef>
          </c:cat>
          <c:val>
            <c:numRef>
              <c:f>Sheet1!$M$10:$M$14</c:f>
              <c:numCache>
                <c:formatCode>0.0%</c:formatCode>
                <c:ptCount val="5"/>
                <c:pt idx="0">
                  <c:v>7.8E-2</c:v>
                </c:pt>
                <c:pt idx="1">
                  <c:v>0.26500000000000001</c:v>
                </c:pt>
                <c:pt idx="2">
                  <c:v>0.29499999999999998</c:v>
                </c:pt>
                <c:pt idx="3">
                  <c:v>0.10300000000000001</c:v>
                </c:pt>
                <c:pt idx="4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3-425A-8F78-27CBE8CEF447}"/>
            </c:ext>
          </c:extLst>
        </c:ser>
        <c:ser>
          <c:idx val="2"/>
          <c:order val="1"/>
          <c:tx>
            <c:strRef>
              <c:f>Sheet1!$L$9</c:f>
              <c:strCache>
                <c:ptCount val="1"/>
                <c:pt idx="0">
                  <c:v>PM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Sheet1!$I$10:$I$14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W</c:v>
                </c:pt>
                <c:pt idx="4">
                  <c:v>All</c:v>
                </c:pt>
              </c:strCache>
            </c:strRef>
          </c:cat>
          <c:val>
            <c:numRef>
              <c:f>Sheet1!$L$10:$L$14</c:f>
              <c:numCache>
                <c:formatCode>0.0%</c:formatCode>
                <c:ptCount val="5"/>
                <c:pt idx="0">
                  <c:v>0.26500000000000001</c:v>
                </c:pt>
                <c:pt idx="1">
                  <c:v>0.45100000000000001</c:v>
                </c:pt>
                <c:pt idx="2">
                  <c:v>0.44600000000000001</c:v>
                </c:pt>
                <c:pt idx="3">
                  <c:v>0.35600000000000004</c:v>
                </c:pt>
                <c:pt idx="4">
                  <c:v>0.37799999999999995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3-425A-8F78-27CBE8CEF447}"/>
            </c:ext>
          </c:extLst>
        </c:ser>
        <c:ser>
          <c:idx val="1"/>
          <c:order val="2"/>
          <c:tx>
            <c:strRef>
              <c:f>Sheet1!$K$9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Sheet1!$I$10:$I$14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W</c:v>
                </c:pt>
                <c:pt idx="4">
                  <c:v>All</c:v>
                </c:pt>
              </c:strCache>
            </c:strRef>
          </c:cat>
          <c:val>
            <c:numRef>
              <c:f>Sheet1!$K$10:$K$14</c:f>
              <c:numCache>
                <c:formatCode>0.0%</c:formatCode>
                <c:ptCount val="5"/>
                <c:pt idx="0">
                  <c:v>0.48399999999999999</c:v>
                </c:pt>
                <c:pt idx="1">
                  <c:v>0.253</c:v>
                </c:pt>
                <c:pt idx="2">
                  <c:v>0.23199999999999998</c:v>
                </c:pt>
                <c:pt idx="3">
                  <c:v>0.44600000000000001</c:v>
                </c:pt>
                <c:pt idx="4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63-425A-8F78-27CBE8CEF447}"/>
            </c:ext>
          </c:extLst>
        </c:ser>
        <c:ser>
          <c:idx val="0"/>
          <c:order val="3"/>
          <c:tx>
            <c:strRef>
              <c:f>Sheet1!$J$9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Sheet1!$I$10:$I$14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W</c:v>
                </c:pt>
                <c:pt idx="4">
                  <c:v>All</c:v>
                </c:pt>
              </c:strCache>
            </c:strRef>
          </c:cat>
          <c:val>
            <c:numRef>
              <c:f>Sheet1!$J$10:$J$14</c:f>
              <c:numCache>
                <c:formatCode>0.0%</c:formatCode>
                <c:ptCount val="5"/>
                <c:pt idx="0">
                  <c:v>0.17300000000000001</c:v>
                </c:pt>
                <c:pt idx="1">
                  <c:v>0.03</c:v>
                </c:pt>
                <c:pt idx="2">
                  <c:v>2.7000000000000003E-2</c:v>
                </c:pt>
                <c:pt idx="3">
                  <c:v>9.5000000000000001E-2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63-425A-8F78-27CBE8CEF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90787720"/>
        <c:axId val="590789360"/>
      </c:barChart>
      <c:catAx>
        <c:axId val="59078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89360"/>
        <c:crosses val="autoZero"/>
        <c:auto val="1"/>
        <c:lblAlgn val="ctr"/>
        <c:lblOffset val="100"/>
        <c:noMultiLvlLbl val="0"/>
      </c:catAx>
      <c:valAx>
        <c:axId val="590789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000000"/>
                    </a:solidFill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8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53170557538032"/>
          <c:y val="0.94174823378093964"/>
          <c:w val="0.81138472084404678"/>
          <c:h val="4.3597378980146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0000"/>
                </a:solidFill>
              </a:rPr>
              <a:t>2021 Math Performance Level by Race (Gr. 3-8)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Sheet1!$S$9</c:f>
              <c:strCache>
                <c:ptCount val="1"/>
                <c:pt idx="0">
                  <c:v>NM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Sheet1!$O$10:$O$14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W</c:v>
                </c:pt>
                <c:pt idx="4">
                  <c:v>All</c:v>
                </c:pt>
              </c:strCache>
            </c:strRef>
          </c:cat>
          <c:val>
            <c:numRef>
              <c:f>Sheet1!$S$10:$S$14</c:f>
              <c:numCache>
                <c:formatCode>0.0%</c:formatCode>
                <c:ptCount val="5"/>
                <c:pt idx="0">
                  <c:v>8.1000000000000003E-2</c:v>
                </c:pt>
                <c:pt idx="1">
                  <c:v>0.38200000000000001</c:v>
                </c:pt>
                <c:pt idx="2">
                  <c:v>0.39799999999999996</c:v>
                </c:pt>
                <c:pt idx="3">
                  <c:v>0.14099999999999999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C-4594-8A27-9758D22FF9EA}"/>
            </c:ext>
          </c:extLst>
        </c:ser>
        <c:ser>
          <c:idx val="2"/>
          <c:order val="1"/>
          <c:tx>
            <c:strRef>
              <c:f>Sheet1!$R$9</c:f>
              <c:strCache>
                <c:ptCount val="1"/>
                <c:pt idx="0">
                  <c:v>PM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Sheet1!$O$10:$O$14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W</c:v>
                </c:pt>
                <c:pt idx="4">
                  <c:v>All</c:v>
                </c:pt>
              </c:strCache>
            </c:strRef>
          </c:cat>
          <c:val>
            <c:numRef>
              <c:f>Sheet1!$R$10:$R$14</c:f>
              <c:numCache>
                <c:formatCode>0.0%</c:formatCode>
                <c:ptCount val="5"/>
                <c:pt idx="0">
                  <c:v>0.28199999999999997</c:v>
                </c:pt>
                <c:pt idx="1">
                  <c:v>0.47299999999999998</c:v>
                </c:pt>
                <c:pt idx="2">
                  <c:v>0.46500000000000002</c:v>
                </c:pt>
                <c:pt idx="3">
                  <c:v>0.45700000000000002</c:v>
                </c:pt>
                <c:pt idx="4">
                  <c:v>0.44600000000000001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C-4594-8A27-9758D22FF9EA}"/>
            </c:ext>
          </c:extLst>
        </c:ser>
        <c:ser>
          <c:idx val="1"/>
          <c:order val="2"/>
          <c:tx>
            <c:strRef>
              <c:f>Sheet1!$Q$9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Sheet1!$O$10:$O$14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W</c:v>
                </c:pt>
                <c:pt idx="4">
                  <c:v>All</c:v>
                </c:pt>
              </c:strCache>
            </c:strRef>
          </c:cat>
          <c:val>
            <c:numRef>
              <c:f>Sheet1!$Q$10:$Q$14</c:f>
              <c:numCache>
                <c:formatCode>0.0%</c:formatCode>
                <c:ptCount val="5"/>
                <c:pt idx="0">
                  <c:v>0.44400000000000001</c:v>
                </c:pt>
                <c:pt idx="1">
                  <c:v>0.13600000000000001</c:v>
                </c:pt>
                <c:pt idx="2">
                  <c:v>0.128</c:v>
                </c:pt>
                <c:pt idx="3">
                  <c:v>0.35399999999999998</c:v>
                </c:pt>
                <c:pt idx="4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6C-4594-8A27-9758D22FF9EA}"/>
            </c:ext>
          </c:extLst>
        </c:ser>
        <c:ser>
          <c:idx val="0"/>
          <c:order val="3"/>
          <c:tx>
            <c:strRef>
              <c:f>Sheet1!$P$9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Sheet1!$O$10:$O$14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H</c:v>
                </c:pt>
                <c:pt idx="3">
                  <c:v>W</c:v>
                </c:pt>
                <c:pt idx="4">
                  <c:v>All</c:v>
                </c:pt>
              </c:strCache>
            </c:strRef>
          </c:cat>
          <c:val>
            <c:numRef>
              <c:f>Sheet1!$P$10:$P$14</c:f>
              <c:numCache>
                <c:formatCode>0.0%</c:formatCode>
                <c:ptCount val="5"/>
                <c:pt idx="0">
                  <c:v>0.19399999999999998</c:v>
                </c:pt>
                <c:pt idx="1">
                  <c:v>9.0000000000000011E-3</c:v>
                </c:pt>
                <c:pt idx="2">
                  <c:v>9.0000000000000011E-3</c:v>
                </c:pt>
                <c:pt idx="3">
                  <c:v>4.7E-2</c:v>
                </c:pt>
                <c:pt idx="4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6C-4594-8A27-9758D22FF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3134664"/>
        <c:axId val="353128760"/>
      </c:barChart>
      <c:catAx>
        <c:axId val="35313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28760"/>
        <c:crosses val="autoZero"/>
        <c:auto val="1"/>
        <c:lblAlgn val="ctr"/>
        <c:lblOffset val="100"/>
        <c:noMultiLvlLbl val="0"/>
      </c:catAx>
      <c:valAx>
        <c:axId val="3531287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000000"/>
                    </a:solidFill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34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13726783227477"/>
          <c:y val="0.94371489706856548"/>
          <c:w val="0.78110830208789117"/>
          <c:h val="4.212546885205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60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SemiBold" panose="020B0703040204020203" pitchFamily="34" charset="0"/>
              </a:rPr>
              <a:t>2021 MCAS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6335" y="3237722"/>
            <a:ext cx="6659592" cy="769199"/>
          </a:xfrm>
        </p:spPr>
        <p:txBody>
          <a:bodyPr/>
          <a:lstStyle/>
          <a:p>
            <a:r>
              <a:rPr lang="en-US" altLang="zh-CN" dirty="0"/>
              <a:t>September 21, 2021</a:t>
            </a:r>
          </a:p>
          <a:p>
            <a:r>
              <a:rPr lang="en-US" altLang="zh-CN" dirty="0"/>
              <a:t>Presented to the Board of Elementary and Secondary Education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CA0F2A-3196-40CD-AA72-F5839C19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ELA Change in Achievement Levels by Race/Ethnicity, 2019 to 2021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D7A9F0-8E73-4ED3-8D7B-3C9D42DDB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723850"/>
              </p:ext>
            </p:extLst>
          </p:nvPr>
        </p:nvGraphicFramePr>
        <p:xfrm>
          <a:off x="1191802" y="1331210"/>
          <a:ext cx="9766124" cy="297145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94399">
                  <a:extLst>
                    <a:ext uri="{9D8B030D-6E8A-4147-A177-3AD203B41FA5}">
                      <a16:colId xmlns:a16="http://schemas.microsoft.com/office/drawing/2014/main" val="2132378320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239326497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3687307353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4091805799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1076251869"/>
                    </a:ext>
                  </a:extLst>
                </a:gridCol>
                <a:gridCol w="1794129">
                  <a:extLst>
                    <a:ext uri="{9D8B030D-6E8A-4147-A177-3AD203B41FA5}">
                      <a16:colId xmlns:a16="http://schemas.microsoft.com/office/drawing/2014/main" val="3622729453"/>
                    </a:ext>
                  </a:extLst>
                </a:gridCol>
              </a:tblGrid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Group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Not </a:t>
                      </a:r>
                    </a:p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Partially</a:t>
                      </a:r>
                    </a:p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M&amp;E Trend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Exceeding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209423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+3%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+4%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-7%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109932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+8%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-6%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633429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Hispanic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+9%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-7%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-6%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448115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+3%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+2%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-4%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0599901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-6%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85740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118F38-8955-4907-9412-EAFCBB53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321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CA0F2A-3196-40CD-AA72-F5839C19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Mathematics Change in Achievement Levels by Race/Ethnicity, 2019 to 2021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D7A9F0-8E73-4ED3-8D7B-3C9D42DDB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187388"/>
              </p:ext>
            </p:extLst>
          </p:nvPr>
        </p:nvGraphicFramePr>
        <p:xfrm>
          <a:off x="1191802" y="1331210"/>
          <a:ext cx="9766124" cy="297145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94399">
                  <a:extLst>
                    <a:ext uri="{9D8B030D-6E8A-4147-A177-3AD203B41FA5}">
                      <a16:colId xmlns:a16="http://schemas.microsoft.com/office/drawing/2014/main" val="2132378320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239326497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3687307353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4091805799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1076251869"/>
                    </a:ext>
                  </a:extLst>
                </a:gridCol>
                <a:gridCol w="1794129">
                  <a:extLst>
                    <a:ext uri="{9D8B030D-6E8A-4147-A177-3AD203B41FA5}">
                      <a16:colId xmlns:a16="http://schemas.microsoft.com/office/drawing/2014/main" val="3622729453"/>
                    </a:ext>
                  </a:extLst>
                </a:gridCol>
              </a:tblGrid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Group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Not </a:t>
                      </a:r>
                    </a:p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Partially</a:t>
                      </a:r>
                    </a:p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M&amp;E Trend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Exceeding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209423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+4%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+8%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-13%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-9%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109932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+16%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-13%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-12%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633429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Hispanic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+18%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-15%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-13%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448115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+6%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+9%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-16%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0599901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+10%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+6%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-15%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-11%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85740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118F38-8955-4907-9412-EAFCBB53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794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9C8E-33ED-4669-AE93-F64CBC75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MCAS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16C1C-5CBD-4A71-ABE9-18C72ABAB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response to the pandemic, DESE made several adjustments to the 2021 MCAS administration</a:t>
            </a:r>
          </a:p>
          <a:p>
            <a:pPr lvl="1"/>
            <a:r>
              <a:rPr lang="en-US" sz="2400" dirty="0"/>
              <a:t>Extended the spring timeline for administration by weeks until June 11</a:t>
            </a:r>
          </a:p>
          <a:p>
            <a:pPr lvl="1"/>
            <a:r>
              <a:rPr lang="en-US" sz="2400" dirty="0"/>
              <a:t>Shortened the grade 3-8 assessments in all subjects by requiring students to take only one session instead of two</a:t>
            </a:r>
          </a:p>
          <a:p>
            <a:pPr lvl="1"/>
            <a:r>
              <a:rPr lang="en-US" sz="2400" dirty="0"/>
              <a:t>Developed a remote administration option for students who chose remote learning following the April return to school (one of 6 states to do so)</a:t>
            </a:r>
          </a:p>
          <a:p>
            <a:r>
              <a:rPr lang="en-US" sz="2800" dirty="0"/>
              <a:t>Board of Elementary and Secondary Education also voted to modify the Competency Determination for the classes of ‘20-23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F8B05-9A6D-4A17-8E0C-B47B41E8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021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B70D-84AC-48EC-8A5D-3C4EF98F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MCAS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DF5B9-7D4C-43EE-9EDE-B296E4422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Across three subjects in grades 3-8 and 10 </a:t>
            </a:r>
          </a:p>
          <a:p>
            <a:pPr lvl="1"/>
            <a:r>
              <a:rPr lang="en-US" sz="2200" dirty="0"/>
              <a:t>1,042,080 tests administered in total</a:t>
            </a:r>
          </a:p>
          <a:p>
            <a:pPr lvl="1"/>
            <a:r>
              <a:rPr lang="en-US" sz="2200" dirty="0"/>
              <a:t>883,628 tests administered in-person (85%)</a:t>
            </a:r>
          </a:p>
          <a:p>
            <a:pPr lvl="1"/>
            <a:r>
              <a:rPr lang="en-US" sz="2200" dirty="0"/>
              <a:t>158,452 tests administered remotely (15%)</a:t>
            </a:r>
          </a:p>
          <a:p>
            <a:r>
              <a:rPr lang="en-US" sz="2400" dirty="0"/>
              <a:t>99% of assessments received a valid score and are included in the state results</a:t>
            </a:r>
          </a:p>
          <a:p>
            <a:r>
              <a:rPr lang="en-US" sz="2400" dirty="0"/>
              <a:t>1% of assessments did not receive a valid score and are not included in the state results</a:t>
            </a:r>
          </a:p>
          <a:p>
            <a:pPr lvl="1"/>
            <a:r>
              <a:rPr lang="en-US" sz="2200" dirty="0"/>
              <a:t>DESE is reviewing a small number of classrooms within the state for data irregularities</a:t>
            </a:r>
          </a:p>
          <a:p>
            <a:pPr lvl="1"/>
            <a:r>
              <a:rPr lang="en-US" sz="2200" dirty="0"/>
              <a:t>The grade 8 remote administration of the science assessment was not able to be scored due to a contractor error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7E2BA-29AC-42E2-B1BA-3F43B9D8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32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3C42-9836-4D33-92E2-6DF0F5B5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2021 MCAS Participation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F085ED-03CB-42AC-8043-AA412F957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851882"/>
              </p:ext>
            </p:extLst>
          </p:nvPr>
        </p:nvGraphicFramePr>
        <p:xfrm>
          <a:off x="1001685" y="1517989"/>
          <a:ext cx="10188629" cy="4219808"/>
        </p:xfrm>
        <a:graphic>
          <a:graphicData uri="http://schemas.openxmlformats.org/drawingml/2006/table">
            <a:tbl>
              <a:tblPr firstRow="1"/>
              <a:tblGrid>
                <a:gridCol w="1959291">
                  <a:extLst>
                    <a:ext uri="{9D8B030D-6E8A-4147-A177-3AD203B41FA5}">
                      <a16:colId xmlns:a16="http://schemas.microsoft.com/office/drawing/2014/main" val="340737508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81091348"/>
                    </a:ext>
                  </a:extLst>
                </a:gridCol>
                <a:gridCol w="1250866">
                  <a:extLst>
                    <a:ext uri="{9D8B030D-6E8A-4147-A177-3AD203B41FA5}">
                      <a16:colId xmlns:a16="http://schemas.microsoft.com/office/drawing/2014/main" val="2964553778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524315270"/>
                    </a:ext>
                  </a:extLst>
                </a:gridCol>
                <a:gridCol w="1383728">
                  <a:extLst>
                    <a:ext uri="{9D8B030D-6E8A-4147-A177-3AD203B41FA5}">
                      <a16:colId xmlns:a16="http://schemas.microsoft.com/office/drawing/2014/main" val="642693270"/>
                    </a:ext>
                  </a:extLst>
                </a:gridCol>
                <a:gridCol w="1326331">
                  <a:extLst>
                    <a:ext uri="{9D8B030D-6E8A-4147-A177-3AD203B41FA5}">
                      <a16:colId xmlns:a16="http://schemas.microsoft.com/office/drawing/2014/main" val="1386790571"/>
                    </a:ext>
                  </a:extLst>
                </a:gridCol>
                <a:gridCol w="1366463">
                  <a:extLst>
                    <a:ext uri="{9D8B030D-6E8A-4147-A177-3AD203B41FA5}">
                      <a16:colId xmlns:a16="http://schemas.microsoft.com/office/drawing/2014/main" val="604085377"/>
                    </a:ext>
                  </a:extLst>
                </a:gridCol>
              </a:tblGrid>
              <a:tr h="527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Grade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ELA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ELA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Math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Math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Sci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Sci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609861"/>
                  </a:ext>
                </a:extLst>
              </a:tr>
              <a:tr h="527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63,935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63,910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114097"/>
                  </a:ext>
                </a:extLst>
              </a:tr>
              <a:tr h="527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65,381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65,357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506385"/>
                  </a:ext>
                </a:extLst>
              </a:tr>
              <a:tr h="527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65,735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65,659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65,448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776887"/>
                  </a:ext>
                </a:extLst>
              </a:tr>
              <a:tr h="527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66,799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66,678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165384"/>
                  </a:ext>
                </a:extLst>
              </a:tr>
              <a:tr h="527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67,893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67,804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920384"/>
                  </a:ext>
                </a:extLst>
              </a:tr>
              <a:tr h="527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67,818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67,806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53,046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3480"/>
                  </a:ext>
                </a:extLst>
              </a:tr>
              <a:tr h="527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64,578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64,233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07514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641417-244B-4230-A395-ADA3DA2B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528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326A-09D0-414E-A7F8-F1C5A994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ELA MCAS Achievement Levels by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65935-866C-4D4A-8508-75BA1FCB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5" name="Chart 4" descr="2021 ELA MCAS Achievement Levels by grade chart">
            <a:extLst>
              <a:ext uri="{FF2B5EF4-FFF2-40B4-BE49-F238E27FC236}">
                <a16:creationId xmlns:a16="http://schemas.microsoft.com/office/drawing/2014/main" id="{0DB96E36-405A-4A5B-9E5E-797559A8C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398647"/>
              </p:ext>
            </p:extLst>
          </p:nvPr>
        </p:nvGraphicFramePr>
        <p:xfrm>
          <a:off x="328773" y="1123948"/>
          <a:ext cx="11025027" cy="523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77B2C7-681D-4BA2-9FDE-184F516E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22624" y="3791170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410880-7B27-4611-B5DC-B8120B253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15451" y="3583980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8AC963-1F7C-4B57-8A2A-B4C564A9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01606" y="3563432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E6E609-7004-49EC-A383-729FF6439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85880" y="3625075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AADC0A-8720-4F84-9DB9-A44F32F94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75960" y="3407611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43B87D-FB42-4903-9FF2-56CBC52BF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72677" y="3582269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85051F-3BF7-4201-86F8-4AC558FF0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5908" y="3571995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1D5A32-3058-48E1-8CA4-D034013C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49448" y="3952135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3C6A157-0ADC-482C-A2AE-4B6C807387B8}"/>
              </a:ext>
            </a:extLst>
          </p:cNvPr>
          <p:cNvSpPr txBox="1"/>
          <p:nvPr/>
        </p:nvSpPr>
        <p:spPr>
          <a:xfrm>
            <a:off x="5021266" y="6366624"/>
            <a:ext cx="5942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**Blue line in stacked bar indicates the 2019 Meeting and Exceeding Expectations level</a:t>
            </a:r>
          </a:p>
        </p:txBody>
      </p:sp>
    </p:spTree>
    <p:extLst>
      <p:ext uri="{BB962C8B-B14F-4D97-AF65-F5344CB8AC3E}">
        <p14:creationId xmlns:p14="http://schemas.microsoft.com/office/powerpoint/2010/main" val="294362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2B94-D53E-4210-93DC-806F50DD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Mathematics MCAS Achievement Levels by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77E72-064E-44C1-BB3C-456E73CD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5" name="Chart 4" descr="2021 Mathematics MCAS Achievement Levels by Grad">
            <a:extLst>
              <a:ext uri="{FF2B5EF4-FFF2-40B4-BE49-F238E27FC236}">
                <a16:creationId xmlns:a16="http://schemas.microsoft.com/office/drawing/2014/main" id="{A292EAF5-5F6E-46F4-844E-93D6ADD901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954242"/>
              </p:ext>
            </p:extLst>
          </p:nvPr>
        </p:nvGraphicFramePr>
        <p:xfrm>
          <a:off x="211429" y="1156447"/>
          <a:ext cx="11370971" cy="509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FCAB3C-60BC-4C10-A794-C77B0BA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9983" y="3343296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E096C-049E-4953-A33B-FA427F60B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54268" y="3417942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8AFDBD-AF8C-49D8-B026-FCA2821CF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88540" y="3296651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AA2CF2-7413-4579-B937-DAFF3218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22830" y="3539239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A29A4C-8787-41C9-8137-12725EF98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57102" y="3305979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6D0CF4-053E-4955-A41E-58A4DF85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82048" y="3203341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502B35-C7D0-4E03-A0CF-26C8A17F6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16311" y="3352628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8D190C-DA26-413C-8954-E99886C46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459921" y="3791170"/>
            <a:ext cx="64008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75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5534-B00E-43E0-B15F-11322F04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Science MCAS Achievement Levels by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7A56A-9D67-4E3B-8BEC-68CA8FAD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5" name="Chart 4" descr="2021 Science MCAS Achievement Levels by Grade">
            <a:extLst>
              <a:ext uri="{FF2B5EF4-FFF2-40B4-BE49-F238E27FC236}">
                <a16:creationId xmlns:a16="http://schemas.microsoft.com/office/drawing/2014/main" id="{793384B8-900E-469F-A5AC-5156EB7E0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794137"/>
              </p:ext>
            </p:extLst>
          </p:nvPr>
        </p:nvGraphicFramePr>
        <p:xfrm>
          <a:off x="485191" y="1268963"/>
          <a:ext cx="10496939" cy="498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2A6F53-C8F8-4F7F-A1D0-CA6CA7ABF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57100" y="3436606"/>
            <a:ext cx="164592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2EF0DD-B16D-49F7-A64F-16A98F73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25932" y="3365074"/>
            <a:ext cx="164592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9FFA6B-1E2E-4C11-854A-BAADC355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1633" y="3411717"/>
            <a:ext cx="164592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3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FCF3-E2F8-48C7-AB6D-D575384F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MCAS Achievement Levels – 2019 to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60AD7-0157-42CE-8B83-A67C3EB2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2577B1F2-38A4-4FF3-BC86-174CF5272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127739"/>
              </p:ext>
            </p:extLst>
          </p:nvPr>
        </p:nvGraphicFramePr>
        <p:xfrm>
          <a:off x="567743" y="1310571"/>
          <a:ext cx="10818054" cy="151128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57312">
                  <a:extLst>
                    <a:ext uri="{9D8B030D-6E8A-4147-A177-3AD203B41FA5}">
                      <a16:colId xmlns:a16="http://schemas.microsoft.com/office/drawing/2014/main" val="4263743359"/>
                    </a:ext>
                  </a:extLst>
                </a:gridCol>
                <a:gridCol w="1289017">
                  <a:extLst>
                    <a:ext uri="{9D8B030D-6E8A-4147-A177-3AD203B41FA5}">
                      <a16:colId xmlns:a16="http://schemas.microsoft.com/office/drawing/2014/main" val="3644350626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239326497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3687307353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4091805799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1076251869"/>
                    </a:ext>
                  </a:extLst>
                </a:gridCol>
                <a:gridCol w="1794129">
                  <a:extLst>
                    <a:ext uri="{9D8B030D-6E8A-4147-A177-3AD203B41FA5}">
                      <a16:colId xmlns:a16="http://schemas.microsoft.com/office/drawing/2014/main" val="3622729453"/>
                    </a:ext>
                  </a:extLst>
                </a:gridCol>
              </a:tblGrid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Subject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Grades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Not 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Partially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M&amp;E Trend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Exceeding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209423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3-8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+5%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+1%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109932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+1%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+3%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+6%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633429"/>
                  </a:ext>
                </a:extLst>
              </a:tr>
            </a:tbl>
          </a:graphicData>
        </a:graphic>
      </p:graphicFrame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61A8E04D-FAE1-4605-8316-D084EC3D98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536020"/>
              </p:ext>
            </p:extLst>
          </p:nvPr>
        </p:nvGraphicFramePr>
        <p:xfrm>
          <a:off x="567743" y="3097619"/>
          <a:ext cx="10818054" cy="151128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57312">
                  <a:extLst>
                    <a:ext uri="{9D8B030D-6E8A-4147-A177-3AD203B41FA5}">
                      <a16:colId xmlns:a16="http://schemas.microsoft.com/office/drawing/2014/main" val="4263743359"/>
                    </a:ext>
                  </a:extLst>
                </a:gridCol>
                <a:gridCol w="1289017">
                  <a:extLst>
                    <a:ext uri="{9D8B030D-6E8A-4147-A177-3AD203B41FA5}">
                      <a16:colId xmlns:a16="http://schemas.microsoft.com/office/drawing/2014/main" val="3644350626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239326497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3687307353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4091805799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1076251869"/>
                    </a:ext>
                  </a:extLst>
                </a:gridCol>
                <a:gridCol w="1794129">
                  <a:extLst>
                    <a:ext uri="{9D8B030D-6E8A-4147-A177-3AD203B41FA5}">
                      <a16:colId xmlns:a16="http://schemas.microsoft.com/office/drawing/2014/main" val="3622729453"/>
                    </a:ext>
                  </a:extLst>
                </a:gridCol>
              </a:tblGrid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Subject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Grades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Not 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Partially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M&amp;E Trend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Exceeding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209423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3-8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109932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633429"/>
                  </a:ext>
                </a:extLst>
              </a:tr>
            </a:tbl>
          </a:graphicData>
        </a:graphic>
      </p:graphicFrame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CB7EA797-F377-4A37-B2D2-89A611156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410184"/>
              </p:ext>
            </p:extLst>
          </p:nvPr>
        </p:nvGraphicFramePr>
        <p:xfrm>
          <a:off x="567743" y="4950025"/>
          <a:ext cx="10818054" cy="10652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57312">
                  <a:extLst>
                    <a:ext uri="{9D8B030D-6E8A-4147-A177-3AD203B41FA5}">
                      <a16:colId xmlns:a16="http://schemas.microsoft.com/office/drawing/2014/main" val="4263743359"/>
                    </a:ext>
                  </a:extLst>
                </a:gridCol>
                <a:gridCol w="1289017">
                  <a:extLst>
                    <a:ext uri="{9D8B030D-6E8A-4147-A177-3AD203B41FA5}">
                      <a16:colId xmlns:a16="http://schemas.microsoft.com/office/drawing/2014/main" val="3644350626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239326497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3687307353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4091805799"/>
                    </a:ext>
                  </a:extLst>
                </a:gridCol>
                <a:gridCol w="1594399">
                  <a:extLst>
                    <a:ext uri="{9D8B030D-6E8A-4147-A177-3AD203B41FA5}">
                      <a16:colId xmlns:a16="http://schemas.microsoft.com/office/drawing/2014/main" val="1076251869"/>
                    </a:ext>
                  </a:extLst>
                </a:gridCol>
                <a:gridCol w="1794129">
                  <a:extLst>
                    <a:ext uri="{9D8B030D-6E8A-4147-A177-3AD203B41FA5}">
                      <a16:colId xmlns:a16="http://schemas.microsoft.com/office/drawing/2014/main" val="3622729453"/>
                    </a:ext>
                  </a:extLst>
                </a:gridCol>
              </a:tblGrid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Subject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Grades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Not 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Partially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M&amp;E Trend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Meeting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Exceeding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209423"/>
                  </a:ext>
                </a:extLst>
              </a:tr>
              <a:tr h="44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5&amp;8</a:t>
                      </a:r>
                      <a:endParaRPr lang="en-US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7109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18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Performance Levels by Race/Ethnicity</a:t>
            </a:r>
          </a:p>
        </p:txBody>
      </p:sp>
      <p:graphicFrame>
        <p:nvGraphicFramePr>
          <p:cNvPr id="10" name="Content Placeholder 9" descr="2021 ELA Performance Levels by Race  (Gr. 3-8)">
            <a:extLst>
              <a:ext uri="{FF2B5EF4-FFF2-40B4-BE49-F238E27FC236}">
                <a16:creationId xmlns:a16="http://schemas.microsoft.com/office/drawing/2014/main" id="{86789C7B-C82D-4E65-B71B-DA496FB6A52D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048773646"/>
              </p:ext>
            </p:extLst>
          </p:nvPr>
        </p:nvGraphicFramePr>
        <p:xfrm>
          <a:off x="425451" y="967845"/>
          <a:ext cx="5462588" cy="544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 descr="2021 Math Performance Levels by Race (Gr. 3-8)">
            <a:extLst>
              <a:ext uri="{FF2B5EF4-FFF2-40B4-BE49-F238E27FC236}">
                <a16:creationId xmlns:a16="http://schemas.microsoft.com/office/drawing/2014/main" id="{177F3F2B-6EBA-4CC9-B7DE-76B81860D09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93484938"/>
              </p:ext>
            </p:extLst>
          </p:nvPr>
        </p:nvGraphicFramePr>
        <p:xfrm>
          <a:off x="6313488" y="974855"/>
          <a:ext cx="5453062" cy="544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87AB7B-23F1-4BD0-9D25-9A25EE85C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93209" y="4472307"/>
            <a:ext cx="4572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04EF23-E4E3-4A6C-B1C6-2A8599D4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82737" y="2926532"/>
            <a:ext cx="4572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1E1DCC-56D4-4112-985F-29BDE7E92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78471" y="2963856"/>
            <a:ext cx="4572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F2E8F3-61CE-4238-802A-35FCADEC6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74211" y="3952902"/>
            <a:ext cx="4572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D8FECB-475D-44A0-A4C4-C97D5181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69943" y="3663653"/>
            <a:ext cx="4572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5E7119-68D1-4158-8DC6-E6AAD18E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77731" y="4637150"/>
            <a:ext cx="4572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3C0FF7-140C-4A7E-AB2E-BDBC6EBE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64140" y="2612394"/>
            <a:ext cx="4572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58471C-8587-4F42-BD15-B5320CAAE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59872" y="2668384"/>
            <a:ext cx="4572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113FFC-8022-418D-9C99-B617B0752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055612" y="3825382"/>
            <a:ext cx="4572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6F9ED6-9596-4315-9D9F-F4973626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942018" y="3498800"/>
            <a:ext cx="4572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09397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2021.potx" id="{720A8335-6420-495F-A7EC-FBF3C4F26F01}" vid="{95BBAE32-1032-4B97-8592-D456FEE815E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DESE-231-73800</_dlc_DocId>
    <_dlc_DocIdUrl xmlns="733efe1c-5bbe-4968-87dc-d400e65c879f">
      <Url>https://sharepoint.doemass.org/ese/webteam/cps/_layouts/DocIdRedir.aspx?ID=DESE-231-73800</Url>
      <Description>DESE-231-73800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08CE2CCF-0EAE-4AE0-9792-BF3472C405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6DF841C-B0C2-4EDE-B7B7-96E64D40C15C}">
  <ds:schemaRefs>
    <ds:schemaRef ds:uri="0a4e05da-b9bc-4326-ad73-01ef31b95567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733efe1c-5bbe-4968-87dc-d400e65c879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37893C-63FC-4C6F-80C1-FE23A4F9D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245DAF3-CDDB-4144-9CB7-25F20BD37E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62902</TotalTime>
  <Words>676</Words>
  <Application>Microsoft Office PowerPoint</Application>
  <PresentationFormat>Widescreen</PresentationFormat>
  <Paragraphs>228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2021 MCAS Results</vt:lpstr>
      <vt:lpstr>2021 MCAS Administration</vt:lpstr>
      <vt:lpstr>2021 MCAS Administration</vt:lpstr>
      <vt:lpstr>2021 MCAS Participation</vt:lpstr>
      <vt:lpstr>2021 ELA MCAS Achievement Levels by Grade</vt:lpstr>
      <vt:lpstr>2021 Mathematics MCAS Achievement Levels by Grade</vt:lpstr>
      <vt:lpstr>2021 Science MCAS Achievement Levels by Grade</vt:lpstr>
      <vt:lpstr>Change in MCAS Achievement Levels – 2019 to 2021</vt:lpstr>
      <vt:lpstr>2021 Performance Levels by Race/Ethnicity</vt:lpstr>
      <vt:lpstr>ELA Change in Achievement Levels by Race/Ethnicity, 2019 to 2021</vt:lpstr>
      <vt:lpstr>Mathematics Change in Achievement Levels by Race/Ethnicity, 2019 to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September 21, 2021 Item 3 Presentation: MCAS Results Final</dc:title>
  <dc:creator>DESE</dc:creator>
  <cp:lastModifiedBy>Zou, Dong (EOE)</cp:lastModifiedBy>
  <cp:revision>131</cp:revision>
  <cp:lastPrinted>2021-09-20T19:05:15Z</cp:lastPrinted>
  <dcterms:created xsi:type="dcterms:W3CDTF">2017-07-27T00:00:01Z</dcterms:created>
  <dcterms:modified xsi:type="dcterms:W3CDTF">2021-09-21T21:13:47Z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21 2021</vt:lpwstr>
  </property>
</Properties>
</file>