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5.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9" r:id="rId1"/>
  </p:sldMasterIdLst>
  <p:notesMasterIdLst>
    <p:notesMasterId r:id="rId19"/>
  </p:notesMasterIdLst>
  <p:sldIdLst>
    <p:sldId id="280" r:id="rId2"/>
    <p:sldId id="653" r:id="rId3"/>
    <p:sldId id="656" r:id="rId4"/>
    <p:sldId id="657" r:id="rId5"/>
    <p:sldId id="646" r:id="rId6"/>
    <p:sldId id="473" r:id="rId7"/>
    <p:sldId id="652" r:id="rId8"/>
    <p:sldId id="640" r:id="rId9"/>
    <p:sldId id="632" r:id="rId10"/>
    <p:sldId id="649" r:id="rId11"/>
    <p:sldId id="650" r:id="rId12"/>
    <p:sldId id="647" r:id="rId13"/>
    <p:sldId id="465" r:id="rId14"/>
    <p:sldId id="655" r:id="rId15"/>
    <p:sldId id="273" r:id="rId16"/>
    <p:sldId id="654" r:id="rId17"/>
    <p:sldId id="315"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6347003-ACFD-568D-AF7C-38BEC866C1F7}" name="Deninger, Matthew (DESE)" initials="DM(" userId="S::Matthew.J.Deninger@mass.gov::d333489e-9138-4625-ad0a-e48888547b01" providerId="AD"/>
  <p188:author id="{D3AA9091-9AC7-C72B-5D0E-FD7EC9CA3C30}" name="Schneider, Rhoda E (DESE)" initials="S(" userId="S::rhoda.e.schneider@mass.gov::d0126d03-90dd-41f7-a22f-30a70334c8c9" providerId="AD"/>
  <p188:author id="{56CA21B5-BDE8-F952-FB4B-7BE9A1507A6B}" name="Bhasin, Komal (DESE)" initials="B(" userId="S::komal.bhasin@mass.gov::3beaabff-1c4e-4597-a37a-5cd400a3bc69"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Bhasin, Komal (DESE)" initials="B(" lastIdx="10" clrIdx="0">
    <p:extLst>
      <p:ext uri="{19B8F6BF-5375-455C-9EA6-DF929625EA0E}">
        <p15:presenceInfo xmlns:p15="http://schemas.microsoft.com/office/powerpoint/2012/main" userId="S::komal.bhasin@mass.gov::3beaabff-1c4e-4597-a37a-5cd400a3bc69" providerId="AD"/>
      </p:ext>
    </p:extLst>
  </p:cmAuthor>
  <p:cmAuthor id="2" name="Gantzer, Jacqulyn (DESE)" initials="GJ(" lastIdx="8" clrIdx="1">
    <p:extLst>
      <p:ext uri="{19B8F6BF-5375-455C-9EA6-DF929625EA0E}">
        <p15:presenceInfo xmlns:p15="http://schemas.microsoft.com/office/powerpoint/2012/main" userId="S::Jacqulyn.M.Gantzer@mass.gov::81b9826a-2338-44cc-a8f8-0780396a776a" providerId="AD"/>
      </p:ext>
    </p:extLst>
  </p:cmAuthor>
  <p:cmAuthor id="3" name="Deninger, Matthew (DESE)" initials="D(" lastIdx="1" clrIdx="2">
    <p:extLst>
      <p:ext uri="{19B8F6BF-5375-455C-9EA6-DF929625EA0E}">
        <p15:presenceInfo xmlns:p15="http://schemas.microsoft.com/office/powerpoint/2012/main" userId="S::matthew.j.deninger@mass.gov::d333489e-9138-4625-ad0a-e48888547b0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66"/>
    <a:srgbClr val="FFFFCC"/>
    <a:srgbClr val="D9D9D9"/>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6BDCD60-081F-16A8-3AE7-D3F0B7D4D478}" v="10" dt="2022-06-28T10:25:03.706"/>
    <p1510:client id="{98751F93-8DE4-BAF1-311B-1FC9DA74CF86}" v="45" dt="2022-06-28T09:01:30.076"/>
    <p1510:client id="{A891EBBD-CB17-47D0-919D-3DE739B66310}" v="8" dt="2022-06-07T13:18:18.72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autoAdjust="0"/>
    <p:restoredTop sz="93324" autoAdjust="0"/>
  </p:normalViewPr>
  <p:slideViewPr>
    <p:cSldViewPr snapToGrid="0">
      <p:cViewPr varScale="1">
        <p:scale>
          <a:sx n="103" d="100"/>
          <a:sy n="103" d="100"/>
        </p:scale>
        <p:origin x="792" y="96"/>
      </p:cViewPr>
      <p:guideLst/>
    </p:cSldViewPr>
  </p:slideViewPr>
  <p:outlineViewPr>
    <p:cViewPr>
      <p:scale>
        <a:sx n="33" d="100"/>
        <a:sy n="33" d="100"/>
      </p:scale>
      <p:origin x="0" y="-11312"/>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8/10/relationships/authors" Target="authors.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oleObject" Target="https://massgov-my.sharepoint.com/personal/matthew_j_deninger_mass_gov/Documents/Coronavirus/Federal%20Relief%20Funds/Data%20analysis/ESSERs%201-2-3%20Data%20Analysis%202022%20COMBINED.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https://massgov-my.sharepoint.com/personal/matthew_j_deninger_mass_gov/Documents/Coronavirus/Federal%20Relief%20Funds/Data%20analysis/ESSERs%201-2-3%20Data%20Analysis%202022%20COMBINED.xlsx"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3946266474585425"/>
          <c:y val="2.7664259262229651E-2"/>
          <c:w val="0.83225225237775413"/>
          <c:h val="0.81190620608150332"/>
        </c:manualLayout>
      </c:layout>
      <c:barChart>
        <c:barDir val="bar"/>
        <c:grouping val="percentStacked"/>
        <c:varyColors val="0"/>
        <c:ser>
          <c:idx val="0"/>
          <c:order val="0"/>
          <c:tx>
            <c:strRef>
              <c:f>Sheet1!$B$1</c:f>
              <c:strCache>
                <c:ptCount val="1"/>
                <c:pt idx="0">
                  <c:v>Claimed</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ESSER-III</c:v>
                </c:pt>
                <c:pt idx="1">
                  <c:v>ESSER-II</c:v>
                </c:pt>
                <c:pt idx="2">
                  <c:v>ESSER-I</c:v>
                </c:pt>
              </c:strCache>
            </c:strRef>
          </c:cat>
          <c:val>
            <c:numRef>
              <c:f>Sheet1!$B$2:$B$4</c:f>
              <c:numCache>
                <c:formatCode>"$"#,##0</c:formatCode>
                <c:ptCount val="3"/>
                <c:pt idx="0">
                  <c:v>242389356</c:v>
                </c:pt>
                <c:pt idx="1">
                  <c:v>315219891</c:v>
                </c:pt>
                <c:pt idx="2">
                  <c:v>183495252</c:v>
                </c:pt>
              </c:numCache>
            </c:numRef>
          </c:val>
          <c:extLst>
            <c:ext xmlns:c16="http://schemas.microsoft.com/office/drawing/2014/chart" uri="{C3380CC4-5D6E-409C-BE32-E72D297353CC}">
              <c16:uniqueId val="{00000000-E296-4BD0-BA4A-6EB27ABFDCC4}"/>
            </c:ext>
          </c:extLst>
        </c:ser>
        <c:ser>
          <c:idx val="1"/>
          <c:order val="1"/>
          <c:tx>
            <c:strRef>
              <c:f>Sheet1!$C$1</c:f>
              <c:strCache>
                <c:ptCount val="1"/>
                <c:pt idx="0">
                  <c:v>Unclaimed</c:v>
                </c:pt>
              </c:strCache>
            </c:strRef>
          </c:tx>
          <c:spPr>
            <a:solidFill>
              <a:schemeClr val="accent2"/>
            </a:solidFill>
            <a:ln>
              <a:noFill/>
            </a:ln>
            <a:effectLst/>
          </c:spPr>
          <c:invertIfNegative val="0"/>
          <c:dLbls>
            <c:dLbl>
              <c:idx val="2"/>
              <c:layout>
                <c:manualLayout>
                  <c:x val="-2.1739126713603781E-2"/>
                  <c:y val="-2.305328307169812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84A-4FA5-A503-2E4086A58A12}"/>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ESSER-III</c:v>
                </c:pt>
                <c:pt idx="1">
                  <c:v>ESSER-II</c:v>
                </c:pt>
                <c:pt idx="2">
                  <c:v>ESSER-I</c:v>
                </c:pt>
              </c:strCache>
            </c:strRef>
          </c:cat>
          <c:val>
            <c:numRef>
              <c:f>Sheet1!$C$2:$C$4</c:f>
              <c:numCache>
                <c:formatCode>"$"#,##0</c:formatCode>
                <c:ptCount val="3"/>
                <c:pt idx="0">
                  <c:v>1416404243</c:v>
                </c:pt>
                <c:pt idx="1">
                  <c:v>423737671</c:v>
                </c:pt>
                <c:pt idx="2">
                  <c:v>10919663</c:v>
                </c:pt>
              </c:numCache>
            </c:numRef>
          </c:val>
          <c:extLst>
            <c:ext xmlns:c16="http://schemas.microsoft.com/office/drawing/2014/chart" uri="{C3380CC4-5D6E-409C-BE32-E72D297353CC}">
              <c16:uniqueId val="{00000004-E296-4BD0-BA4A-6EB27ABFDCC4}"/>
            </c:ext>
          </c:extLst>
        </c:ser>
        <c:dLbls>
          <c:showLegendKey val="0"/>
          <c:showVal val="0"/>
          <c:showCatName val="0"/>
          <c:showSerName val="0"/>
          <c:showPercent val="0"/>
          <c:showBubbleSize val="0"/>
        </c:dLbls>
        <c:gapWidth val="49"/>
        <c:overlap val="100"/>
        <c:axId val="330660056"/>
        <c:axId val="330655792"/>
      </c:barChart>
      <c:catAx>
        <c:axId val="330660056"/>
        <c:scaling>
          <c:orientation val="minMax"/>
        </c:scaling>
        <c:delete val="1"/>
        <c:axPos val="l"/>
        <c:numFmt formatCode="General" sourceLinked="1"/>
        <c:majorTickMark val="none"/>
        <c:minorTickMark val="none"/>
        <c:tickLblPos val="nextTo"/>
        <c:crossAx val="330655792"/>
        <c:crosses val="autoZero"/>
        <c:auto val="1"/>
        <c:lblAlgn val="ctr"/>
        <c:lblOffset val="100"/>
        <c:noMultiLvlLbl val="0"/>
      </c:catAx>
      <c:valAx>
        <c:axId val="330655792"/>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3066005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[ESSERs 1-2-3 Data Analysis 2022 COMBINED.xlsx]Sheet5!PivotTable2</c:name>
    <c:fmtId val="-1"/>
  </c:pivotSource>
  <c:chart>
    <c:autoTitleDeleted val="0"/>
    <c:pivotFmts>
      <c:pivotFmt>
        <c:idx val="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
        <c:spPr>
          <a:solidFill>
            <a:schemeClr val="accent1"/>
          </a:solidFill>
          <a:ln w="0">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inEnd"/>
          <c:showLegendKey val="0"/>
          <c:showVal val="0"/>
          <c:showCatName val="0"/>
          <c:showSerName val="0"/>
          <c:showPercent val="0"/>
          <c:showBubbleSize val="0"/>
          <c:extLst>
            <c:ext xmlns:c15="http://schemas.microsoft.com/office/drawing/2012/chart" uri="{CE6537A1-D6FC-4f65-9D91-7224C49458BB}">
              <c15:showDataLabelsRange val="1"/>
            </c:ext>
          </c:extLst>
        </c:dLbl>
      </c:pivotFmt>
      <c:pivotFmt>
        <c:idx val="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4"/>
        <c:spPr>
          <a:solidFill>
            <a:schemeClr val="accent3"/>
          </a:solidFill>
          <a:ln w="0">
            <a:noFill/>
          </a:ln>
          <a:effectLst/>
        </c:spPr>
        <c:dLbl>
          <c:idx val="0"/>
          <c:layout>
            <c:manualLayout>
              <c:x val="3.5920292023488877E-3"/>
              <c:y val="-0.28847314423657211"/>
            </c:manualLayout>
          </c:layout>
          <c:tx>
            <c:rich>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fld id="{A8A6BB48-4745-4725-840A-E237C30AD9D2}" type="CELLRANGE">
                  <a:rPr lang="en-US"/>
                  <a:pPr>
                    <a:defRPr sz="900" b="0" i="0" u="none" strike="noStrike" kern="1200" baseline="0">
                      <a:solidFill>
                        <a:schemeClr val="tx1">
                          <a:lumMod val="75000"/>
                          <a:lumOff val="25000"/>
                        </a:schemeClr>
                      </a:solidFill>
                      <a:latin typeface="+mn-lt"/>
                      <a:ea typeface="+mn-ea"/>
                      <a:cs typeface="+mn-cs"/>
                    </a:defRPr>
                  </a:pPr>
                  <a:t>[CELLRANGE]</a:t>
                </a:fld>
                <a:endParaRPr lang="en-US"/>
              </a:p>
            </c:rich>
          </c:tx>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0"/>
          <c:showCatName val="0"/>
          <c:showSerName val="0"/>
          <c:showPercent val="0"/>
          <c:showBubbleSize val="0"/>
          <c:extLst>
            <c:ext xmlns:c15="http://schemas.microsoft.com/office/drawing/2012/chart" uri="{CE6537A1-D6FC-4f65-9D91-7224C49458BB}">
              <c15:dlblFieldTable/>
              <c15:showDataLabelsRange val="1"/>
            </c:ext>
          </c:extLst>
        </c:dLbl>
      </c:pivotFmt>
      <c:pivotFmt>
        <c:idx val="5"/>
        <c:spPr>
          <a:solidFill>
            <a:schemeClr val="accent3"/>
          </a:solidFill>
          <a:ln w="0">
            <a:noFill/>
          </a:ln>
          <a:effectLst/>
        </c:spPr>
        <c:dLbl>
          <c:idx val="0"/>
          <c:layout>
            <c:manualLayout>
              <c:x val="1.7960146011744521E-3"/>
              <c:y val="-0.14916121087241477"/>
            </c:manualLayout>
          </c:layout>
          <c:tx>
            <c:rich>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fld id="{0500FD22-3044-491F-9F95-17499CDF6FBF}" type="CELLRANGE">
                  <a:rPr lang="en-US"/>
                  <a:pPr>
                    <a:defRPr sz="900" b="0" i="0" u="none" strike="noStrike" kern="1200" baseline="0">
                      <a:solidFill>
                        <a:schemeClr val="tx1">
                          <a:lumMod val="75000"/>
                          <a:lumOff val="25000"/>
                        </a:schemeClr>
                      </a:solidFill>
                      <a:latin typeface="+mn-lt"/>
                      <a:ea typeface="+mn-ea"/>
                      <a:cs typeface="+mn-cs"/>
                    </a:defRPr>
                  </a:pPr>
                  <a:t>[CELLRANGE]</a:t>
                </a:fld>
                <a:endParaRPr lang="en-US"/>
              </a:p>
            </c:rich>
          </c:tx>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0"/>
          <c:showCatName val="0"/>
          <c:showSerName val="0"/>
          <c:showPercent val="0"/>
          <c:showBubbleSize val="0"/>
          <c:extLst>
            <c:ext xmlns:c15="http://schemas.microsoft.com/office/drawing/2012/chart" uri="{CE6537A1-D6FC-4f65-9D91-7224C49458BB}">
              <c15:dlblFieldTable/>
              <c15:showDataLabelsRange val="1"/>
            </c:ext>
          </c:extLst>
        </c:dLbl>
      </c:pivotFmt>
      <c:pivotFmt>
        <c:idx val="6"/>
        <c:spPr>
          <a:solidFill>
            <a:schemeClr val="accent3"/>
          </a:solidFill>
          <a:ln w="0">
            <a:noFill/>
          </a:ln>
          <a:effectLst/>
        </c:spPr>
        <c:dLbl>
          <c:idx val="0"/>
          <c:layout>
            <c:manualLayout>
              <c:x val="7.1840584046977754E-3"/>
              <c:y val="-0.15130755484787803"/>
            </c:manualLayout>
          </c:layout>
          <c:tx>
            <c:rich>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fld id="{0249FB03-972D-4275-A04F-E5A34C236D50}" type="CELLRANGE">
                  <a:rPr lang="en-US"/>
                  <a:pPr>
                    <a:defRPr sz="900" b="0" i="0" u="none" strike="noStrike" kern="1200" baseline="0">
                      <a:solidFill>
                        <a:schemeClr val="tx1">
                          <a:lumMod val="75000"/>
                          <a:lumOff val="25000"/>
                        </a:schemeClr>
                      </a:solidFill>
                      <a:latin typeface="+mn-lt"/>
                      <a:ea typeface="+mn-ea"/>
                      <a:cs typeface="+mn-cs"/>
                    </a:defRPr>
                  </a:pPr>
                  <a:t>[CELLRANGE]</a:t>
                </a:fld>
                <a:endParaRPr lang="en-US"/>
              </a:p>
            </c:rich>
          </c:tx>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0"/>
          <c:showCatName val="0"/>
          <c:showSerName val="0"/>
          <c:showPercent val="0"/>
          <c:showBubbleSize val="0"/>
          <c:extLst>
            <c:ext xmlns:c15="http://schemas.microsoft.com/office/drawing/2012/chart" uri="{CE6537A1-D6FC-4f65-9D91-7224C49458BB}">
              <c15:dlblFieldTable/>
              <c15:showDataLabelsRange val="1"/>
            </c:ext>
          </c:extLst>
        </c:dLbl>
      </c:pivotFmt>
      <c:pivotFmt>
        <c:idx val="7"/>
        <c:spPr>
          <a:solidFill>
            <a:schemeClr val="accent3"/>
          </a:solidFill>
          <a:ln w="0">
            <a:noFill/>
          </a:ln>
          <a:effectLst/>
        </c:spPr>
        <c:dLbl>
          <c:idx val="0"/>
          <c:layout>
            <c:manualLayout>
              <c:x val="-6.5853107969007189E-17"/>
              <c:y val="-8.3530831204446418E-2"/>
            </c:manualLayout>
          </c:layout>
          <c:tx>
            <c:rich>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fld id="{556DC0BE-704B-481F-AD5E-284486D7091E}" type="CELLRANGE">
                  <a:rPr lang="en-US"/>
                  <a:pPr>
                    <a:defRPr sz="900" b="0" i="0" u="none" strike="noStrike" kern="1200" baseline="0">
                      <a:solidFill>
                        <a:schemeClr val="tx1">
                          <a:lumMod val="75000"/>
                          <a:lumOff val="25000"/>
                        </a:schemeClr>
                      </a:solidFill>
                      <a:latin typeface="+mn-lt"/>
                      <a:ea typeface="+mn-ea"/>
                      <a:cs typeface="+mn-cs"/>
                    </a:defRPr>
                  </a:pPr>
                  <a:t>[CELLRANGE]</a:t>
                </a:fld>
                <a:endParaRPr lang="en-US"/>
              </a:p>
            </c:rich>
          </c:tx>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0"/>
          <c:showCatName val="0"/>
          <c:showSerName val="0"/>
          <c:showPercent val="0"/>
          <c:showBubbleSize val="0"/>
          <c:extLst>
            <c:ext xmlns:c15="http://schemas.microsoft.com/office/drawing/2012/chart" uri="{CE6537A1-D6FC-4f65-9D91-7224C49458BB}">
              <c15:dlblFieldTable/>
              <c15:showDataLabelsRange val="1"/>
            </c:ext>
          </c:extLst>
        </c:dLbl>
      </c:pivotFmt>
      <c:pivotFmt>
        <c:idx val="8"/>
        <c:spPr>
          <a:solidFill>
            <a:schemeClr val="accent3"/>
          </a:solidFill>
          <a:ln w="0">
            <a:noFill/>
          </a:ln>
          <a:effectLst/>
        </c:spPr>
        <c:dLbl>
          <c:idx val="0"/>
          <c:layout>
            <c:manualLayout>
              <c:x val="0"/>
              <c:y val="-9.0456223658451643E-2"/>
            </c:manualLayout>
          </c:layout>
          <c:tx>
            <c:rich>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fld id="{601C84D9-B7DE-470C-9D09-420042FFE563}" type="CELLRANGE">
                  <a:rPr lang="en-US"/>
                  <a:pPr>
                    <a:defRPr sz="900" b="0" i="0" u="none" strike="noStrike" kern="1200" baseline="0">
                      <a:solidFill>
                        <a:schemeClr val="tx1">
                          <a:lumMod val="75000"/>
                          <a:lumOff val="25000"/>
                        </a:schemeClr>
                      </a:solidFill>
                      <a:latin typeface="+mn-lt"/>
                      <a:ea typeface="+mn-ea"/>
                      <a:cs typeface="+mn-cs"/>
                    </a:defRPr>
                  </a:pPr>
                  <a:t>[CELLRANGE]</a:t>
                </a:fld>
                <a:endParaRPr lang="en-US"/>
              </a:p>
            </c:rich>
          </c:tx>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0"/>
          <c:showCatName val="0"/>
          <c:showSerName val="0"/>
          <c:showPercent val="0"/>
          <c:showBubbleSize val="0"/>
          <c:extLst>
            <c:ext xmlns:c15="http://schemas.microsoft.com/office/drawing/2012/chart" uri="{CE6537A1-D6FC-4f65-9D91-7224C49458BB}">
              <c15:dlblFieldTable/>
              <c15:showDataLabelsRange val="1"/>
            </c:ext>
          </c:extLst>
        </c:dLbl>
      </c:pivotFmt>
      <c:pivotFmt>
        <c:idx val="9"/>
        <c:spPr>
          <a:solidFill>
            <a:schemeClr val="accent3"/>
          </a:solidFill>
          <a:ln w="0">
            <a:noFill/>
          </a:ln>
          <a:effectLst/>
        </c:spPr>
        <c:dLbl>
          <c:idx val="0"/>
          <c:layout>
            <c:manualLayout>
              <c:x val="0"/>
              <c:y val="-5.8420005375396343E-2"/>
            </c:manualLayout>
          </c:layout>
          <c:tx>
            <c:rich>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fld id="{7D502E05-88BC-45B6-8E34-D60F0A668658}" type="CELLRANGE">
                  <a:rPr lang="en-US"/>
                  <a:pPr>
                    <a:defRPr sz="900" b="0" i="0" u="none" strike="noStrike" kern="1200" baseline="0">
                      <a:solidFill>
                        <a:schemeClr val="tx1">
                          <a:lumMod val="75000"/>
                          <a:lumOff val="25000"/>
                        </a:schemeClr>
                      </a:solidFill>
                      <a:latin typeface="+mn-lt"/>
                      <a:ea typeface="+mn-ea"/>
                      <a:cs typeface="+mn-cs"/>
                    </a:defRPr>
                  </a:pPr>
                  <a:t>[CELLRANGE]</a:t>
                </a:fld>
                <a:endParaRPr lang="en-US"/>
              </a:p>
            </c:rich>
          </c:tx>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0"/>
          <c:showCatName val="0"/>
          <c:showSerName val="0"/>
          <c:showPercent val="0"/>
          <c:showBubbleSize val="0"/>
          <c:extLst>
            <c:ext xmlns:c15="http://schemas.microsoft.com/office/drawing/2012/chart" uri="{CE6537A1-D6FC-4f65-9D91-7224C49458BB}">
              <c15:dlblFieldTable/>
              <c15:showDataLabelsRange val="1"/>
            </c:ext>
          </c:extLst>
        </c:dLbl>
      </c:pivotFmt>
      <c:pivotFmt>
        <c:idx val="10"/>
        <c:spPr>
          <a:solidFill>
            <a:schemeClr val="accent3"/>
          </a:solidFill>
          <a:ln w="0">
            <a:noFill/>
          </a:ln>
          <a:effectLst/>
        </c:spPr>
        <c:dLbl>
          <c:idx val="0"/>
          <c:layout>
            <c:manualLayout>
              <c:x val="0"/>
              <c:y val="-6.5375914568389273E-2"/>
            </c:manualLayout>
          </c:layout>
          <c:tx>
            <c:rich>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fld id="{0A0DB529-4358-4E26-9CA2-F8B9C536AE17}" type="CELLRANGE">
                  <a:rPr lang="en-US"/>
                  <a:pPr>
                    <a:defRPr sz="900" b="0" i="0" u="none" strike="noStrike" kern="1200" baseline="0">
                      <a:solidFill>
                        <a:schemeClr val="tx1">
                          <a:lumMod val="75000"/>
                          <a:lumOff val="25000"/>
                        </a:schemeClr>
                      </a:solidFill>
                      <a:latin typeface="+mn-lt"/>
                      <a:ea typeface="+mn-ea"/>
                      <a:cs typeface="+mn-cs"/>
                    </a:defRPr>
                  </a:pPr>
                  <a:t>[CELLRANGE]</a:t>
                </a:fld>
                <a:endParaRPr lang="en-US"/>
              </a:p>
            </c:rich>
          </c:tx>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0"/>
          <c:showCatName val="0"/>
          <c:showSerName val="0"/>
          <c:showPercent val="0"/>
          <c:showBubbleSize val="0"/>
          <c:extLst>
            <c:ext xmlns:c15="http://schemas.microsoft.com/office/drawing/2012/chart" uri="{CE6537A1-D6FC-4f65-9D91-7224C49458BB}">
              <c15:dlblFieldTable/>
              <c15:showDataLabelsRange val="1"/>
            </c:ext>
          </c:extLst>
        </c:dLbl>
      </c:pivotFmt>
      <c:pivotFmt>
        <c:idx val="11"/>
        <c:spPr>
          <a:solidFill>
            <a:schemeClr val="accent3"/>
          </a:solidFill>
          <a:ln w="0">
            <a:noFill/>
          </a:ln>
          <a:effectLst/>
        </c:spPr>
        <c:dLbl>
          <c:idx val="0"/>
          <c:layout>
            <c:manualLayout>
              <c:x val="-1.7960146011744521E-3"/>
              <c:y val="-5.8232454583701611E-2"/>
            </c:manualLayout>
          </c:layout>
          <c:tx>
            <c:rich>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fld id="{A8355378-6C43-4BC2-8538-8557C6267CFC}" type="CELLRANGE">
                  <a:rPr lang="en-US"/>
                  <a:pPr>
                    <a:defRPr sz="900" b="0" i="0" u="none" strike="noStrike" kern="1200" baseline="0">
                      <a:solidFill>
                        <a:schemeClr val="tx1">
                          <a:lumMod val="75000"/>
                          <a:lumOff val="25000"/>
                        </a:schemeClr>
                      </a:solidFill>
                      <a:latin typeface="+mn-lt"/>
                      <a:ea typeface="+mn-ea"/>
                      <a:cs typeface="+mn-cs"/>
                    </a:defRPr>
                  </a:pPr>
                  <a:t>[CELLRANGE]</a:t>
                </a:fld>
                <a:endParaRPr lang="en-US"/>
              </a:p>
            </c:rich>
          </c:tx>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0"/>
          <c:showCatName val="0"/>
          <c:showSerName val="0"/>
          <c:showPercent val="0"/>
          <c:showBubbleSize val="0"/>
          <c:extLst>
            <c:ext xmlns:c15="http://schemas.microsoft.com/office/drawing/2012/chart" uri="{CE6537A1-D6FC-4f65-9D91-7224C49458BB}">
              <c15:dlblFieldTable/>
              <c15:showDataLabelsRange val="1"/>
            </c:ext>
          </c:extLst>
        </c:dLbl>
      </c:pivotFmt>
      <c:pivotFmt>
        <c:idx val="12"/>
        <c:spPr>
          <a:solidFill>
            <a:schemeClr val="accent3"/>
          </a:solidFill>
          <a:ln w="0">
            <a:noFill/>
          </a:ln>
          <a:effectLst/>
        </c:spPr>
        <c:dLbl>
          <c:idx val="0"/>
          <c:layout>
            <c:manualLayout>
              <c:x val="1.0776087607046713E-2"/>
              <c:y val="-5.9333600248838499E-2"/>
            </c:manualLayout>
          </c:layout>
          <c:tx>
            <c:rich>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fld id="{8BBD45C5-C0ED-452A-BBB0-00B12ECCABD0}" type="CELLRANGE">
                  <a:rPr lang="en-US"/>
                  <a:pPr>
                    <a:defRPr sz="900" b="0" i="0" u="none" strike="noStrike" kern="1200" baseline="0">
                      <a:solidFill>
                        <a:schemeClr val="tx1">
                          <a:lumMod val="75000"/>
                          <a:lumOff val="25000"/>
                        </a:schemeClr>
                      </a:solidFill>
                      <a:latin typeface="+mn-lt"/>
                      <a:ea typeface="+mn-ea"/>
                      <a:cs typeface="+mn-cs"/>
                    </a:defRPr>
                  </a:pPr>
                  <a:t>[CELLRANGE]</a:t>
                </a:fld>
                <a:endParaRPr lang="en-US"/>
              </a:p>
            </c:rich>
          </c:tx>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0"/>
          <c:showCatName val="0"/>
          <c:showSerName val="0"/>
          <c:showPercent val="0"/>
          <c:showBubbleSize val="0"/>
          <c:extLst>
            <c:ext xmlns:c15="http://schemas.microsoft.com/office/drawing/2012/chart" uri="{CE6537A1-D6FC-4f65-9D91-7224C49458BB}">
              <c15:dlblFieldTable/>
              <c15:showDataLabelsRange val="1"/>
            </c:ext>
          </c:extLst>
        </c:dLbl>
      </c:pivotFmt>
      <c:pivotFmt>
        <c:idx val="1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5"/>
        <c:spPr>
          <a:solidFill>
            <a:schemeClr val="accent1"/>
          </a:solidFill>
          <a:ln w="0">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inEnd"/>
          <c:showLegendKey val="0"/>
          <c:showVal val="0"/>
          <c:showCatName val="0"/>
          <c:showSerName val="0"/>
          <c:showPercent val="0"/>
          <c:showBubbleSize val="0"/>
          <c:extLst>
            <c:ext xmlns:c15="http://schemas.microsoft.com/office/drawing/2012/chart" uri="{CE6537A1-D6FC-4f65-9D91-7224C49458BB}">
              <c15:showDataLabelsRange val="1"/>
            </c:ext>
          </c:extLst>
        </c:dLbl>
      </c:pivotFmt>
      <c:pivotFmt>
        <c:idx val="16"/>
        <c:spPr>
          <a:solidFill>
            <a:schemeClr val="accent3"/>
          </a:solidFill>
          <a:ln w="0">
            <a:noFill/>
          </a:ln>
          <a:effectLst/>
        </c:spPr>
        <c:dLbl>
          <c:idx val="0"/>
          <c:layout>
            <c:manualLayout>
              <c:x val="3.5920292023488877E-3"/>
              <c:y val="-0.28847314423657211"/>
            </c:manualLayout>
          </c:layout>
          <c:tx>
            <c:rich>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fld id="{4DF323B8-DD33-448D-96C5-0FAA5FC14ACC}" type="CELLRANGE">
                  <a:rPr lang="en-US"/>
                  <a:pPr>
                    <a:defRPr sz="900" b="0" i="0" u="none" strike="noStrike" kern="1200" baseline="0">
                      <a:solidFill>
                        <a:schemeClr val="tx1">
                          <a:lumMod val="75000"/>
                          <a:lumOff val="25000"/>
                        </a:schemeClr>
                      </a:solidFill>
                      <a:latin typeface="+mn-lt"/>
                      <a:ea typeface="+mn-ea"/>
                      <a:cs typeface="+mn-cs"/>
                    </a:defRPr>
                  </a:pPr>
                  <a:t>[CELLRANGE]</a:t>
                </a:fld>
                <a:endParaRPr lang="en-US"/>
              </a:p>
            </c:rich>
          </c:tx>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0"/>
          <c:showCatName val="0"/>
          <c:showSerName val="0"/>
          <c:showPercent val="0"/>
          <c:showBubbleSize val="0"/>
          <c:extLst>
            <c:ext xmlns:c15="http://schemas.microsoft.com/office/drawing/2012/chart" uri="{CE6537A1-D6FC-4f65-9D91-7224C49458BB}">
              <c15:dlblFieldTable/>
              <c15:showDataLabelsRange val="1"/>
            </c:ext>
          </c:extLst>
        </c:dLbl>
      </c:pivotFmt>
      <c:pivotFmt>
        <c:idx val="17"/>
        <c:spPr>
          <a:solidFill>
            <a:schemeClr val="accent3"/>
          </a:solidFill>
          <a:ln w="0">
            <a:noFill/>
          </a:ln>
          <a:effectLst/>
        </c:spPr>
        <c:dLbl>
          <c:idx val="0"/>
          <c:layout>
            <c:manualLayout>
              <c:x val="1.7960146011744521E-3"/>
              <c:y val="-0.14916121087241477"/>
            </c:manualLayout>
          </c:layout>
          <c:tx>
            <c:rich>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fld id="{6F85FE43-9D01-43A7-857A-EAE86B262929}" type="CELLRANGE">
                  <a:rPr lang="en-US"/>
                  <a:pPr>
                    <a:defRPr sz="900" b="0" i="0" u="none" strike="noStrike" kern="1200" baseline="0">
                      <a:solidFill>
                        <a:schemeClr val="tx1">
                          <a:lumMod val="75000"/>
                          <a:lumOff val="25000"/>
                        </a:schemeClr>
                      </a:solidFill>
                      <a:latin typeface="+mn-lt"/>
                      <a:ea typeface="+mn-ea"/>
                      <a:cs typeface="+mn-cs"/>
                    </a:defRPr>
                  </a:pPr>
                  <a:t>[CELLRANGE]</a:t>
                </a:fld>
                <a:endParaRPr lang="en-US"/>
              </a:p>
            </c:rich>
          </c:tx>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0"/>
          <c:showCatName val="0"/>
          <c:showSerName val="0"/>
          <c:showPercent val="0"/>
          <c:showBubbleSize val="0"/>
          <c:extLst>
            <c:ext xmlns:c15="http://schemas.microsoft.com/office/drawing/2012/chart" uri="{CE6537A1-D6FC-4f65-9D91-7224C49458BB}">
              <c15:dlblFieldTable/>
              <c15:showDataLabelsRange val="1"/>
            </c:ext>
          </c:extLst>
        </c:dLbl>
      </c:pivotFmt>
      <c:pivotFmt>
        <c:idx val="18"/>
        <c:spPr>
          <a:solidFill>
            <a:schemeClr val="accent3"/>
          </a:solidFill>
          <a:ln w="0">
            <a:noFill/>
          </a:ln>
          <a:effectLst/>
        </c:spPr>
        <c:dLbl>
          <c:idx val="0"/>
          <c:layout>
            <c:manualLayout>
              <c:x val="7.1840584046977754E-3"/>
              <c:y val="-0.15130755484787803"/>
            </c:manualLayout>
          </c:layout>
          <c:tx>
            <c:rich>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fld id="{8E40A214-AD4E-4970-9335-380023EF9C3D}" type="CELLRANGE">
                  <a:rPr lang="en-US"/>
                  <a:pPr>
                    <a:defRPr sz="900" b="0" i="0" u="none" strike="noStrike" kern="1200" baseline="0">
                      <a:solidFill>
                        <a:schemeClr val="tx1">
                          <a:lumMod val="75000"/>
                          <a:lumOff val="25000"/>
                        </a:schemeClr>
                      </a:solidFill>
                      <a:latin typeface="+mn-lt"/>
                      <a:ea typeface="+mn-ea"/>
                      <a:cs typeface="+mn-cs"/>
                    </a:defRPr>
                  </a:pPr>
                  <a:t>[CELLRANGE]</a:t>
                </a:fld>
                <a:endParaRPr lang="en-US"/>
              </a:p>
            </c:rich>
          </c:tx>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0"/>
          <c:showCatName val="0"/>
          <c:showSerName val="0"/>
          <c:showPercent val="0"/>
          <c:showBubbleSize val="0"/>
          <c:extLst>
            <c:ext xmlns:c15="http://schemas.microsoft.com/office/drawing/2012/chart" uri="{CE6537A1-D6FC-4f65-9D91-7224C49458BB}">
              <c15:dlblFieldTable/>
              <c15:showDataLabelsRange val="1"/>
            </c:ext>
          </c:extLst>
        </c:dLbl>
      </c:pivotFmt>
      <c:pivotFmt>
        <c:idx val="19"/>
        <c:spPr>
          <a:solidFill>
            <a:schemeClr val="accent3"/>
          </a:solidFill>
          <a:ln w="0">
            <a:noFill/>
          </a:ln>
          <a:effectLst/>
        </c:spPr>
        <c:dLbl>
          <c:idx val="0"/>
          <c:layout>
            <c:manualLayout>
              <c:x val="-6.5853107969007189E-17"/>
              <c:y val="-8.3530831204446418E-2"/>
            </c:manualLayout>
          </c:layout>
          <c:tx>
            <c:rich>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fld id="{B1ED2970-864C-4749-BF82-264C40743A75}" type="CELLRANGE">
                  <a:rPr lang="en-US"/>
                  <a:pPr>
                    <a:defRPr sz="900" b="0" i="0" u="none" strike="noStrike" kern="1200" baseline="0">
                      <a:solidFill>
                        <a:schemeClr val="tx1">
                          <a:lumMod val="75000"/>
                          <a:lumOff val="25000"/>
                        </a:schemeClr>
                      </a:solidFill>
                      <a:latin typeface="+mn-lt"/>
                      <a:ea typeface="+mn-ea"/>
                      <a:cs typeface="+mn-cs"/>
                    </a:defRPr>
                  </a:pPr>
                  <a:t>[CELLRANGE]</a:t>
                </a:fld>
                <a:endParaRPr lang="en-US"/>
              </a:p>
            </c:rich>
          </c:tx>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0"/>
          <c:showCatName val="0"/>
          <c:showSerName val="0"/>
          <c:showPercent val="0"/>
          <c:showBubbleSize val="0"/>
          <c:extLst>
            <c:ext xmlns:c15="http://schemas.microsoft.com/office/drawing/2012/chart" uri="{CE6537A1-D6FC-4f65-9D91-7224C49458BB}">
              <c15:dlblFieldTable/>
              <c15:showDataLabelsRange val="1"/>
            </c:ext>
          </c:extLst>
        </c:dLbl>
      </c:pivotFmt>
      <c:pivotFmt>
        <c:idx val="20"/>
        <c:spPr>
          <a:solidFill>
            <a:schemeClr val="accent3"/>
          </a:solidFill>
          <a:ln w="0">
            <a:noFill/>
          </a:ln>
          <a:effectLst/>
        </c:spPr>
        <c:dLbl>
          <c:idx val="0"/>
          <c:layout>
            <c:manualLayout>
              <c:x val="0"/>
              <c:y val="-9.0456223658451643E-2"/>
            </c:manualLayout>
          </c:layout>
          <c:tx>
            <c:rich>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fld id="{7464C3F1-1BC8-45A9-973A-359AA92D6EA3}" type="CELLRANGE">
                  <a:rPr lang="en-US"/>
                  <a:pPr>
                    <a:defRPr sz="900" b="0" i="0" u="none" strike="noStrike" kern="1200" baseline="0">
                      <a:solidFill>
                        <a:schemeClr val="tx1">
                          <a:lumMod val="75000"/>
                          <a:lumOff val="25000"/>
                        </a:schemeClr>
                      </a:solidFill>
                      <a:latin typeface="+mn-lt"/>
                      <a:ea typeface="+mn-ea"/>
                      <a:cs typeface="+mn-cs"/>
                    </a:defRPr>
                  </a:pPr>
                  <a:t>[CELLRANGE]</a:t>
                </a:fld>
                <a:endParaRPr lang="en-US"/>
              </a:p>
            </c:rich>
          </c:tx>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0"/>
          <c:showCatName val="0"/>
          <c:showSerName val="0"/>
          <c:showPercent val="0"/>
          <c:showBubbleSize val="0"/>
          <c:extLst>
            <c:ext xmlns:c15="http://schemas.microsoft.com/office/drawing/2012/chart" uri="{CE6537A1-D6FC-4f65-9D91-7224C49458BB}">
              <c15:dlblFieldTable/>
              <c15:showDataLabelsRange val="1"/>
            </c:ext>
          </c:extLst>
        </c:dLbl>
      </c:pivotFmt>
      <c:pivotFmt>
        <c:idx val="21"/>
        <c:spPr>
          <a:solidFill>
            <a:schemeClr val="accent3"/>
          </a:solidFill>
          <a:ln w="0">
            <a:noFill/>
          </a:ln>
          <a:effectLst/>
        </c:spPr>
        <c:dLbl>
          <c:idx val="0"/>
          <c:layout>
            <c:manualLayout>
              <c:x val="0"/>
              <c:y val="-5.8420005375396343E-2"/>
            </c:manualLayout>
          </c:layout>
          <c:tx>
            <c:rich>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fld id="{0F5A6E6B-C603-4293-BFE1-39201D612F23}" type="CELLRANGE">
                  <a:rPr lang="en-US"/>
                  <a:pPr>
                    <a:defRPr sz="900" b="0" i="0" u="none" strike="noStrike" kern="1200" baseline="0">
                      <a:solidFill>
                        <a:schemeClr val="tx1">
                          <a:lumMod val="75000"/>
                          <a:lumOff val="25000"/>
                        </a:schemeClr>
                      </a:solidFill>
                      <a:latin typeface="+mn-lt"/>
                      <a:ea typeface="+mn-ea"/>
                      <a:cs typeface="+mn-cs"/>
                    </a:defRPr>
                  </a:pPr>
                  <a:t>[CELLRANGE]</a:t>
                </a:fld>
                <a:endParaRPr lang="en-US"/>
              </a:p>
            </c:rich>
          </c:tx>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0"/>
          <c:showCatName val="0"/>
          <c:showSerName val="0"/>
          <c:showPercent val="0"/>
          <c:showBubbleSize val="0"/>
          <c:extLst>
            <c:ext xmlns:c15="http://schemas.microsoft.com/office/drawing/2012/chart" uri="{CE6537A1-D6FC-4f65-9D91-7224C49458BB}">
              <c15:dlblFieldTable/>
              <c15:showDataLabelsRange val="1"/>
            </c:ext>
          </c:extLst>
        </c:dLbl>
      </c:pivotFmt>
      <c:pivotFmt>
        <c:idx val="22"/>
        <c:spPr>
          <a:solidFill>
            <a:schemeClr val="accent3"/>
          </a:solidFill>
          <a:ln w="0">
            <a:noFill/>
          </a:ln>
          <a:effectLst/>
        </c:spPr>
        <c:dLbl>
          <c:idx val="0"/>
          <c:layout>
            <c:manualLayout>
              <c:x val="0"/>
              <c:y val="-6.5375914568389273E-2"/>
            </c:manualLayout>
          </c:layout>
          <c:tx>
            <c:rich>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fld id="{C956C0BC-17ED-4B63-B2B7-12916A582154}" type="CELLRANGE">
                  <a:rPr lang="en-US"/>
                  <a:pPr>
                    <a:defRPr sz="900" b="0" i="0" u="none" strike="noStrike" kern="1200" baseline="0">
                      <a:solidFill>
                        <a:schemeClr val="tx1">
                          <a:lumMod val="75000"/>
                          <a:lumOff val="25000"/>
                        </a:schemeClr>
                      </a:solidFill>
                      <a:latin typeface="+mn-lt"/>
                      <a:ea typeface="+mn-ea"/>
                      <a:cs typeface="+mn-cs"/>
                    </a:defRPr>
                  </a:pPr>
                  <a:t>[CELLRANGE]</a:t>
                </a:fld>
                <a:endParaRPr lang="en-US"/>
              </a:p>
            </c:rich>
          </c:tx>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0"/>
          <c:showCatName val="0"/>
          <c:showSerName val="0"/>
          <c:showPercent val="0"/>
          <c:showBubbleSize val="0"/>
          <c:extLst>
            <c:ext xmlns:c15="http://schemas.microsoft.com/office/drawing/2012/chart" uri="{CE6537A1-D6FC-4f65-9D91-7224C49458BB}">
              <c15:dlblFieldTable/>
              <c15:showDataLabelsRange val="1"/>
            </c:ext>
          </c:extLst>
        </c:dLbl>
      </c:pivotFmt>
      <c:pivotFmt>
        <c:idx val="23"/>
        <c:spPr>
          <a:solidFill>
            <a:schemeClr val="accent3"/>
          </a:solidFill>
          <a:ln w="0">
            <a:noFill/>
          </a:ln>
          <a:effectLst/>
        </c:spPr>
        <c:dLbl>
          <c:idx val="0"/>
          <c:layout>
            <c:manualLayout>
              <c:x val="-1.7960146011744521E-3"/>
              <c:y val="-5.8232454583701611E-2"/>
            </c:manualLayout>
          </c:layout>
          <c:tx>
            <c:rich>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fld id="{551641A2-B9E7-46DF-BF51-9C1D23F4EC66}" type="CELLRANGE">
                  <a:rPr lang="en-US"/>
                  <a:pPr>
                    <a:defRPr sz="900" b="0" i="0" u="none" strike="noStrike" kern="1200" baseline="0">
                      <a:solidFill>
                        <a:schemeClr val="tx1">
                          <a:lumMod val="75000"/>
                          <a:lumOff val="25000"/>
                        </a:schemeClr>
                      </a:solidFill>
                      <a:latin typeface="+mn-lt"/>
                      <a:ea typeface="+mn-ea"/>
                      <a:cs typeface="+mn-cs"/>
                    </a:defRPr>
                  </a:pPr>
                  <a:t>[CELLRANGE]</a:t>
                </a:fld>
                <a:endParaRPr lang="en-US"/>
              </a:p>
            </c:rich>
          </c:tx>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0"/>
          <c:showCatName val="0"/>
          <c:showSerName val="0"/>
          <c:showPercent val="0"/>
          <c:showBubbleSize val="0"/>
          <c:extLst>
            <c:ext xmlns:c15="http://schemas.microsoft.com/office/drawing/2012/chart" uri="{CE6537A1-D6FC-4f65-9D91-7224C49458BB}">
              <c15:dlblFieldTable/>
              <c15:showDataLabelsRange val="1"/>
            </c:ext>
          </c:extLst>
        </c:dLbl>
      </c:pivotFmt>
      <c:pivotFmt>
        <c:idx val="24"/>
        <c:spPr>
          <a:solidFill>
            <a:schemeClr val="accent3"/>
          </a:solidFill>
          <a:ln w="0">
            <a:noFill/>
          </a:ln>
          <a:effectLst/>
        </c:spPr>
        <c:dLbl>
          <c:idx val="0"/>
          <c:layout>
            <c:manualLayout>
              <c:x val="1.0776087607046713E-2"/>
              <c:y val="-5.9333600248838499E-2"/>
            </c:manualLayout>
          </c:layout>
          <c:tx>
            <c:rich>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fld id="{F5862135-6E62-425C-93F0-59E08CE06FE4}" type="CELLRANGE">
                  <a:rPr lang="en-US"/>
                  <a:pPr>
                    <a:defRPr sz="900" b="0" i="0" u="none" strike="noStrike" kern="1200" baseline="0">
                      <a:solidFill>
                        <a:schemeClr val="tx1">
                          <a:lumMod val="75000"/>
                          <a:lumOff val="25000"/>
                        </a:schemeClr>
                      </a:solidFill>
                      <a:latin typeface="+mn-lt"/>
                      <a:ea typeface="+mn-ea"/>
                      <a:cs typeface="+mn-cs"/>
                    </a:defRPr>
                  </a:pPr>
                  <a:t>[CELLRANGE]</a:t>
                </a:fld>
                <a:endParaRPr lang="en-US"/>
              </a:p>
            </c:rich>
          </c:tx>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0"/>
          <c:showCatName val="0"/>
          <c:showSerName val="0"/>
          <c:showPercent val="0"/>
          <c:showBubbleSize val="0"/>
          <c:extLst>
            <c:ext xmlns:c15="http://schemas.microsoft.com/office/drawing/2012/chart" uri="{CE6537A1-D6FC-4f65-9D91-7224C49458BB}">
              <c15:dlblFieldTable/>
              <c15:showDataLabelsRange val="1"/>
            </c:ext>
          </c:extLst>
        </c:dLbl>
      </c:pivotFmt>
      <c:pivotFmt>
        <c:idx val="2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7"/>
        <c:spPr>
          <a:solidFill>
            <a:schemeClr val="accent1"/>
          </a:solidFill>
          <a:ln w="0">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inEnd"/>
          <c:showLegendKey val="0"/>
          <c:showVal val="0"/>
          <c:showCatName val="0"/>
          <c:showSerName val="0"/>
          <c:showPercent val="0"/>
          <c:showBubbleSize val="0"/>
          <c:extLst>
            <c:ext xmlns:c15="http://schemas.microsoft.com/office/drawing/2012/chart" uri="{CE6537A1-D6FC-4f65-9D91-7224C49458BB}">
              <c15:showDataLabelsRange val="1"/>
            </c:ext>
          </c:extLst>
        </c:dLbl>
      </c:pivotFmt>
      <c:pivotFmt>
        <c:idx val="28"/>
        <c:spPr>
          <a:solidFill>
            <a:schemeClr val="accent3"/>
          </a:solidFill>
          <a:ln w="0">
            <a:noFill/>
          </a:ln>
          <a:effectLst/>
        </c:spPr>
        <c:dLbl>
          <c:idx val="0"/>
          <c:layout>
            <c:manualLayout>
              <c:x val="3.5920292023488877E-3"/>
              <c:y val="-0.28847314423657211"/>
            </c:manualLayout>
          </c:layout>
          <c:tx>
            <c:rich>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fld id="{A7B0BD1A-592C-45A6-BCD5-4B9D7056B96C}" type="CELLRANGE">
                  <a:rPr lang="en-US"/>
                  <a:pPr>
                    <a:defRPr sz="900" b="0" i="0" u="none" strike="noStrike" kern="1200" baseline="0">
                      <a:solidFill>
                        <a:schemeClr val="tx1">
                          <a:lumMod val="75000"/>
                          <a:lumOff val="25000"/>
                        </a:schemeClr>
                      </a:solidFill>
                      <a:latin typeface="+mn-lt"/>
                      <a:ea typeface="+mn-ea"/>
                      <a:cs typeface="+mn-cs"/>
                    </a:defRPr>
                  </a:pPr>
                  <a:t>[CELLRANGE]</a:t>
                </a:fld>
                <a:endParaRPr lang="en-US"/>
              </a:p>
            </c:rich>
          </c:tx>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0"/>
          <c:showCatName val="0"/>
          <c:showSerName val="0"/>
          <c:showPercent val="0"/>
          <c:showBubbleSize val="0"/>
          <c:extLst>
            <c:ext xmlns:c15="http://schemas.microsoft.com/office/drawing/2012/chart" uri="{CE6537A1-D6FC-4f65-9D91-7224C49458BB}">
              <c15:dlblFieldTable/>
              <c15:showDataLabelsRange val="1"/>
            </c:ext>
          </c:extLst>
        </c:dLbl>
      </c:pivotFmt>
      <c:pivotFmt>
        <c:idx val="29"/>
        <c:spPr>
          <a:solidFill>
            <a:schemeClr val="accent3"/>
          </a:solidFill>
          <a:ln w="0">
            <a:noFill/>
          </a:ln>
          <a:effectLst/>
        </c:spPr>
        <c:dLbl>
          <c:idx val="0"/>
          <c:layout>
            <c:manualLayout>
              <c:x val="1.7960146011744521E-3"/>
              <c:y val="-0.14916121087241477"/>
            </c:manualLayout>
          </c:layout>
          <c:tx>
            <c:rich>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fld id="{FA4BCCD0-EFFA-4EA2-8D9A-218A5E0C1E5E}" type="CELLRANGE">
                  <a:rPr lang="en-US"/>
                  <a:pPr>
                    <a:defRPr sz="900" b="0" i="0" u="none" strike="noStrike" kern="1200" baseline="0">
                      <a:solidFill>
                        <a:schemeClr val="tx1">
                          <a:lumMod val="75000"/>
                          <a:lumOff val="25000"/>
                        </a:schemeClr>
                      </a:solidFill>
                      <a:latin typeface="+mn-lt"/>
                      <a:ea typeface="+mn-ea"/>
                      <a:cs typeface="+mn-cs"/>
                    </a:defRPr>
                  </a:pPr>
                  <a:t>[CELLRANGE]</a:t>
                </a:fld>
                <a:endParaRPr lang="en-US"/>
              </a:p>
            </c:rich>
          </c:tx>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0"/>
          <c:showCatName val="0"/>
          <c:showSerName val="0"/>
          <c:showPercent val="0"/>
          <c:showBubbleSize val="0"/>
          <c:extLst>
            <c:ext xmlns:c15="http://schemas.microsoft.com/office/drawing/2012/chart" uri="{CE6537A1-D6FC-4f65-9D91-7224C49458BB}">
              <c15:dlblFieldTable/>
              <c15:showDataLabelsRange val="1"/>
            </c:ext>
          </c:extLst>
        </c:dLbl>
      </c:pivotFmt>
      <c:pivotFmt>
        <c:idx val="30"/>
        <c:spPr>
          <a:solidFill>
            <a:schemeClr val="accent3"/>
          </a:solidFill>
          <a:ln w="0">
            <a:noFill/>
          </a:ln>
          <a:effectLst/>
        </c:spPr>
        <c:dLbl>
          <c:idx val="0"/>
          <c:layout>
            <c:manualLayout>
              <c:x val="7.1840584046977754E-3"/>
              <c:y val="-0.15130755484787803"/>
            </c:manualLayout>
          </c:layout>
          <c:tx>
            <c:rich>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fld id="{D4D95A73-C9A3-47A3-939A-1192D0F8765E}" type="CELLRANGE">
                  <a:rPr lang="en-US"/>
                  <a:pPr>
                    <a:defRPr sz="900" b="0" i="0" u="none" strike="noStrike" kern="1200" baseline="0">
                      <a:solidFill>
                        <a:schemeClr val="tx1">
                          <a:lumMod val="75000"/>
                          <a:lumOff val="25000"/>
                        </a:schemeClr>
                      </a:solidFill>
                      <a:latin typeface="+mn-lt"/>
                      <a:ea typeface="+mn-ea"/>
                      <a:cs typeface="+mn-cs"/>
                    </a:defRPr>
                  </a:pPr>
                  <a:t>[CELLRANGE]</a:t>
                </a:fld>
                <a:endParaRPr lang="en-US"/>
              </a:p>
            </c:rich>
          </c:tx>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0"/>
          <c:showCatName val="0"/>
          <c:showSerName val="0"/>
          <c:showPercent val="0"/>
          <c:showBubbleSize val="0"/>
          <c:extLst>
            <c:ext xmlns:c15="http://schemas.microsoft.com/office/drawing/2012/chart" uri="{CE6537A1-D6FC-4f65-9D91-7224C49458BB}">
              <c15:dlblFieldTable/>
              <c15:showDataLabelsRange val="1"/>
            </c:ext>
          </c:extLst>
        </c:dLbl>
      </c:pivotFmt>
      <c:pivotFmt>
        <c:idx val="31"/>
        <c:spPr>
          <a:solidFill>
            <a:schemeClr val="accent3"/>
          </a:solidFill>
          <a:ln w="0">
            <a:noFill/>
          </a:ln>
          <a:effectLst/>
        </c:spPr>
        <c:dLbl>
          <c:idx val="0"/>
          <c:layout>
            <c:manualLayout>
              <c:x val="-6.5853107969007189E-17"/>
              <c:y val="-8.3530831204446418E-2"/>
            </c:manualLayout>
          </c:layout>
          <c:tx>
            <c:rich>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fld id="{0B24CA67-32B9-4E07-8D4C-D990F33A09A9}" type="CELLRANGE">
                  <a:rPr lang="en-US"/>
                  <a:pPr>
                    <a:defRPr sz="900" b="0" i="0" u="none" strike="noStrike" kern="1200" baseline="0">
                      <a:solidFill>
                        <a:schemeClr val="tx1">
                          <a:lumMod val="75000"/>
                          <a:lumOff val="25000"/>
                        </a:schemeClr>
                      </a:solidFill>
                      <a:latin typeface="+mn-lt"/>
                      <a:ea typeface="+mn-ea"/>
                      <a:cs typeface="+mn-cs"/>
                    </a:defRPr>
                  </a:pPr>
                  <a:t>[CELLRANGE]</a:t>
                </a:fld>
                <a:endParaRPr lang="en-US"/>
              </a:p>
            </c:rich>
          </c:tx>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0"/>
          <c:showCatName val="0"/>
          <c:showSerName val="0"/>
          <c:showPercent val="0"/>
          <c:showBubbleSize val="0"/>
          <c:extLst>
            <c:ext xmlns:c15="http://schemas.microsoft.com/office/drawing/2012/chart" uri="{CE6537A1-D6FC-4f65-9D91-7224C49458BB}">
              <c15:dlblFieldTable/>
              <c15:showDataLabelsRange val="1"/>
            </c:ext>
          </c:extLst>
        </c:dLbl>
      </c:pivotFmt>
      <c:pivotFmt>
        <c:idx val="32"/>
        <c:spPr>
          <a:solidFill>
            <a:schemeClr val="accent3"/>
          </a:solidFill>
          <a:ln w="0">
            <a:noFill/>
          </a:ln>
          <a:effectLst/>
        </c:spPr>
        <c:dLbl>
          <c:idx val="0"/>
          <c:layout>
            <c:manualLayout>
              <c:x val="0"/>
              <c:y val="-9.0456223658451643E-2"/>
            </c:manualLayout>
          </c:layout>
          <c:tx>
            <c:rich>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fld id="{3EF5F1B0-46D7-4DED-A289-42E5505CF23F}" type="CELLRANGE">
                  <a:rPr lang="en-US"/>
                  <a:pPr>
                    <a:defRPr sz="900" b="0" i="0" u="none" strike="noStrike" kern="1200" baseline="0">
                      <a:solidFill>
                        <a:schemeClr val="tx1">
                          <a:lumMod val="75000"/>
                          <a:lumOff val="25000"/>
                        </a:schemeClr>
                      </a:solidFill>
                      <a:latin typeface="+mn-lt"/>
                      <a:ea typeface="+mn-ea"/>
                      <a:cs typeface="+mn-cs"/>
                    </a:defRPr>
                  </a:pPr>
                  <a:t>[CELLRANGE]</a:t>
                </a:fld>
                <a:endParaRPr lang="en-US"/>
              </a:p>
            </c:rich>
          </c:tx>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0"/>
          <c:showCatName val="0"/>
          <c:showSerName val="0"/>
          <c:showPercent val="0"/>
          <c:showBubbleSize val="0"/>
          <c:extLst>
            <c:ext xmlns:c15="http://schemas.microsoft.com/office/drawing/2012/chart" uri="{CE6537A1-D6FC-4f65-9D91-7224C49458BB}">
              <c15:dlblFieldTable/>
              <c15:showDataLabelsRange val="1"/>
            </c:ext>
          </c:extLst>
        </c:dLbl>
      </c:pivotFmt>
      <c:pivotFmt>
        <c:idx val="33"/>
        <c:spPr>
          <a:solidFill>
            <a:schemeClr val="accent3"/>
          </a:solidFill>
          <a:ln w="0">
            <a:noFill/>
          </a:ln>
          <a:effectLst/>
        </c:spPr>
        <c:dLbl>
          <c:idx val="0"/>
          <c:layout>
            <c:manualLayout>
              <c:x val="0"/>
              <c:y val="-5.8420005375396343E-2"/>
            </c:manualLayout>
          </c:layout>
          <c:tx>
            <c:rich>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fld id="{BD0EC9D0-E1D0-4658-9A4B-82E0DA178EAD}" type="CELLRANGE">
                  <a:rPr lang="en-US"/>
                  <a:pPr>
                    <a:defRPr sz="900" b="0" i="0" u="none" strike="noStrike" kern="1200" baseline="0">
                      <a:solidFill>
                        <a:schemeClr val="tx1">
                          <a:lumMod val="75000"/>
                          <a:lumOff val="25000"/>
                        </a:schemeClr>
                      </a:solidFill>
                      <a:latin typeface="+mn-lt"/>
                      <a:ea typeface="+mn-ea"/>
                      <a:cs typeface="+mn-cs"/>
                    </a:defRPr>
                  </a:pPr>
                  <a:t>[CELLRANGE]</a:t>
                </a:fld>
                <a:endParaRPr lang="en-US"/>
              </a:p>
            </c:rich>
          </c:tx>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0"/>
          <c:showCatName val="0"/>
          <c:showSerName val="0"/>
          <c:showPercent val="0"/>
          <c:showBubbleSize val="0"/>
          <c:extLst>
            <c:ext xmlns:c15="http://schemas.microsoft.com/office/drawing/2012/chart" uri="{CE6537A1-D6FC-4f65-9D91-7224C49458BB}">
              <c15:dlblFieldTable/>
              <c15:showDataLabelsRange val="1"/>
            </c:ext>
          </c:extLst>
        </c:dLbl>
      </c:pivotFmt>
      <c:pivotFmt>
        <c:idx val="34"/>
        <c:spPr>
          <a:solidFill>
            <a:schemeClr val="accent3"/>
          </a:solidFill>
          <a:ln w="0">
            <a:noFill/>
          </a:ln>
          <a:effectLst/>
        </c:spPr>
        <c:dLbl>
          <c:idx val="0"/>
          <c:layout>
            <c:manualLayout>
              <c:x val="0"/>
              <c:y val="-6.5375914568389273E-2"/>
            </c:manualLayout>
          </c:layout>
          <c:tx>
            <c:rich>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fld id="{062BF41A-DBE5-4FB7-8F0E-80DB50BB71E9}" type="CELLRANGE">
                  <a:rPr lang="en-US"/>
                  <a:pPr>
                    <a:defRPr sz="900" b="0" i="0" u="none" strike="noStrike" kern="1200" baseline="0">
                      <a:solidFill>
                        <a:schemeClr val="tx1">
                          <a:lumMod val="75000"/>
                          <a:lumOff val="25000"/>
                        </a:schemeClr>
                      </a:solidFill>
                      <a:latin typeface="+mn-lt"/>
                      <a:ea typeface="+mn-ea"/>
                      <a:cs typeface="+mn-cs"/>
                    </a:defRPr>
                  </a:pPr>
                  <a:t>[CELLRANGE]</a:t>
                </a:fld>
                <a:endParaRPr lang="en-US"/>
              </a:p>
            </c:rich>
          </c:tx>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0"/>
          <c:showCatName val="0"/>
          <c:showSerName val="0"/>
          <c:showPercent val="0"/>
          <c:showBubbleSize val="0"/>
          <c:extLst>
            <c:ext xmlns:c15="http://schemas.microsoft.com/office/drawing/2012/chart" uri="{CE6537A1-D6FC-4f65-9D91-7224C49458BB}">
              <c15:dlblFieldTable/>
              <c15:showDataLabelsRange val="1"/>
            </c:ext>
          </c:extLst>
        </c:dLbl>
      </c:pivotFmt>
      <c:pivotFmt>
        <c:idx val="35"/>
        <c:spPr>
          <a:solidFill>
            <a:schemeClr val="accent3"/>
          </a:solidFill>
          <a:ln w="0">
            <a:noFill/>
          </a:ln>
          <a:effectLst/>
        </c:spPr>
        <c:dLbl>
          <c:idx val="0"/>
          <c:layout>
            <c:manualLayout>
              <c:x val="-1.7960146011744521E-3"/>
              <c:y val="-5.8232454583701611E-2"/>
            </c:manualLayout>
          </c:layout>
          <c:tx>
            <c:rich>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fld id="{7DB89956-7EA4-42CB-914A-BFAD6DBB5203}" type="CELLRANGE">
                  <a:rPr lang="en-US"/>
                  <a:pPr>
                    <a:defRPr sz="900" b="0" i="0" u="none" strike="noStrike" kern="1200" baseline="0">
                      <a:solidFill>
                        <a:schemeClr val="tx1">
                          <a:lumMod val="75000"/>
                          <a:lumOff val="25000"/>
                        </a:schemeClr>
                      </a:solidFill>
                      <a:latin typeface="+mn-lt"/>
                      <a:ea typeface="+mn-ea"/>
                      <a:cs typeface="+mn-cs"/>
                    </a:defRPr>
                  </a:pPr>
                  <a:t>[CELLRANGE]</a:t>
                </a:fld>
                <a:endParaRPr lang="en-US"/>
              </a:p>
            </c:rich>
          </c:tx>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0"/>
          <c:showCatName val="0"/>
          <c:showSerName val="0"/>
          <c:showPercent val="0"/>
          <c:showBubbleSize val="0"/>
          <c:extLst>
            <c:ext xmlns:c15="http://schemas.microsoft.com/office/drawing/2012/chart" uri="{CE6537A1-D6FC-4f65-9D91-7224C49458BB}">
              <c15:dlblFieldTable/>
              <c15:showDataLabelsRange val="1"/>
            </c:ext>
          </c:extLst>
        </c:dLbl>
      </c:pivotFmt>
      <c:pivotFmt>
        <c:idx val="36"/>
        <c:spPr>
          <a:solidFill>
            <a:schemeClr val="accent3"/>
          </a:solidFill>
          <a:ln w="0">
            <a:noFill/>
          </a:ln>
          <a:effectLst/>
        </c:spPr>
        <c:dLbl>
          <c:idx val="0"/>
          <c:layout>
            <c:manualLayout>
              <c:x val="1.0776087607046713E-2"/>
              <c:y val="-5.9333600248838499E-2"/>
            </c:manualLayout>
          </c:layout>
          <c:tx>
            <c:rich>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fld id="{52BFCB15-C516-443E-A918-91D15977E9C5}" type="CELLRANGE">
                  <a:rPr lang="en-US"/>
                  <a:pPr>
                    <a:defRPr sz="900" b="0" i="0" u="none" strike="noStrike" kern="1200" baseline="0">
                      <a:solidFill>
                        <a:schemeClr val="tx1">
                          <a:lumMod val="75000"/>
                          <a:lumOff val="25000"/>
                        </a:schemeClr>
                      </a:solidFill>
                      <a:latin typeface="+mn-lt"/>
                      <a:ea typeface="+mn-ea"/>
                      <a:cs typeface="+mn-cs"/>
                    </a:defRPr>
                  </a:pPr>
                  <a:t>[CELLRANGE]</a:t>
                </a:fld>
                <a:endParaRPr lang="en-US"/>
              </a:p>
            </c:rich>
          </c:tx>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0"/>
          <c:showCatName val="0"/>
          <c:showSerName val="0"/>
          <c:showPercent val="0"/>
          <c:showBubbleSize val="0"/>
          <c:extLst>
            <c:ext xmlns:c15="http://schemas.microsoft.com/office/drawing/2012/chart" uri="{CE6537A1-D6FC-4f65-9D91-7224C49458BB}">
              <c15:dlblFieldTable/>
              <c15:showDataLabelsRange val="1"/>
            </c:ext>
          </c:extLst>
        </c:dLbl>
      </c:pivotFmt>
    </c:pivotFmts>
    <c:plotArea>
      <c:layout/>
      <c:barChart>
        <c:barDir val="col"/>
        <c:grouping val="stacked"/>
        <c:varyColors val="0"/>
        <c:ser>
          <c:idx val="0"/>
          <c:order val="0"/>
          <c:tx>
            <c:strRef>
              <c:f>Sheet5!$B$1:$B$2</c:f>
              <c:strCache>
                <c:ptCount val="1"/>
                <c:pt idx="0">
                  <c:v>ESSER1</c:v>
                </c:pt>
              </c:strCache>
            </c:strRef>
          </c:tx>
          <c:spPr>
            <a:solidFill>
              <a:schemeClr val="accent1"/>
            </a:solidFill>
            <a:ln>
              <a:noFill/>
            </a:ln>
            <a:effectLst/>
          </c:spPr>
          <c:invertIfNegative val="0"/>
          <c:cat>
            <c:strRef>
              <c:f>Sheet5!$E$3:$E$11</c:f>
              <c:strCache>
                <c:ptCount val="9"/>
                <c:pt idx="0">
                  <c:v>Addressing unfinished learning</c:v>
                </c:pt>
                <c:pt idx="1">
                  <c:v>Special Populations</c:v>
                </c:pt>
                <c:pt idx="2">
                  <c:v>Facilities/Air Quality</c:v>
                </c:pt>
                <c:pt idx="3">
                  <c:v>Other Academic or Operational</c:v>
                </c:pt>
                <c:pt idx="4">
                  <c:v>COVID Response/Health</c:v>
                </c:pt>
                <c:pt idx="5">
                  <c:v>Education Technology</c:v>
                </c:pt>
                <c:pt idx="6">
                  <c:v>Mental Health/SEL</c:v>
                </c:pt>
                <c:pt idx="7">
                  <c:v>Summer/After School</c:v>
                </c:pt>
                <c:pt idx="8">
                  <c:v>Benefits/Retirement</c:v>
                </c:pt>
              </c:strCache>
            </c:strRef>
          </c:cat>
          <c:val>
            <c:numRef>
              <c:f>Sheet5!$E$3:$E$11</c:f>
              <c:numCache>
                <c:formatCode>_("$"* #,##0_);_("$"* \(#,##0\);_("$"* "-"??_);_(@_)</c:formatCode>
                <c:ptCount val="9"/>
                <c:pt idx="0">
                  <c:v>20000</c:v>
                </c:pt>
                <c:pt idx="1">
                  <c:v>23141774.859999999</c:v>
                </c:pt>
                <c:pt idx="2">
                  <c:v>685242</c:v>
                </c:pt>
                <c:pt idx="3">
                  <c:v>36110989.700000003</c:v>
                </c:pt>
                <c:pt idx="4">
                  <c:v>48600353.93</c:v>
                </c:pt>
                <c:pt idx="5">
                  <c:v>43050324.903999999</c:v>
                </c:pt>
                <c:pt idx="6">
                  <c:v>9425032.6500000004</c:v>
                </c:pt>
                <c:pt idx="7">
                  <c:v>23468198.5</c:v>
                </c:pt>
                <c:pt idx="8">
                  <c:v>9412474.6510000005</c:v>
                </c:pt>
              </c:numCache>
            </c:numRef>
          </c:val>
          <c:extLst>
            <c:ext xmlns:c16="http://schemas.microsoft.com/office/drawing/2014/chart" uri="{C3380CC4-5D6E-409C-BE32-E72D297353CC}">
              <c16:uniqueId val="{00000000-6A80-41B2-A4C7-E2B88562C88E}"/>
            </c:ext>
          </c:extLst>
        </c:ser>
        <c:ser>
          <c:idx val="1"/>
          <c:order val="1"/>
          <c:tx>
            <c:strRef>
              <c:f>Sheet5!$C$1:$C$2</c:f>
              <c:strCache>
                <c:ptCount val="1"/>
                <c:pt idx="0">
                  <c:v>ESSER2</c:v>
                </c:pt>
              </c:strCache>
            </c:strRef>
          </c:tx>
          <c:spPr>
            <a:solidFill>
              <a:schemeClr val="accent2"/>
            </a:solidFill>
            <a:ln>
              <a:noFill/>
            </a:ln>
            <a:effectLst/>
          </c:spPr>
          <c:invertIfNegative val="0"/>
          <c:cat>
            <c:strRef>
              <c:f>Sheet5!$E$3:$E$11</c:f>
              <c:strCache>
                <c:ptCount val="9"/>
                <c:pt idx="0">
                  <c:v>Addressing unfinished learning</c:v>
                </c:pt>
                <c:pt idx="1">
                  <c:v>Special Populations</c:v>
                </c:pt>
                <c:pt idx="2">
                  <c:v>Facilities/Air Quality</c:v>
                </c:pt>
                <c:pt idx="3">
                  <c:v>Other Academic or Operational</c:v>
                </c:pt>
                <c:pt idx="4">
                  <c:v>COVID Response/Health</c:v>
                </c:pt>
                <c:pt idx="5">
                  <c:v>Education Technology</c:v>
                </c:pt>
                <c:pt idx="6">
                  <c:v>Mental Health/SEL</c:v>
                </c:pt>
                <c:pt idx="7">
                  <c:v>Summer/After School</c:v>
                </c:pt>
                <c:pt idx="8">
                  <c:v>Benefits/Retirement</c:v>
                </c:pt>
              </c:strCache>
            </c:strRef>
          </c:cat>
          <c:val>
            <c:numRef>
              <c:f>Sheet5!$E$3:$E$11</c:f>
              <c:numCache>
                <c:formatCode>_("$"* #,##0_);_("$"* \(#,##0\);_("$"* "-"??_);_(@_)</c:formatCode>
                <c:ptCount val="9"/>
                <c:pt idx="0">
                  <c:v>90751487.969999999</c:v>
                </c:pt>
                <c:pt idx="1">
                  <c:v>130002916.09</c:v>
                </c:pt>
                <c:pt idx="2">
                  <c:v>124235741.06999999</c:v>
                </c:pt>
                <c:pt idx="3">
                  <c:v>120808090.72</c:v>
                </c:pt>
                <c:pt idx="4">
                  <c:v>63448543.975000001</c:v>
                </c:pt>
                <c:pt idx="5">
                  <c:v>69498443.270000011</c:v>
                </c:pt>
                <c:pt idx="6">
                  <c:v>65682048.619999997</c:v>
                </c:pt>
                <c:pt idx="7">
                  <c:v>29315174.146700002</c:v>
                </c:pt>
                <c:pt idx="8">
                  <c:v>45215117.090000004</c:v>
                </c:pt>
              </c:numCache>
            </c:numRef>
          </c:val>
          <c:extLst>
            <c:ext xmlns:c16="http://schemas.microsoft.com/office/drawing/2014/chart" uri="{C3380CC4-5D6E-409C-BE32-E72D297353CC}">
              <c16:uniqueId val="{00000001-6A80-41B2-A4C7-E2B88562C88E}"/>
            </c:ext>
          </c:extLst>
        </c:ser>
        <c:ser>
          <c:idx val="2"/>
          <c:order val="2"/>
          <c:tx>
            <c:strRef>
              <c:f>Sheet5!$D$1:$D$2</c:f>
              <c:strCache>
                <c:ptCount val="1"/>
                <c:pt idx="0">
                  <c:v>ESSER3</c:v>
                </c:pt>
              </c:strCache>
            </c:strRef>
          </c:tx>
          <c:spPr>
            <a:solidFill>
              <a:schemeClr val="accent3"/>
            </a:solidFill>
            <a:ln w="0">
              <a:noFill/>
            </a:ln>
            <a:effectLst/>
          </c:spPr>
          <c:invertIfNegative val="0"/>
          <c:dLbls>
            <c:dLbl>
              <c:idx val="0"/>
              <c:layout>
                <c:manualLayout>
                  <c:x val="3.5920292023488877E-3"/>
                  <c:y val="-0.28847314423657211"/>
                </c:manualLayout>
              </c:layout>
              <c:tx>
                <c:rich>
                  <a:bodyPr/>
                  <a:lstStyle/>
                  <a:p>
                    <a:fld id="{CCE15FB0-5489-42B2-BB1E-11C01B4B8D20}"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2-6A80-41B2-A4C7-E2B88562C88E}"/>
                </c:ext>
              </c:extLst>
            </c:dLbl>
            <c:dLbl>
              <c:idx val="1"/>
              <c:layout>
                <c:manualLayout>
                  <c:x val="1.7960146011744521E-3"/>
                  <c:y val="-0.14916121087241477"/>
                </c:manualLayout>
              </c:layout>
              <c:tx>
                <c:rich>
                  <a:bodyPr/>
                  <a:lstStyle/>
                  <a:p>
                    <a:fld id="{73F3DAD4-1D08-4A7D-A899-22F3412FDF6B}"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3-6A80-41B2-A4C7-E2B88562C88E}"/>
                </c:ext>
              </c:extLst>
            </c:dLbl>
            <c:dLbl>
              <c:idx val="2"/>
              <c:layout>
                <c:manualLayout>
                  <c:x val="7.1840584046977754E-3"/>
                  <c:y val="-0.15130755484787803"/>
                </c:manualLayout>
              </c:layout>
              <c:tx>
                <c:rich>
                  <a:bodyPr/>
                  <a:lstStyle/>
                  <a:p>
                    <a:fld id="{4D7BC992-6CD7-4658-B631-266621B845E6}"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4-6A80-41B2-A4C7-E2B88562C88E}"/>
                </c:ext>
              </c:extLst>
            </c:dLbl>
            <c:dLbl>
              <c:idx val="3"/>
              <c:layout>
                <c:manualLayout>
                  <c:x val="-6.5853107969007189E-17"/>
                  <c:y val="-8.3530831204446418E-2"/>
                </c:manualLayout>
              </c:layout>
              <c:tx>
                <c:rich>
                  <a:bodyPr/>
                  <a:lstStyle/>
                  <a:p>
                    <a:fld id="{3E20E9A3-2E69-4C84-9835-19C1AE33CA8D}"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5-6A80-41B2-A4C7-E2B88562C88E}"/>
                </c:ext>
              </c:extLst>
            </c:dLbl>
            <c:dLbl>
              <c:idx val="4"/>
              <c:layout>
                <c:manualLayout>
                  <c:x val="0"/>
                  <c:y val="-9.0456223658451643E-2"/>
                </c:manualLayout>
              </c:layout>
              <c:tx>
                <c:rich>
                  <a:bodyPr/>
                  <a:lstStyle/>
                  <a:p>
                    <a:fld id="{9C6D0A71-35B7-44BD-8CF2-A7D9C549F126}"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6-6A80-41B2-A4C7-E2B88562C88E}"/>
                </c:ext>
              </c:extLst>
            </c:dLbl>
            <c:dLbl>
              <c:idx val="5"/>
              <c:layout>
                <c:manualLayout>
                  <c:x val="0"/>
                  <c:y val="-5.8420005375396343E-2"/>
                </c:manualLayout>
              </c:layout>
              <c:tx>
                <c:rich>
                  <a:bodyPr/>
                  <a:lstStyle/>
                  <a:p>
                    <a:fld id="{45D65B69-7D41-418B-902D-80334C3E3A78}"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7-6A80-41B2-A4C7-E2B88562C88E}"/>
                </c:ext>
              </c:extLst>
            </c:dLbl>
            <c:dLbl>
              <c:idx val="6"/>
              <c:layout>
                <c:manualLayout>
                  <c:x val="0"/>
                  <c:y val="-6.5375914568389273E-2"/>
                </c:manualLayout>
              </c:layout>
              <c:tx>
                <c:rich>
                  <a:bodyPr/>
                  <a:lstStyle/>
                  <a:p>
                    <a:fld id="{BC4FC8DA-6465-4D13-A1A5-62E6527C5571}"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8-6A80-41B2-A4C7-E2B88562C88E}"/>
                </c:ext>
              </c:extLst>
            </c:dLbl>
            <c:dLbl>
              <c:idx val="7"/>
              <c:layout>
                <c:manualLayout>
                  <c:x val="-1.7960146011744521E-3"/>
                  <c:y val="-5.8232454583701611E-2"/>
                </c:manualLayout>
              </c:layout>
              <c:tx>
                <c:rich>
                  <a:bodyPr/>
                  <a:lstStyle/>
                  <a:p>
                    <a:fld id="{10CA5E6B-1CA7-4521-834C-1D11A32730AE}"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9-6A80-41B2-A4C7-E2B88562C88E}"/>
                </c:ext>
              </c:extLst>
            </c:dLbl>
            <c:dLbl>
              <c:idx val="8"/>
              <c:layout>
                <c:manualLayout>
                  <c:x val="2.9329422057535969E-3"/>
                  <c:y val="-5.9333647451995798E-2"/>
                </c:manualLayout>
              </c:layout>
              <c:tx>
                <c:rich>
                  <a:bodyPr/>
                  <a:lstStyle/>
                  <a:p>
                    <a:fld id="{D7AA8A08-2C0F-45B1-936C-E252E25B5305}"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A-6A80-41B2-A4C7-E2B88562C88E}"/>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en-US"/>
              </a:p>
            </c:txPr>
            <c:dLblPos val="inEnd"/>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Sheet5!$E$3:$E$11</c:f>
              <c:strCache>
                <c:ptCount val="9"/>
                <c:pt idx="0">
                  <c:v>Addressing unfinished learning</c:v>
                </c:pt>
                <c:pt idx="1">
                  <c:v>Special Populations</c:v>
                </c:pt>
                <c:pt idx="2">
                  <c:v>Facilities/Air Quality</c:v>
                </c:pt>
                <c:pt idx="3">
                  <c:v>Other Academic or Operational</c:v>
                </c:pt>
                <c:pt idx="4">
                  <c:v>COVID Response/Health</c:v>
                </c:pt>
                <c:pt idx="5">
                  <c:v>Education Technology</c:v>
                </c:pt>
                <c:pt idx="6">
                  <c:v>Mental Health/SEL</c:v>
                </c:pt>
                <c:pt idx="7">
                  <c:v>Summer/After School</c:v>
                </c:pt>
                <c:pt idx="8">
                  <c:v>Benefits/Retirement</c:v>
                </c:pt>
              </c:strCache>
            </c:strRef>
          </c:cat>
          <c:val>
            <c:numRef>
              <c:f>Sheet5!$E$3:$E$11</c:f>
              <c:numCache>
                <c:formatCode>_("$"* #,##0_);_("$"* \(#,##0\);_("$"* "-"??_);_(@_)</c:formatCode>
                <c:ptCount val="9"/>
                <c:pt idx="0">
                  <c:v>512440656.68800002</c:v>
                </c:pt>
                <c:pt idx="1">
                  <c:v>243779495.78999999</c:v>
                </c:pt>
                <c:pt idx="2">
                  <c:v>264390113.19999999</c:v>
                </c:pt>
                <c:pt idx="3">
                  <c:v>123640886.44999999</c:v>
                </c:pt>
                <c:pt idx="4">
                  <c:v>137606609.12</c:v>
                </c:pt>
                <c:pt idx="5">
                  <c:v>81143871.25</c:v>
                </c:pt>
                <c:pt idx="6">
                  <c:v>111453352.86999999</c:v>
                </c:pt>
                <c:pt idx="7">
                  <c:v>93040711.400000006</c:v>
                </c:pt>
                <c:pt idx="8">
                  <c:v>91127334.977500007</c:v>
                </c:pt>
              </c:numCache>
            </c:numRef>
          </c:val>
          <c:extLst>
            <c:ext xmlns:c15="http://schemas.microsoft.com/office/drawing/2012/chart" uri="{02D57815-91ED-43cb-92C2-25804820EDAC}">
              <c15:datalabelsRange>
                <c15:f>Sheet5!$E$3:$E$11</c15:f>
                <c15:dlblRangeCache>
                  <c:ptCount val="9"/>
                  <c:pt idx="0">
                    <c:v> $603,212,145 </c:v>
                  </c:pt>
                  <c:pt idx="1">
                    <c:v> $396,924,187 </c:v>
                  </c:pt>
                  <c:pt idx="2">
                    <c:v> $389,311,096 </c:v>
                  </c:pt>
                  <c:pt idx="3">
                    <c:v> $280,559,967 </c:v>
                  </c:pt>
                  <c:pt idx="4">
                    <c:v> $249,655,507 </c:v>
                  </c:pt>
                  <c:pt idx="5">
                    <c:v> $193,692,639 </c:v>
                  </c:pt>
                  <c:pt idx="6">
                    <c:v> $186,560,434 </c:v>
                  </c:pt>
                  <c:pt idx="7">
                    <c:v> $145,824,084 </c:v>
                  </c:pt>
                  <c:pt idx="8">
                    <c:v> $145,754,927 </c:v>
                  </c:pt>
                </c15:dlblRangeCache>
              </c15:datalabelsRange>
            </c:ext>
            <c:ext xmlns:c16="http://schemas.microsoft.com/office/drawing/2014/chart" uri="{C3380CC4-5D6E-409C-BE32-E72D297353CC}">
              <c16:uniqueId val="{0000000B-6A80-41B2-A4C7-E2B88562C88E}"/>
            </c:ext>
          </c:extLst>
        </c:ser>
        <c:dLbls>
          <c:showLegendKey val="0"/>
          <c:showVal val="0"/>
          <c:showCatName val="0"/>
          <c:showSerName val="0"/>
          <c:showPercent val="0"/>
          <c:showBubbleSize val="0"/>
        </c:dLbls>
        <c:gapWidth val="51"/>
        <c:overlap val="100"/>
        <c:axId val="1081157624"/>
        <c:axId val="1081151392"/>
      </c:barChart>
      <c:catAx>
        <c:axId val="10811576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crossAx val="1081151392"/>
        <c:crosses val="autoZero"/>
        <c:auto val="1"/>
        <c:lblAlgn val="ctr"/>
        <c:lblOffset val="100"/>
        <c:noMultiLvlLbl val="0"/>
      </c:catAx>
      <c:valAx>
        <c:axId val="1081151392"/>
        <c:scaling>
          <c:orientation val="minMax"/>
        </c:scaling>
        <c:delete val="0"/>
        <c:axPos val="l"/>
        <c:majorGridlines>
          <c:spPr>
            <a:ln w="9525" cap="flat" cmpd="sng" algn="ctr">
              <a:solidFill>
                <a:schemeClr val="tx1">
                  <a:lumMod val="15000"/>
                  <a:lumOff val="85000"/>
                </a:schemeClr>
              </a:solidFill>
              <a:round/>
            </a:ln>
            <a:effectLst/>
          </c:spPr>
        </c:majorGridlines>
        <c:numFmt formatCode="_(&quot;$&quot;* #,##0_);_(&quot;$&quot;* \(#,##0\);_(&quot;$&quot;* &quot;-&quot;??_);_(@_)"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1081157624"/>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dropZonesVisible val="1"/>
      </c14:pivotOptions>
    </c:ext>
    <c:ext xmlns:c16="http://schemas.microsoft.com/office/drawing/2014/chart" uri="{E28EC0CA-F0BB-4C9C-879D-F8772B89E7AC}">
      <c16:pivotOptions16>
        <c16:showExpandCollapseFieldButtons val="1"/>
      </c16:pivotOptions16>
    </c:ext>
  </c:extLst>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2">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Sheet6!$A$2:$A$10</c:f>
              <c:strCache>
                <c:ptCount val="9"/>
                <c:pt idx="0">
                  <c:v>Addressing Unfinished Learning</c:v>
                </c:pt>
                <c:pt idx="1">
                  <c:v>Mental Health</c:v>
                </c:pt>
                <c:pt idx="2">
                  <c:v>COVID Response/Health</c:v>
                </c:pt>
                <c:pt idx="3">
                  <c:v>Special Populations</c:v>
                </c:pt>
                <c:pt idx="4">
                  <c:v>Education Technology</c:v>
                </c:pt>
                <c:pt idx="5">
                  <c:v>Benefits</c:v>
                </c:pt>
                <c:pt idx="6">
                  <c:v>Other Academic or Operational</c:v>
                </c:pt>
                <c:pt idx="7">
                  <c:v>Facilities/Air Quality</c:v>
                </c:pt>
                <c:pt idx="8">
                  <c:v>Summer/After School</c:v>
                </c:pt>
              </c:strCache>
            </c:strRef>
          </c:cat>
          <c:val>
            <c:numRef>
              <c:f>Sheet6!$B$2:$B$10</c:f>
              <c:numCache>
                <c:formatCode>0%</c:formatCode>
                <c:ptCount val="9"/>
                <c:pt idx="0">
                  <c:v>1</c:v>
                </c:pt>
                <c:pt idx="1">
                  <c:v>1</c:v>
                </c:pt>
                <c:pt idx="2">
                  <c:v>0.92708333333333337</c:v>
                </c:pt>
                <c:pt idx="3">
                  <c:v>0.89583333333333337</c:v>
                </c:pt>
                <c:pt idx="4">
                  <c:v>0.890625</c:v>
                </c:pt>
                <c:pt idx="5">
                  <c:v>0.85677083333333337</c:v>
                </c:pt>
                <c:pt idx="6">
                  <c:v>0.80208333333333337</c:v>
                </c:pt>
                <c:pt idx="7">
                  <c:v>0.640625</c:v>
                </c:pt>
                <c:pt idx="8">
                  <c:v>0.59375</c:v>
                </c:pt>
              </c:numCache>
            </c:numRef>
          </c:val>
          <c:extLst>
            <c:ext xmlns:c16="http://schemas.microsoft.com/office/drawing/2014/chart" uri="{C3380CC4-5D6E-409C-BE32-E72D297353CC}">
              <c16:uniqueId val="{00000000-B2F9-462A-AD09-80D84D8C589A}"/>
            </c:ext>
          </c:extLst>
        </c:ser>
        <c:dLbls>
          <c:showLegendKey val="0"/>
          <c:showVal val="0"/>
          <c:showCatName val="0"/>
          <c:showSerName val="0"/>
          <c:showPercent val="0"/>
          <c:showBubbleSize val="0"/>
        </c:dLbls>
        <c:gapWidth val="30"/>
        <c:overlap val="-27"/>
        <c:axId val="934700520"/>
        <c:axId val="934699208"/>
      </c:barChart>
      <c:catAx>
        <c:axId val="9347005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934699208"/>
        <c:crosses val="autoZero"/>
        <c:auto val="1"/>
        <c:lblAlgn val="ctr"/>
        <c:lblOffset val="100"/>
        <c:noMultiLvlLbl val="0"/>
      </c:catAx>
      <c:valAx>
        <c:axId val="934699208"/>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93470052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0.29477</cdr:x>
      <cdr:y>0.35423</cdr:y>
    </cdr:from>
    <cdr:to>
      <cdr:x>0.3641</cdr:x>
      <cdr:y>0.4354</cdr:y>
    </cdr:to>
    <cdr:sp macro="" textlink="">
      <cdr:nvSpPr>
        <cdr:cNvPr id="2" name="TextBox 1">
          <a:extLst xmlns:a="http://schemas.openxmlformats.org/drawingml/2006/main">
            <a:ext uri="{FF2B5EF4-FFF2-40B4-BE49-F238E27FC236}">
              <a16:creationId xmlns:a16="http://schemas.microsoft.com/office/drawing/2014/main" id="{CF8D3FE8-1D47-4CE4-BAB3-2C00E9D6B101}"/>
            </a:ext>
          </a:extLst>
        </cdr:cNvPr>
        <cdr:cNvSpPr txBox="1"/>
      </cdr:nvSpPr>
      <cdr:spPr>
        <a:xfrm xmlns:a="http://schemas.openxmlformats.org/drawingml/2006/main">
          <a:off x="3444098" y="1788792"/>
          <a:ext cx="810052" cy="40989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400" b="1" dirty="0">
              <a:solidFill>
                <a:schemeClr val="bg1"/>
              </a:solidFill>
            </a:rPr>
            <a:t>43%</a:t>
          </a:r>
        </a:p>
      </cdr:txBody>
    </cdr:sp>
  </cdr:relSizeAnchor>
  <cdr:relSizeAnchor xmlns:cdr="http://schemas.openxmlformats.org/drawingml/2006/chartDrawing">
    <cdr:from>
      <cdr:x>0</cdr:x>
      <cdr:y>0.08013</cdr:y>
    </cdr:from>
    <cdr:to>
      <cdr:x>0.13123</cdr:x>
      <cdr:y>0.79008</cdr:y>
    </cdr:to>
    <cdr:sp macro="" textlink="">
      <cdr:nvSpPr>
        <cdr:cNvPr id="4" name="TextBox 3">
          <a:extLst xmlns:a="http://schemas.openxmlformats.org/drawingml/2006/main">
            <a:ext uri="{FF2B5EF4-FFF2-40B4-BE49-F238E27FC236}">
              <a16:creationId xmlns:a16="http://schemas.microsoft.com/office/drawing/2014/main" id="{3C652CD0-D7B7-4EA4-904F-E21944DED9F0}"/>
            </a:ext>
          </a:extLst>
        </cdr:cNvPr>
        <cdr:cNvSpPr txBox="1"/>
      </cdr:nvSpPr>
      <cdr:spPr>
        <a:xfrm xmlns:a="http://schemas.openxmlformats.org/drawingml/2006/main">
          <a:off x="0" y="404635"/>
          <a:ext cx="1533292" cy="358512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2800" dirty="0"/>
            <a:t>ESSER I</a:t>
          </a:r>
        </a:p>
        <a:p xmlns:a="http://schemas.openxmlformats.org/drawingml/2006/main">
          <a:pPr algn="ctr"/>
          <a:r>
            <a:rPr lang="en-US" sz="1600" b="1" dirty="0"/>
            <a:t>$194,414,915</a:t>
          </a:r>
          <a:endParaRPr lang="en-US" sz="1600" dirty="0"/>
        </a:p>
        <a:p xmlns:a="http://schemas.openxmlformats.org/drawingml/2006/main">
          <a:pPr algn="ctr"/>
          <a:endParaRPr lang="en-US" sz="4800" dirty="0"/>
        </a:p>
        <a:p xmlns:a="http://schemas.openxmlformats.org/drawingml/2006/main">
          <a:pPr algn="ctr"/>
          <a:r>
            <a:rPr lang="en-US" sz="2800" dirty="0"/>
            <a:t>ESSER II</a:t>
          </a:r>
        </a:p>
        <a:p xmlns:a="http://schemas.openxmlformats.org/drawingml/2006/main">
          <a:pPr algn="ctr"/>
          <a:r>
            <a:rPr lang="en-US" sz="1600" b="1" dirty="0"/>
            <a:t>$738,957,562</a:t>
          </a:r>
          <a:endParaRPr lang="en-US" sz="1600" dirty="0"/>
        </a:p>
        <a:p xmlns:a="http://schemas.openxmlformats.org/drawingml/2006/main">
          <a:pPr algn="ctr"/>
          <a:endParaRPr lang="en-US" sz="4400" dirty="0"/>
        </a:p>
        <a:p xmlns:a="http://schemas.openxmlformats.org/drawingml/2006/main">
          <a:pPr algn="ctr"/>
          <a:r>
            <a:rPr lang="en-US" sz="2800" dirty="0"/>
            <a:t>ESSER III</a:t>
          </a:r>
        </a:p>
        <a:p xmlns:a="http://schemas.openxmlformats.org/drawingml/2006/main">
          <a:pPr algn="ctr"/>
          <a:r>
            <a:rPr lang="en-US" sz="1400" b="1" dirty="0"/>
            <a:t>$1,658,793,599</a:t>
          </a:r>
        </a:p>
      </cdr:txBody>
    </cdr:sp>
  </cdr:relSizeAnchor>
  <cdr:relSizeAnchor xmlns:cdr="http://schemas.openxmlformats.org/drawingml/2006/chartDrawing">
    <cdr:from>
      <cdr:x>0.17653</cdr:x>
      <cdr:y>0.62469</cdr:y>
    </cdr:from>
    <cdr:to>
      <cdr:x>0.24036</cdr:x>
      <cdr:y>0.66864</cdr:y>
    </cdr:to>
    <cdr:sp macro="" textlink="">
      <cdr:nvSpPr>
        <cdr:cNvPr id="5" name="TextBox 4">
          <a:extLst xmlns:a="http://schemas.openxmlformats.org/drawingml/2006/main">
            <a:ext uri="{FF2B5EF4-FFF2-40B4-BE49-F238E27FC236}">
              <a16:creationId xmlns:a16="http://schemas.microsoft.com/office/drawing/2014/main" id="{438D6124-EF0D-461F-8B1E-AABCB2A9D228}"/>
            </a:ext>
          </a:extLst>
        </cdr:cNvPr>
        <cdr:cNvSpPr txBox="1"/>
      </cdr:nvSpPr>
      <cdr:spPr>
        <a:xfrm xmlns:a="http://schemas.openxmlformats.org/drawingml/2006/main">
          <a:off x="2062551" y="3154602"/>
          <a:ext cx="745790" cy="22194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400" b="1" dirty="0">
              <a:solidFill>
                <a:schemeClr val="bg1"/>
              </a:solidFill>
            </a:rPr>
            <a:t>15%</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B665CBC-0ADA-4007-81C5-544AA6CF3C5D}" type="datetimeFigureOut">
              <a:rPr lang="en-US"/>
              <a:t>6/28/2022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E3E53BC-F257-4F1B-8FB1-D295B9EC3AE4}" type="slidenum">
              <a:rPr lang="en-US"/>
              <a:t>‹#›</a:t>
            </a:fld>
            <a:endParaRPr lang="en-US"/>
          </a:p>
        </p:txBody>
      </p:sp>
    </p:spTree>
    <p:extLst>
      <p:ext uri="{BB962C8B-B14F-4D97-AF65-F5344CB8AC3E}">
        <p14:creationId xmlns:p14="http://schemas.microsoft.com/office/powerpoint/2010/main" val="2651708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Response to many questions from the public and from this Board, we’re happy to share data on how federal COVID relief money is being spent.</a:t>
            </a:r>
          </a:p>
        </p:txBody>
      </p:sp>
      <p:sp>
        <p:nvSpPr>
          <p:cNvPr id="4" name="Slide Number Placeholder 3"/>
          <p:cNvSpPr>
            <a:spLocks noGrp="1"/>
          </p:cNvSpPr>
          <p:nvPr>
            <p:ph type="sldNum" sz="quarter" idx="5"/>
          </p:nvPr>
        </p:nvSpPr>
        <p:spPr/>
        <p:txBody>
          <a:bodyPr/>
          <a:lstStyle/>
          <a:p>
            <a:fld id="{6E3E53BC-F257-4F1B-8FB1-D295B9EC3AE4}" type="slidenum">
              <a:rPr lang="en-US" smtClean="0"/>
              <a:t>5</a:t>
            </a:fld>
            <a:endParaRPr lang="en-US"/>
          </a:p>
        </p:txBody>
      </p:sp>
    </p:spTree>
    <p:extLst>
      <p:ext uri="{BB962C8B-B14F-4D97-AF65-F5344CB8AC3E}">
        <p14:creationId xmlns:p14="http://schemas.microsoft.com/office/powerpoint/2010/main" val="13250906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Seen this slide before. Also over $48 million to private schools, and $120 million to approved private special education schools.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CCD5AF-71CD-4C88-AC55-E7BE057B2D3C}"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2986460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Demonstrate how funds are equitably distributed.</a:t>
            </a:r>
          </a:p>
        </p:txBody>
      </p:sp>
      <p:sp>
        <p:nvSpPr>
          <p:cNvPr id="4" name="Slide Number Placeholder 3"/>
          <p:cNvSpPr>
            <a:spLocks noGrp="1"/>
          </p:cNvSpPr>
          <p:nvPr>
            <p:ph type="sldNum" sz="quarter" idx="5"/>
          </p:nvPr>
        </p:nvSpPr>
        <p:spPr/>
        <p:txBody>
          <a:bodyPr/>
          <a:lstStyle/>
          <a:p>
            <a:fld id="{6E3E53BC-F257-4F1B-8FB1-D295B9EC3AE4}" type="slidenum">
              <a:rPr lang="en-US" smtClean="0"/>
              <a:t>7</a:t>
            </a:fld>
            <a:endParaRPr lang="en-US"/>
          </a:p>
        </p:txBody>
      </p:sp>
    </p:spTree>
    <p:extLst>
      <p:ext uri="{BB962C8B-B14F-4D97-AF65-F5344CB8AC3E}">
        <p14:creationId xmlns:p14="http://schemas.microsoft.com/office/powerpoint/2010/main" val="571875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E3E53BC-F257-4F1B-8FB1-D295B9EC3AE4}" type="slidenum">
              <a:rPr lang="en-US" smtClean="0"/>
              <a:t>8</a:t>
            </a:fld>
            <a:endParaRPr lang="en-US"/>
          </a:p>
        </p:txBody>
      </p:sp>
    </p:spTree>
    <p:extLst>
      <p:ext uri="{BB962C8B-B14F-4D97-AF65-F5344CB8AC3E}">
        <p14:creationId xmlns:p14="http://schemas.microsoft.com/office/powerpoint/2010/main" val="6212605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a:p>
        </p:txBody>
      </p:sp>
      <p:sp>
        <p:nvSpPr>
          <p:cNvPr id="4" name="Slide Number Placeholder 3"/>
          <p:cNvSpPr>
            <a:spLocks noGrp="1"/>
          </p:cNvSpPr>
          <p:nvPr>
            <p:ph type="sldNum" sz="quarter" idx="10"/>
          </p:nvPr>
        </p:nvSpPr>
        <p:spPr/>
        <p:txBody>
          <a:bodyPr/>
          <a:lstStyle/>
          <a:p>
            <a:fld id="{ADCCD5AF-71CD-4C88-AC55-E7BE057B2D3C}" type="slidenum">
              <a:rPr lang="zh-CN" altLang="en-US" smtClean="0"/>
              <a:pPr/>
              <a:t>9</a:t>
            </a:fld>
            <a:endParaRPr lang="zh-CN" altLang="en-US"/>
          </a:p>
        </p:txBody>
      </p:sp>
    </p:spTree>
    <p:extLst>
      <p:ext uri="{BB962C8B-B14F-4D97-AF65-F5344CB8AC3E}">
        <p14:creationId xmlns:p14="http://schemas.microsoft.com/office/powerpoint/2010/main" val="41549730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As you well know, the Student Opportunity Act revised the chapter 70 funding formula to address inequities in how funds are allocated; districts receiving chapter 70 increases were expected to develop , fund and implement 3-year plans to close opportunity gaps.   </a:t>
            </a:r>
            <a:endParaRPr lang="en-US"/>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US" sz="1200" b="0" i="0" u="none" strike="noStrike" kern="0" cap="none" spc="0" normalizeH="0" baseline="0" noProof="0" smtClean="0">
                <a:ln>
                  <a:noFill/>
                </a:ln>
                <a:solidFill>
                  <a:srgbClr val="000000"/>
                </a:solidFill>
                <a:effectLst/>
                <a:uLnTx/>
                <a:uFillTx/>
                <a:latin typeface="Arial"/>
                <a:ea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13</a:t>
            </a:fld>
            <a:endParaRPr kumimoji="0" lang="en-US" sz="1200" b="0" i="0" u="none" strike="noStrike" kern="0" cap="none" spc="0" normalizeH="0" baseline="0" noProof="0">
              <a:ln>
                <a:noFill/>
              </a:ln>
              <a:solidFill>
                <a:srgbClr val="000000"/>
              </a:solidFill>
              <a:effectLst/>
              <a:uLnTx/>
              <a:uFillTx/>
              <a:latin typeface="Arial"/>
              <a:ea typeface="Arial"/>
              <a:cs typeface="Arial"/>
              <a:sym typeface="Arial"/>
            </a:endParaRPr>
          </a:p>
        </p:txBody>
      </p:sp>
    </p:spTree>
    <p:extLst>
      <p:ext uri="{BB962C8B-B14F-4D97-AF65-F5344CB8AC3E}">
        <p14:creationId xmlns:p14="http://schemas.microsoft.com/office/powerpoint/2010/main" val="2448533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err="1">
                <a:ea typeface="Calibri"/>
                <a:cs typeface="Calibri"/>
              </a:rPr>
              <a:t>THere</a:t>
            </a:r>
            <a:r>
              <a:rPr lang="en-US">
                <a:ea typeface="Calibri"/>
                <a:cs typeface="Calibri"/>
              </a:rPr>
              <a:t> was more funding available to districts in SY22.</a:t>
            </a:r>
          </a:p>
          <a:p>
            <a:endParaRPr lang="en-US">
              <a:ea typeface="Calibri"/>
              <a:cs typeface="Calibri"/>
            </a:endParaRPr>
          </a:p>
          <a:p>
            <a:r>
              <a:rPr lang="en-US">
                <a:ea typeface="Calibri"/>
                <a:cs typeface="Calibri"/>
              </a:rPr>
              <a:t>Districts were required to submit plan amendments this year, and our guidance set the expectation that they share the whole picture of fund investment with us, in spirit of encouraging coherent planning.</a:t>
            </a:r>
          </a:p>
        </p:txBody>
      </p:sp>
      <p:sp>
        <p:nvSpPr>
          <p:cNvPr id="4" name="Slide Number Placeholder 3"/>
          <p:cNvSpPr>
            <a:spLocks noGrp="1"/>
          </p:cNvSpPr>
          <p:nvPr>
            <p:ph type="sldNum" sz="quarter" idx="5"/>
          </p:nvPr>
        </p:nvSpPr>
        <p:spPr/>
        <p:txBody>
          <a:bodyPr/>
          <a:lstStyle/>
          <a:p>
            <a:fld id="{6E3E53BC-F257-4F1B-8FB1-D295B9EC3AE4}" type="slidenum">
              <a:rPr lang="en-US"/>
              <a:t>14</a:t>
            </a:fld>
            <a:endParaRPr lang="en-US"/>
          </a:p>
        </p:txBody>
      </p:sp>
    </p:spTree>
    <p:extLst>
      <p:ext uri="{BB962C8B-B14F-4D97-AF65-F5344CB8AC3E}">
        <p14:creationId xmlns:p14="http://schemas.microsoft.com/office/powerpoint/2010/main" val="26684833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You can see here the most common evidence-based program areas from this round of plans.</a:t>
            </a:r>
            <a:endParaRPr lang="en-US"/>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US" sz="1200" b="0" i="0" u="none" strike="noStrike" kern="0" cap="none" spc="0" normalizeH="0" baseline="0" noProof="0" smtClean="0">
                <a:ln>
                  <a:noFill/>
                </a:ln>
                <a:solidFill>
                  <a:srgbClr val="000000"/>
                </a:solidFill>
                <a:effectLst/>
                <a:uLnTx/>
                <a:uFillTx/>
                <a:latin typeface="Arial"/>
                <a:ea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15</a:t>
            </a:fld>
            <a:endParaRPr kumimoji="0" lang="en-US" sz="1200" b="0" i="0" u="none" strike="noStrike" kern="0" cap="none" spc="0" normalizeH="0" baseline="0" noProof="0">
              <a:ln>
                <a:noFill/>
              </a:ln>
              <a:solidFill>
                <a:srgbClr val="000000"/>
              </a:solidFill>
              <a:effectLst/>
              <a:uLnTx/>
              <a:uFillTx/>
              <a:latin typeface="Arial"/>
              <a:ea typeface="Arial"/>
              <a:cs typeface="Arial"/>
              <a:sym typeface="Arial"/>
            </a:endParaRPr>
          </a:p>
        </p:txBody>
      </p:sp>
    </p:spTree>
    <p:extLst>
      <p:ext uri="{BB962C8B-B14F-4D97-AF65-F5344CB8AC3E}">
        <p14:creationId xmlns:p14="http://schemas.microsoft.com/office/powerpoint/2010/main" val="24755908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ea typeface="Calibri"/>
              <a:cs typeface="Calibri"/>
            </a:endParaRPr>
          </a:p>
        </p:txBody>
      </p:sp>
      <p:sp>
        <p:nvSpPr>
          <p:cNvPr id="4" name="Slide Number Placeholder 3"/>
          <p:cNvSpPr>
            <a:spLocks noGrp="1"/>
          </p:cNvSpPr>
          <p:nvPr>
            <p:ph type="sldNum" sz="quarter" idx="5"/>
          </p:nvPr>
        </p:nvSpPr>
        <p:spPr/>
        <p:txBody>
          <a:bodyPr/>
          <a:lstStyle/>
          <a:p>
            <a:fld id="{6E3E53BC-F257-4F1B-8FB1-D295B9EC3AE4}" type="slidenum">
              <a:rPr lang="en-US"/>
              <a:t>16</a:t>
            </a:fld>
            <a:endParaRPr lang="en-US"/>
          </a:p>
        </p:txBody>
      </p:sp>
    </p:spTree>
    <p:extLst>
      <p:ext uri="{BB962C8B-B14F-4D97-AF65-F5344CB8AC3E}">
        <p14:creationId xmlns:p14="http://schemas.microsoft.com/office/powerpoint/2010/main" val="81651303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over pag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7" name="图片 6" descr="ESE logo.">
            <a:extLst>
              <a:ext uri="{FF2B5EF4-FFF2-40B4-BE49-F238E27FC236}">
                <a16:creationId xmlns:a16="http://schemas.microsoft.com/office/drawing/2014/main" id="{C0409D6F-5022-4C54-A665-4417B8EF049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887316" y="5630644"/>
            <a:ext cx="2417368" cy="1175641"/>
          </a:xfrm>
          <a:prstGeom prst="rect">
            <a:avLst/>
          </a:prstGeom>
        </p:spPr>
      </p:pic>
      <p:pic>
        <p:nvPicPr>
          <p:cNvPr id="8" name="图片 7" descr="Massachusetts map.">
            <a:extLst>
              <a:ext uri="{FF2B5EF4-FFF2-40B4-BE49-F238E27FC236}">
                <a16:creationId xmlns:a16="http://schemas.microsoft.com/office/drawing/2014/main" id="{550F10F7-8704-4715-B443-EFB6D73BBCDA}"/>
              </a:ext>
            </a:extLst>
          </p:cNvPr>
          <p:cNvPicPr>
            <a:picLocks noChangeAspect="1"/>
          </p:cNvPicPr>
          <p:nvPr userDrawn="1"/>
        </p:nvPicPr>
        <p:blipFill>
          <a:blip r:embed="rId4" cstate="email">
            <a:duotone>
              <a:prstClr val="black"/>
              <a:schemeClr val="bg1">
                <a:lumMod val="65000"/>
                <a:tint val="45000"/>
                <a:satMod val="400000"/>
              </a:schemeClr>
            </a:duotone>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a:ext>
            </a:extLst>
          </a:blip>
          <a:stretch>
            <a:fillRect/>
          </a:stretch>
        </p:blipFill>
        <p:spPr>
          <a:xfrm>
            <a:off x="267128" y="1921878"/>
            <a:ext cx="4068567" cy="2563965"/>
          </a:xfrm>
          <a:prstGeom prst="rect">
            <a:avLst/>
          </a:prstGeom>
          <a:noFill/>
        </p:spPr>
      </p:pic>
      <p:sp>
        <p:nvSpPr>
          <p:cNvPr id="9" name="矩形 8" descr="Colored blackground box.">
            <a:extLst>
              <a:ext uri="{FF2B5EF4-FFF2-40B4-BE49-F238E27FC236}">
                <a16:creationId xmlns:a16="http://schemas.microsoft.com/office/drawing/2014/main" id="{7D512A3C-1A6C-4890-AAF3-6E19AD2E7913}"/>
              </a:ext>
            </a:extLst>
          </p:cNvPr>
          <p:cNvSpPr/>
          <p:nvPr userDrawn="1"/>
        </p:nvSpPr>
        <p:spPr>
          <a:xfrm>
            <a:off x="5301464" y="1921878"/>
            <a:ext cx="6890535" cy="258847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descr="Graphic bar.">
            <a:extLst>
              <a:ext uri="{FF2B5EF4-FFF2-40B4-BE49-F238E27FC236}">
                <a16:creationId xmlns:a16="http://schemas.microsoft.com/office/drawing/2014/main" id="{72CE4073-084A-4342-853D-A4762D8A1AC4}"/>
              </a:ext>
            </a:extLst>
          </p:cNvPr>
          <p:cNvSpPr/>
          <p:nvPr userDrawn="1"/>
        </p:nvSpPr>
        <p:spPr>
          <a:xfrm>
            <a:off x="4952999" y="1921878"/>
            <a:ext cx="173182" cy="258847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a:extLst>
              <a:ext uri="{FF2B5EF4-FFF2-40B4-BE49-F238E27FC236}">
                <a16:creationId xmlns:a16="http://schemas.microsoft.com/office/drawing/2014/main" id="{A16031F9-E14B-462C-B8F1-B51AFEC42CFC}"/>
              </a:ext>
            </a:extLst>
          </p:cNvPr>
          <p:cNvSpPr>
            <a:spLocks noGrp="1"/>
          </p:cNvSpPr>
          <p:nvPr>
            <p:ph type="ctrTitle" hasCustomPrompt="1"/>
          </p:nvPr>
        </p:nvSpPr>
        <p:spPr>
          <a:xfrm>
            <a:off x="5406654" y="1958196"/>
            <a:ext cx="6678954" cy="1656272"/>
          </a:xfrm>
          <a:noFill/>
        </p:spPr>
        <p:txBody>
          <a:bodyPr wrap="square" rtlCol="0">
            <a:noAutofit/>
          </a:bodyPr>
          <a:lstStyle>
            <a:lvl1pPr>
              <a:defRPr lang="zh-CN" altLang="en-US" sz="4000" b="0" dirty="0">
                <a:solidFill>
                  <a:schemeClr val="bg1"/>
                </a:solidFill>
                <a:latin typeface="Segoe" panose="020B0503040204020203" pitchFamily="34" charset="0"/>
                <a:ea typeface="+mn-ea"/>
                <a:cs typeface="Segoe" panose="020B0503040204020203" pitchFamily="34" charset="0"/>
              </a:defRPr>
            </a:lvl1pPr>
          </a:lstStyle>
          <a:p>
            <a:pPr marL="0" lvl="0"/>
            <a:r>
              <a:rPr lang="en-US" altLang="zh-CN"/>
              <a:t>Place Main Title Here</a:t>
            </a:r>
            <a:endParaRPr lang="zh-CN" altLang="en-US"/>
          </a:p>
        </p:txBody>
      </p:sp>
      <p:sp>
        <p:nvSpPr>
          <p:cNvPr id="3" name="副标题 2">
            <a:extLst>
              <a:ext uri="{FF2B5EF4-FFF2-40B4-BE49-F238E27FC236}">
                <a16:creationId xmlns:a16="http://schemas.microsoft.com/office/drawing/2014/main" id="{1DDA73CA-A448-4132-A3BC-CF4C9ED91A3B}"/>
              </a:ext>
            </a:extLst>
          </p:cNvPr>
          <p:cNvSpPr>
            <a:spLocks noGrp="1"/>
          </p:cNvSpPr>
          <p:nvPr>
            <p:ph type="subTitle" idx="1" hasCustomPrompt="1"/>
          </p:nvPr>
        </p:nvSpPr>
        <p:spPr>
          <a:xfrm>
            <a:off x="5417389" y="3650895"/>
            <a:ext cx="6659592" cy="826214"/>
          </a:xfrm>
          <a:noFill/>
        </p:spPr>
        <p:txBody>
          <a:bodyPr wrap="square" rtlCol="0" anchor="t" anchorCtr="0">
            <a:noAutofit/>
          </a:bodyPr>
          <a:lstStyle>
            <a:lvl1pPr marL="0" indent="0">
              <a:buNone/>
              <a:defRPr lang="zh-CN" altLang="en-US" sz="2400" dirty="0">
                <a:solidFill>
                  <a:schemeClr val="bg1"/>
                </a:solidFill>
                <a:latin typeface="Segoe" panose="020B0503040204020203" pitchFamily="34" charset="0"/>
                <a:cs typeface="Segoe" panose="020B0503040204020203" pitchFamily="34" charset="0"/>
              </a:defRPr>
            </a:lvl1pPr>
          </a:lstStyle>
          <a:p>
            <a:pPr marL="0" lvl="0"/>
            <a:r>
              <a:rPr lang="en-US" altLang="zh-CN"/>
              <a:t>Place Subtitle/Host/Date</a:t>
            </a:r>
            <a:r>
              <a:rPr lang="zh-CN" altLang="en-US"/>
              <a:t> </a:t>
            </a:r>
            <a:r>
              <a:rPr lang="en-US" altLang="zh-CN"/>
              <a:t>Here</a:t>
            </a:r>
            <a:endParaRPr lang="zh-CN" altLang="en-US"/>
          </a:p>
        </p:txBody>
      </p:sp>
    </p:spTree>
    <p:extLst>
      <p:ext uri="{BB962C8B-B14F-4D97-AF65-F5344CB8AC3E}">
        <p14:creationId xmlns:p14="http://schemas.microsoft.com/office/powerpoint/2010/main" val="15340788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nk with footer">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9" name="图片 8" descr="The star in the ESE logo.">
            <a:extLst>
              <a:ext uri="{FF2B5EF4-FFF2-40B4-BE49-F238E27FC236}">
                <a16:creationId xmlns:a16="http://schemas.microsoft.com/office/drawing/2014/main" id="{234F7B3A-2AAD-4113-B4B3-FCD9CEE213DA}"/>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rot="21238317">
            <a:off x="10844110" y="6132352"/>
            <a:ext cx="756578" cy="778194"/>
          </a:xfrm>
          <a:prstGeom prst="rect">
            <a:avLst/>
          </a:prstGeom>
        </p:spPr>
      </p:pic>
      <p:sp>
        <p:nvSpPr>
          <p:cNvPr id="5" name="灯片编号占位符 4">
            <a:extLst>
              <a:ext uri="{FF2B5EF4-FFF2-40B4-BE49-F238E27FC236}">
                <a16:creationId xmlns:a16="http://schemas.microsoft.com/office/drawing/2014/main" id="{F9C8EADF-3157-4C1F-BCC9-7C1CFA7B92CB}"/>
              </a:ext>
            </a:extLst>
          </p:cNvPr>
          <p:cNvSpPr>
            <a:spLocks noGrp="1"/>
          </p:cNvSpPr>
          <p:nvPr>
            <p:ph type="sldNum" sz="quarter" idx="12"/>
          </p:nvPr>
        </p:nvSpPr>
        <p:spPr/>
        <p:txBody>
          <a:bodyPr/>
          <a:lstStyle>
            <a:lvl1pPr>
              <a:defRPr>
                <a:solidFill>
                  <a:schemeClr val="tx1"/>
                </a:solidFill>
              </a:defRPr>
            </a:lvl1pPr>
          </a:lstStyle>
          <a:p>
            <a:fld id="{FF27229C-EC7B-4063-A33B-28A5E87E32ED}" type="slidenum">
              <a:rPr lang="zh-CN" altLang="en-US" smtClean="0"/>
              <a:pPr/>
              <a:t>‹#›</a:t>
            </a:fld>
            <a:endParaRPr lang="zh-CN" altLang="en-US"/>
          </a:p>
        </p:txBody>
      </p:sp>
      <p:sp>
        <p:nvSpPr>
          <p:cNvPr id="6" name="TextBox 5"/>
          <p:cNvSpPr txBox="1"/>
          <p:nvPr userDrawn="1"/>
        </p:nvSpPr>
        <p:spPr>
          <a:xfrm>
            <a:off x="239131" y="6356350"/>
            <a:ext cx="7713372" cy="369332"/>
          </a:xfrm>
          <a:prstGeom prst="rect">
            <a:avLst/>
          </a:prstGeom>
          <a:noFill/>
        </p:spPr>
        <p:txBody>
          <a:bodyPr wrap="square" rtlCol="0">
            <a:spAutoFit/>
          </a:bodyPr>
          <a:lstStyle/>
          <a:p>
            <a:r>
              <a:rPr lang="en-US" sz="1200" kern="1200">
                <a:solidFill>
                  <a:schemeClr val="tx1">
                    <a:tint val="75000"/>
                  </a:schemeClr>
                </a:solidFill>
                <a:latin typeface="Segoe"/>
                <a:ea typeface="+mn-ea"/>
                <a:cs typeface="+mn-cs"/>
              </a:rPr>
              <a:t>Massachusetts Department of</a:t>
            </a:r>
            <a:r>
              <a:rPr lang="en-US" baseline="0">
                <a:latin typeface="Segoe"/>
              </a:rPr>
              <a:t> </a:t>
            </a:r>
            <a:r>
              <a:rPr lang="en-US" sz="1200" kern="1200">
                <a:solidFill>
                  <a:schemeClr val="tx1">
                    <a:tint val="75000"/>
                  </a:schemeClr>
                </a:solidFill>
                <a:latin typeface="Segoe"/>
                <a:ea typeface="+mn-ea"/>
                <a:cs typeface="+mn-cs"/>
              </a:rPr>
              <a:t>Elementary</a:t>
            </a:r>
            <a:r>
              <a:rPr lang="en-US" baseline="0">
                <a:latin typeface="Segoe"/>
              </a:rPr>
              <a:t> </a:t>
            </a:r>
            <a:r>
              <a:rPr lang="en-US" sz="1200" kern="1200">
                <a:solidFill>
                  <a:schemeClr val="tx1">
                    <a:tint val="75000"/>
                  </a:schemeClr>
                </a:solidFill>
                <a:latin typeface="Segoe"/>
                <a:ea typeface="+mn-ea"/>
                <a:cs typeface="+mn-cs"/>
              </a:rPr>
              <a:t>and</a:t>
            </a:r>
            <a:r>
              <a:rPr lang="en-US" baseline="0">
                <a:latin typeface="Segoe"/>
              </a:rPr>
              <a:t> </a:t>
            </a:r>
            <a:r>
              <a:rPr lang="en-US" sz="1200" kern="1200">
                <a:solidFill>
                  <a:schemeClr val="tx1">
                    <a:tint val="75000"/>
                  </a:schemeClr>
                </a:solidFill>
                <a:latin typeface="Segoe"/>
                <a:ea typeface="+mn-ea"/>
                <a:cs typeface="+mn-cs"/>
              </a:rPr>
              <a:t>Secondary</a:t>
            </a:r>
            <a:r>
              <a:rPr lang="en-US" baseline="0">
                <a:latin typeface="Segoe"/>
              </a:rPr>
              <a:t> </a:t>
            </a:r>
            <a:r>
              <a:rPr lang="en-US" sz="1200" kern="1200">
                <a:solidFill>
                  <a:schemeClr val="tx1">
                    <a:tint val="75000"/>
                  </a:schemeClr>
                </a:solidFill>
                <a:latin typeface="Segoe"/>
                <a:ea typeface="+mn-ea"/>
                <a:cs typeface="+mn-cs"/>
              </a:rPr>
              <a:t>Education</a:t>
            </a:r>
          </a:p>
        </p:txBody>
      </p:sp>
    </p:spTree>
    <p:extLst>
      <p:ext uri="{BB962C8B-B14F-4D97-AF65-F5344CB8AC3E}">
        <p14:creationId xmlns:p14="http://schemas.microsoft.com/office/powerpoint/2010/main" val="18558849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nd pag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7" name="图片 6" descr="The ESE logo.">
            <a:extLst>
              <a:ext uri="{FF2B5EF4-FFF2-40B4-BE49-F238E27FC236}">
                <a16:creationId xmlns:a16="http://schemas.microsoft.com/office/drawing/2014/main" id="{C0409D6F-5022-4C54-A665-4417B8EF049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887316" y="5630644"/>
            <a:ext cx="2417368" cy="1175641"/>
          </a:xfrm>
          <a:prstGeom prst="rect">
            <a:avLst/>
          </a:prstGeom>
        </p:spPr>
      </p:pic>
      <p:sp>
        <p:nvSpPr>
          <p:cNvPr id="9" name="矩形 8" descr="Colored background box.">
            <a:extLst>
              <a:ext uri="{FF2B5EF4-FFF2-40B4-BE49-F238E27FC236}">
                <a16:creationId xmlns:a16="http://schemas.microsoft.com/office/drawing/2014/main" id="{7D512A3C-1A6C-4890-AAF3-6E19AD2E7913}"/>
              </a:ext>
            </a:extLst>
          </p:cNvPr>
          <p:cNvSpPr/>
          <p:nvPr userDrawn="1"/>
        </p:nvSpPr>
        <p:spPr>
          <a:xfrm>
            <a:off x="0" y="824283"/>
            <a:ext cx="12192000" cy="2164578"/>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descr="Colored background box.">
            <a:extLst>
              <a:ext uri="{FF2B5EF4-FFF2-40B4-BE49-F238E27FC236}">
                <a16:creationId xmlns:a16="http://schemas.microsoft.com/office/drawing/2014/main" id="{72CE4073-084A-4342-853D-A4762D8A1AC4}"/>
              </a:ext>
            </a:extLst>
          </p:cNvPr>
          <p:cNvSpPr/>
          <p:nvPr userDrawn="1"/>
        </p:nvSpPr>
        <p:spPr>
          <a:xfrm>
            <a:off x="0" y="2961565"/>
            <a:ext cx="12192000" cy="2110056"/>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 name="Straight Connector 4" descr="White graphic line."/>
          <p:cNvCxnSpPr/>
          <p:nvPr userDrawn="1"/>
        </p:nvCxnSpPr>
        <p:spPr>
          <a:xfrm>
            <a:off x="1992573" y="3734373"/>
            <a:ext cx="824324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604050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Contents">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矩形 4" descr="Colored background box.">
            <a:extLst>
              <a:ext uri="{FF2B5EF4-FFF2-40B4-BE49-F238E27FC236}">
                <a16:creationId xmlns:a16="http://schemas.microsoft.com/office/drawing/2014/main" id="{70FF4C12-B5A4-42EB-A0E1-FD89DCFAC495}"/>
              </a:ext>
            </a:extLst>
          </p:cNvPr>
          <p:cNvSpPr/>
          <p:nvPr userDrawn="1"/>
        </p:nvSpPr>
        <p:spPr>
          <a:xfrm>
            <a:off x="1" y="-1"/>
            <a:ext cx="2807594" cy="6858001"/>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69232234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page 2">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7" name="图片 6" descr="ESE logo.">
            <a:extLst>
              <a:ext uri="{FF2B5EF4-FFF2-40B4-BE49-F238E27FC236}">
                <a16:creationId xmlns:a16="http://schemas.microsoft.com/office/drawing/2014/main" id="{C0409D6F-5022-4C54-A665-4417B8EF049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887316" y="5630644"/>
            <a:ext cx="2417368" cy="1175641"/>
          </a:xfrm>
          <a:prstGeom prst="rect">
            <a:avLst/>
          </a:prstGeom>
        </p:spPr>
      </p:pic>
      <p:pic>
        <p:nvPicPr>
          <p:cNvPr id="8" name="图片 7" descr="Massachusetts map.">
            <a:extLst>
              <a:ext uri="{FF2B5EF4-FFF2-40B4-BE49-F238E27FC236}">
                <a16:creationId xmlns:a16="http://schemas.microsoft.com/office/drawing/2014/main" id="{550F10F7-8704-4715-B443-EFB6D73BBCDA}"/>
              </a:ext>
            </a:extLst>
          </p:cNvPr>
          <p:cNvPicPr>
            <a:picLocks noChangeAspect="1"/>
          </p:cNvPicPr>
          <p:nvPr userDrawn="1"/>
        </p:nvPicPr>
        <p:blipFill>
          <a:blip r:embed="rId4" cstate="email">
            <a:duotone>
              <a:prstClr val="black"/>
              <a:schemeClr val="bg1">
                <a:lumMod val="65000"/>
                <a:tint val="45000"/>
                <a:satMod val="400000"/>
              </a:schemeClr>
            </a:duotone>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a:ext>
            </a:extLst>
          </a:blip>
          <a:stretch>
            <a:fillRect/>
          </a:stretch>
        </p:blipFill>
        <p:spPr>
          <a:xfrm>
            <a:off x="267128" y="1921878"/>
            <a:ext cx="4068567" cy="2563965"/>
          </a:xfrm>
          <a:prstGeom prst="rect">
            <a:avLst/>
          </a:prstGeom>
          <a:noFill/>
        </p:spPr>
      </p:pic>
      <p:sp>
        <p:nvSpPr>
          <p:cNvPr id="9" name="矩形 8" descr="Colored blackground box.">
            <a:extLst>
              <a:ext uri="{FF2B5EF4-FFF2-40B4-BE49-F238E27FC236}">
                <a16:creationId xmlns:a16="http://schemas.microsoft.com/office/drawing/2014/main" id="{7D512A3C-1A6C-4890-AAF3-6E19AD2E7913}"/>
              </a:ext>
            </a:extLst>
          </p:cNvPr>
          <p:cNvSpPr/>
          <p:nvPr userDrawn="1"/>
        </p:nvSpPr>
        <p:spPr>
          <a:xfrm>
            <a:off x="5301464" y="1921878"/>
            <a:ext cx="6890535" cy="258847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descr="Graphic bar.">
            <a:extLst>
              <a:ext uri="{FF2B5EF4-FFF2-40B4-BE49-F238E27FC236}">
                <a16:creationId xmlns:a16="http://schemas.microsoft.com/office/drawing/2014/main" id="{72CE4073-084A-4342-853D-A4762D8A1AC4}"/>
              </a:ext>
            </a:extLst>
          </p:cNvPr>
          <p:cNvSpPr/>
          <p:nvPr userDrawn="1"/>
        </p:nvSpPr>
        <p:spPr>
          <a:xfrm>
            <a:off x="4952999" y="1921878"/>
            <a:ext cx="173182" cy="258847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20">
            <a:extLst>
              <a:ext uri="{FF2B5EF4-FFF2-40B4-BE49-F238E27FC236}">
                <a16:creationId xmlns:a16="http://schemas.microsoft.com/office/drawing/2014/main" id="{8E1396B4-19B0-464B-B28D-6834EE0C27C9}"/>
              </a:ext>
            </a:extLst>
          </p:cNvPr>
          <p:cNvSpPr txBox="1"/>
          <p:nvPr userDrawn="1"/>
        </p:nvSpPr>
        <p:spPr>
          <a:xfrm>
            <a:off x="5417537" y="2189724"/>
            <a:ext cx="6672942" cy="2062103"/>
          </a:xfrm>
          <a:prstGeom prst="rect">
            <a:avLst/>
          </a:prstGeom>
          <a:noFill/>
        </p:spPr>
        <p:txBody>
          <a:bodyPr wrap="square" rtlCol="0">
            <a:noAutofit/>
          </a:bodyPr>
          <a:lstStyle/>
          <a:p>
            <a:r>
              <a:rPr lang="en-US" altLang="zh-CN" sz="3200">
                <a:solidFill>
                  <a:schemeClr val="bg1"/>
                </a:solidFill>
                <a:latin typeface="Segoe SemiBold" panose="020B0703040204020203" pitchFamily="34" charset="0"/>
                <a:cs typeface="Segoe SemiBold" panose="020B0703040204020203" pitchFamily="34" charset="0"/>
              </a:rPr>
              <a:t>Place Your Very Very Very Very Very Very Very Very Very Very Very Very Very Very Very Very Very Long Main Title Here</a:t>
            </a:r>
            <a:endParaRPr lang="zh-CN" altLang="en-US" sz="3200">
              <a:solidFill>
                <a:schemeClr val="bg1"/>
              </a:solidFill>
              <a:latin typeface="Segoe SemiBold" panose="020B0703040204020203" pitchFamily="34" charset="0"/>
              <a:cs typeface="Segoe SemiBold" panose="020B0703040204020203" pitchFamily="34" charset="0"/>
            </a:endParaRPr>
          </a:p>
        </p:txBody>
      </p:sp>
      <p:sp>
        <p:nvSpPr>
          <p:cNvPr id="12" name="文本框 21">
            <a:extLst>
              <a:ext uri="{FF2B5EF4-FFF2-40B4-BE49-F238E27FC236}">
                <a16:creationId xmlns:a16="http://schemas.microsoft.com/office/drawing/2014/main" id="{A6AA5C36-C54D-41A3-A64E-9114483887CE}"/>
              </a:ext>
            </a:extLst>
          </p:cNvPr>
          <p:cNvSpPr txBox="1"/>
          <p:nvPr userDrawn="1"/>
        </p:nvSpPr>
        <p:spPr>
          <a:xfrm>
            <a:off x="5417537" y="4552460"/>
            <a:ext cx="6672942" cy="461665"/>
          </a:xfrm>
          <a:prstGeom prst="rect">
            <a:avLst/>
          </a:prstGeom>
          <a:noFill/>
        </p:spPr>
        <p:txBody>
          <a:bodyPr wrap="square" rtlCol="0">
            <a:noAutofit/>
          </a:bodyPr>
          <a:lstStyle/>
          <a:p>
            <a:r>
              <a:rPr lang="en-US" altLang="zh-CN" sz="2400">
                <a:solidFill>
                  <a:schemeClr val="accent1">
                    <a:lumMod val="50000"/>
                  </a:schemeClr>
                </a:solidFill>
                <a:latin typeface="Segoe" panose="020B0503040204020203" pitchFamily="34" charset="0"/>
                <a:cs typeface="Segoe" panose="020B0503040204020203" pitchFamily="34" charset="0"/>
              </a:rPr>
              <a:t>Place Subtitle/Host/Date Here</a:t>
            </a:r>
            <a:endParaRPr lang="zh-CN" altLang="en-US" sz="2400">
              <a:solidFill>
                <a:schemeClr val="accent1">
                  <a:lumMod val="50000"/>
                </a:schemeClr>
              </a:solidFill>
              <a:latin typeface="Segoe" panose="020B0503040204020203" pitchFamily="34" charset="0"/>
              <a:cs typeface="Segoe" panose="020B0503040204020203" pitchFamily="34" charset="0"/>
            </a:endParaRPr>
          </a:p>
        </p:txBody>
      </p:sp>
    </p:spTree>
    <p:extLst>
      <p:ext uri="{BB962C8B-B14F-4D97-AF65-F5344CB8AC3E}">
        <p14:creationId xmlns:p14="http://schemas.microsoft.com/office/powerpoint/2010/main" val="15340788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Contents">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矩形 4" descr="Colored background box.">
            <a:extLst>
              <a:ext uri="{FF2B5EF4-FFF2-40B4-BE49-F238E27FC236}">
                <a16:creationId xmlns:a16="http://schemas.microsoft.com/office/drawing/2014/main" id="{70FF4C12-B5A4-42EB-A0E1-FD89DCFAC495}"/>
              </a:ext>
            </a:extLst>
          </p:cNvPr>
          <p:cNvSpPr/>
          <p:nvPr userDrawn="1"/>
        </p:nvSpPr>
        <p:spPr>
          <a:xfrm>
            <a:off x="1" y="-1"/>
            <a:ext cx="2807594" cy="6858001"/>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80795835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Section">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矩形 4" descr="Colored background box.">
            <a:extLst>
              <a:ext uri="{FF2B5EF4-FFF2-40B4-BE49-F238E27FC236}">
                <a16:creationId xmlns:a16="http://schemas.microsoft.com/office/drawing/2014/main" id="{70FF4C12-B5A4-42EB-A0E1-FD89DCFAC495}"/>
              </a:ext>
            </a:extLst>
          </p:cNvPr>
          <p:cNvSpPr/>
          <p:nvPr userDrawn="1"/>
        </p:nvSpPr>
        <p:spPr>
          <a:xfrm>
            <a:off x="1" y="1948543"/>
            <a:ext cx="2034861" cy="2002971"/>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7310754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ext-one column bullet points">
    <p:spTree>
      <p:nvGrpSpPr>
        <p:cNvPr id="1" name=""/>
        <p:cNvGrpSpPr/>
        <p:nvPr/>
      </p:nvGrpSpPr>
      <p:grpSpPr>
        <a:xfrm>
          <a:off x="0" y="0"/>
          <a:ext cx="0" cy="0"/>
          <a:chOff x="0" y="0"/>
          <a:chExt cx="0" cy="0"/>
        </a:xfrm>
      </p:grpSpPr>
      <p:pic>
        <p:nvPicPr>
          <p:cNvPr id="8" name="图片 7" descr="The star in the ESE logo.">
            <a:extLst>
              <a:ext uri="{FF2B5EF4-FFF2-40B4-BE49-F238E27FC236}">
                <a16:creationId xmlns:a16="http://schemas.microsoft.com/office/drawing/2014/main" id="{0A84CDFA-79F7-4BA0-98A7-CE6AD7E69B6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21238317">
            <a:off x="10844110" y="6132352"/>
            <a:ext cx="756578" cy="778194"/>
          </a:xfrm>
          <a:prstGeom prst="rect">
            <a:avLst/>
          </a:prstGeom>
        </p:spPr>
      </p:pic>
      <p:sp>
        <p:nvSpPr>
          <p:cNvPr id="7" name="矩形 6" descr="Colored background box.">
            <a:extLst>
              <a:ext uri="{FF2B5EF4-FFF2-40B4-BE49-F238E27FC236}">
                <a16:creationId xmlns:a16="http://schemas.microsoft.com/office/drawing/2014/main" id="{A875BDB0-8CE9-4FCF-818B-C21A2BF5A21B}"/>
              </a:ext>
            </a:extLst>
          </p:cNvPr>
          <p:cNvSpPr/>
          <p:nvPr userDrawn="1"/>
        </p:nvSpPr>
        <p:spPr>
          <a:xfrm>
            <a:off x="0" y="212726"/>
            <a:ext cx="250371" cy="832304"/>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descr="Colored backgrouond box.">
            <a:extLst>
              <a:ext uri="{FF2B5EF4-FFF2-40B4-BE49-F238E27FC236}">
                <a16:creationId xmlns:a16="http://schemas.microsoft.com/office/drawing/2014/main" id="{5DF00629-F578-459E-B808-C056CC098EE1}"/>
              </a:ext>
            </a:extLst>
          </p:cNvPr>
          <p:cNvSpPr/>
          <p:nvPr userDrawn="1"/>
        </p:nvSpPr>
        <p:spPr>
          <a:xfrm>
            <a:off x="435429" y="212727"/>
            <a:ext cx="11756571" cy="83230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a:extLst>
              <a:ext uri="{FF2B5EF4-FFF2-40B4-BE49-F238E27FC236}">
                <a16:creationId xmlns:a16="http://schemas.microsoft.com/office/drawing/2014/main" id="{73DEFAAE-AB64-48F2-AA3E-533A2C1271E0}"/>
              </a:ext>
            </a:extLst>
          </p:cNvPr>
          <p:cNvSpPr>
            <a:spLocks noGrp="1"/>
          </p:cNvSpPr>
          <p:nvPr>
            <p:ph type="title" hasCustomPrompt="1"/>
          </p:nvPr>
        </p:nvSpPr>
        <p:spPr>
          <a:xfrm>
            <a:off x="567743" y="288925"/>
            <a:ext cx="11370972" cy="679905"/>
          </a:xfrm>
        </p:spPr>
        <p:txBody>
          <a:bodyPr>
            <a:noAutofit/>
          </a:bodyPr>
          <a:lstStyle>
            <a:lvl1pPr>
              <a:defRPr sz="3000">
                <a:solidFill>
                  <a:schemeClr val="bg1"/>
                </a:solidFill>
                <a:latin typeface="Segoe UI Semibold" panose="020B0702040204020203" pitchFamily="34" charset="0"/>
                <a:cs typeface="Segoe UI Semibold" panose="020B0702040204020203" pitchFamily="34" charset="0"/>
              </a:defRPr>
            </a:lvl1pPr>
          </a:lstStyle>
          <a:p>
            <a:r>
              <a:rPr lang="en-US" altLang="zh-CN"/>
              <a:t>Click here to edit title</a:t>
            </a:r>
            <a:endParaRPr lang="zh-CN" altLang="en-US"/>
          </a:p>
        </p:txBody>
      </p:sp>
      <p:sp>
        <p:nvSpPr>
          <p:cNvPr id="3" name="内容占位符 2">
            <a:extLst>
              <a:ext uri="{FF2B5EF4-FFF2-40B4-BE49-F238E27FC236}">
                <a16:creationId xmlns:a16="http://schemas.microsoft.com/office/drawing/2014/main" id="{35FFD893-9645-4ABA-BC18-4957569298FB}"/>
              </a:ext>
            </a:extLst>
          </p:cNvPr>
          <p:cNvSpPr>
            <a:spLocks noGrp="1"/>
          </p:cNvSpPr>
          <p:nvPr>
            <p:ph idx="1" hasCustomPrompt="1"/>
          </p:nvPr>
        </p:nvSpPr>
        <p:spPr>
          <a:xfrm>
            <a:off x="567743" y="1230403"/>
            <a:ext cx="11370972" cy="5049746"/>
          </a:xfrm>
        </p:spPr>
        <p:txBody>
          <a:bodyPr>
            <a:noAutofit/>
          </a:bodyPr>
          <a:lstStyle>
            <a:lvl1pPr marL="228600" indent="-228600">
              <a:lnSpc>
                <a:spcPct val="100000"/>
              </a:lnSpc>
              <a:spcAft>
                <a:spcPts val="0"/>
              </a:spcAft>
              <a:buClr>
                <a:srgbClr val="E38526"/>
              </a:buClr>
              <a:buFont typeface="Arial" panose="020B0604020202020204" pitchFamily="34" charset="0"/>
              <a:buChar char="•"/>
              <a:defRPr sz="3200" baseline="0">
                <a:solidFill>
                  <a:schemeClr val="accent1">
                    <a:lumMod val="50000"/>
                  </a:schemeClr>
                </a:solidFill>
                <a:latin typeface="Segoe UI" panose="020B0502040204020203" pitchFamily="34" charset="0"/>
                <a:cs typeface="Segoe UI" panose="020B0502040204020203" pitchFamily="34" charset="0"/>
              </a:defRPr>
            </a:lvl1pPr>
            <a:lvl2pPr marL="736600" indent="-279400">
              <a:lnSpc>
                <a:spcPct val="100000"/>
              </a:lnSpc>
              <a:spcAft>
                <a:spcPts val="0"/>
              </a:spcAft>
              <a:buClr>
                <a:srgbClr val="E38526"/>
              </a:buClr>
              <a:buFont typeface="Courier New" panose="02070309020205020404" pitchFamily="49" charset="0"/>
              <a:buChar char="o"/>
              <a:defRPr sz="2800">
                <a:solidFill>
                  <a:schemeClr val="accent1">
                    <a:lumMod val="50000"/>
                  </a:schemeClr>
                </a:solidFill>
                <a:latin typeface="Segoe UI" panose="020B0502040204020203" pitchFamily="34" charset="0"/>
                <a:cs typeface="Segoe UI" panose="020B0502040204020203" pitchFamily="34" charset="0"/>
              </a:defRPr>
            </a:lvl2pPr>
            <a:lvl3pPr marL="1143000" indent="-228600">
              <a:lnSpc>
                <a:spcPct val="100000"/>
              </a:lnSpc>
              <a:spcAft>
                <a:spcPts val="0"/>
              </a:spcAft>
              <a:buClr>
                <a:srgbClr val="E38526"/>
              </a:buClr>
              <a:buFont typeface="Wingdings" panose="05000000000000000000" pitchFamily="2" charset="2"/>
              <a:buChar char="§"/>
              <a:defRPr sz="2400">
                <a:solidFill>
                  <a:schemeClr val="accent1">
                    <a:lumMod val="50000"/>
                  </a:schemeClr>
                </a:solidFill>
                <a:latin typeface="Segoe UI" panose="020B0502040204020203" pitchFamily="34" charset="0"/>
                <a:cs typeface="Segoe UI" panose="020B0502040204020203" pitchFamily="34" charset="0"/>
              </a:defRPr>
            </a:lvl3pPr>
            <a:lvl4pPr marL="1651000" indent="-279400">
              <a:lnSpc>
                <a:spcPct val="100000"/>
              </a:lnSpc>
              <a:spcAft>
                <a:spcPts val="0"/>
              </a:spcAft>
              <a:buClr>
                <a:srgbClr val="E38526"/>
              </a:buClr>
              <a:buFont typeface="Wingdings" panose="05000000000000000000" pitchFamily="2" charset="2"/>
              <a:buChar char="Ø"/>
              <a:defRPr sz="2000">
                <a:solidFill>
                  <a:schemeClr val="accent1">
                    <a:lumMod val="50000"/>
                  </a:schemeClr>
                </a:solidFill>
                <a:latin typeface="Segoe UI" panose="020B0502040204020203" pitchFamily="34" charset="0"/>
                <a:cs typeface="Segoe UI" panose="020B0502040204020203" pitchFamily="34" charset="0"/>
              </a:defRPr>
            </a:lvl4pPr>
            <a:lvl5pPr marL="2116138" indent="-287338">
              <a:lnSpc>
                <a:spcPct val="100000"/>
              </a:lnSpc>
              <a:spcAft>
                <a:spcPts val="0"/>
              </a:spcAft>
              <a:buClr>
                <a:srgbClr val="E38526"/>
              </a:buClr>
              <a:buFont typeface="Wingdings" panose="05000000000000000000" pitchFamily="2" charset="2"/>
              <a:buChar char="v"/>
              <a:defRPr sz="2000" baseline="0">
                <a:solidFill>
                  <a:schemeClr val="accent1">
                    <a:lumMod val="50000"/>
                  </a:schemeClr>
                </a:solidFill>
                <a:latin typeface="Segoe UI" panose="020B0502040204020203" pitchFamily="34" charset="0"/>
                <a:cs typeface="Segoe UI" panose="020B0502040204020203" pitchFamily="34" charset="0"/>
              </a:defRPr>
            </a:lvl5pPr>
          </a:lstStyle>
          <a:p>
            <a:pPr lvl="0"/>
            <a:r>
              <a:rPr lang="en-US" altLang="zh-CN"/>
              <a:t>Click here to edit bullet points</a:t>
            </a:r>
            <a:endParaRPr lang="zh-CN" altLang="en-US"/>
          </a:p>
          <a:p>
            <a:pPr lvl="1"/>
            <a:r>
              <a:rPr lang="en-US" altLang="zh-CN"/>
              <a:t>Second level</a:t>
            </a:r>
            <a:endParaRPr lang="zh-CN" altLang="en-US"/>
          </a:p>
          <a:p>
            <a:pPr lvl="2"/>
            <a:r>
              <a:rPr lang="en-US" altLang="zh-CN"/>
              <a:t>Third level</a:t>
            </a:r>
            <a:endParaRPr lang="zh-CN" altLang="en-US"/>
          </a:p>
          <a:p>
            <a:pPr lvl="3"/>
            <a:r>
              <a:rPr lang="en-US" altLang="zh-CN"/>
              <a:t>Fourth level</a:t>
            </a:r>
            <a:endParaRPr lang="zh-CN" altLang="en-US"/>
          </a:p>
          <a:p>
            <a:pPr lvl="4"/>
            <a:r>
              <a:rPr lang="en-US" altLang="zh-CN"/>
              <a:t>Fifth level</a:t>
            </a:r>
            <a:endParaRPr lang="zh-CN" altLang="en-US"/>
          </a:p>
        </p:txBody>
      </p:sp>
      <p:sp>
        <p:nvSpPr>
          <p:cNvPr id="12" name="Slide Number Placeholder 11"/>
          <p:cNvSpPr>
            <a:spLocks noGrp="1"/>
          </p:cNvSpPr>
          <p:nvPr>
            <p:ph type="sldNum" sz="quarter" idx="12"/>
          </p:nvPr>
        </p:nvSpPr>
        <p:spPr/>
        <p:txBody>
          <a:bodyPr/>
          <a:lstStyle>
            <a:lvl1pPr>
              <a:defRPr>
                <a:solidFill>
                  <a:schemeClr val="tx1"/>
                </a:solidFill>
              </a:defRPr>
            </a:lvl1pPr>
          </a:lstStyle>
          <a:p>
            <a:fld id="{FF27229C-EC7B-4063-A33B-28A5E87E32ED}" type="slidenum">
              <a:rPr lang="zh-CN" altLang="en-US" smtClean="0"/>
              <a:pPr/>
              <a:t>‹#›</a:t>
            </a:fld>
            <a:endParaRPr lang="zh-CN" altLang="en-US"/>
          </a:p>
        </p:txBody>
      </p:sp>
      <p:sp>
        <p:nvSpPr>
          <p:cNvPr id="4" name="TextBox 3"/>
          <p:cNvSpPr txBox="1"/>
          <p:nvPr userDrawn="1"/>
        </p:nvSpPr>
        <p:spPr>
          <a:xfrm>
            <a:off x="250371" y="6356350"/>
            <a:ext cx="7713372" cy="369332"/>
          </a:xfrm>
          <a:prstGeom prst="rect">
            <a:avLst/>
          </a:prstGeom>
          <a:noFill/>
        </p:spPr>
        <p:txBody>
          <a:bodyPr wrap="square" rtlCol="0">
            <a:spAutoFit/>
          </a:bodyPr>
          <a:lstStyle/>
          <a:p>
            <a:r>
              <a:rPr lang="en-US" sz="1200" kern="1200">
                <a:solidFill>
                  <a:schemeClr val="tx1">
                    <a:tint val="75000"/>
                  </a:schemeClr>
                </a:solidFill>
                <a:latin typeface="Segoe"/>
                <a:ea typeface="+mn-ea"/>
                <a:cs typeface="+mn-cs"/>
              </a:rPr>
              <a:t>Massachusetts Department of</a:t>
            </a:r>
            <a:r>
              <a:rPr lang="en-US" baseline="0">
                <a:latin typeface="Segoe"/>
              </a:rPr>
              <a:t> </a:t>
            </a:r>
            <a:r>
              <a:rPr lang="en-US" sz="1200" kern="1200">
                <a:solidFill>
                  <a:schemeClr val="tx1">
                    <a:tint val="75000"/>
                  </a:schemeClr>
                </a:solidFill>
                <a:latin typeface="Segoe"/>
                <a:ea typeface="+mn-ea"/>
                <a:cs typeface="+mn-cs"/>
              </a:rPr>
              <a:t>Elementary</a:t>
            </a:r>
            <a:r>
              <a:rPr lang="en-US" baseline="0">
                <a:latin typeface="Segoe"/>
              </a:rPr>
              <a:t> </a:t>
            </a:r>
            <a:r>
              <a:rPr lang="en-US" sz="1200" kern="1200">
                <a:solidFill>
                  <a:schemeClr val="tx1">
                    <a:tint val="75000"/>
                  </a:schemeClr>
                </a:solidFill>
                <a:latin typeface="Segoe"/>
                <a:ea typeface="+mn-ea"/>
                <a:cs typeface="+mn-cs"/>
              </a:rPr>
              <a:t>and</a:t>
            </a:r>
            <a:r>
              <a:rPr lang="en-US" baseline="0">
                <a:latin typeface="Segoe"/>
              </a:rPr>
              <a:t> </a:t>
            </a:r>
            <a:r>
              <a:rPr lang="en-US" sz="1200" kern="1200">
                <a:solidFill>
                  <a:schemeClr val="tx1">
                    <a:tint val="75000"/>
                  </a:schemeClr>
                </a:solidFill>
                <a:latin typeface="Segoe"/>
                <a:ea typeface="+mn-ea"/>
                <a:cs typeface="+mn-cs"/>
              </a:rPr>
              <a:t>Secondary</a:t>
            </a:r>
            <a:r>
              <a:rPr lang="en-US" baseline="0">
                <a:latin typeface="Segoe"/>
              </a:rPr>
              <a:t> </a:t>
            </a:r>
            <a:r>
              <a:rPr lang="en-US" sz="1200" kern="1200">
                <a:solidFill>
                  <a:schemeClr val="tx1">
                    <a:tint val="75000"/>
                  </a:schemeClr>
                </a:solidFill>
                <a:latin typeface="Segoe"/>
                <a:ea typeface="+mn-ea"/>
                <a:cs typeface="+mn-cs"/>
              </a:rPr>
              <a:t>Education</a:t>
            </a:r>
          </a:p>
        </p:txBody>
      </p:sp>
    </p:spTree>
    <p:extLst>
      <p:ext uri="{BB962C8B-B14F-4D97-AF65-F5344CB8AC3E}">
        <p14:creationId xmlns:p14="http://schemas.microsoft.com/office/powerpoint/2010/main" val="14915131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ext-one column numbering list">
    <p:spTree>
      <p:nvGrpSpPr>
        <p:cNvPr id="1" name=""/>
        <p:cNvGrpSpPr/>
        <p:nvPr/>
      </p:nvGrpSpPr>
      <p:grpSpPr>
        <a:xfrm>
          <a:off x="0" y="0"/>
          <a:ext cx="0" cy="0"/>
          <a:chOff x="0" y="0"/>
          <a:chExt cx="0" cy="0"/>
        </a:xfrm>
      </p:grpSpPr>
      <p:pic>
        <p:nvPicPr>
          <p:cNvPr id="8" name="图片 7" descr="The star in the ESE logo">
            <a:extLst>
              <a:ext uri="{FF2B5EF4-FFF2-40B4-BE49-F238E27FC236}">
                <a16:creationId xmlns:a16="http://schemas.microsoft.com/office/drawing/2014/main" id="{0A84CDFA-79F7-4BA0-98A7-CE6AD7E69B6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21238317">
            <a:off x="10844110" y="6132352"/>
            <a:ext cx="756578" cy="778194"/>
          </a:xfrm>
          <a:prstGeom prst="rect">
            <a:avLst/>
          </a:prstGeom>
        </p:spPr>
      </p:pic>
      <p:sp>
        <p:nvSpPr>
          <p:cNvPr id="7" name="矩形 6" descr="Colored background box.">
            <a:extLst>
              <a:ext uri="{FF2B5EF4-FFF2-40B4-BE49-F238E27FC236}">
                <a16:creationId xmlns:a16="http://schemas.microsoft.com/office/drawing/2014/main" id="{A875BDB0-8CE9-4FCF-818B-C21A2BF5A21B}"/>
              </a:ext>
            </a:extLst>
          </p:cNvPr>
          <p:cNvSpPr/>
          <p:nvPr userDrawn="1"/>
        </p:nvSpPr>
        <p:spPr>
          <a:xfrm>
            <a:off x="0" y="212726"/>
            <a:ext cx="250371" cy="832304"/>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descr="Colored background box.">
            <a:extLst>
              <a:ext uri="{FF2B5EF4-FFF2-40B4-BE49-F238E27FC236}">
                <a16:creationId xmlns:a16="http://schemas.microsoft.com/office/drawing/2014/main" id="{5DF00629-F578-459E-B808-C056CC098EE1}"/>
              </a:ext>
            </a:extLst>
          </p:cNvPr>
          <p:cNvSpPr/>
          <p:nvPr userDrawn="1"/>
        </p:nvSpPr>
        <p:spPr>
          <a:xfrm>
            <a:off x="435429" y="212727"/>
            <a:ext cx="11756571" cy="83230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a:extLst>
              <a:ext uri="{FF2B5EF4-FFF2-40B4-BE49-F238E27FC236}">
                <a16:creationId xmlns:a16="http://schemas.microsoft.com/office/drawing/2014/main" id="{73DEFAAE-AB64-48F2-AA3E-533A2C1271E0}"/>
              </a:ext>
            </a:extLst>
          </p:cNvPr>
          <p:cNvSpPr>
            <a:spLocks noGrp="1"/>
          </p:cNvSpPr>
          <p:nvPr>
            <p:ph type="title" hasCustomPrompt="1"/>
          </p:nvPr>
        </p:nvSpPr>
        <p:spPr>
          <a:xfrm>
            <a:off x="567743" y="288925"/>
            <a:ext cx="11370972" cy="679905"/>
          </a:xfrm>
        </p:spPr>
        <p:txBody>
          <a:bodyPr>
            <a:noAutofit/>
          </a:bodyPr>
          <a:lstStyle>
            <a:lvl1pPr>
              <a:defRPr sz="3000">
                <a:solidFill>
                  <a:schemeClr val="bg1"/>
                </a:solidFill>
                <a:latin typeface="Segoe UI Semibold" panose="020B0702040204020203" pitchFamily="34" charset="0"/>
                <a:cs typeface="Segoe UI Semibold" panose="020B0702040204020203" pitchFamily="34" charset="0"/>
              </a:defRPr>
            </a:lvl1pPr>
          </a:lstStyle>
          <a:p>
            <a:r>
              <a:rPr lang="en-US" altLang="zh-CN"/>
              <a:t>Click here to edit title</a:t>
            </a:r>
            <a:endParaRPr lang="zh-CN" altLang="en-US"/>
          </a:p>
        </p:txBody>
      </p:sp>
      <p:sp>
        <p:nvSpPr>
          <p:cNvPr id="3" name="内容占位符 2">
            <a:extLst>
              <a:ext uri="{FF2B5EF4-FFF2-40B4-BE49-F238E27FC236}">
                <a16:creationId xmlns:a16="http://schemas.microsoft.com/office/drawing/2014/main" id="{35FFD893-9645-4ABA-BC18-4957569298FB}"/>
              </a:ext>
            </a:extLst>
          </p:cNvPr>
          <p:cNvSpPr>
            <a:spLocks noGrp="1"/>
          </p:cNvSpPr>
          <p:nvPr>
            <p:ph idx="1" hasCustomPrompt="1"/>
          </p:nvPr>
        </p:nvSpPr>
        <p:spPr>
          <a:xfrm>
            <a:off x="567743" y="1230403"/>
            <a:ext cx="11370972" cy="5049746"/>
          </a:xfrm>
        </p:spPr>
        <p:txBody>
          <a:bodyPr>
            <a:noAutofit/>
          </a:bodyPr>
          <a:lstStyle>
            <a:lvl1pPr marL="514350" indent="-514350">
              <a:lnSpc>
                <a:spcPct val="100000"/>
              </a:lnSpc>
              <a:spcBef>
                <a:spcPts val="0"/>
              </a:spcBef>
              <a:spcAft>
                <a:spcPts val="0"/>
              </a:spcAft>
              <a:buClr>
                <a:srgbClr val="E38526"/>
              </a:buClr>
              <a:buFont typeface="+mj-lt"/>
              <a:buAutoNum type="arabicPeriod"/>
              <a:defRPr sz="3200" baseline="0">
                <a:solidFill>
                  <a:schemeClr val="accent1">
                    <a:lumMod val="50000"/>
                  </a:schemeClr>
                </a:solidFill>
                <a:latin typeface="Segoe UI" panose="020B0502040204020203" pitchFamily="34" charset="0"/>
                <a:cs typeface="Segoe UI" panose="020B0502040204020203" pitchFamily="34" charset="0"/>
              </a:defRPr>
            </a:lvl1pPr>
            <a:lvl2pPr marL="685800" indent="-228600">
              <a:buClr>
                <a:srgbClr val="E38526"/>
              </a:buClr>
              <a:buFont typeface="Courier New" panose="02070309020205020404" pitchFamily="49" charset="0"/>
              <a:buChar char="o"/>
              <a:defRPr sz="2800">
                <a:solidFill>
                  <a:schemeClr val="accent1">
                    <a:lumMod val="50000"/>
                  </a:schemeClr>
                </a:solidFill>
                <a:latin typeface="Segoe UI" panose="020B0502040204020203" pitchFamily="34" charset="0"/>
                <a:cs typeface="Segoe UI" panose="020B0502040204020203" pitchFamily="34" charset="0"/>
              </a:defRPr>
            </a:lvl2pPr>
            <a:lvl3pPr marL="1143000" indent="-228600">
              <a:buClr>
                <a:srgbClr val="E38526"/>
              </a:buClr>
              <a:buFont typeface="Wingdings" panose="05000000000000000000" pitchFamily="2" charset="2"/>
              <a:buChar char="§"/>
              <a:defRPr sz="2400">
                <a:solidFill>
                  <a:schemeClr val="accent1">
                    <a:lumMod val="50000"/>
                  </a:schemeClr>
                </a:solidFill>
                <a:latin typeface="Segoe UI" panose="020B0502040204020203" pitchFamily="34" charset="0"/>
                <a:cs typeface="Segoe UI" panose="020B0502040204020203" pitchFamily="34" charset="0"/>
              </a:defRPr>
            </a:lvl3pPr>
            <a:lvl4pPr marL="1600200" indent="-228600">
              <a:buClr>
                <a:srgbClr val="E38526"/>
              </a:buClr>
              <a:buFont typeface="Wingdings" panose="05000000000000000000" pitchFamily="2" charset="2"/>
              <a:buChar char="Ø"/>
              <a:defRPr sz="2000">
                <a:solidFill>
                  <a:schemeClr val="accent1">
                    <a:lumMod val="50000"/>
                  </a:schemeClr>
                </a:solidFill>
                <a:latin typeface="Segoe UI" panose="020B0502040204020203" pitchFamily="34" charset="0"/>
                <a:cs typeface="Segoe UI" panose="020B0502040204020203" pitchFamily="34" charset="0"/>
              </a:defRPr>
            </a:lvl4pPr>
            <a:lvl5pPr marL="2057400" indent="-228600">
              <a:buClr>
                <a:srgbClr val="E38526"/>
              </a:buClr>
              <a:buFont typeface="Wingdings" panose="05000000000000000000" pitchFamily="2" charset="2"/>
              <a:buChar char="v"/>
              <a:defRPr sz="2000" baseline="0">
                <a:solidFill>
                  <a:schemeClr val="accent1">
                    <a:lumMod val="50000"/>
                  </a:schemeClr>
                </a:solidFill>
                <a:latin typeface="Segoe UI" panose="020B0502040204020203" pitchFamily="34" charset="0"/>
                <a:cs typeface="Segoe UI" panose="020B0502040204020203" pitchFamily="34" charset="0"/>
              </a:defRPr>
            </a:lvl5pPr>
          </a:lstStyle>
          <a:p>
            <a:pPr lvl="0"/>
            <a:r>
              <a:rPr lang="en-US" altLang="zh-CN"/>
              <a:t>Click here to create numbering list</a:t>
            </a:r>
          </a:p>
        </p:txBody>
      </p:sp>
      <p:sp>
        <p:nvSpPr>
          <p:cNvPr id="12" name="Slide Number Placeholder 11"/>
          <p:cNvSpPr>
            <a:spLocks noGrp="1"/>
          </p:cNvSpPr>
          <p:nvPr>
            <p:ph type="sldNum" sz="quarter" idx="12"/>
          </p:nvPr>
        </p:nvSpPr>
        <p:spPr/>
        <p:txBody>
          <a:bodyPr/>
          <a:lstStyle>
            <a:lvl1pPr>
              <a:defRPr>
                <a:solidFill>
                  <a:schemeClr val="tx1"/>
                </a:solidFill>
              </a:defRPr>
            </a:lvl1pPr>
          </a:lstStyle>
          <a:p>
            <a:fld id="{FF27229C-EC7B-4063-A33B-28A5E87E32ED}" type="slidenum">
              <a:rPr lang="zh-CN" altLang="en-US" smtClean="0"/>
              <a:pPr/>
              <a:t>‹#›</a:t>
            </a:fld>
            <a:endParaRPr lang="zh-CN" altLang="en-US"/>
          </a:p>
        </p:txBody>
      </p:sp>
      <p:sp>
        <p:nvSpPr>
          <p:cNvPr id="4" name="TextBox 3"/>
          <p:cNvSpPr txBox="1"/>
          <p:nvPr userDrawn="1"/>
        </p:nvSpPr>
        <p:spPr>
          <a:xfrm>
            <a:off x="250371" y="6356350"/>
            <a:ext cx="7713372" cy="369332"/>
          </a:xfrm>
          <a:prstGeom prst="rect">
            <a:avLst/>
          </a:prstGeom>
          <a:noFill/>
        </p:spPr>
        <p:txBody>
          <a:bodyPr wrap="square" rtlCol="0">
            <a:spAutoFit/>
          </a:bodyPr>
          <a:lstStyle/>
          <a:p>
            <a:r>
              <a:rPr lang="en-US" sz="1200" kern="1200">
                <a:solidFill>
                  <a:schemeClr val="tx1">
                    <a:tint val="75000"/>
                  </a:schemeClr>
                </a:solidFill>
                <a:latin typeface="Segoe"/>
                <a:ea typeface="+mn-ea"/>
                <a:cs typeface="+mn-cs"/>
              </a:rPr>
              <a:t>Massachusetts Department of</a:t>
            </a:r>
            <a:r>
              <a:rPr lang="en-US" baseline="0">
                <a:latin typeface="Segoe"/>
              </a:rPr>
              <a:t> </a:t>
            </a:r>
            <a:r>
              <a:rPr lang="en-US" sz="1200" kern="1200">
                <a:solidFill>
                  <a:schemeClr val="tx1">
                    <a:tint val="75000"/>
                  </a:schemeClr>
                </a:solidFill>
                <a:latin typeface="Segoe"/>
                <a:ea typeface="+mn-ea"/>
                <a:cs typeface="+mn-cs"/>
              </a:rPr>
              <a:t>Elementary</a:t>
            </a:r>
            <a:r>
              <a:rPr lang="en-US" baseline="0">
                <a:latin typeface="Segoe"/>
              </a:rPr>
              <a:t> </a:t>
            </a:r>
            <a:r>
              <a:rPr lang="en-US" sz="1200" kern="1200">
                <a:solidFill>
                  <a:schemeClr val="tx1">
                    <a:tint val="75000"/>
                  </a:schemeClr>
                </a:solidFill>
                <a:latin typeface="Segoe"/>
                <a:ea typeface="+mn-ea"/>
                <a:cs typeface="+mn-cs"/>
              </a:rPr>
              <a:t>and</a:t>
            </a:r>
            <a:r>
              <a:rPr lang="en-US" baseline="0">
                <a:latin typeface="Segoe"/>
              </a:rPr>
              <a:t> </a:t>
            </a:r>
            <a:r>
              <a:rPr lang="en-US" sz="1200" kern="1200">
                <a:solidFill>
                  <a:schemeClr val="tx1">
                    <a:tint val="75000"/>
                  </a:schemeClr>
                </a:solidFill>
                <a:latin typeface="Segoe"/>
                <a:ea typeface="+mn-ea"/>
                <a:cs typeface="+mn-cs"/>
              </a:rPr>
              <a:t>Secondary</a:t>
            </a:r>
            <a:r>
              <a:rPr lang="en-US" baseline="0">
                <a:latin typeface="Segoe"/>
              </a:rPr>
              <a:t> </a:t>
            </a:r>
            <a:r>
              <a:rPr lang="en-US" sz="1200" kern="1200">
                <a:solidFill>
                  <a:schemeClr val="tx1">
                    <a:tint val="75000"/>
                  </a:schemeClr>
                </a:solidFill>
                <a:latin typeface="Segoe"/>
                <a:ea typeface="+mn-ea"/>
                <a:cs typeface="+mn-cs"/>
              </a:rPr>
              <a:t>Education</a:t>
            </a:r>
          </a:p>
        </p:txBody>
      </p:sp>
    </p:spTree>
    <p:extLst>
      <p:ext uri="{BB962C8B-B14F-4D97-AF65-F5344CB8AC3E}">
        <p14:creationId xmlns:p14="http://schemas.microsoft.com/office/powerpoint/2010/main" val="22679267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two columns">
    <p:spTree>
      <p:nvGrpSpPr>
        <p:cNvPr id="1" name=""/>
        <p:cNvGrpSpPr/>
        <p:nvPr/>
      </p:nvGrpSpPr>
      <p:grpSpPr>
        <a:xfrm>
          <a:off x="0" y="0"/>
          <a:ext cx="0" cy="0"/>
          <a:chOff x="0" y="0"/>
          <a:chExt cx="0" cy="0"/>
        </a:xfrm>
      </p:grpSpPr>
      <p:pic>
        <p:nvPicPr>
          <p:cNvPr id="13" name="图片 7" descr="The star in the ESE logo.">
            <a:extLst>
              <a:ext uri="{FF2B5EF4-FFF2-40B4-BE49-F238E27FC236}">
                <a16:creationId xmlns:a16="http://schemas.microsoft.com/office/drawing/2014/main" id="{0A84CDFA-79F7-4BA0-98A7-CE6AD7E69B6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21238317">
            <a:off x="10844110" y="6132352"/>
            <a:ext cx="756578" cy="778194"/>
          </a:xfrm>
          <a:prstGeom prst="rect">
            <a:avLst/>
          </a:prstGeom>
        </p:spPr>
      </p:pic>
      <p:sp>
        <p:nvSpPr>
          <p:cNvPr id="7" name="灯片编号占位符 6">
            <a:extLst>
              <a:ext uri="{FF2B5EF4-FFF2-40B4-BE49-F238E27FC236}">
                <a16:creationId xmlns:a16="http://schemas.microsoft.com/office/drawing/2014/main" id="{94301496-3A04-4B17-9688-6289A84D6F4D}"/>
              </a:ext>
            </a:extLst>
          </p:cNvPr>
          <p:cNvSpPr>
            <a:spLocks noGrp="1"/>
          </p:cNvSpPr>
          <p:nvPr>
            <p:ph type="sldNum" sz="quarter" idx="12"/>
          </p:nvPr>
        </p:nvSpPr>
        <p:spPr/>
        <p:txBody>
          <a:bodyPr/>
          <a:lstStyle>
            <a:lvl1pPr>
              <a:defRPr>
                <a:solidFill>
                  <a:schemeClr val="tx1"/>
                </a:solidFill>
                <a:latin typeface="Segoe UI" panose="020B0502040204020203" pitchFamily="34" charset="0"/>
                <a:cs typeface="Segoe UI" panose="020B0502040204020203" pitchFamily="34" charset="0"/>
              </a:defRPr>
            </a:lvl1pPr>
          </a:lstStyle>
          <a:p>
            <a:fld id="{FF27229C-EC7B-4063-A33B-28A5E87E32ED}" type="slidenum">
              <a:rPr lang="zh-CN" altLang="en-US" smtClean="0"/>
              <a:pPr/>
              <a:t>‹#›</a:t>
            </a:fld>
            <a:endParaRPr lang="zh-CN" altLang="en-US"/>
          </a:p>
        </p:txBody>
      </p:sp>
      <p:sp>
        <p:nvSpPr>
          <p:cNvPr id="8" name="矩形 6" descr="Colored background box.">
            <a:extLst>
              <a:ext uri="{FF2B5EF4-FFF2-40B4-BE49-F238E27FC236}">
                <a16:creationId xmlns:a16="http://schemas.microsoft.com/office/drawing/2014/main" id="{A875BDB0-8CE9-4FCF-818B-C21A2BF5A21B}"/>
              </a:ext>
            </a:extLst>
          </p:cNvPr>
          <p:cNvSpPr/>
          <p:nvPr userDrawn="1"/>
        </p:nvSpPr>
        <p:spPr>
          <a:xfrm>
            <a:off x="0" y="212726"/>
            <a:ext cx="250371" cy="832304"/>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descr="Colored background box.">
            <a:extLst>
              <a:ext uri="{FF2B5EF4-FFF2-40B4-BE49-F238E27FC236}">
                <a16:creationId xmlns:a16="http://schemas.microsoft.com/office/drawing/2014/main" id="{5DF00629-F578-459E-B808-C056CC098EE1}"/>
              </a:ext>
            </a:extLst>
          </p:cNvPr>
          <p:cNvSpPr/>
          <p:nvPr userDrawn="1"/>
        </p:nvSpPr>
        <p:spPr>
          <a:xfrm>
            <a:off x="435429" y="212727"/>
            <a:ext cx="11756571" cy="83230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内容占位符 2">
            <a:extLst>
              <a:ext uri="{FF2B5EF4-FFF2-40B4-BE49-F238E27FC236}">
                <a16:creationId xmlns:a16="http://schemas.microsoft.com/office/drawing/2014/main" id="{35FFD893-9645-4ABA-BC18-4957569298FB}"/>
              </a:ext>
            </a:extLst>
          </p:cNvPr>
          <p:cNvSpPr>
            <a:spLocks noGrp="1"/>
          </p:cNvSpPr>
          <p:nvPr>
            <p:ph idx="13" hasCustomPrompt="1"/>
          </p:nvPr>
        </p:nvSpPr>
        <p:spPr>
          <a:xfrm>
            <a:off x="435429" y="2189408"/>
            <a:ext cx="5452057" cy="3799267"/>
          </a:xfrm>
        </p:spPr>
        <p:txBody>
          <a:bodyPr>
            <a:noAutofit/>
          </a:bodyPr>
          <a:lstStyle>
            <a:lvl1pPr marL="228600" indent="-228600">
              <a:lnSpc>
                <a:spcPct val="100000"/>
              </a:lnSpc>
              <a:spcAft>
                <a:spcPts val="0"/>
              </a:spcAft>
              <a:buClr>
                <a:srgbClr val="E38526"/>
              </a:buClr>
              <a:buFont typeface="Arial" panose="020B0604020202020204" pitchFamily="34" charset="0"/>
              <a:buChar char="•"/>
              <a:defRPr sz="2800" baseline="0">
                <a:solidFill>
                  <a:schemeClr val="accent1">
                    <a:lumMod val="50000"/>
                  </a:schemeClr>
                </a:solidFill>
                <a:latin typeface="Segoe UI" panose="020B0502040204020203" pitchFamily="34" charset="0"/>
                <a:cs typeface="Segoe UI" panose="020B0502040204020203" pitchFamily="34" charset="0"/>
              </a:defRPr>
            </a:lvl1pPr>
            <a:lvl2pPr marL="685800" indent="-228600">
              <a:lnSpc>
                <a:spcPct val="100000"/>
              </a:lnSpc>
              <a:spcAft>
                <a:spcPts val="0"/>
              </a:spcAft>
              <a:buClr>
                <a:srgbClr val="E38526"/>
              </a:buClr>
              <a:buFont typeface="Courier New" panose="02070309020205020404" pitchFamily="49" charset="0"/>
              <a:buChar char="o"/>
              <a:defRPr sz="2400">
                <a:solidFill>
                  <a:schemeClr val="accent1">
                    <a:lumMod val="50000"/>
                  </a:schemeClr>
                </a:solidFill>
                <a:latin typeface="Segoe UI" panose="020B0502040204020203" pitchFamily="34" charset="0"/>
                <a:cs typeface="Segoe UI" panose="020B0502040204020203" pitchFamily="34" charset="0"/>
              </a:defRPr>
            </a:lvl2pPr>
            <a:lvl3pPr marL="1143000" indent="-228600">
              <a:lnSpc>
                <a:spcPct val="100000"/>
              </a:lnSpc>
              <a:spcAft>
                <a:spcPts val="0"/>
              </a:spcAft>
              <a:buClr>
                <a:srgbClr val="E38526"/>
              </a:buClr>
              <a:buFont typeface="Wingdings" panose="05000000000000000000" pitchFamily="2" charset="2"/>
              <a:buChar char="§"/>
              <a:defRPr sz="2000">
                <a:solidFill>
                  <a:schemeClr val="accent1">
                    <a:lumMod val="50000"/>
                  </a:schemeClr>
                </a:solidFill>
                <a:latin typeface="Segoe UI" panose="020B0502040204020203" pitchFamily="34" charset="0"/>
                <a:cs typeface="Segoe UI" panose="020B0502040204020203" pitchFamily="34" charset="0"/>
              </a:defRPr>
            </a:lvl3pPr>
            <a:lvl4pPr marL="1600200" indent="-228600">
              <a:lnSpc>
                <a:spcPct val="100000"/>
              </a:lnSpc>
              <a:spcAft>
                <a:spcPts val="0"/>
              </a:spcAft>
              <a:buClr>
                <a:srgbClr val="E38526"/>
              </a:buClr>
              <a:buFont typeface="Wingdings" panose="05000000000000000000" pitchFamily="2" charset="2"/>
              <a:buChar char="Ø"/>
              <a:defRPr sz="1800">
                <a:solidFill>
                  <a:schemeClr val="accent1">
                    <a:lumMod val="50000"/>
                  </a:schemeClr>
                </a:solidFill>
                <a:latin typeface="Segoe UI" panose="020B0502040204020203" pitchFamily="34" charset="0"/>
                <a:cs typeface="Segoe UI" panose="020B0502040204020203" pitchFamily="34" charset="0"/>
              </a:defRPr>
            </a:lvl4pPr>
            <a:lvl5pPr marL="2057400" indent="-228600">
              <a:lnSpc>
                <a:spcPct val="100000"/>
              </a:lnSpc>
              <a:spcAft>
                <a:spcPts val="0"/>
              </a:spcAft>
              <a:buClr>
                <a:srgbClr val="E38526"/>
              </a:buClr>
              <a:buFont typeface="Wingdings" panose="05000000000000000000" pitchFamily="2" charset="2"/>
              <a:buChar char="v"/>
              <a:defRPr sz="1800" baseline="0">
                <a:solidFill>
                  <a:schemeClr val="accent1">
                    <a:lumMod val="50000"/>
                  </a:schemeClr>
                </a:solidFill>
                <a:latin typeface="Segoe UI" panose="020B0502040204020203" pitchFamily="34" charset="0"/>
                <a:cs typeface="Segoe UI" panose="020B0502040204020203" pitchFamily="34" charset="0"/>
              </a:defRPr>
            </a:lvl5pPr>
          </a:lstStyle>
          <a:p>
            <a:pPr lvl="0"/>
            <a:r>
              <a:rPr lang="en-US" altLang="zh-CN"/>
              <a:t>Click here to edit bullet points</a:t>
            </a:r>
            <a:endParaRPr lang="zh-CN" altLang="en-US"/>
          </a:p>
          <a:p>
            <a:pPr lvl="1"/>
            <a:r>
              <a:rPr lang="en-US" altLang="zh-CN"/>
              <a:t>Second level</a:t>
            </a:r>
            <a:endParaRPr lang="zh-CN" altLang="en-US"/>
          </a:p>
          <a:p>
            <a:pPr lvl="2"/>
            <a:r>
              <a:rPr lang="en-US" altLang="zh-CN"/>
              <a:t>Third level</a:t>
            </a:r>
            <a:endParaRPr lang="zh-CN" altLang="en-US"/>
          </a:p>
          <a:p>
            <a:pPr lvl="3"/>
            <a:r>
              <a:rPr lang="en-US" altLang="zh-CN"/>
              <a:t>Fourth level</a:t>
            </a:r>
            <a:endParaRPr lang="zh-CN" altLang="en-US"/>
          </a:p>
          <a:p>
            <a:pPr lvl="4"/>
            <a:r>
              <a:rPr lang="en-US" altLang="zh-CN"/>
              <a:t>Fifth level</a:t>
            </a:r>
            <a:endParaRPr lang="zh-CN" altLang="en-US"/>
          </a:p>
        </p:txBody>
      </p:sp>
      <p:sp>
        <p:nvSpPr>
          <p:cNvPr id="17" name="文本占位符 2">
            <a:extLst>
              <a:ext uri="{FF2B5EF4-FFF2-40B4-BE49-F238E27FC236}">
                <a16:creationId xmlns:a16="http://schemas.microsoft.com/office/drawing/2014/main" id="{3F8C2E89-BE57-4EAB-8E44-06A7578A41E7}"/>
              </a:ext>
            </a:extLst>
          </p:cNvPr>
          <p:cNvSpPr>
            <a:spLocks noGrp="1"/>
          </p:cNvSpPr>
          <p:nvPr>
            <p:ph type="body" idx="1" hasCustomPrompt="1"/>
          </p:nvPr>
        </p:nvSpPr>
        <p:spPr>
          <a:xfrm>
            <a:off x="435429" y="1336505"/>
            <a:ext cx="5452057" cy="776702"/>
          </a:xfrm>
          <a:solidFill>
            <a:srgbClr val="E38526"/>
          </a:solidFill>
        </p:spPr>
        <p:txBody>
          <a:bodyPr anchor="ctr">
            <a:noAutofit/>
          </a:bodyPr>
          <a:lstStyle>
            <a:lvl1pPr marL="0" indent="0" algn="l">
              <a:buNone/>
              <a:defRPr sz="2800" b="1">
                <a:solidFill>
                  <a:schemeClr val="bg1"/>
                </a:solidFill>
                <a:latin typeface="Segoe UI Semibold" panose="020B0702040204020203" pitchFamily="34" charset="0"/>
                <a:cs typeface="Segoe UI Semibold" panose="020B07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a:t>Click here to edit subtitle</a:t>
            </a:r>
            <a:endParaRPr lang="zh-CN" altLang="en-US"/>
          </a:p>
        </p:txBody>
      </p:sp>
      <p:sp>
        <p:nvSpPr>
          <p:cNvPr id="18" name="文本占位符 2">
            <a:extLst>
              <a:ext uri="{FF2B5EF4-FFF2-40B4-BE49-F238E27FC236}">
                <a16:creationId xmlns:a16="http://schemas.microsoft.com/office/drawing/2014/main" id="{3F8C2E89-BE57-4EAB-8E44-06A7578A41E7}"/>
              </a:ext>
            </a:extLst>
          </p:cNvPr>
          <p:cNvSpPr>
            <a:spLocks noGrp="1"/>
          </p:cNvSpPr>
          <p:nvPr>
            <p:ph type="body" idx="15" hasCustomPrompt="1"/>
          </p:nvPr>
        </p:nvSpPr>
        <p:spPr>
          <a:xfrm>
            <a:off x="6313714" y="1336505"/>
            <a:ext cx="5452057" cy="776702"/>
          </a:xfrm>
          <a:solidFill>
            <a:srgbClr val="E38526"/>
          </a:solidFill>
        </p:spPr>
        <p:txBody>
          <a:bodyPr anchor="ctr">
            <a:noAutofit/>
          </a:bodyPr>
          <a:lstStyle>
            <a:lvl1pPr marL="0" indent="0" algn="l">
              <a:buNone/>
              <a:defRPr sz="2800" b="1">
                <a:solidFill>
                  <a:schemeClr val="bg1"/>
                </a:solidFill>
                <a:latin typeface="Segoe UI Semibold" panose="020B0702040204020203" pitchFamily="34" charset="0"/>
                <a:cs typeface="Segoe UI Semibold" panose="020B07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a:t>Click here to edit subtitle</a:t>
            </a:r>
            <a:endParaRPr lang="zh-CN" altLang="en-US"/>
          </a:p>
        </p:txBody>
      </p:sp>
      <p:sp>
        <p:nvSpPr>
          <p:cNvPr id="15" name="标题 1">
            <a:extLst>
              <a:ext uri="{FF2B5EF4-FFF2-40B4-BE49-F238E27FC236}">
                <a16:creationId xmlns:a16="http://schemas.microsoft.com/office/drawing/2014/main" id="{73DEFAAE-AB64-48F2-AA3E-533A2C1271E0}"/>
              </a:ext>
            </a:extLst>
          </p:cNvPr>
          <p:cNvSpPr>
            <a:spLocks noGrp="1"/>
          </p:cNvSpPr>
          <p:nvPr>
            <p:ph type="title" hasCustomPrompt="1"/>
          </p:nvPr>
        </p:nvSpPr>
        <p:spPr>
          <a:xfrm>
            <a:off x="567743" y="288925"/>
            <a:ext cx="11433757" cy="679905"/>
          </a:xfrm>
        </p:spPr>
        <p:txBody>
          <a:bodyPr>
            <a:noAutofit/>
          </a:bodyPr>
          <a:lstStyle>
            <a:lvl1pPr>
              <a:defRPr sz="3000">
                <a:solidFill>
                  <a:schemeClr val="bg1"/>
                </a:solidFill>
                <a:latin typeface="Segoe UI Semibold" panose="020B0702040204020203" pitchFamily="34" charset="0"/>
                <a:cs typeface="Segoe UI Semibold" panose="020B0702040204020203" pitchFamily="34" charset="0"/>
              </a:defRPr>
            </a:lvl1pPr>
          </a:lstStyle>
          <a:p>
            <a:r>
              <a:rPr lang="en-US" altLang="zh-CN"/>
              <a:t>Click here to edit title</a:t>
            </a:r>
            <a:endParaRPr lang="zh-CN" altLang="en-US"/>
          </a:p>
        </p:txBody>
      </p:sp>
      <p:sp>
        <p:nvSpPr>
          <p:cNvPr id="16" name="TextBox 15"/>
          <p:cNvSpPr txBox="1"/>
          <p:nvPr userDrawn="1"/>
        </p:nvSpPr>
        <p:spPr>
          <a:xfrm>
            <a:off x="250371" y="6352143"/>
            <a:ext cx="7713372" cy="369332"/>
          </a:xfrm>
          <a:prstGeom prst="rect">
            <a:avLst/>
          </a:prstGeom>
          <a:noFill/>
        </p:spPr>
        <p:txBody>
          <a:bodyPr wrap="square" rtlCol="0">
            <a:spAutoFit/>
          </a:bodyPr>
          <a:lstStyle/>
          <a:p>
            <a:r>
              <a:rPr lang="en-US" sz="1200" kern="1200">
                <a:solidFill>
                  <a:schemeClr val="tx1">
                    <a:tint val="75000"/>
                  </a:schemeClr>
                </a:solidFill>
                <a:latin typeface="Segoe"/>
                <a:ea typeface="+mn-ea"/>
                <a:cs typeface="+mn-cs"/>
              </a:rPr>
              <a:t>Massachusetts Department of</a:t>
            </a:r>
            <a:r>
              <a:rPr lang="en-US" baseline="0">
                <a:latin typeface="Segoe"/>
              </a:rPr>
              <a:t> </a:t>
            </a:r>
            <a:r>
              <a:rPr lang="en-US" sz="1200" kern="1200">
                <a:solidFill>
                  <a:schemeClr val="tx1">
                    <a:tint val="75000"/>
                  </a:schemeClr>
                </a:solidFill>
                <a:latin typeface="Segoe"/>
                <a:ea typeface="+mn-ea"/>
                <a:cs typeface="+mn-cs"/>
              </a:rPr>
              <a:t>Elementary</a:t>
            </a:r>
            <a:r>
              <a:rPr lang="en-US" baseline="0">
                <a:latin typeface="Segoe"/>
              </a:rPr>
              <a:t> </a:t>
            </a:r>
            <a:r>
              <a:rPr lang="en-US" sz="1200" kern="1200">
                <a:solidFill>
                  <a:schemeClr val="tx1">
                    <a:tint val="75000"/>
                  </a:schemeClr>
                </a:solidFill>
                <a:latin typeface="Segoe"/>
                <a:ea typeface="+mn-ea"/>
                <a:cs typeface="+mn-cs"/>
              </a:rPr>
              <a:t>and</a:t>
            </a:r>
            <a:r>
              <a:rPr lang="en-US" baseline="0">
                <a:latin typeface="Segoe"/>
              </a:rPr>
              <a:t> </a:t>
            </a:r>
            <a:r>
              <a:rPr lang="en-US" sz="1200" kern="1200">
                <a:solidFill>
                  <a:schemeClr val="tx1">
                    <a:tint val="75000"/>
                  </a:schemeClr>
                </a:solidFill>
                <a:latin typeface="Segoe"/>
                <a:ea typeface="+mn-ea"/>
                <a:cs typeface="+mn-cs"/>
              </a:rPr>
              <a:t>Secondary</a:t>
            </a:r>
            <a:r>
              <a:rPr lang="en-US" baseline="0">
                <a:latin typeface="Segoe"/>
              </a:rPr>
              <a:t> </a:t>
            </a:r>
            <a:r>
              <a:rPr lang="en-US" sz="1200" kern="1200">
                <a:solidFill>
                  <a:schemeClr val="tx1">
                    <a:tint val="75000"/>
                  </a:schemeClr>
                </a:solidFill>
                <a:latin typeface="Segoe"/>
                <a:ea typeface="+mn-ea"/>
                <a:cs typeface="+mn-cs"/>
              </a:rPr>
              <a:t>Education</a:t>
            </a:r>
          </a:p>
        </p:txBody>
      </p:sp>
      <p:sp>
        <p:nvSpPr>
          <p:cNvPr id="14" name="内容占位符 2">
            <a:extLst>
              <a:ext uri="{FF2B5EF4-FFF2-40B4-BE49-F238E27FC236}">
                <a16:creationId xmlns:a16="http://schemas.microsoft.com/office/drawing/2014/main" id="{35FFD893-9645-4ABA-BC18-4957569298FB}"/>
              </a:ext>
            </a:extLst>
          </p:cNvPr>
          <p:cNvSpPr>
            <a:spLocks noGrp="1"/>
          </p:cNvSpPr>
          <p:nvPr>
            <p:ph idx="16" hasCustomPrompt="1"/>
          </p:nvPr>
        </p:nvSpPr>
        <p:spPr>
          <a:xfrm>
            <a:off x="6313713" y="2204358"/>
            <a:ext cx="5452057" cy="3799267"/>
          </a:xfrm>
        </p:spPr>
        <p:txBody>
          <a:bodyPr>
            <a:noAutofit/>
          </a:bodyPr>
          <a:lstStyle>
            <a:lvl1pPr marL="228600" indent="-228600">
              <a:lnSpc>
                <a:spcPct val="100000"/>
              </a:lnSpc>
              <a:spcAft>
                <a:spcPts val="0"/>
              </a:spcAft>
              <a:buClr>
                <a:srgbClr val="E38526"/>
              </a:buClr>
              <a:buFont typeface="Arial" panose="020B0604020202020204" pitchFamily="34" charset="0"/>
              <a:buChar char="•"/>
              <a:defRPr sz="2800" baseline="0">
                <a:solidFill>
                  <a:schemeClr val="accent1">
                    <a:lumMod val="50000"/>
                  </a:schemeClr>
                </a:solidFill>
                <a:latin typeface="Segoe UI" panose="020B0502040204020203" pitchFamily="34" charset="0"/>
                <a:cs typeface="Segoe UI" panose="020B0502040204020203" pitchFamily="34" charset="0"/>
              </a:defRPr>
            </a:lvl1pPr>
            <a:lvl2pPr marL="685800" indent="-228600">
              <a:lnSpc>
                <a:spcPct val="100000"/>
              </a:lnSpc>
              <a:spcAft>
                <a:spcPts val="0"/>
              </a:spcAft>
              <a:buClr>
                <a:srgbClr val="E38526"/>
              </a:buClr>
              <a:buFont typeface="Courier New" panose="02070309020205020404" pitchFamily="49" charset="0"/>
              <a:buChar char="o"/>
              <a:defRPr sz="2400">
                <a:solidFill>
                  <a:schemeClr val="accent1">
                    <a:lumMod val="50000"/>
                  </a:schemeClr>
                </a:solidFill>
                <a:latin typeface="Segoe UI" panose="020B0502040204020203" pitchFamily="34" charset="0"/>
                <a:cs typeface="Segoe UI" panose="020B0502040204020203" pitchFamily="34" charset="0"/>
              </a:defRPr>
            </a:lvl2pPr>
            <a:lvl3pPr marL="1143000" indent="-228600">
              <a:lnSpc>
                <a:spcPct val="100000"/>
              </a:lnSpc>
              <a:spcAft>
                <a:spcPts val="0"/>
              </a:spcAft>
              <a:buClr>
                <a:srgbClr val="E38526"/>
              </a:buClr>
              <a:buFont typeface="Wingdings" panose="05000000000000000000" pitchFamily="2" charset="2"/>
              <a:buChar char="§"/>
              <a:defRPr sz="2000">
                <a:solidFill>
                  <a:schemeClr val="accent1">
                    <a:lumMod val="50000"/>
                  </a:schemeClr>
                </a:solidFill>
                <a:latin typeface="Segoe UI" panose="020B0502040204020203" pitchFamily="34" charset="0"/>
                <a:cs typeface="Segoe UI" panose="020B0502040204020203" pitchFamily="34" charset="0"/>
              </a:defRPr>
            </a:lvl3pPr>
            <a:lvl4pPr marL="1600200" indent="-228600">
              <a:lnSpc>
                <a:spcPct val="100000"/>
              </a:lnSpc>
              <a:spcAft>
                <a:spcPts val="0"/>
              </a:spcAft>
              <a:buClr>
                <a:srgbClr val="E38526"/>
              </a:buClr>
              <a:buFont typeface="Wingdings" panose="05000000000000000000" pitchFamily="2" charset="2"/>
              <a:buChar char="Ø"/>
              <a:defRPr sz="1800">
                <a:solidFill>
                  <a:schemeClr val="accent1">
                    <a:lumMod val="50000"/>
                  </a:schemeClr>
                </a:solidFill>
                <a:latin typeface="Segoe UI" panose="020B0502040204020203" pitchFamily="34" charset="0"/>
                <a:cs typeface="Segoe UI" panose="020B0502040204020203" pitchFamily="34" charset="0"/>
              </a:defRPr>
            </a:lvl4pPr>
            <a:lvl5pPr marL="2057400" indent="-228600">
              <a:lnSpc>
                <a:spcPct val="100000"/>
              </a:lnSpc>
              <a:spcAft>
                <a:spcPts val="0"/>
              </a:spcAft>
              <a:buClr>
                <a:srgbClr val="E38526"/>
              </a:buClr>
              <a:buFont typeface="Wingdings" panose="05000000000000000000" pitchFamily="2" charset="2"/>
              <a:buChar char="v"/>
              <a:defRPr sz="1800" baseline="0">
                <a:solidFill>
                  <a:schemeClr val="accent1">
                    <a:lumMod val="50000"/>
                  </a:schemeClr>
                </a:solidFill>
                <a:latin typeface="Segoe UI" panose="020B0502040204020203" pitchFamily="34" charset="0"/>
                <a:cs typeface="Segoe UI" panose="020B0502040204020203" pitchFamily="34" charset="0"/>
              </a:defRPr>
            </a:lvl5pPr>
          </a:lstStyle>
          <a:p>
            <a:pPr lvl="0"/>
            <a:r>
              <a:rPr lang="en-US" altLang="zh-CN"/>
              <a:t>Click here to edit bullet points</a:t>
            </a:r>
            <a:endParaRPr lang="zh-CN" altLang="en-US"/>
          </a:p>
          <a:p>
            <a:pPr lvl="1"/>
            <a:r>
              <a:rPr lang="en-US" altLang="zh-CN"/>
              <a:t>Second level</a:t>
            </a:r>
            <a:endParaRPr lang="zh-CN" altLang="en-US"/>
          </a:p>
          <a:p>
            <a:pPr lvl="2"/>
            <a:r>
              <a:rPr lang="en-US" altLang="zh-CN"/>
              <a:t>Third level</a:t>
            </a:r>
            <a:endParaRPr lang="zh-CN" altLang="en-US"/>
          </a:p>
          <a:p>
            <a:pPr lvl="3"/>
            <a:r>
              <a:rPr lang="en-US" altLang="zh-CN"/>
              <a:t>Fourth level</a:t>
            </a:r>
            <a:endParaRPr lang="zh-CN" altLang="en-US"/>
          </a:p>
          <a:p>
            <a:pPr lvl="4"/>
            <a:r>
              <a:rPr lang="en-US" altLang="zh-CN"/>
              <a:t>Fifth level</a:t>
            </a:r>
            <a:endParaRPr lang="zh-CN" altLang="en-US"/>
          </a:p>
        </p:txBody>
      </p:sp>
    </p:spTree>
    <p:extLst>
      <p:ext uri="{BB962C8B-B14F-4D97-AF65-F5344CB8AC3E}">
        <p14:creationId xmlns:p14="http://schemas.microsoft.com/office/powerpoint/2010/main" val="948444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Picture">
    <p:spTree>
      <p:nvGrpSpPr>
        <p:cNvPr id="1" name=""/>
        <p:cNvGrpSpPr/>
        <p:nvPr/>
      </p:nvGrpSpPr>
      <p:grpSpPr>
        <a:xfrm>
          <a:off x="0" y="0"/>
          <a:ext cx="0" cy="0"/>
          <a:chOff x="0" y="0"/>
          <a:chExt cx="0" cy="0"/>
        </a:xfrm>
      </p:grpSpPr>
      <p:pic>
        <p:nvPicPr>
          <p:cNvPr id="11" name="图片 8" descr="The star in the ESE logo.">
            <a:extLst>
              <a:ext uri="{FF2B5EF4-FFF2-40B4-BE49-F238E27FC236}">
                <a16:creationId xmlns:a16="http://schemas.microsoft.com/office/drawing/2014/main" id="{234F7B3A-2AAD-4113-B4B3-FCD9CEE213D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21238317">
            <a:off x="10844110" y="6132352"/>
            <a:ext cx="756578" cy="778194"/>
          </a:xfrm>
          <a:prstGeom prst="rect">
            <a:avLst/>
          </a:prstGeom>
        </p:spPr>
      </p:pic>
      <p:sp>
        <p:nvSpPr>
          <p:cNvPr id="3" name="图片占位符 2">
            <a:extLst>
              <a:ext uri="{FF2B5EF4-FFF2-40B4-BE49-F238E27FC236}">
                <a16:creationId xmlns:a16="http://schemas.microsoft.com/office/drawing/2014/main" id="{91BACC49-F766-444F-90DC-64E004B0AB1D}"/>
              </a:ext>
            </a:extLst>
          </p:cNvPr>
          <p:cNvSpPr>
            <a:spLocks noGrp="1"/>
          </p:cNvSpPr>
          <p:nvPr>
            <p:ph type="pic" idx="1"/>
          </p:nvPr>
        </p:nvSpPr>
        <p:spPr>
          <a:xfrm>
            <a:off x="5183188" y="1346882"/>
            <a:ext cx="6172200" cy="451416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zh-CN"/>
              <a:t>Click icon to add picture</a:t>
            </a:r>
            <a:endParaRPr lang="zh-CN" altLang="en-US"/>
          </a:p>
        </p:txBody>
      </p:sp>
      <p:sp>
        <p:nvSpPr>
          <p:cNvPr id="4" name="文本占位符 3">
            <a:extLst>
              <a:ext uri="{FF2B5EF4-FFF2-40B4-BE49-F238E27FC236}">
                <a16:creationId xmlns:a16="http://schemas.microsoft.com/office/drawing/2014/main" id="{53551CA8-3893-4798-AD18-62C5C646C8C2}"/>
              </a:ext>
            </a:extLst>
          </p:cNvPr>
          <p:cNvSpPr>
            <a:spLocks noGrp="1"/>
          </p:cNvSpPr>
          <p:nvPr>
            <p:ph type="body" sz="half" idx="2" hasCustomPrompt="1"/>
          </p:nvPr>
        </p:nvSpPr>
        <p:spPr>
          <a:xfrm>
            <a:off x="839788" y="2737304"/>
            <a:ext cx="3932237" cy="3131683"/>
          </a:xfrm>
        </p:spPr>
        <p:txBody>
          <a:bodyPr>
            <a:noAutofit/>
          </a:bodyPr>
          <a:lstStyle>
            <a:lvl1pPr marL="0" indent="0">
              <a:lnSpc>
                <a:spcPct val="100000"/>
              </a:lnSpc>
              <a:spcBef>
                <a:spcPts val="0"/>
              </a:spcBef>
              <a:buNone/>
              <a:defRPr sz="2400" baseline="0">
                <a:solidFill>
                  <a:schemeClr val="accent1">
                    <a:lumMod val="50000"/>
                  </a:schemeClr>
                </a:solidFill>
                <a:latin typeface="Segoe UI" panose="020B0502040204020203" pitchFamily="34" charset="0"/>
                <a:cs typeface="Segoe UI" panose="020B0502040204020203"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zh-CN"/>
              <a:t>Click here to edit Text</a:t>
            </a:r>
            <a:endParaRPr lang="zh-CN" altLang="en-US"/>
          </a:p>
        </p:txBody>
      </p:sp>
      <p:sp>
        <p:nvSpPr>
          <p:cNvPr id="7" name="灯片编号占位符 6">
            <a:extLst>
              <a:ext uri="{FF2B5EF4-FFF2-40B4-BE49-F238E27FC236}">
                <a16:creationId xmlns:a16="http://schemas.microsoft.com/office/drawing/2014/main" id="{6789AAC3-A063-423A-AB89-4EC9283B8AE1}"/>
              </a:ext>
            </a:extLst>
          </p:cNvPr>
          <p:cNvSpPr>
            <a:spLocks noGrp="1"/>
          </p:cNvSpPr>
          <p:nvPr>
            <p:ph type="sldNum" sz="quarter" idx="12"/>
          </p:nvPr>
        </p:nvSpPr>
        <p:spPr/>
        <p:txBody>
          <a:bodyPr/>
          <a:lstStyle>
            <a:lvl1pPr>
              <a:defRPr>
                <a:solidFill>
                  <a:schemeClr val="tx1"/>
                </a:solidFill>
              </a:defRPr>
            </a:lvl1pPr>
          </a:lstStyle>
          <a:p>
            <a:fld id="{FF27229C-EC7B-4063-A33B-28A5E87E32ED}" type="slidenum">
              <a:rPr lang="zh-CN" altLang="en-US" smtClean="0"/>
              <a:pPr/>
              <a:t>‹#›</a:t>
            </a:fld>
            <a:endParaRPr lang="zh-CN" altLang="en-US"/>
          </a:p>
        </p:txBody>
      </p:sp>
      <p:sp>
        <p:nvSpPr>
          <p:cNvPr id="8" name="矩形 6" descr="Colored background box.">
            <a:extLst>
              <a:ext uri="{FF2B5EF4-FFF2-40B4-BE49-F238E27FC236}">
                <a16:creationId xmlns:a16="http://schemas.microsoft.com/office/drawing/2014/main" id="{A875BDB0-8CE9-4FCF-818B-C21A2BF5A21B}"/>
              </a:ext>
            </a:extLst>
          </p:cNvPr>
          <p:cNvSpPr/>
          <p:nvPr userDrawn="1"/>
        </p:nvSpPr>
        <p:spPr>
          <a:xfrm>
            <a:off x="0" y="212726"/>
            <a:ext cx="250371" cy="832304"/>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descr="Colored background box.">
            <a:extLst>
              <a:ext uri="{FF2B5EF4-FFF2-40B4-BE49-F238E27FC236}">
                <a16:creationId xmlns:a16="http://schemas.microsoft.com/office/drawing/2014/main" id="{5DF00629-F578-459E-B808-C056CC098EE1}"/>
              </a:ext>
            </a:extLst>
          </p:cNvPr>
          <p:cNvSpPr/>
          <p:nvPr userDrawn="1"/>
        </p:nvSpPr>
        <p:spPr>
          <a:xfrm>
            <a:off x="435429" y="212727"/>
            <a:ext cx="11756571" cy="83230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Title 20"/>
          <p:cNvSpPr>
            <a:spLocks noGrp="1"/>
          </p:cNvSpPr>
          <p:nvPr>
            <p:ph type="title"/>
          </p:nvPr>
        </p:nvSpPr>
        <p:spPr>
          <a:xfrm>
            <a:off x="567743" y="357819"/>
            <a:ext cx="11370972" cy="552324"/>
          </a:xfrm>
        </p:spPr>
        <p:txBody>
          <a:bodyPr>
            <a:noAutofit/>
          </a:bodyPr>
          <a:lstStyle>
            <a:lvl1pPr>
              <a:defRPr lang="en-US" sz="3000" kern="1200" baseline="0" dirty="0">
                <a:solidFill>
                  <a:schemeClr val="bg1"/>
                </a:solidFill>
                <a:latin typeface="Segoe UI Semibold" panose="020B0702040204020203" pitchFamily="34" charset="0"/>
                <a:ea typeface="+mj-ea"/>
                <a:cs typeface="Segoe UI Semibold" panose="020B0702040204020203" pitchFamily="34" charset="0"/>
              </a:defRPr>
            </a:lvl1pPr>
          </a:lstStyle>
          <a:p>
            <a:r>
              <a:rPr lang="en-US"/>
              <a:t>Click to edit Master title style</a:t>
            </a:r>
          </a:p>
        </p:txBody>
      </p:sp>
      <p:sp>
        <p:nvSpPr>
          <p:cNvPr id="22" name="文本占位符 3">
            <a:extLst>
              <a:ext uri="{FF2B5EF4-FFF2-40B4-BE49-F238E27FC236}">
                <a16:creationId xmlns:a16="http://schemas.microsoft.com/office/drawing/2014/main" id="{53551CA8-3893-4798-AD18-62C5C646C8C2}"/>
              </a:ext>
            </a:extLst>
          </p:cNvPr>
          <p:cNvSpPr>
            <a:spLocks noGrp="1"/>
          </p:cNvSpPr>
          <p:nvPr>
            <p:ph type="body" sz="half" idx="13" hasCustomPrompt="1"/>
          </p:nvPr>
        </p:nvSpPr>
        <p:spPr>
          <a:xfrm>
            <a:off x="839788" y="1346883"/>
            <a:ext cx="3932237" cy="1255534"/>
          </a:xfrm>
        </p:spPr>
        <p:txBody>
          <a:bodyPr>
            <a:noAutofit/>
          </a:bodyPr>
          <a:lstStyle>
            <a:lvl1pPr marL="0" indent="0">
              <a:buNone/>
              <a:defRPr sz="2800" b="1" baseline="0">
                <a:solidFill>
                  <a:schemeClr val="accent1">
                    <a:lumMod val="50000"/>
                  </a:schemeClr>
                </a:solidFill>
                <a:latin typeface="Segoe UI" panose="020B0502040204020203" pitchFamily="34" charset="0"/>
                <a:cs typeface="Segoe UI" panose="020B0502040204020203"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zh-CN"/>
              <a:t>Click here to edit subtitle</a:t>
            </a:r>
            <a:endParaRPr lang="zh-CN" altLang="en-US"/>
          </a:p>
        </p:txBody>
      </p:sp>
      <p:sp>
        <p:nvSpPr>
          <p:cNvPr id="16" name="TextBox 15"/>
          <p:cNvSpPr txBox="1"/>
          <p:nvPr userDrawn="1"/>
        </p:nvSpPr>
        <p:spPr>
          <a:xfrm>
            <a:off x="250371" y="6352143"/>
            <a:ext cx="7713372" cy="369332"/>
          </a:xfrm>
          <a:prstGeom prst="rect">
            <a:avLst/>
          </a:prstGeom>
          <a:noFill/>
        </p:spPr>
        <p:txBody>
          <a:bodyPr wrap="square" rtlCol="0" anchor="ctr" anchorCtr="0">
            <a:noAutofit/>
          </a:bodyPr>
          <a:lstStyle/>
          <a:p>
            <a:r>
              <a:rPr lang="en-US" sz="1200" kern="1200">
                <a:solidFill>
                  <a:schemeClr val="tx1">
                    <a:tint val="75000"/>
                  </a:schemeClr>
                </a:solidFill>
                <a:latin typeface="Segoe"/>
                <a:ea typeface="+mn-ea"/>
                <a:cs typeface="+mn-cs"/>
              </a:rPr>
              <a:t>Massachusetts Department of</a:t>
            </a:r>
            <a:r>
              <a:rPr lang="en-US" baseline="0">
                <a:latin typeface="Segoe"/>
              </a:rPr>
              <a:t> </a:t>
            </a:r>
            <a:r>
              <a:rPr lang="en-US" sz="1200" kern="1200">
                <a:solidFill>
                  <a:schemeClr val="tx1">
                    <a:tint val="75000"/>
                  </a:schemeClr>
                </a:solidFill>
                <a:latin typeface="Segoe"/>
                <a:ea typeface="+mn-ea"/>
                <a:cs typeface="+mn-cs"/>
              </a:rPr>
              <a:t>Elementary</a:t>
            </a:r>
            <a:r>
              <a:rPr lang="en-US" baseline="0">
                <a:latin typeface="Segoe"/>
              </a:rPr>
              <a:t> </a:t>
            </a:r>
            <a:r>
              <a:rPr lang="en-US" sz="1200" kern="1200">
                <a:solidFill>
                  <a:schemeClr val="tx1">
                    <a:tint val="75000"/>
                  </a:schemeClr>
                </a:solidFill>
                <a:latin typeface="Segoe"/>
                <a:ea typeface="+mn-ea"/>
                <a:cs typeface="+mn-cs"/>
              </a:rPr>
              <a:t>and</a:t>
            </a:r>
            <a:r>
              <a:rPr lang="en-US" baseline="0">
                <a:latin typeface="Segoe"/>
              </a:rPr>
              <a:t> </a:t>
            </a:r>
            <a:r>
              <a:rPr lang="en-US" sz="1200" kern="1200">
                <a:solidFill>
                  <a:schemeClr val="tx1">
                    <a:tint val="75000"/>
                  </a:schemeClr>
                </a:solidFill>
                <a:latin typeface="Segoe"/>
                <a:ea typeface="+mn-ea"/>
                <a:cs typeface="+mn-cs"/>
              </a:rPr>
              <a:t>Secondary</a:t>
            </a:r>
            <a:r>
              <a:rPr lang="en-US" baseline="0">
                <a:latin typeface="Segoe"/>
              </a:rPr>
              <a:t> </a:t>
            </a:r>
            <a:r>
              <a:rPr lang="en-US" sz="1200" kern="1200">
                <a:solidFill>
                  <a:schemeClr val="tx1">
                    <a:tint val="75000"/>
                  </a:schemeClr>
                </a:solidFill>
                <a:latin typeface="Segoe"/>
                <a:ea typeface="+mn-ea"/>
                <a:cs typeface="+mn-cs"/>
              </a:rPr>
              <a:t>Education</a:t>
            </a:r>
          </a:p>
        </p:txBody>
      </p:sp>
    </p:spTree>
    <p:extLst>
      <p:ext uri="{BB962C8B-B14F-4D97-AF65-F5344CB8AC3E}">
        <p14:creationId xmlns:p14="http://schemas.microsoft.com/office/powerpoint/2010/main" val="25802730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307012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713B8FF0-B949-418A-B884-7856ED3FF03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Autofit/>
          </a:bodyPr>
          <a:lstStyle/>
          <a:p>
            <a:r>
              <a:rPr lang="en-US" altLang="zh-CN"/>
              <a:t>Click here to edit master title</a:t>
            </a:r>
            <a:endParaRPr lang="zh-CN" altLang="en-US"/>
          </a:p>
        </p:txBody>
      </p:sp>
      <p:sp>
        <p:nvSpPr>
          <p:cNvPr id="3" name="文本占位符 2">
            <a:extLst>
              <a:ext uri="{FF2B5EF4-FFF2-40B4-BE49-F238E27FC236}">
                <a16:creationId xmlns:a16="http://schemas.microsoft.com/office/drawing/2014/main" id="{4D3B3FFB-82AC-4EC9-A398-722C2D7E7627}"/>
              </a:ext>
            </a:extLst>
          </p:cNvPr>
          <p:cNvSpPr>
            <a:spLocks noGrp="1"/>
          </p:cNvSpPr>
          <p:nvPr>
            <p:ph type="body" idx="1"/>
          </p:nvPr>
        </p:nvSpPr>
        <p:spPr>
          <a:xfrm>
            <a:off x="838200" y="1825625"/>
            <a:ext cx="10515600" cy="4351338"/>
          </a:xfrm>
          <a:prstGeom prst="rect">
            <a:avLst/>
          </a:prstGeom>
        </p:spPr>
        <p:txBody>
          <a:bodyPr vert="horz" lIns="91440" tIns="45720" rIns="91440" bIns="45720" rtlCol="0">
            <a:noAutofit/>
          </a:bodyPr>
          <a:lstStyle/>
          <a:p>
            <a:pPr lvl="0"/>
            <a:r>
              <a:rPr lang="en-US" altLang="zh-CN"/>
              <a:t>Click here to edit text</a:t>
            </a:r>
            <a:endParaRPr lang="zh-CN" altLang="en-US"/>
          </a:p>
          <a:p>
            <a:pPr lvl="1"/>
            <a:r>
              <a:rPr lang="en-US" altLang="zh-CN"/>
              <a:t>Second level</a:t>
            </a:r>
            <a:endParaRPr lang="zh-CN" altLang="en-US"/>
          </a:p>
          <a:p>
            <a:pPr lvl="2"/>
            <a:r>
              <a:rPr lang="en-US" altLang="zh-CN"/>
              <a:t>Third level</a:t>
            </a:r>
            <a:endParaRPr lang="zh-CN" altLang="en-US"/>
          </a:p>
          <a:p>
            <a:pPr lvl="3"/>
            <a:r>
              <a:rPr lang="en-US" altLang="zh-CN"/>
              <a:t>Forth level</a:t>
            </a:r>
            <a:endParaRPr lang="zh-CN" altLang="en-US"/>
          </a:p>
          <a:p>
            <a:pPr lvl="4"/>
            <a:r>
              <a:rPr lang="en-US" altLang="zh-CN"/>
              <a:t>Fifth level</a:t>
            </a:r>
            <a:endParaRPr lang="zh-CN" altLang="en-US"/>
          </a:p>
        </p:txBody>
      </p:sp>
      <p:sp>
        <p:nvSpPr>
          <p:cNvPr id="4" name="日期占位符 3">
            <a:extLst>
              <a:ext uri="{FF2B5EF4-FFF2-40B4-BE49-F238E27FC236}">
                <a16:creationId xmlns:a16="http://schemas.microsoft.com/office/drawing/2014/main" id="{61977E61-00A2-43A0-9328-9D066838A9B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4668EC-92F0-4572-9577-023BA49E05D2}" type="datetime1">
              <a:rPr lang="en-US" altLang="zh-CN" smtClean="0"/>
              <a:pPr/>
              <a:t>6/28/2022</a:t>
            </a:fld>
            <a:endParaRPr lang="zh-CN" altLang="en-US"/>
          </a:p>
        </p:txBody>
      </p:sp>
      <p:sp>
        <p:nvSpPr>
          <p:cNvPr id="5" name="页脚占位符 4">
            <a:extLst>
              <a:ext uri="{FF2B5EF4-FFF2-40B4-BE49-F238E27FC236}">
                <a16:creationId xmlns:a16="http://schemas.microsoft.com/office/drawing/2014/main" id="{EC850DC4-B6F4-4C90-A6C9-8DF7DE7F5EB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5C65AC83-998D-49FC-8885-4FB383A9372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27229C-EC7B-4063-A33B-28A5E87E32ED}" type="slidenum">
              <a:rPr lang="zh-CN" altLang="en-US" smtClean="0"/>
              <a:pPr/>
              <a:t>‹#›</a:t>
            </a:fld>
            <a:endParaRPr lang="zh-CN" altLang="en-US"/>
          </a:p>
        </p:txBody>
      </p:sp>
    </p:spTree>
    <p:extLst>
      <p:ext uri="{BB962C8B-B14F-4D97-AF65-F5344CB8AC3E}">
        <p14:creationId xmlns:p14="http://schemas.microsoft.com/office/powerpoint/2010/main" val="1578416296"/>
      </p:ext>
    </p:extLst>
  </p:cSld>
  <p:clrMap bg1="lt1" tx1="dk1" bg2="lt2" tx2="dk2" accent1="accent1" accent2="accent2" accent3="accent3" accent4="accent4" accent5="accent5" accent6="accent6" hlink="hlink" folHlink="folHlink"/>
  <p:sldLayoutIdLst>
    <p:sldLayoutId id="2147483680" r:id="rId1"/>
    <p:sldLayoutId id="2147483665" r:id="rId2"/>
    <p:sldLayoutId id="2147483655" r:id="rId3"/>
    <p:sldLayoutId id="2147483661" r:id="rId4"/>
    <p:sldLayoutId id="2147483660" r:id="rId5"/>
    <p:sldLayoutId id="2147483664" r:id="rId6"/>
    <p:sldLayoutId id="2147483681" r:id="rId7"/>
    <p:sldLayoutId id="2147483683" r:id="rId8"/>
    <p:sldLayoutId id="2147483682" r:id="rId9"/>
    <p:sldLayoutId id="2147483663" r:id="rId10"/>
    <p:sldLayoutId id="2147483662" r:id="rId11"/>
    <p:sldLayoutId id="2147483666" r:id="rId12"/>
  </p:sldLayoutIdLst>
  <p:hf hdr="0"/>
  <p:txStyles>
    <p:titleStyle>
      <a:lvl1pPr algn="l" defTabSz="914400" rtl="0" eaLnBrk="1" latinLnBrk="0" hangingPunct="1">
        <a:lnSpc>
          <a:spcPct val="90000"/>
        </a:lnSpc>
        <a:spcBef>
          <a:spcPct val="0"/>
        </a:spcBef>
        <a:buNone/>
        <a:defRPr sz="3000" kern="1200" baseline="0">
          <a:solidFill>
            <a:schemeClr val="tx1"/>
          </a:solidFill>
          <a:latin typeface="Segoe UI Semibold" panose="020B0702040204020203" pitchFamily="34" charset="0"/>
          <a:ea typeface="+mj-ea"/>
          <a:cs typeface="Segoe UI Semibold" panose="020B0702040204020203" pitchFamily="34" charset="0"/>
        </a:defRPr>
      </a:lvl1pPr>
    </p:titleStyle>
    <p:bodyStyle>
      <a:lvl1pPr marL="228600" indent="-228600" algn="l" defTabSz="914400" rtl="0" eaLnBrk="1" latinLnBrk="0" hangingPunct="1">
        <a:lnSpc>
          <a:spcPct val="90000"/>
        </a:lnSpc>
        <a:spcBef>
          <a:spcPts val="1000"/>
        </a:spcBef>
        <a:buClr>
          <a:srgbClr val="E38526"/>
        </a:buClr>
        <a:buFont typeface="Arial" panose="020B0604020202020204" pitchFamily="34" charset="0"/>
        <a:buChar char="•"/>
        <a:defRPr sz="3200" kern="1200" baseline="0">
          <a:solidFill>
            <a:schemeClr val="accent1">
              <a:lumMod val="50000"/>
            </a:schemeClr>
          </a:solidFill>
          <a:latin typeface="Segoe UI" panose="020B0502040204020203" pitchFamily="34" charset="0"/>
          <a:ea typeface="+mn-ea"/>
          <a:cs typeface="Segoe UI" panose="020B0502040204020203" pitchFamily="34" charset="0"/>
        </a:defRPr>
      </a:lvl1pPr>
      <a:lvl2pPr marL="736600" indent="-279400" algn="l" defTabSz="914400" rtl="0" eaLnBrk="1" latinLnBrk="0" hangingPunct="1">
        <a:lnSpc>
          <a:spcPct val="90000"/>
        </a:lnSpc>
        <a:spcBef>
          <a:spcPts val="500"/>
        </a:spcBef>
        <a:buClr>
          <a:srgbClr val="E38526"/>
        </a:buClr>
        <a:buFont typeface="Courier New" panose="02070309020205020404" pitchFamily="49" charset="0"/>
        <a:buChar char="o"/>
        <a:defRPr sz="2800" kern="1200">
          <a:solidFill>
            <a:schemeClr val="accent1">
              <a:lumMod val="50000"/>
            </a:schemeClr>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90000"/>
        </a:lnSpc>
        <a:spcBef>
          <a:spcPts val="500"/>
        </a:spcBef>
        <a:buClr>
          <a:srgbClr val="E38526"/>
        </a:buClr>
        <a:buFont typeface="Wingdings" panose="05000000000000000000" pitchFamily="2" charset="2"/>
        <a:buChar char="§"/>
        <a:defRPr sz="2400" kern="1200">
          <a:solidFill>
            <a:schemeClr val="accent1">
              <a:lumMod val="50000"/>
            </a:schemeClr>
          </a:solidFill>
          <a:latin typeface="Segoe UI" panose="020B0502040204020203" pitchFamily="34" charset="0"/>
          <a:ea typeface="+mn-ea"/>
          <a:cs typeface="Segoe UI" panose="020B0502040204020203" pitchFamily="34" charset="0"/>
        </a:defRPr>
      </a:lvl3pPr>
      <a:lvl4pPr marL="1651000" indent="-279400" algn="l" defTabSz="914400" rtl="0" eaLnBrk="1" latinLnBrk="0" hangingPunct="1">
        <a:lnSpc>
          <a:spcPct val="90000"/>
        </a:lnSpc>
        <a:spcBef>
          <a:spcPts val="500"/>
        </a:spcBef>
        <a:buClr>
          <a:srgbClr val="E38526"/>
        </a:buClr>
        <a:buFont typeface="Wingdings" panose="05000000000000000000" pitchFamily="2" charset="2"/>
        <a:buChar char="Ø"/>
        <a:defRPr sz="2000" kern="1200">
          <a:solidFill>
            <a:schemeClr val="accent1">
              <a:lumMod val="50000"/>
            </a:schemeClr>
          </a:solidFill>
          <a:latin typeface="Segoe UI" panose="020B0502040204020203" pitchFamily="34" charset="0"/>
          <a:ea typeface="+mn-ea"/>
          <a:cs typeface="Segoe UI" panose="020B0502040204020203" pitchFamily="34" charset="0"/>
        </a:defRPr>
      </a:lvl4pPr>
      <a:lvl5pPr marL="2116138" indent="-287338" algn="l" defTabSz="914400" rtl="0" eaLnBrk="1" latinLnBrk="0" hangingPunct="1">
        <a:lnSpc>
          <a:spcPct val="90000"/>
        </a:lnSpc>
        <a:spcBef>
          <a:spcPts val="500"/>
        </a:spcBef>
        <a:buClr>
          <a:srgbClr val="E38526"/>
        </a:buClr>
        <a:buFont typeface="Wingdings" panose="05000000000000000000" pitchFamily="2" charset="2"/>
        <a:buChar char="v"/>
        <a:defRPr sz="2000" kern="1200">
          <a:solidFill>
            <a:schemeClr val="accent1">
              <a:lumMod val="50000"/>
            </a:schemeClr>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406654" y="1958195"/>
            <a:ext cx="6678954" cy="2450031"/>
          </a:xfrm>
        </p:spPr>
        <p:txBody>
          <a:bodyPr/>
          <a:lstStyle/>
          <a:p>
            <a:pPr algn="ctr"/>
            <a:r>
              <a:rPr lang="en-US" sz="3600" dirty="0">
                <a:latin typeface="Segoe"/>
                <a:cs typeface="Segoe SemiBold" panose="020B0703040204020203" pitchFamily="34" charset="0"/>
              </a:rPr>
              <a:t>Update on State Education Budget, ESSER &amp; SOA Spending </a:t>
            </a:r>
            <a:endParaRPr lang="en-US" dirty="0">
              <a:latin typeface="Segoe"/>
            </a:endParaRPr>
          </a:p>
        </p:txBody>
      </p:sp>
      <p:sp>
        <p:nvSpPr>
          <p:cNvPr id="3" name="Subtitle 2"/>
          <p:cNvSpPr>
            <a:spLocks noGrp="1"/>
          </p:cNvSpPr>
          <p:nvPr>
            <p:ph type="subTitle" idx="1"/>
          </p:nvPr>
        </p:nvSpPr>
        <p:spPr>
          <a:xfrm>
            <a:off x="5405483" y="4517687"/>
            <a:ext cx="6683404" cy="1430352"/>
          </a:xfrm>
        </p:spPr>
        <p:txBody>
          <a:bodyPr/>
          <a:lstStyle/>
          <a:p>
            <a:pPr algn="ctr">
              <a:lnSpc>
                <a:spcPct val="100000"/>
              </a:lnSpc>
              <a:spcBef>
                <a:spcPts val="0"/>
              </a:spcBef>
            </a:pPr>
            <a:r>
              <a:rPr lang="en-US" altLang="zh-CN" sz="2000">
                <a:solidFill>
                  <a:schemeClr val="tx1">
                    <a:lumMod val="50000"/>
                  </a:schemeClr>
                </a:solidFill>
                <a:latin typeface="Segoe"/>
              </a:rPr>
              <a:t>Bill Bell, Chief Financial Officer</a:t>
            </a:r>
          </a:p>
          <a:p>
            <a:pPr algn="ctr">
              <a:lnSpc>
                <a:spcPct val="100000"/>
              </a:lnSpc>
              <a:spcBef>
                <a:spcPts val="0"/>
              </a:spcBef>
            </a:pPr>
            <a:r>
              <a:rPr lang="en-US" altLang="zh-CN" sz="2000">
                <a:solidFill>
                  <a:schemeClr val="tx1">
                    <a:lumMod val="50000"/>
                  </a:schemeClr>
                </a:solidFill>
                <a:latin typeface="Segoe"/>
              </a:rPr>
              <a:t>Komal Bhasin, Chief School Officer</a:t>
            </a:r>
          </a:p>
          <a:p>
            <a:pPr algn="ctr">
              <a:lnSpc>
                <a:spcPct val="100000"/>
              </a:lnSpc>
              <a:spcBef>
                <a:spcPts val="0"/>
              </a:spcBef>
            </a:pPr>
            <a:r>
              <a:rPr lang="en-US" altLang="zh-CN" sz="2000">
                <a:solidFill>
                  <a:schemeClr val="tx1">
                    <a:lumMod val="50000"/>
                  </a:schemeClr>
                </a:solidFill>
                <a:latin typeface="Segoe"/>
              </a:rPr>
              <a:t>Simone Lynch, Director of Federal Grant Programs</a:t>
            </a:r>
          </a:p>
          <a:p>
            <a:pPr algn="ctr">
              <a:lnSpc>
                <a:spcPct val="100000"/>
              </a:lnSpc>
              <a:spcBef>
                <a:spcPts val="0"/>
              </a:spcBef>
            </a:pPr>
            <a:r>
              <a:rPr lang="en-US" altLang="zh-CN" sz="2000">
                <a:solidFill>
                  <a:schemeClr val="tx1">
                    <a:lumMod val="50000"/>
                  </a:schemeClr>
                </a:solidFill>
                <a:latin typeface="Segoe"/>
              </a:rPr>
              <a:t>Julia Jou, Budget Director</a:t>
            </a:r>
          </a:p>
          <a:p>
            <a:pPr algn="ctr"/>
            <a:r>
              <a:rPr lang="en-US" altLang="zh-CN">
                <a:solidFill>
                  <a:schemeClr val="tx1">
                    <a:lumMod val="50000"/>
                  </a:schemeClr>
                </a:solidFill>
                <a:latin typeface="Segoe"/>
              </a:rPr>
              <a:t>  June 28, 2022</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3A1783-0778-4718-B55C-2A8476B059D5}"/>
              </a:ext>
            </a:extLst>
          </p:cNvPr>
          <p:cNvSpPr>
            <a:spLocks noGrp="1"/>
          </p:cNvSpPr>
          <p:nvPr>
            <p:ph type="title"/>
          </p:nvPr>
        </p:nvSpPr>
        <p:spPr/>
        <p:txBody>
          <a:bodyPr/>
          <a:lstStyle/>
          <a:p>
            <a:r>
              <a:rPr lang="en-US"/>
              <a:t>Planned ESSER Spending by Category</a:t>
            </a:r>
          </a:p>
        </p:txBody>
      </p:sp>
      <p:sp>
        <p:nvSpPr>
          <p:cNvPr id="4" name="Slide Number Placeholder 3">
            <a:extLst>
              <a:ext uri="{FF2B5EF4-FFF2-40B4-BE49-F238E27FC236}">
                <a16:creationId xmlns:a16="http://schemas.microsoft.com/office/drawing/2014/main" id="{0F56C2E9-23E6-44E4-860D-FEC6295F3489}"/>
              </a:ext>
            </a:extLst>
          </p:cNvPr>
          <p:cNvSpPr>
            <a:spLocks noGrp="1"/>
          </p:cNvSpPr>
          <p:nvPr>
            <p:ph type="sldNum" sz="quarter" idx="12"/>
          </p:nvPr>
        </p:nvSpPr>
        <p:spPr/>
        <p:txBody>
          <a:bodyPr/>
          <a:lstStyle/>
          <a:p>
            <a:fld id="{FF27229C-EC7B-4063-A33B-28A5E87E32ED}" type="slidenum">
              <a:rPr lang="zh-CN" altLang="en-US" smtClean="0"/>
              <a:pPr/>
              <a:t>10</a:t>
            </a:fld>
            <a:endParaRPr lang="zh-CN" altLang="en-US"/>
          </a:p>
        </p:txBody>
      </p:sp>
      <p:graphicFrame>
        <p:nvGraphicFramePr>
          <p:cNvPr id="6" name="Chart 5" descr="Planned ESSER Spending by Category graph">
            <a:extLst>
              <a:ext uri="{FF2B5EF4-FFF2-40B4-BE49-F238E27FC236}">
                <a16:creationId xmlns:a16="http://schemas.microsoft.com/office/drawing/2014/main" id="{3B348147-58C4-493A-B9E6-795309160579}"/>
              </a:ext>
            </a:extLst>
          </p:cNvPr>
          <p:cNvGraphicFramePr>
            <a:graphicFrameLocks/>
          </p:cNvGraphicFramePr>
          <p:nvPr>
            <p:extLst>
              <p:ext uri="{D42A27DB-BD31-4B8C-83A1-F6EECF244321}">
                <p14:modId xmlns:p14="http://schemas.microsoft.com/office/powerpoint/2010/main" val="2647902722"/>
              </p:ext>
            </p:extLst>
          </p:nvPr>
        </p:nvGraphicFramePr>
        <p:xfrm>
          <a:off x="838200" y="1209675"/>
          <a:ext cx="10276643" cy="526214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9433087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3A1783-0778-4718-B55C-2A8476B059D5}"/>
              </a:ext>
            </a:extLst>
          </p:cNvPr>
          <p:cNvSpPr>
            <a:spLocks noGrp="1"/>
          </p:cNvSpPr>
          <p:nvPr>
            <p:ph type="title"/>
          </p:nvPr>
        </p:nvSpPr>
        <p:spPr/>
        <p:txBody>
          <a:bodyPr/>
          <a:lstStyle/>
          <a:p>
            <a:r>
              <a:rPr lang="en-US" dirty="0"/>
              <a:t>Most Popular Initiatives: % of Districts using ESSER, by Category</a:t>
            </a:r>
          </a:p>
        </p:txBody>
      </p:sp>
      <p:sp>
        <p:nvSpPr>
          <p:cNvPr id="4" name="Slide Number Placeholder 3">
            <a:extLst>
              <a:ext uri="{FF2B5EF4-FFF2-40B4-BE49-F238E27FC236}">
                <a16:creationId xmlns:a16="http://schemas.microsoft.com/office/drawing/2014/main" id="{0F56C2E9-23E6-44E4-860D-FEC6295F3489}"/>
              </a:ext>
            </a:extLst>
          </p:cNvPr>
          <p:cNvSpPr>
            <a:spLocks noGrp="1"/>
          </p:cNvSpPr>
          <p:nvPr>
            <p:ph type="sldNum" sz="quarter" idx="12"/>
          </p:nvPr>
        </p:nvSpPr>
        <p:spPr/>
        <p:txBody>
          <a:bodyPr/>
          <a:lstStyle/>
          <a:p>
            <a:fld id="{FF27229C-EC7B-4063-A33B-28A5E87E32ED}" type="slidenum">
              <a:rPr lang="zh-CN" altLang="en-US" smtClean="0"/>
              <a:pPr/>
              <a:t>11</a:t>
            </a:fld>
            <a:endParaRPr lang="zh-CN" altLang="en-US"/>
          </a:p>
        </p:txBody>
      </p:sp>
      <p:graphicFrame>
        <p:nvGraphicFramePr>
          <p:cNvPr id="5" name="Chart 4" descr="Most popular initiatives: % of districts using ESSER, by category">
            <a:extLst>
              <a:ext uri="{FF2B5EF4-FFF2-40B4-BE49-F238E27FC236}">
                <a16:creationId xmlns:a16="http://schemas.microsoft.com/office/drawing/2014/main" id="{2CA0DA53-E77D-44C5-8CCF-9BD0AE9097B4}"/>
              </a:ext>
            </a:extLst>
          </p:cNvPr>
          <p:cNvGraphicFramePr>
            <a:graphicFrameLocks/>
          </p:cNvGraphicFramePr>
          <p:nvPr>
            <p:extLst>
              <p:ext uri="{D42A27DB-BD31-4B8C-83A1-F6EECF244321}">
                <p14:modId xmlns:p14="http://schemas.microsoft.com/office/powerpoint/2010/main" val="2169093120"/>
              </p:ext>
            </p:extLst>
          </p:nvPr>
        </p:nvGraphicFramePr>
        <p:xfrm>
          <a:off x="1039704" y="1201899"/>
          <a:ext cx="9631255" cy="551957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1962670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F12D411-DA3B-49D2-A739-003E1C729AAA}"/>
              </a:ext>
            </a:extLst>
          </p:cNvPr>
          <p:cNvSpPr txBox="1"/>
          <p:nvPr/>
        </p:nvSpPr>
        <p:spPr>
          <a:xfrm>
            <a:off x="2394011" y="2246051"/>
            <a:ext cx="7119891" cy="1323439"/>
          </a:xfrm>
          <a:prstGeom prst="rect">
            <a:avLst/>
          </a:prstGeom>
          <a:noFill/>
        </p:spPr>
        <p:txBody>
          <a:bodyPr wrap="square" rtlCol="0">
            <a:spAutoFit/>
          </a:bodyPr>
          <a:lstStyle/>
          <a:p>
            <a:r>
              <a:rPr lang="en-US" sz="4000" b="1" dirty="0"/>
              <a:t>Student Opportunity Act Update</a:t>
            </a:r>
          </a:p>
        </p:txBody>
      </p:sp>
      <p:sp>
        <p:nvSpPr>
          <p:cNvPr id="3" name="Title 2">
            <a:extLst>
              <a:ext uri="{FF2B5EF4-FFF2-40B4-BE49-F238E27FC236}">
                <a16:creationId xmlns:a16="http://schemas.microsoft.com/office/drawing/2014/main" id="{3563650A-9321-E100-1639-98AA9A5252A9}"/>
              </a:ext>
            </a:extLst>
          </p:cNvPr>
          <p:cNvSpPr>
            <a:spLocks noGrp="1"/>
          </p:cNvSpPr>
          <p:nvPr>
            <p:ph type="title" idx="4294967295"/>
          </p:nvPr>
        </p:nvSpPr>
        <p:spPr>
          <a:xfrm>
            <a:off x="838200" y="-1325563"/>
            <a:ext cx="10515600" cy="1325563"/>
          </a:xfrm>
        </p:spPr>
        <p:txBody>
          <a:bodyPr vert="horz" lIns="91440" tIns="45720" rIns="91440" bIns="45720" rtlCol="0" anchor="b">
            <a:noAutofit/>
          </a:bodyPr>
          <a:lstStyle/>
          <a:p>
            <a:r>
              <a:rPr lang="en-US" dirty="0"/>
              <a:t>Student Opportunity Act Update</a:t>
            </a:r>
            <a:br>
              <a:rPr lang="en-US" dirty="0"/>
            </a:br>
            <a:endParaRPr lang="en-US" dirty="0"/>
          </a:p>
        </p:txBody>
      </p:sp>
    </p:spTree>
    <p:extLst>
      <p:ext uri="{BB962C8B-B14F-4D97-AF65-F5344CB8AC3E}">
        <p14:creationId xmlns:p14="http://schemas.microsoft.com/office/powerpoint/2010/main" val="7614492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010E4B-F4EB-4C07-A7A7-4021837317C3}"/>
              </a:ext>
            </a:extLst>
          </p:cNvPr>
          <p:cNvSpPr>
            <a:spLocks noGrp="1"/>
          </p:cNvSpPr>
          <p:nvPr>
            <p:ph type="title"/>
          </p:nvPr>
        </p:nvSpPr>
        <p:spPr/>
        <p:txBody>
          <a:bodyPr/>
          <a:lstStyle/>
          <a:p>
            <a:r>
              <a:rPr lang="en-US" sz="2400">
                <a:effectLst/>
                <a:latin typeface="Segoe UI" panose="020B0502040204020203" pitchFamily="34" charset="0"/>
                <a:ea typeface="Times New Roman" panose="02020603050405020304" pitchFamily="18" charset="0"/>
                <a:cs typeface="Segoe UI" panose="020B0502040204020203" pitchFamily="34" charset="0"/>
              </a:rPr>
              <a:t>AN ACT RELATIVE TO EDUCATIONAL OPPORTUNITY FOR STUDENTS</a:t>
            </a:r>
            <a:r>
              <a:rPr lang="en-US" sz="2400">
                <a:solidFill>
                  <a:srgbClr val="333333"/>
                </a:solidFill>
                <a:effectLst/>
                <a:latin typeface="Segoe UI" panose="020B0502040204020203" pitchFamily="34" charset="0"/>
                <a:ea typeface="Times New Roman" panose="02020603050405020304" pitchFamily="18" charset="0"/>
                <a:cs typeface="Segoe UI" panose="020B0502040204020203" pitchFamily="34" charset="0"/>
              </a:rPr>
              <a:t> </a:t>
            </a:r>
            <a:br>
              <a:rPr lang="en-US" sz="2400">
                <a:effectLst/>
                <a:latin typeface="Segoe UI" panose="020B0502040204020203" pitchFamily="34" charset="0"/>
                <a:ea typeface="Times New Roman" panose="02020603050405020304" pitchFamily="18" charset="0"/>
                <a:cs typeface="Segoe UI" panose="020B0502040204020203" pitchFamily="34" charset="0"/>
              </a:rPr>
            </a:br>
            <a:r>
              <a:rPr lang="en-US" sz="2400">
                <a:effectLst/>
                <a:latin typeface="Segoe UI" panose="020B0502040204020203" pitchFamily="34" charset="0"/>
                <a:ea typeface="Times New Roman" panose="02020603050405020304" pitchFamily="18" charset="0"/>
                <a:cs typeface="Segoe UI" panose="020B0502040204020203" pitchFamily="34" charset="0"/>
              </a:rPr>
              <a:t>(</a:t>
            </a:r>
            <a:r>
              <a:rPr lang="en-US" sz="1600">
                <a:latin typeface="Segoe UI" panose="020B0502040204020203" pitchFamily="34" charset="0"/>
                <a:cs typeface="Segoe UI" panose="020B0502040204020203" pitchFamily="34" charset="0"/>
              </a:rPr>
              <a:t>a/k/a The Student Opportunity Act, Chapter 132 of the Acts of 2019)</a:t>
            </a:r>
            <a:endParaRPr lang="en-US" sz="2400">
              <a:effectLst/>
              <a:latin typeface="Segoe UI" panose="020B0502040204020203" pitchFamily="34" charset="0"/>
              <a:ea typeface="Times New Roman" panose="02020603050405020304" pitchFamily="18" charset="0"/>
              <a:cs typeface="Segoe UI" panose="020B0502040204020203" pitchFamily="34" charset="0"/>
            </a:endParaRPr>
          </a:p>
        </p:txBody>
      </p:sp>
      <p:sp>
        <p:nvSpPr>
          <p:cNvPr id="3" name="Text Placeholder 2">
            <a:extLst>
              <a:ext uri="{FF2B5EF4-FFF2-40B4-BE49-F238E27FC236}">
                <a16:creationId xmlns:a16="http://schemas.microsoft.com/office/drawing/2014/main" id="{52360166-E6AA-4921-A7D8-CFF6A3C67C47}"/>
              </a:ext>
            </a:extLst>
          </p:cNvPr>
          <p:cNvSpPr>
            <a:spLocks noGrp="1"/>
          </p:cNvSpPr>
          <p:nvPr>
            <p:ph type="body" idx="1"/>
          </p:nvPr>
        </p:nvSpPr>
        <p:spPr>
          <a:xfrm>
            <a:off x="511887" y="1286190"/>
            <a:ext cx="10913783" cy="4752800"/>
          </a:xfrm>
        </p:spPr>
        <p:txBody>
          <a:bodyPr vert="horz" lIns="91440" tIns="45720" rIns="91440" bIns="45720" rtlCol="0" anchor="t">
            <a:noAutofit/>
          </a:bodyPr>
          <a:lstStyle/>
          <a:p>
            <a:pPr>
              <a:buFont typeface="Wingdings" panose="05000000000000000000" pitchFamily="2" charset="2"/>
              <a:buChar char="Ø"/>
            </a:pPr>
            <a:r>
              <a:rPr lang="en-US" sz="2200">
                <a:solidFill>
                  <a:srgbClr val="333333"/>
                </a:solidFill>
              </a:rPr>
              <a:t>A key goal: narrow gaps in learning experiences, student achievement, and post-secondary outcomes for student groups</a:t>
            </a:r>
          </a:p>
          <a:p>
            <a:pPr marL="1225550" lvl="2" indent="-285750"/>
            <a:r>
              <a:rPr lang="en-US" sz="1800">
                <a:solidFill>
                  <a:srgbClr val="333333"/>
                </a:solidFill>
              </a:rPr>
              <a:t>Aligned to Commissioner Riley’s goals in </a:t>
            </a:r>
            <a:r>
              <a:rPr lang="en-US" sz="1800" i="1">
                <a:solidFill>
                  <a:srgbClr val="333333"/>
                </a:solidFill>
              </a:rPr>
              <a:t>Our Way Forward </a:t>
            </a:r>
            <a:r>
              <a:rPr lang="en-US" sz="1800">
                <a:solidFill>
                  <a:srgbClr val="333333"/>
                </a:solidFill>
              </a:rPr>
              <a:t>and goals of ESSER</a:t>
            </a:r>
          </a:p>
          <a:p>
            <a:pPr marL="939800" lvl="2" indent="0">
              <a:buNone/>
            </a:pPr>
            <a:endParaRPr lang="en-US" sz="1800">
              <a:solidFill>
                <a:srgbClr val="333333"/>
              </a:solidFill>
            </a:endParaRPr>
          </a:p>
          <a:p>
            <a:pPr>
              <a:buFont typeface="Wingdings" panose="05000000000000000000" pitchFamily="2" charset="2"/>
              <a:buChar char="Ø"/>
            </a:pPr>
            <a:r>
              <a:rPr lang="en-US" sz="2200">
                <a:solidFill>
                  <a:srgbClr val="333333"/>
                </a:solidFill>
              </a:rPr>
              <a:t>Funding approaches and supports for addressing inequities</a:t>
            </a:r>
          </a:p>
          <a:p>
            <a:pPr marL="1225550" lvl="2" indent="-285750"/>
            <a:r>
              <a:rPr lang="en-US" sz="1800">
                <a:solidFill>
                  <a:srgbClr val="333333"/>
                </a:solidFill>
              </a:rPr>
              <a:t>Revises the Chapter 70 funding formula to address inequities in how funds are allocated</a:t>
            </a:r>
          </a:p>
          <a:p>
            <a:pPr marL="1225550" lvl="2" indent="-285750"/>
            <a:r>
              <a:rPr lang="en-US" sz="1800">
                <a:solidFill>
                  <a:srgbClr val="333333"/>
                </a:solidFill>
              </a:rPr>
              <a:t>Substantial commitment to increasing Chapter 70 funding to support K-12 education</a:t>
            </a:r>
          </a:p>
          <a:p>
            <a:pPr marL="1225550" lvl="2" indent="-285750"/>
            <a:r>
              <a:rPr lang="en-US" sz="1800">
                <a:solidFill>
                  <a:srgbClr val="333333"/>
                </a:solidFill>
              </a:rPr>
              <a:t>Establishes Twenty-First Century Education Trust Fund to support education program</a:t>
            </a:r>
          </a:p>
          <a:p>
            <a:pPr marL="939800" lvl="2" indent="0">
              <a:buNone/>
            </a:pPr>
            <a:endParaRPr lang="en-US" sz="1800">
              <a:solidFill>
                <a:srgbClr val="333333"/>
              </a:solidFill>
            </a:endParaRPr>
          </a:p>
          <a:p>
            <a:pPr>
              <a:buFont typeface="Wingdings" panose="05000000000000000000" pitchFamily="2" charset="2"/>
              <a:buChar char="Ø"/>
            </a:pPr>
            <a:r>
              <a:rPr lang="en-US" sz="2200">
                <a:solidFill>
                  <a:srgbClr val="333333"/>
                </a:solidFill>
              </a:rPr>
              <a:t>Legislative expectations: funding will contribute to progress in closing gaps</a:t>
            </a:r>
          </a:p>
          <a:p>
            <a:pPr marL="1225550" lvl="2" indent="-285750"/>
            <a:r>
              <a:rPr lang="en-US" sz="1800">
                <a:solidFill>
                  <a:srgbClr val="333333"/>
                </a:solidFill>
              </a:rPr>
              <a:t>Districts develop, fund, and implement 3-year gap-closing plans</a:t>
            </a:r>
          </a:p>
          <a:p>
            <a:pPr marL="1225550" lvl="2" indent="-285750"/>
            <a:r>
              <a:rPr lang="en-US" sz="1800">
                <a:solidFill>
                  <a:srgbClr val="333333"/>
                </a:solidFill>
              </a:rPr>
              <a:t>DESE issues plan guidance and templates, sets targets, collects and posts districts' plans</a:t>
            </a:r>
          </a:p>
          <a:p>
            <a:pPr lvl="1">
              <a:buFont typeface="Wingdings" panose="05000000000000000000" pitchFamily="2" charset="2"/>
              <a:buChar char="§"/>
            </a:pPr>
            <a:endParaRPr lang="en-US" sz="1800">
              <a:solidFill>
                <a:srgbClr val="333333"/>
              </a:solidFill>
              <a:latin typeface="Helvetica" panose="020B0604020202020204" pitchFamily="34" charset="0"/>
              <a:cs typeface="Times New Roman" panose="02020603050405020304" pitchFamily="18" charset="0"/>
            </a:endParaRPr>
          </a:p>
          <a:p>
            <a:pPr lvl="1">
              <a:buFont typeface="Wingdings" panose="05000000000000000000" pitchFamily="2" charset="2"/>
              <a:buChar char="Ø"/>
            </a:pPr>
            <a:endParaRPr lang="en-US" sz="1800">
              <a:solidFill>
                <a:srgbClr val="333333"/>
              </a:solidFill>
              <a:latin typeface="Helvetica" panose="020B0604020202020204" pitchFamily="34" charset="0"/>
              <a:cs typeface="Times New Roman" panose="02020603050405020304" pitchFamily="18" charset="0"/>
            </a:endParaRPr>
          </a:p>
          <a:p>
            <a:pPr marL="939800" lvl="2" indent="0">
              <a:buNone/>
            </a:pPr>
            <a:endParaRPr lang="en-US" sz="1800">
              <a:solidFill>
                <a:srgbClr val="333333"/>
              </a:solidFill>
              <a:latin typeface="Helvetica" panose="020B0604020202020204" pitchFamily="34" charset="0"/>
              <a:cs typeface="Times New Roman" panose="02020603050405020304" pitchFamily="18" charset="0"/>
            </a:endParaRPr>
          </a:p>
          <a:p>
            <a:pPr marL="939800" lvl="2" indent="0">
              <a:buNone/>
            </a:pPr>
            <a:endParaRPr lang="en-US" sz="1000">
              <a:solidFill>
                <a:srgbClr val="333333"/>
              </a:solidFill>
              <a:effectLst/>
              <a:latin typeface="Helvetica" panose="020B0604020202020204" pitchFamily="34" charset="0"/>
              <a:ea typeface="Times New Roman" panose="02020603050405020304" pitchFamily="18" charset="0"/>
              <a:cs typeface="Times New Roman" panose="02020603050405020304" pitchFamily="18" charset="0"/>
            </a:endParaRPr>
          </a:p>
          <a:p>
            <a:pPr marL="25400" indent="0">
              <a:buNone/>
            </a:pP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25400" indent="0">
              <a:buNone/>
            </a:pPr>
            <a:endParaRPr lang="en-US"/>
          </a:p>
        </p:txBody>
      </p:sp>
      <p:sp>
        <p:nvSpPr>
          <p:cNvPr id="4" name="Slide Number Placeholder 3">
            <a:extLst>
              <a:ext uri="{FF2B5EF4-FFF2-40B4-BE49-F238E27FC236}">
                <a16:creationId xmlns:a16="http://schemas.microsoft.com/office/drawing/2014/main" id="{393132B9-8BC4-49D2-A9BA-12F490DF2200}"/>
              </a:ext>
            </a:extLst>
          </p:cNvPr>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US" sz="1200" b="0" i="0" u="none" strike="noStrike" kern="0" cap="none" spc="0" normalizeH="0" baseline="0" noProof="0" smtClean="0">
                <a:ln>
                  <a:noFill/>
                </a:ln>
                <a:solidFill>
                  <a:srgbClr val="203B6A"/>
                </a:solidFill>
                <a:effectLst/>
                <a:uLnTx/>
                <a:uFillTx/>
                <a:latin typeface="Quattrocento Sans"/>
                <a:sym typeface="Quattrocento Sans"/>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13</a:t>
            </a:fld>
            <a:endParaRPr kumimoji="0" lang="en-US" sz="1200" b="0" i="0" u="none" strike="noStrike" kern="0" cap="none" spc="0" normalizeH="0" baseline="0" noProof="0">
              <a:ln>
                <a:noFill/>
              </a:ln>
              <a:solidFill>
                <a:srgbClr val="203B6A"/>
              </a:solidFill>
              <a:effectLst/>
              <a:uLnTx/>
              <a:uFillTx/>
              <a:latin typeface="Quattrocento Sans"/>
              <a:sym typeface="Quattrocento Sans"/>
            </a:endParaRPr>
          </a:p>
        </p:txBody>
      </p:sp>
    </p:spTree>
    <p:extLst>
      <p:ext uri="{BB962C8B-B14F-4D97-AF65-F5344CB8AC3E}">
        <p14:creationId xmlns:p14="http://schemas.microsoft.com/office/powerpoint/2010/main" val="31384541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A41281-173A-E79C-19A0-12626EC83BED}"/>
              </a:ext>
            </a:extLst>
          </p:cNvPr>
          <p:cNvSpPr>
            <a:spLocks noGrp="1"/>
          </p:cNvSpPr>
          <p:nvPr>
            <p:ph type="title"/>
          </p:nvPr>
        </p:nvSpPr>
        <p:spPr/>
        <p:txBody>
          <a:bodyPr/>
          <a:lstStyle/>
          <a:p>
            <a:r>
              <a:rPr lang="en-US">
                <a:latin typeface="Segoe UI Semibold"/>
                <a:cs typeface="Segoe UI Semibold"/>
              </a:rPr>
              <a:t>FY22 Plan Amendment Expectations</a:t>
            </a:r>
            <a:endParaRPr lang="en-US"/>
          </a:p>
        </p:txBody>
      </p:sp>
      <p:sp>
        <p:nvSpPr>
          <p:cNvPr id="3" name="Content Placeholder 2">
            <a:extLst>
              <a:ext uri="{FF2B5EF4-FFF2-40B4-BE49-F238E27FC236}">
                <a16:creationId xmlns:a16="http://schemas.microsoft.com/office/drawing/2014/main" id="{E103F930-E0EB-F62B-BF9C-045D5E172A12}"/>
              </a:ext>
            </a:extLst>
          </p:cNvPr>
          <p:cNvSpPr>
            <a:spLocks noGrp="1"/>
          </p:cNvSpPr>
          <p:nvPr>
            <p:ph idx="1"/>
          </p:nvPr>
        </p:nvSpPr>
        <p:spPr/>
        <p:txBody>
          <a:bodyPr vert="horz" lIns="91440" tIns="45720" rIns="91440" bIns="45720" rtlCol="0" anchor="t">
            <a:noAutofit/>
          </a:bodyPr>
          <a:lstStyle/>
          <a:p>
            <a:pPr>
              <a:lnSpc>
                <a:spcPct val="90000"/>
              </a:lnSpc>
            </a:pPr>
            <a:r>
              <a:rPr lang="en-US">
                <a:latin typeface="Segoe UI"/>
                <a:cs typeface="Segoe UI"/>
              </a:rPr>
              <a:t>DESE SOA Plan Amendment Guidance asks districts to consider full picture of financial resources:</a:t>
            </a:r>
            <a:endParaRPr lang="en-US"/>
          </a:p>
          <a:p>
            <a:pPr lvl="1">
              <a:lnSpc>
                <a:spcPct val="90000"/>
              </a:lnSpc>
              <a:buFont typeface="Arial" panose="020B0604020202020204" pitchFamily="34" charset="0"/>
              <a:buChar char="•"/>
            </a:pPr>
            <a:r>
              <a:rPr lang="en-US">
                <a:latin typeface="Segoe UI"/>
                <a:cs typeface="Segoe UI"/>
              </a:rPr>
              <a:t>Strongly recommends multi-year planning that strategically braids ESSER 1, 2, 3 and SOA funds</a:t>
            </a:r>
          </a:p>
          <a:p>
            <a:pPr lvl="2">
              <a:lnSpc>
                <a:spcPct val="90000"/>
              </a:lnSpc>
              <a:buFont typeface="Arial,Sans-Serif" panose="020B0604020202020204" pitchFamily="34" charset="0"/>
              <a:buChar char="•"/>
            </a:pPr>
            <a:r>
              <a:rPr lang="en-US">
                <a:latin typeface="Segoe UI"/>
                <a:cs typeface="Segoe UI"/>
              </a:rPr>
              <a:t>Chapter 70 increase for FY22 was $219.6M over FY21</a:t>
            </a:r>
          </a:p>
          <a:p>
            <a:pPr lvl="2">
              <a:lnSpc>
                <a:spcPct val="90000"/>
              </a:lnSpc>
              <a:buFont typeface="Arial,Sans-Serif" panose="020B0604020202020204" pitchFamily="34" charset="0"/>
              <a:buChar char="•"/>
            </a:pPr>
            <a:r>
              <a:rPr lang="en-US">
                <a:latin typeface="Segoe UI"/>
                <a:cs typeface="Segoe UI"/>
              </a:rPr>
              <a:t>Districts have access to another $2.6 billion in ESSER funds</a:t>
            </a:r>
          </a:p>
          <a:p>
            <a:pPr marL="914400" lvl="2" indent="0">
              <a:lnSpc>
                <a:spcPct val="90000"/>
              </a:lnSpc>
              <a:buNone/>
            </a:pPr>
            <a:endParaRPr lang="en-US">
              <a:latin typeface="Segoe UI"/>
              <a:cs typeface="Segoe UI"/>
            </a:endParaRPr>
          </a:p>
          <a:p>
            <a:pPr lvl="1">
              <a:lnSpc>
                <a:spcPct val="90000"/>
              </a:lnSpc>
              <a:buFont typeface="Arial" panose="020B0604020202020204" pitchFamily="34" charset="0"/>
              <a:buChar char="•"/>
            </a:pPr>
            <a:r>
              <a:rPr lang="en-US">
                <a:latin typeface="Segoe UI"/>
                <a:cs typeface="Segoe UI"/>
              </a:rPr>
              <a:t>Districts were asked to account for use of ESSER and Chapter 70 funds to support gap-closing in SOA plans</a:t>
            </a:r>
          </a:p>
          <a:p>
            <a:pPr>
              <a:lnSpc>
                <a:spcPct val="90000"/>
              </a:lnSpc>
              <a:buFont typeface="Arial" panose="020B0604020202020204" pitchFamily="34" charset="0"/>
              <a:buChar char="•"/>
            </a:pPr>
            <a:endParaRPr lang="en-US"/>
          </a:p>
          <a:p>
            <a:endParaRPr lang="en-US"/>
          </a:p>
        </p:txBody>
      </p:sp>
      <p:sp>
        <p:nvSpPr>
          <p:cNvPr id="4" name="Slide Number Placeholder 3">
            <a:extLst>
              <a:ext uri="{FF2B5EF4-FFF2-40B4-BE49-F238E27FC236}">
                <a16:creationId xmlns:a16="http://schemas.microsoft.com/office/drawing/2014/main" id="{4BF5354A-7FA7-6C20-F558-DE61D810A434}"/>
              </a:ext>
            </a:extLst>
          </p:cNvPr>
          <p:cNvSpPr>
            <a:spLocks noGrp="1"/>
          </p:cNvSpPr>
          <p:nvPr>
            <p:ph type="sldNum" sz="quarter" idx="12"/>
          </p:nvPr>
        </p:nvSpPr>
        <p:spPr/>
        <p:txBody>
          <a:bodyPr/>
          <a:lstStyle/>
          <a:p>
            <a:fld id="{FF27229C-EC7B-4063-A33B-28A5E87E32ED}" type="slidenum">
              <a:rPr lang="zh-CN" altLang="en-US" smtClean="0"/>
              <a:pPr/>
              <a:t>14</a:t>
            </a:fld>
            <a:endParaRPr lang="zh-CN" altLang="en-US"/>
          </a:p>
        </p:txBody>
      </p:sp>
    </p:spTree>
    <p:extLst>
      <p:ext uri="{BB962C8B-B14F-4D97-AF65-F5344CB8AC3E}">
        <p14:creationId xmlns:p14="http://schemas.microsoft.com/office/powerpoint/2010/main" val="21967514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7010E4B-F4EB-4C07-A7A7-4021837317C3}"/>
              </a:ext>
            </a:extLst>
          </p:cNvPr>
          <p:cNvSpPr>
            <a:spLocks noGrp="1"/>
          </p:cNvSpPr>
          <p:nvPr>
            <p:ph type="title"/>
          </p:nvPr>
        </p:nvSpPr>
        <p:spPr>
          <a:xfrm>
            <a:off x="556532" y="643467"/>
            <a:ext cx="11210925" cy="744836"/>
          </a:xfrm>
        </p:spPr>
        <p:txBody>
          <a:bodyPr vert="horz" lIns="91440" tIns="45720" rIns="91440" bIns="45720" rtlCol="0" anchor="ctr">
            <a:normAutofit/>
          </a:bodyPr>
          <a:lstStyle/>
          <a:p>
            <a:pPr algn="ctr"/>
            <a:r>
              <a:rPr lang="en-US" sz="2700" kern="1200">
                <a:latin typeface="+mj-lt"/>
                <a:ea typeface="+mj-ea"/>
                <a:cs typeface="+mj-cs"/>
              </a:rPr>
              <a:t>Number of Districts Selecting Each Evidence-based Program </a:t>
            </a:r>
            <a:r>
              <a:rPr lang="en-US" sz="2700">
                <a:latin typeface="+mj-lt"/>
                <a:cs typeface="+mj-cs"/>
              </a:rPr>
              <a:t>Area</a:t>
            </a:r>
            <a:endParaRPr lang="en-US" sz="2700" kern="1200">
              <a:latin typeface="+mj-lt"/>
              <a:ea typeface="+mj-ea"/>
              <a:cs typeface="+mj-cs"/>
            </a:endParaRPr>
          </a:p>
        </p:txBody>
      </p:sp>
      <p:sp>
        <p:nvSpPr>
          <p:cNvPr id="4" name="Slide Number Placeholder 3">
            <a:extLst>
              <a:ext uri="{FF2B5EF4-FFF2-40B4-BE49-F238E27FC236}">
                <a16:creationId xmlns:a16="http://schemas.microsoft.com/office/drawing/2014/main" id="{393132B9-8BC4-49D2-A9BA-12F490DF2200}"/>
              </a:ext>
            </a:extLst>
          </p:cNvPr>
          <p:cNvSpPr>
            <a:spLocks noGrp="1"/>
          </p:cNvSpPr>
          <p:nvPr>
            <p:ph type="sldNum" idx="12"/>
          </p:nvPr>
        </p:nvSpPr>
        <p:spPr>
          <a:xfrm>
            <a:off x="8610600" y="6356350"/>
            <a:ext cx="2743200" cy="365125"/>
          </a:xfrm>
        </p:spPr>
        <p:txBody>
          <a:bodyPr vert="horz" lIns="91440" tIns="45720" rIns="91440" bIns="45720" rtlCol="0" anchor="ctr">
            <a:normAutofit/>
          </a:bodyPr>
          <a:lstStyle/>
          <a:p>
            <a:pPr marR="0" lvl="0" indent="0" fontAlgn="auto">
              <a:spcBef>
                <a:spcPts val="0"/>
              </a:spcBef>
              <a:spcAft>
                <a:spcPts val="600"/>
              </a:spcAft>
              <a:buClr>
                <a:srgbClr val="000000"/>
              </a:buClr>
              <a:buSzPts val="1200"/>
              <a:buFont typeface="Arial"/>
              <a:buNone/>
              <a:tabLst/>
              <a:defRPr/>
            </a:pPr>
            <a:fld id="{00000000-1234-1234-1234-123412341234}" type="slidenum">
              <a:rPr kumimoji="0" lang="en-US" b="0" i="0" u="none" strike="noStrike" cap="none" spc="0" normalizeH="0" baseline="0" noProof="0" smtClean="0">
                <a:ln>
                  <a:noFill/>
                </a:ln>
                <a:solidFill>
                  <a:schemeClr val="tx1">
                    <a:tint val="75000"/>
                  </a:schemeClr>
                </a:solidFill>
                <a:effectLst/>
                <a:uLnTx/>
                <a:uFillTx/>
                <a:sym typeface="Quattrocento Sans"/>
              </a:rPr>
              <a:pPr marR="0" lvl="0" indent="0" fontAlgn="auto">
                <a:spcBef>
                  <a:spcPts val="0"/>
                </a:spcBef>
                <a:spcAft>
                  <a:spcPts val="600"/>
                </a:spcAft>
                <a:buClr>
                  <a:srgbClr val="000000"/>
                </a:buClr>
                <a:buSzPts val="1200"/>
                <a:buFont typeface="Arial"/>
                <a:buNone/>
                <a:tabLst/>
                <a:defRPr/>
              </a:pPr>
              <a:t>15</a:t>
            </a:fld>
            <a:endParaRPr kumimoji="0" lang="en-US" b="0" i="0" u="none" strike="noStrike" cap="none" spc="0" normalizeH="0" baseline="0" noProof="0">
              <a:ln>
                <a:noFill/>
              </a:ln>
              <a:solidFill>
                <a:schemeClr val="tx1">
                  <a:tint val="75000"/>
                </a:schemeClr>
              </a:solidFill>
              <a:effectLst/>
              <a:uLnTx/>
              <a:uFillTx/>
              <a:sym typeface="Quattrocento Sans"/>
            </a:endParaRPr>
          </a:p>
        </p:txBody>
      </p:sp>
      <p:graphicFrame>
        <p:nvGraphicFramePr>
          <p:cNvPr id="6" name="Table 5">
            <a:extLst>
              <a:ext uri="{FF2B5EF4-FFF2-40B4-BE49-F238E27FC236}">
                <a16:creationId xmlns:a16="http://schemas.microsoft.com/office/drawing/2014/main" id="{B2CC49CC-16DC-8D95-C418-C3AC4BDF5AB8}"/>
              </a:ext>
            </a:extLst>
          </p:cNvPr>
          <p:cNvGraphicFramePr>
            <a:graphicFrameLocks noGrp="1"/>
          </p:cNvGraphicFramePr>
          <p:nvPr>
            <p:extLst>
              <p:ext uri="{D42A27DB-BD31-4B8C-83A1-F6EECF244321}">
                <p14:modId xmlns:p14="http://schemas.microsoft.com/office/powerpoint/2010/main" val="3200104737"/>
              </p:ext>
            </p:extLst>
          </p:nvPr>
        </p:nvGraphicFramePr>
        <p:xfrm>
          <a:off x="1089025" y="1675227"/>
          <a:ext cx="10013952" cy="4394202"/>
        </p:xfrm>
        <a:graphic>
          <a:graphicData uri="http://schemas.openxmlformats.org/drawingml/2006/table">
            <a:tbl>
              <a:tblPr firstRow="1" bandRow="1">
                <a:tableStyleId>{5C22544A-7EE6-4342-B048-85BDC9FD1C3A}</a:tableStyleId>
              </a:tblPr>
              <a:tblGrid>
                <a:gridCol w="7608119">
                  <a:extLst>
                    <a:ext uri="{9D8B030D-6E8A-4147-A177-3AD203B41FA5}">
                      <a16:colId xmlns:a16="http://schemas.microsoft.com/office/drawing/2014/main" val="245345278"/>
                    </a:ext>
                  </a:extLst>
                </a:gridCol>
                <a:gridCol w="869885">
                  <a:extLst>
                    <a:ext uri="{9D8B030D-6E8A-4147-A177-3AD203B41FA5}">
                      <a16:colId xmlns:a16="http://schemas.microsoft.com/office/drawing/2014/main" val="3164981070"/>
                    </a:ext>
                  </a:extLst>
                </a:gridCol>
                <a:gridCol w="1535948">
                  <a:extLst>
                    <a:ext uri="{9D8B030D-6E8A-4147-A177-3AD203B41FA5}">
                      <a16:colId xmlns:a16="http://schemas.microsoft.com/office/drawing/2014/main" val="490464259"/>
                    </a:ext>
                  </a:extLst>
                </a:gridCol>
              </a:tblGrid>
              <a:tr h="730764">
                <a:tc>
                  <a:txBody>
                    <a:bodyPr/>
                    <a:lstStyle/>
                    <a:p>
                      <a:pPr rtl="0" fontAlgn="base"/>
                      <a:r>
                        <a:rPr lang="en-US" sz="1700">
                          <a:effectLst/>
                        </a:rPr>
                        <a:t>Evidence-based program area </a:t>
                      </a:r>
                      <a:endParaRPr lang="en-US" sz="2800">
                        <a:effectLst/>
                      </a:endParaRPr>
                    </a:p>
                  </a:txBody>
                  <a:tcPr marL="144230" marR="144230" marT="72115" marB="72115" anchor="b"/>
                </a:tc>
                <a:tc>
                  <a:txBody>
                    <a:bodyPr/>
                    <a:lstStyle/>
                    <a:p>
                      <a:pPr algn="ctr" rtl="0" fontAlgn="base"/>
                      <a:r>
                        <a:rPr lang="en-US" sz="1700">
                          <a:effectLst/>
                        </a:rPr>
                        <a:t>n </a:t>
                      </a:r>
                      <a:endParaRPr lang="en-US" sz="2800">
                        <a:effectLst/>
                      </a:endParaRPr>
                    </a:p>
                  </a:txBody>
                  <a:tcPr marL="144230" marR="144230" marT="72115" marB="72115" anchor="b"/>
                </a:tc>
                <a:tc>
                  <a:txBody>
                    <a:bodyPr/>
                    <a:lstStyle/>
                    <a:p>
                      <a:pPr algn="ctr" rtl="0" fontAlgn="base"/>
                      <a:r>
                        <a:rPr lang="en-US" sz="1700">
                          <a:effectLst/>
                        </a:rPr>
                        <a:t>% of plans  </a:t>
                      </a:r>
                      <a:endParaRPr lang="en-US" sz="2800">
                        <a:effectLst/>
                      </a:endParaRPr>
                    </a:p>
                  </a:txBody>
                  <a:tcPr marL="144230" marR="144230" marT="72115" marB="72115" anchor="b"/>
                </a:tc>
                <a:extLst>
                  <a:ext uri="{0D108BD9-81ED-4DB2-BD59-A6C34878D82A}">
                    <a16:rowId xmlns:a16="http://schemas.microsoft.com/office/drawing/2014/main" val="1787316157"/>
                  </a:ext>
                </a:extLst>
              </a:tr>
              <a:tr h="466343">
                <a:tc>
                  <a:txBody>
                    <a:bodyPr/>
                    <a:lstStyle/>
                    <a:p>
                      <a:pPr rtl="0" fontAlgn="base"/>
                      <a:r>
                        <a:rPr lang="en-US" sz="1600">
                          <a:effectLst/>
                        </a:rPr>
                        <a:t>Supporting educators to implement</a:t>
                      </a:r>
                      <a:r>
                        <a:rPr lang="en-US" sz="1600" b="1">
                          <a:effectLst/>
                        </a:rPr>
                        <a:t> high-quality, aligned curriculum  </a:t>
                      </a:r>
                      <a:endParaRPr lang="en-US" sz="2800" b="1">
                        <a:effectLst/>
                      </a:endParaRPr>
                    </a:p>
                  </a:txBody>
                  <a:tcPr marL="144230" marR="144230" marT="72115" marB="72115"/>
                </a:tc>
                <a:tc>
                  <a:txBody>
                    <a:bodyPr/>
                    <a:lstStyle/>
                    <a:p>
                      <a:pPr algn="r" rtl="0" fontAlgn="base"/>
                      <a:r>
                        <a:rPr lang="en-US" sz="1700">
                          <a:effectLst/>
                        </a:rPr>
                        <a:t>126 </a:t>
                      </a:r>
                      <a:endParaRPr lang="en-US" sz="2800">
                        <a:effectLst/>
                      </a:endParaRPr>
                    </a:p>
                  </a:txBody>
                  <a:tcPr marL="144230" marR="144230" marT="72115" marB="72115"/>
                </a:tc>
                <a:tc>
                  <a:txBody>
                    <a:bodyPr/>
                    <a:lstStyle/>
                    <a:p>
                      <a:pPr algn="ctr" rtl="0" fontAlgn="base"/>
                      <a:r>
                        <a:rPr lang="en-US" sz="1700">
                          <a:effectLst/>
                        </a:rPr>
                        <a:t>42% </a:t>
                      </a:r>
                      <a:endParaRPr lang="en-US" sz="2800">
                        <a:effectLst/>
                      </a:endParaRPr>
                    </a:p>
                  </a:txBody>
                  <a:tcPr marL="144230" marR="144230" marT="72115" marB="72115"/>
                </a:tc>
                <a:extLst>
                  <a:ext uri="{0D108BD9-81ED-4DB2-BD59-A6C34878D82A}">
                    <a16:rowId xmlns:a16="http://schemas.microsoft.com/office/drawing/2014/main" val="2760130550"/>
                  </a:ext>
                </a:extLst>
              </a:tr>
              <a:tr h="466343">
                <a:tc>
                  <a:txBody>
                    <a:bodyPr/>
                    <a:lstStyle/>
                    <a:p>
                      <a:pPr rtl="0" fontAlgn="base"/>
                      <a:r>
                        <a:rPr lang="en-US" sz="1600" b="1">
                          <a:effectLst/>
                        </a:rPr>
                        <a:t>Inclusion/co-teaching</a:t>
                      </a:r>
                      <a:r>
                        <a:rPr lang="en-US" sz="1600">
                          <a:effectLst/>
                        </a:rPr>
                        <a:t> for students with disabilities and English learners </a:t>
                      </a:r>
                      <a:endParaRPr lang="en-US" sz="2800">
                        <a:effectLst/>
                      </a:endParaRPr>
                    </a:p>
                  </a:txBody>
                  <a:tcPr marL="144230" marR="144230" marT="72115" marB="72115"/>
                </a:tc>
                <a:tc>
                  <a:txBody>
                    <a:bodyPr/>
                    <a:lstStyle/>
                    <a:p>
                      <a:pPr algn="r" rtl="0" fontAlgn="base"/>
                      <a:r>
                        <a:rPr lang="en-US" sz="1700">
                          <a:effectLst/>
                        </a:rPr>
                        <a:t>125 </a:t>
                      </a:r>
                      <a:endParaRPr lang="en-US" sz="2800">
                        <a:effectLst/>
                      </a:endParaRPr>
                    </a:p>
                  </a:txBody>
                  <a:tcPr marL="144230" marR="144230" marT="72115" marB="72115"/>
                </a:tc>
                <a:tc>
                  <a:txBody>
                    <a:bodyPr/>
                    <a:lstStyle/>
                    <a:p>
                      <a:pPr algn="ctr" rtl="0" fontAlgn="base"/>
                      <a:r>
                        <a:rPr lang="en-US" sz="1700">
                          <a:effectLst/>
                        </a:rPr>
                        <a:t>41% </a:t>
                      </a:r>
                      <a:endParaRPr lang="en-US" sz="2800">
                        <a:effectLst/>
                      </a:endParaRPr>
                    </a:p>
                  </a:txBody>
                  <a:tcPr marL="144230" marR="144230" marT="72115" marB="72115"/>
                </a:tc>
                <a:extLst>
                  <a:ext uri="{0D108BD9-81ED-4DB2-BD59-A6C34878D82A}">
                    <a16:rowId xmlns:a16="http://schemas.microsoft.com/office/drawing/2014/main" val="3073133157"/>
                  </a:ext>
                </a:extLst>
              </a:tr>
              <a:tr h="682688">
                <a:tc>
                  <a:txBody>
                    <a:bodyPr/>
                    <a:lstStyle/>
                    <a:p>
                      <a:pPr rtl="0" fontAlgn="base"/>
                      <a:r>
                        <a:rPr lang="en-US" sz="1600">
                          <a:effectLst/>
                        </a:rPr>
                        <a:t>Expanding capacity to address </a:t>
                      </a:r>
                      <a:r>
                        <a:rPr lang="en-US" sz="1600" b="1">
                          <a:effectLst/>
                        </a:rPr>
                        <a:t>social-emotional learning (SEL) and mental health</a:t>
                      </a:r>
                      <a:r>
                        <a:rPr lang="en-US" sz="1600">
                          <a:effectLst/>
                        </a:rPr>
                        <a:t> needs of students and families  </a:t>
                      </a:r>
                      <a:endParaRPr lang="en-US" sz="2800">
                        <a:effectLst/>
                      </a:endParaRPr>
                    </a:p>
                  </a:txBody>
                  <a:tcPr marL="144230" marR="144230" marT="72115" marB="72115"/>
                </a:tc>
                <a:tc>
                  <a:txBody>
                    <a:bodyPr/>
                    <a:lstStyle/>
                    <a:p>
                      <a:pPr algn="r" rtl="0" fontAlgn="base"/>
                      <a:r>
                        <a:rPr lang="en-US" sz="1700">
                          <a:effectLst/>
                        </a:rPr>
                        <a:t>122 </a:t>
                      </a:r>
                      <a:endParaRPr lang="en-US" sz="2800">
                        <a:effectLst/>
                      </a:endParaRPr>
                    </a:p>
                  </a:txBody>
                  <a:tcPr marL="144230" marR="144230" marT="72115" marB="72115"/>
                </a:tc>
                <a:tc>
                  <a:txBody>
                    <a:bodyPr/>
                    <a:lstStyle/>
                    <a:p>
                      <a:pPr algn="ctr" rtl="0" fontAlgn="base"/>
                      <a:r>
                        <a:rPr lang="en-US" sz="1700">
                          <a:effectLst/>
                        </a:rPr>
                        <a:t>40% </a:t>
                      </a:r>
                      <a:endParaRPr lang="en-US" sz="2800">
                        <a:effectLst/>
                      </a:endParaRPr>
                    </a:p>
                  </a:txBody>
                  <a:tcPr marL="144230" marR="144230" marT="72115" marB="72115"/>
                </a:tc>
                <a:extLst>
                  <a:ext uri="{0D108BD9-81ED-4DB2-BD59-A6C34878D82A}">
                    <a16:rowId xmlns:a16="http://schemas.microsoft.com/office/drawing/2014/main" val="3135990049"/>
                  </a:ext>
                </a:extLst>
              </a:tr>
              <a:tr h="682688">
                <a:tc>
                  <a:txBody>
                    <a:bodyPr/>
                    <a:lstStyle/>
                    <a:p>
                      <a:pPr rtl="0" fontAlgn="base"/>
                      <a:r>
                        <a:rPr lang="en-US" sz="1600">
                          <a:effectLst/>
                        </a:rPr>
                        <a:t>Research-based</a:t>
                      </a:r>
                      <a:r>
                        <a:rPr lang="en-US" sz="1600" b="1">
                          <a:effectLst/>
                        </a:rPr>
                        <a:t> early literacy</a:t>
                      </a:r>
                      <a:r>
                        <a:rPr lang="en-US" sz="1600">
                          <a:effectLst/>
                        </a:rPr>
                        <a:t> programs in pre-kindergarten and early elementary grades  </a:t>
                      </a:r>
                      <a:endParaRPr lang="en-US" sz="2800">
                        <a:effectLst/>
                      </a:endParaRPr>
                    </a:p>
                  </a:txBody>
                  <a:tcPr marL="144230" marR="144230" marT="72115" marB="72115"/>
                </a:tc>
                <a:tc>
                  <a:txBody>
                    <a:bodyPr/>
                    <a:lstStyle/>
                    <a:p>
                      <a:pPr algn="r" rtl="0" fontAlgn="base"/>
                      <a:r>
                        <a:rPr lang="en-US" sz="1700">
                          <a:effectLst/>
                        </a:rPr>
                        <a:t>106 </a:t>
                      </a:r>
                      <a:endParaRPr lang="en-US" sz="2800">
                        <a:effectLst/>
                      </a:endParaRPr>
                    </a:p>
                  </a:txBody>
                  <a:tcPr marL="144230" marR="144230" marT="72115" marB="72115"/>
                </a:tc>
                <a:tc>
                  <a:txBody>
                    <a:bodyPr/>
                    <a:lstStyle/>
                    <a:p>
                      <a:pPr algn="ctr" rtl="0" fontAlgn="base"/>
                      <a:r>
                        <a:rPr lang="en-US" sz="1700">
                          <a:effectLst/>
                        </a:rPr>
                        <a:t>35% </a:t>
                      </a:r>
                      <a:endParaRPr lang="en-US" sz="2800">
                        <a:effectLst/>
                      </a:endParaRPr>
                    </a:p>
                  </a:txBody>
                  <a:tcPr marL="144230" marR="144230" marT="72115" marB="72115"/>
                </a:tc>
                <a:extLst>
                  <a:ext uri="{0D108BD9-81ED-4DB2-BD59-A6C34878D82A}">
                    <a16:rowId xmlns:a16="http://schemas.microsoft.com/office/drawing/2014/main" val="1452134396"/>
                  </a:ext>
                </a:extLst>
              </a:tr>
              <a:tr h="682688">
                <a:tc>
                  <a:txBody>
                    <a:bodyPr/>
                    <a:lstStyle/>
                    <a:p>
                      <a:pPr rtl="0" fontAlgn="base"/>
                      <a:r>
                        <a:rPr lang="en-US" sz="1600" b="1">
                          <a:effectLst/>
                        </a:rPr>
                        <a:t>Culturally responsive teaching</a:t>
                      </a:r>
                      <a:r>
                        <a:rPr lang="en-US" sz="1600">
                          <a:effectLst/>
                        </a:rPr>
                        <a:t> and other strategies that create equitable and culturally responsive learning environments for students </a:t>
                      </a:r>
                      <a:endParaRPr lang="en-US" sz="2800">
                        <a:effectLst/>
                      </a:endParaRPr>
                    </a:p>
                  </a:txBody>
                  <a:tcPr marL="144230" marR="144230" marT="72115" marB="72115"/>
                </a:tc>
                <a:tc>
                  <a:txBody>
                    <a:bodyPr/>
                    <a:lstStyle/>
                    <a:p>
                      <a:pPr algn="r" rtl="0" fontAlgn="base"/>
                      <a:r>
                        <a:rPr lang="en-US" sz="1700">
                          <a:effectLst/>
                        </a:rPr>
                        <a:t>72 </a:t>
                      </a:r>
                      <a:endParaRPr lang="en-US" sz="2800">
                        <a:effectLst/>
                      </a:endParaRPr>
                    </a:p>
                  </a:txBody>
                  <a:tcPr marL="144230" marR="144230" marT="72115" marB="72115"/>
                </a:tc>
                <a:tc>
                  <a:txBody>
                    <a:bodyPr/>
                    <a:lstStyle/>
                    <a:p>
                      <a:pPr algn="ctr" rtl="0" fontAlgn="base"/>
                      <a:r>
                        <a:rPr lang="en-US" sz="1700">
                          <a:effectLst/>
                        </a:rPr>
                        <a:t>24% </a:t>
                      </a:r>
                      <a:endParaRPr lang="en-US" sz="2800">
                        <a:effectLst/>
                      </a:endParaRPr>
                    </a:p>
                  </a:txBody>
                  <a:tcPr marL="144230" marR="144230" marT="72115" marB="72115"/>
                </a:tc>
                <a:extLst>
                  <a:ext uri="{0D108BD9-81ED-4DB2-BD59-A6C34878D82A}">
                    <a16:rowId xmlns:a16="http://schemas.microsoft.com/office/drawing/2014/main" val="1878546031"/>
                  </a:ext>
                </a:extLst>
              </a:tr>
              <a:tr h="682688">
                <a:tc>
                  <a:txBody>
                    <a:bodyPr/>
                    <a:lstStyle/>
                    <a:p>
                      <a:pPr rtl="0" fontAlgn="base"/>
                      <a:r>
                        <a:rPr lang="en-US" sz="1600" b="1">
                          <a:effectLst/>
                        </a:rPr>
                        <a:t>Acceleration Academies and/or summer learning</a:t>
                      </a:r>
                      <a:r>
                        <a:rPr lang="en-US" sz="1600">
                          <a:effectLst/>
                        </a:rPr>
                        <a:t> to support skill development and accelerate advanced learners </a:t>
                      </a:r>
                      <a:endParaRPr lang="en-US" sz="2800">
                        <a:effectLst/>
                      </a:endParaRPr>
                    </a:p>
                  </a:txBody>
                  <a:tcPr marL="144230" marR="144230" marT="72115" marB="72115"/>
                </a:tc>
                <a:tc>
                  <a:txBody>
                    <a:bodyPr/>
                    <a:lstStyle/>
                    <a:p>
                      <a:pPr algn="r" rtl="0" fontAlgn="base"/>
                      <a:r>
                        <a:rPr lang="en-US" sz="1700">
                          <a:effectLst/>
                        </a:rPr>
                        <a:t>49 </a:t>
                      </a:r>
                      <a:endParaRPr lang="en-US" sz="2800">
                        <a:effectLst/>
                      </a:endParaRPr>
                    </a:p>
                  </a:txBody>
                  <a:tcPr marL="144230" marR="144230" marT="72115" marB="72115"/>
                </a:tc>
                <a:tc>
                  <a:txBody>
                    <a:bodyPr/>
                    <a:lstStyle/>
                    <a:p>
                      <a:pPr algn="ctr" rtl="0" fontAlgn="base"/>
                      <a:r>
                        <a:rPr lang="en-US" sz="1700">
                          <a:effectLst/>
                        </a:rPr>
                        <a:t>16% </a:t>
                      </a:r>
                      <a:endParaRPr lang="en-US" sz="2800">
                        <a:effectLst/>
                      </a:endParaRPr>
                    </a:p>
                  </a:txBody>
                  <a:tcPr marL="144230" marR="144230" marT="72115" marB="72115"/>
                </a:tc>
                <a:extLst>
                  <a:ext uri="{0D108BD9-81ED-4DB2-BD59-A6C34878D82A}">
                    <a16:rowId xmlns:a16="http://schemas.microsoft.com/office/drawing/2014/main" val="570066575"/>
                  </a:ext>
                </a:extLst>
              </a:tr>
            </a:tbl>
          </a:graphicData>
        </a:graphic>
      </p:graphicFrame>
    </p:spTree>
    <p:extLst>
      <p:ext uri="{BB962C8B-B14F-4D97-AF65-F5344CB8AC3E}">
        <p14:creationId xmlns:p14="http://schemas.microsoft.com/office/powerpoint/2010/main" val="16202748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85057BE-1180-879B-18D7-A89B05733240}"/>
              </a:ext>
            </a:extLst>
          </p:cNvPr>
          <p:cNvSpPr>
            <a:spLocks noGrp="1"/>
          </p:cNvSpPr>
          <p:nvPr>
            <p:ph type="sldNum" sz="quarter" idx="12"/>
          </p:nvPr>
        </p:nvSpPr>
        <p:spPr/>
        <p:txBody>
          <a:bodyPr/>
          <a:lstStyle/>
          <a:p>
            <a:fld id="{FF27229C-EC7B-4063-A33B-28A5E87E32ED}" type="slidenum">
              <a:rPr lang="zh-CN" altLang="en-US" smtClean="0"/>
              <a:pPr/>
              <a:t>16</a:t>
            </a:fld>
            <a:endParaRPr lang="zh-CN" altLang="en-US"/>
          </a:p>
        </p:txBody>
      </p:sp>
      <p:sp>
        <p:nvSpPr>
          <p:cNvPr id="3" name="Content Placeholder 2">
            <a:extLst>
              <a:ext uri="{FF2B5EF4-FFF2-40B4-BE49-F238E27FC236}">
                <a16:creationId xmlns:a16="http://schemas.microsoft.com/office/drawing/2014/main" id="{1E0D0E4D-54B2-8847-0C4B-EAE3059C9869}"/>
              </a:ext>
            </a:extLst>
          </p:cNvPr>
          <p:cNvSpPr>
            <a:spLocks noGrp="1"/>
          </p:cNvSpPr>
          <p:nvPr>
            <p:ph idx="13"/>
          </p:nvPr>
        </p:nvSpPr>
        <p:spPr/>
        <p:txBody>
          <a:bodyPr vert="horz" lIns="91440" tIns="45720" rIns="91440" bIns="45720" rtlCol="0" anchor="t">
            <a:noAutofit/>
          </a:bodyPr>
          <a:lstStyle/>
          <a:p>
            <a:r>
              <a:rPr lang="en-US" sz="2000">
                <a:latin typeface="Segoe UI"/>
                <a:cs typeface="Segoe UI"/>
              </a:rPr>
              <a:t>Dec 2021 – Guidance released</a:t>
            </a:r>
          </a:p>
          <a:p>
            <a:r>
              <a:rPr lang="en-US" sz="2000">
                <a:latin typeface="Segoe UI"/>
                <a:cs typeface="Segoe UI"/>
              </a:rPr>
              <a:t>Dec 2021- March 2022 – Webinars, office hours, and technical assistance provided</a:t>
            </a:r>
          </a:p>
          <a:p>
            <a:r>
              <a:rPr lang="en-US" sz="2000">
                <a:latin typeface="Segoe UI"/>
                <a:cs typeface="Segoe UI"/>
              </a:rPr>
              <a:t>April 1, 2022 – Plan amendments due</a:t>
            </a:r>
          </a:p>
          <a:p>
            <a:r>
              <a:rPr lang="en-US" sz="2000">
                <a:latin typeface="Segoe UI"/>
                <a:cs typeface="Segoe UI"/>
              </a:rPr>
              <a:t>May 25 – Feedback provided </a:t>
            </a:r>
          </a:p>
          <a:p>
            <a:r>
              <a:rPr lang="en-US" sz="2000">
                <a:latin typeface="Segoe UI"/>
                <a:cs typeface="Segoe UI"/>
              </a:rPr>
              <a:t>June 30 – District plan resubmission deadline</a:t>
            </a:r>
          </a:p>
          <a:p>
            <a:r>
              <a:rPr lang="en-US" sz="2000">
                <a:latin typeface="Segoe UI"/>
                <a:cs typeface="Segoe UI"/>
              </a:rPr>
              <a:t>Mid-July – Plans posted publicly</a:t>
            </a:r>
            <a:endParaRPr lang="en-US" sz="2000"/>
          </a:p>
          <a:p>
            <a:endParaRPr lang="en-US" sz="2000"/>
          </a:p>
        </p:txBody>
      </p:sp>
      <p:sp>
        <p:nvSpPr>
          <p:cNvPr id="4" name="Text Placeholder 3">
            <a:extLst>
              <a:ext uri="{FF2B5EF4-FFF2-40B4-BE49-F238E27FC236}">
                <a16:creationId xmlns:a16="http://schemas.microsoft.com/office/drawing/2014/main" id="{F7F8DCD8-1916-8DB9-5C26-994E51D1E37E}"/>
              </a:ext>
            </a:extLst>
          </p:cNvPr>
          <p:cNvSpPr>
            <a:spLocks noGrp="1"/>
          </p:cNvSpPr>
          <p:nvPr>
            <p:ph type="body" idx="1"/>
          </p:nvPr>
        </p:nvSpPr>
        <p:spPr/>
        <p:txBody>
          <a:bodyPr/>
          <a:lstStyle/>
          <a:p>
            <a:r>
              <a:rPr lang="en-US">
                <a:latin typeface="Segoe UI Semibold"/>
                <a:cs typeface="Segoe UI Semibold"/>
              </a:rPr>
              <a:t>Key dates: </a:t>
            </a:r>
            <a:endParaRPr lang="en-US"/>
          </a:p>
        </p:txBody>
      </p:sp>
      <p:sp>
        <p:nvSpPr>
          <p:cNvPr id="5" name="Text Placeholder 4">
            <a:extLst>
              <a:ext uri="{FF2B5EF4-FFF2-40B4-BE49-F238E27FC236}">
                <a16:creationId xmlns:a16="http://schemas.microsoft.com/office/drawing/2014/main" id="{9B69DB2B-A5EE-88CB-3496-43AA8B0AA903}"/>
              </a:ext>
            </a:extLst>
          </p:cNvPr>
          <p:cNvSpPr>
            <a:spLocks noGrp="1"/>
          </p:cNvSpPr>
          <p:nvPr>
            <p:ph type="body" idx="15"/>
          </p:nvPr>
        </p:nvSpPr>
        <p:spPr/>
        <p:txBody>
          <a:bodyPr/>
          <a:lstStyle/>
          <a:p>
            <a:r>
              <a:rPr lang="en-US">
                <a:latin typeface="Segoe UI Semibold"/>
                <a:cs typeface="Segoe UI Semibold"/>
              </a:rPr>
              <a:t>FY23 Implementation Support</a:t>
            </a:r>
            <a:endParaRPr lang="en-US"/>
          </a:p>
        </p:txBody>
      </p:sp>
      <p:sp>
        <p:nvSpPr>
          <p:cNvPr id="6" name="Title 5">
            <a:extLst>
              <a:ext uri="{FF2B5EF4-FFF2-40B4-BE49-F238E27FC236}">
                <a16:creationId xmlns:a16="http://schemas.microsoft.com/office/drawing/2014/main" id="{BE2F6B87-E5EB-4972-3C14-997530AEB136}"/>
              </a:ext>
            </a:extLst>
          </p:cNvPr>
          <p:cNvSpPr>
            <a:spLocks noGrp="1"/>
          </p:cNvSpPr>
          <p:nvPr>
            <p:ph type="title"/>
          </p:nvPr>
        </p:nvSpPr>
        <p:spPr/>
        <p:txBody>
          <a:bodyPr/>
          <a:lstStyle/>
          <a:p>
            <a:r>
              <a:rPr lang="en-US">
                <a:latin typeface="Segoe UI Semibold"/>
                <a:cs typeface="Segoe UI Semibold"/>
              </a:rPr>
              <a:t>Support for Plan Implementation</a:t>
            </a:r>
            <a:endParaRPr lang="en-US"/>
          </a:p>
        </p:txBody>
      </p:sp>
      <p:sp>
        <p:nvSpPr>
          <p:cNvPr id="7" name="Content Placeholder 6">
            <a:extLst>
              <a:ext uri="{FF2B5EF4-FFF2-40B4-BE49-F238E27FC236}">
                <a16:creationId xmlns:a16="http://schemas.microsoft.com/office/drawing/2014/main" id="{BE5D5AFE-C4FA-D375-BBA0-2756CDDAA332}"/>
              </a:ext>
            </a:extLst>
          </p:cNvPr>
          <p:cNvSpPr>
            <a:spLocks noGrp="1"/>
          </p:cNvSpPr>
          <p:nvPr>
            <p:ph idx="16"/>
          </p:nvPr>
        </p:nvSpPr>
        <p:spPr/>
        <p:txBody>
          <a:bodyPr vert="horz" lIns="91440" tIns="45720" rIns="91440" bIns="45720" rtlCol="0" anchor="t">
            <a:noAutofit/>
          </a:bodyPr>
          <a:lstStyle/>
          <a:p>
            <a:r>
              <a:rPr lang="en-US">
                <a:latin typeface="Segoe UI"/>
                <a:cs typeface="Segoe UI"/>
              </a:rPr>
              <a:t>Technical assistance and office hours available on demand</a:t>
            </a:r>
          </a:p>
          <a:p>
            <a:r>
              <a:rPr lang="en-US">
                <a:latin typeface="Segoe UI"/>
                <a:cs typeface="Segoe UI"/>
              </a:rPr>
              <a:t>Targeted Support Catalog</a:t>
            </a:r>
          </a:p>
          <a:p>
            <a:r>
              <a:rPr lang="en-US">
                <a:latin typeface="Segoe UI"/>
                <a:cs typeface="Segoe UI"/>
              </a:rPr>
              <a:t>Planning &amp; Prioritization Institute (April, May 2022)</a:t>
            </a:r>
            <a:endParaRPr lang="en-US"/>
          </a:p>
          <a:p>
            <a:r>
              <a:rPr lang="en-US">
                <a:latin typeface="Segoe UI"/>
                <a:cs typeface="Segoe UI"/>
              </a:rPr>
              <a:t>Regional Assistance support</a:t>
            </a:r>
            <a:endParaRPr lang="en-US"/>
          </a:p>
        </p:txBody>
      </p:sp>
    </p:spTree>
    <p:extLst>
      <p:ext uri="{BB962C8B-B14F-4D97-AF65-F5344CB8AC3E}">
        <p14:creationId xmlns:p14="http://schemas.microsoft.com/office/powerpoint/2010/main" val="31144580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89A6A9D-4EF4-486C-8FCD-7F03074486D8}"/>
              </a:ext>
            </a:extLst>
          </p:cNvPr>
          <p:cNvSpPr>
            <a:spLocks noGrp="1"/>
          </p:cNvSpPr>
          <p:nvPr>
            <p:ph type="sldNum" sz="quarter" idx="4294967295"/>
          </p:nvPr>
        </p:nvSpPr>
        <p:spPr>
          <a:xfrm>
            <a:off x="9448800" y="6356350"/>
            <a:ext cx="2743200" cy="365125"/>
          </a:xfrm>
        </p:spPr>
        <p:txBody>
          <a:bodyPr/>
          <a:lstStyle/>
          <a:p>
            <a:fld id="{FF27229C-EC7B-4063-A33B-28A5E87E32ED}" type="slidenum">
              <a:rPr lang="zh-CN" altLang="en-US" dirty="0" smtClean="0"/>
              <a:pPr/>
              <a:t>17</a:t>
            </a:fld>
            <a:endParaRPr lang="zh-CN" altLang="en-US"/>
          </a:p>
        </p:txBody>
      </p:sp>
      <p:sp>
        <p:nvSpPr>
          <p:cNvPr id="5" name="TextBox 4">
            <a:extLst>
              <a:ext uri="{FF2B5EF4-FFF2-40B4-BE49-F238E27FC236}">
                <a16:creationId xmlns:a16="http://schemas.microsoft.com/office/drawing/2014/main" id="{B05C8AED-B6E7-421D-A41E-27041ECF695D}"/>
              </a:ext>
            </a:extLst>
          </p:cNvPr>
          <p:cNvSpPr txBox="1"/>
          <p:nvPr/>
        </p:nvSpPr>
        <p:spPr>
          <a:xfrm>
            <a:off x="1732625" y="2618913"/>
            <a:ext cx="8726750" cy="923330"/>
          </a:xfrm>
          <a:prstGeom prst="rect">
            <a:avLst/>
          </a:prstGeom>
          <a:noFill/>
        </p:spPr>
        <p:txBody>
          <a:bodyPr wrap="square" rtlCol="0">
            <a:spAutoFit/>
          </a:bodyPr>
          <a:lstStyle/>
          <a:p>
            <a:r>
              <a:rPr lang="en-US" sz="5400" dirty="0"/>
              <a:t>QUESTIONS and ANSWERS</a:t>
            </a:r>
          </a:p>
        </p:txBody>
      </p:sp>
      <p:sp>
        <p:nvSpPr>
          <p:cNvPr id="2" name="Title 1">
            <a:extLst>
              <a:ext uri="{FF2B5EF4-FFF2-40B4-BE49-F238E27FC236}">
                <a16:creationId xmlns:a16="http://schemas.microsoft.com/office/drawing/2014/main" id="{FC283B35-9BE1-0260-805C-2370CA8CB53C}"/>
              </a:ext>
            </a:extLst>
          </p:cNvPr>
          <p:cNvSpPr>
            <a:spLocks noGrp="1"/>
          </p:cNvSpPr>
          <p:nvPr>
            <p:ph type="title" idx="4294967295"/>
          </p:nvPr>
        </p:nvSpPr>
        <p:spPr>
          <a:xfrm>
            <a:off x="838200" y="-1325563"/>
            <a:ext cx="10515600" cy="1325563"/>
          </a:xfrm>
        </p:spPr>
        <p:txBody>
          <a:bodyPr vert="horz" lIns="91440" tIns="45720" rIns="91440" bIns="45720" rtlCol="0" anchor="b">
            <a:noAutofit/>
          </a:bodyPr>
          <a:lstStyle/>
          <a:p>
            <a:r>
              <a:rPr lang="en-US" sz="3200" dirty="0"/>
              <a:t>QUESTIONS and ANSWERS</a:t>
            </a:r>
            <a:br>
              <a:rPr lang="en-US" sz="3200" dirty="0"/>
            </a:br>
            <a:endParaRPr lang="en-US" dirty="0"/>
          </a:p>
        </p:txBody>
      </p:sp>
    </p:spTree>
    <p:extLst>
      <p:ext uri="{BB962C8B-B14F-4D97-AF65-F5344CB8AC3E}">
        <p14:creationId xmlns:p14="http://schemas.microsoft.com/office/powerpoint/2010/main" val="35615906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F12D411-DA3B-49D2-A739-003E1C729AAA}"/>
              </a:ext>
            </a:extLst>
          </p:cNvPr>
          <p:cNvSpPr txBox="1"/>
          <p:nvPr/>
        </p:nvSpPr>
        <p:spPr>
          <a:xfrm>
            <a:off x="2301647" y="2513906"/>
            <a:ext cx="7119891" cy="707886"/>
          </a:xfrm>
          <a:prstGeom prst="rect">
            <a:avLst/>
          </a:prstGeom>
          <a:noFill/>
        </p:spPr>
        <p:txBody>
          <a:bodyPr wrap="square" lIns="91440" tIns="45720" rIns="91440" bIns="45720" rtlCol="0" anchor="t">
            <a:spAutoFit/>
          </a:bodyPr>
          <a:lstStyle/>
          <a:p>
            <a:r>
              <a:rPr lang="en-US" sz="4000" b="1" dirty="0"/>
              <a:t>State Budget Update</a:t>
            </a:r>
          </a:p>
        </p:txBody>
      </p:sp>
      <p:sp>
        <p:nvSpPr>
          <p:cNvPr id="3" name="Title 2">
            <a:extLst>
              <a:ext uri="{FF2B5EF4-FFF2-40B4-BE49-F238E27FC236}">
                <a16:creationId xmlns:a16="http://schemas.microsoft.com/office/drawing/2014/main" id="{835C507A-C09E-0FBF-235A-E8A8AAF8CEF6}"/>
              </a:ext>
            </a:extLst>
          </p:cNvPr>
          <p:cNvSpPr>
            <a:spLocks noGrp="1"/>
          </p:cNvSpPr>
          <p:nvPr>
            <p:ph type="title" idx="4294967295"/>
          </p:nvPr>
        </p:nvSpPr>
        <p:spPr>
          <a:xfrm>
            <a:off x="838200" y="-1325563"/>
            <a:ext cx="10515600" cy="1325563"/>
          </a:xfrm>
        </p:spPr>
        <p:txBody>
          <a:bodyPr vert="horz" lIns="91440" tIns="45720" rIns="91440" bIns="45720" rtlCol="0" anchor="b">
            <a:noAutofit/>
          </a:bodyPr>
          <a:lstStyle/>
          <a:p>
            <a:r>
              <a:rPr lang="en-US" dirty="0"/>
              <a:t>State Budget Update</a:t>
            </a:r>
          </a:p>
        </p:txBody>
      </p:sp>
    </p:spTree>
    <p:extLst>
      <p:ext uri="{BB962C8B-B14F-4D97-AF65-F5344CB8AC3E}">
        <p14:creationId xmlns:p14="http://schemas.microsoft.com/office/powerpoint/2010/main" val="32160418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C984BE-64A9-4435-AB32-390D5FF98254}"/>
              </a:ext>
            </a:extLst>
          </p:cNvPr>
          <p:cNvSpPr>
            <a:spLocks noGrp="1"/>
          </p:cNvSpPr>
          <p:nvPr>
            <p:ph type="title"/>
          </p:nvPr>
        </p:nvSpPr>
        <p:spPr/>
        <p:txBody>
          <a:bodyPr/>
          <a:lstStyle/>
          <a:p>
            <a:r>
              <a:rPr lang="en-US" dirty="0">
                <a:latin typeface="Segoe UI Semibold"/>
                <a:cs typeface="Segoe UI Semibold"/>
              </a:rPr>
              <a:t>FY22 Update</a:t>
            </a:r>
            <a:endParaRPr lang="en-US" dirty="0"/>
          </a:p>
        </p:txBody>
      </p:sp>
      <p:sp>
        <p:nvSpPr>
          <p:cNvPr id="3" name="Content Placeholder 2">
            <a:extLst>
              <a:ext uri="{FF2B5EF4-FFF2-40B4-BE49-F238E27FC236}">
                <a16:creationId xmlns:a16="http://schemas.microsoft.com/office/drawing/2014/main" id="{2330FAA5-38F1-40C4-B601-8C796023061F}"/>
              </a:ext>
            </a:extLst>
          </p:cNvPr>
          <p:cNvSpPr>
            <a:spLocks noGrp="1"/>
          </p:cNvSpPr>
          <p:nvPr>
            <p:ph idx="1"/>
          </p:nvPr>
        </p:nvSpPr>
        <p:spPr/>
        <p:txBody>
          <a:bodyPr vert="horz" lIns="91440" tIns="45720" rIns="91440" bIns="45720" rtlCol="0" anchor="t">
            <a:noAutofit/>
          </a:bodyPr>
          <a:lstStyle/>
          <a:p>
            <a:r>
              <a:rPr lang="en-US">
                <a:latin typeface="Segoe UI"/>
                <a:cs typeface="Segoe UI"/>
              </a:rPr>
              <a:t> Student Opportunity Act (SOA) financial implementation.</a:t>
            </a:r>
            <a:endParaRPr lang="en-US"/>
          </a:p>
          <a:p>
            <a:pPr lvl="1"/>
            <a:r>
              <a:rPr lang="en-US">
                <a:latin typeface="Segoe UI"/>
                <a:cs typeface="Segoe UI"/>
              </a:rPr>
              <a:t>$219.6M Ch.70 Increase</a:t>
            </a:r>
            <a:endParaRPr lang="en-US"/>
          </a:p>
          <a:p>
            <a:pPr lvl="1"/>
            <a:r>
              <a:rPr lang="en-US">
                <a:latin typeface="Segoe UI"/>
                <a:cs typeface="Segoe UI"/>
              </a:rPr>
              <a:t>$28.2M Special Education Circuit Breaker Increase</a:t>
            </a:r>
            <a:endParaRPr lang="en-US"/>
          </a:p>
          <a:p>
            <a:r>
              <a:rPr lang="en-US">
                <a:latin typeface="Segoe UI"/>
                <a:cs typeface="Segoe UI"/>
              </a:rPr>
              <a:t>Implementation of new state funding to support:</a:t>
            </a:r>
            <a:endParaRPr lang="en-US"/>
          </a:p>
          <a:p>
            <a:pPr lvl="1"/>
            <a:r>
              <a:rPr lang="en-US">
                <a:latin typeface="Segoe UI"/>
                <a:cs typeface="Segoe UI"/>
              </a:rPr>
              <a:t>Early College Programs</a:t>
            </a:r>
            <a:endParaRPr lang="en-US"/>
          </a:p>
          <a:p>
            <a:pPr lvl="1"/>
            <a:r>
              <a:rPr lang="en-US">
                <a:latin typeface="Segoe UI"/>
                <a:cs typeface="Segoe UI"/>
              </a:rPr>
              <a:t>Career &amp; Technical Education</a:t>
            </a:r>
            <a:endParaRPr lang="en-US"/>
          </a:p>
          <a:p>
            <a:pPr lvl="1"/>
            <a:r>
              <a:rPr lang="en-US">
                <a:latin typeface="Segoe UI"/>
                <a:cs typeface="Segoe UI"/>
              </a:rPr>
              <a:t>Adult Basic Education</a:t>
            </a:r>
            <a:endParaRPr lang="en-US"/>
          </a:p>
          <a:p>
            <a:pPr lvl="1"/>
            <a:r>
              <a:rPr lang="en-US">
                <a:latin typeface="Segoe UI"/>
                <a:cs typeface="Segoe UI"/>
              </a:rPr>
              <a:t>COVID Learning Impacts</a:t>
            </a:r>
            <a:endParaRPr lang="en-US"/>
          </a:p>
          <a:p>
            <a:endParaRPr lang="en-US"/>
          </a:p>
        </p:txBody>
      </p:sp>
    </p:spTree>
    <p:extLst>
      <p:ext uri="{BB962C8B-B14F-4D97-AF65-F5344CB8AC3E}">
        <p14:creationId xmlns:p14="http://schemas.microsoft.com/office/powerpoint/2010/main" val="37337925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19D993-3E6E-ECF6-4E1A-1F08617D891F}"/>
              </a:ext>
            </a:extLst>
          </p:cNvPr>
          <p:cNvSpPr>
            <a:spLocks noGrp="1"/>
          </p:cNvSpPr>
          <p:nvPr>
            <p:ph type="title"/>
          </p:nvPr>
        </p:nvSpPr>
        <p:spPr/>
        <p:txBody>
          <a:bodyPr/>
          <a:lstStyle/>
          <a:p>
            <a:r>
              <a:rPr lang="en-US">
                <a:latin typeface="Segoe UI Semibold"/>
                <a:cs typeface="Segoe UI Semibold"/>
              </a:rPr>
              <a:t>FY23 Update</a:t>
            </a:r>
            <a:endParaRPr lang="en-US" err="1"/>
          </a:p>
        </p:txBody>
      </p:sp>
      <p:sp>
        <p:nvSpPr>
          <p:cNvPr id="3" name="Content Placeholder 2">
            <a:extLst>
              <a:ext uri="{FF2B5EF4-FFF2-40B4-BE49-F238E27FC236}">
                <a16:creationId xmlns:a16="http://schemas.microsoft.com/office/drawing/2014/main" id="{F731D821-DFE9-A875-2817-FDEBD2DC48DC}"/>
              </a:ext>
            </a:extLst>
          </p:cNvPr>
          <p:cNvSpPr>
            <a:spLocks noGrp="1"/>
          </p:cNvSpPr>
          <p:nvPr>
            <p:ph idx="1"/>
          </p:nvPr>
        </p:nvSpPr>
        <p:spPr/>
        <p:txBody>
          <a:bodyPr vert="horz" lIns="91440" tIns="45720" rIns="91440" bIns="45720" rtlCol="0" anchor="t">
            <a:noAutofit/>
          </a:bodyPr>
          <a:lstStyle/>
          <a:p>
            <a:r>
              <a:rPr lang="en-US">
                <a:latin typeface="Segoe UI"/>
                <a:cs typeface="Segoe UI"/>
              </a:rPr>
              <a:t>Awaiting Conference Committee Report – final FY23 appropriation levels.</a:t>
            </a:r>
          </a:p>
          <a:p>
            <a:r>
              <a:rPr lang="en-US">
                <a:latin typeface="Segoe UI"/>
                <a:cs typeface="Segoe UI"/>
              </a:rPr>
              <a:t>Commitment to continue Student Opportunity Act (SOA) financial implementation.</a:t>
            </a:r>
            <a:endParaRPr lang="en-US"/>
          </a:p>
          <a:p>
            <a:pPr lvl="1">
              <a:buFont typeface="Courier New" panose="020B0604020202020204" pitchFamily="34" charset="0"/>
              <a:buChar char="o"/>
            </a:pPr>
            <a:r>
              <a:rPr lang="en-US">
                <a:latin typeface="Segoe UI"/>
                <a:cs typeface="Segoe UI"/>
              </a:rPr>
              <a:t>$490+M. Ch.70 Increase</a:t>
            </a:r>
          </a:p>
          <a:p>
            <a:pPr lvl="1">
              <a:buFont typeface="Courier New" panose="020B0604020202020204" pitchFamily="34" charset="0"/>
              <a:buChar char="o"/>
            </a:pPr>
            <a:r>
              <a:rPr lang="en-US">
                <a:latin typeface="Segoe UI"/>
                <a:cs typeface="Segoe UI"/>
              </a:rPr>
              <a:t>$60+M Special Education Circuit Breaker Increase</a:t>
            </a:r>
          </a:p>
          <a:p>
            <a:r>
              <a:rPr lang="en-US">
                <a:latin typeface="Segoe UI"/>
                <a:cs typeface="Segoe UI"/>
              </a:rPr>
              <a:t>State funding to support schools to recover from COVID learning impacts, coordinated with use of federal ESSER funds.</a:t>
            </a:r>
          </a:p>
          <a:p>
            <a:pPr lvl="1">
              <a:buFont typeface="Courier New" panose="020B0604020202020204" pitchFamily="34" charset="0"/>
              <a:buChar char="o"/>
            </a:pPr>
            <a:endParaRPr lang="en-US"/>
          </a:p>
          <a:p>
            <a:pPr marL="457200" lvl="1" indent="0">
              <a:buNone/>
            </a:pPr>
            <a:endParaRPr lang="en-US"/>
          </a:p>
          <a:p>
            <a:endParaRPr lang="en-US"/>
          </a:p>
        </p:txBody>
      </p:sp>
      <p:sp>
        <p:nvSpPr>
          <p:cNvPr id="4" name="Slide Number Placeholder 3">
            <a:extLst>
              <a:ext uri="{FF2B5EF4-FFF2-40B4-BE49-F238E27FC236}">
                <a16:creationId xmlns:a16="http://schemas.microsoft.com/office/drawing/2014/main" id="{CA11AF70-446A-BA1F-4B39-6D6A8AA3F9C4}"/>
              </a:ext>
            </a:extLst>
          </p:cNvPr>
          <p:cNvSpPr>
            <a:spLocks noGrp="1"/>
          </p:cNvSpPr>
          <p:nvPr>
            <p:ph type="sldNum" sz="quarter" idx="12"/>
          </p:nvPr>
        </p:nvSpPr>
        <p:spPr/>
        <p:txBody>
          <a:bodyPr/>
          <a:lstStyle/>
          <a:p>
            <a:fld id="{FF27229C-EC7B-4063-A33B-28A5E87E32ED}" type="slidenum">
              <a:rPr lang="zh-CN" altLang="en-US" smtClean="0"/>
              <a:pPr/>
              <a:t>4</a:t>
            </a:fld>
            <a:endParaRPr lang="zh-CN" altLang="en-US"/>
          </a:p>
        </p:txBody>
      </p:sp>
    </p:spTree>
    <p:extLst>
      <p:ext uri="{BB962C8B-B14F-4D97-AF65-F5344CB8AC3E}">
        <p14:creationId xmlns:p14="http://schemas.microsoft.com/office/powerpoint/2010/main" val="39516312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F12D411-DA3B-49D2-A739-003E1C729AAA}"/>
              </a:ext>
            </a:extLst>
          </p:cNvPr>
          <p:cNvSpPr txBox="1"/>
          <p:nvPr/>
        </p:nvSpPr>
        <p:spPr>
          <a:xfrm>
            <a:off x="2394011" y="2246051"/>
            <a:ext cx="7498134" cy="1323439"/>
          </a:xfrm>
          <a:prstGeom prst="rect">
            <a:avLst/>
          </a:prstGeom>
          <a:noFill/>
        </p:spPr>
        <p:txBody>
          <a:bodyPr wrap="square" rtlCol="0">
            <a:spAutoFit/>
          </a:bodyPr>
          <a:lstStyle/>
          <a:p>
            <a:r>
              <a:rPr lang="en-US" sz="4000" b="1" dirty="0"/>
              <a:t>Federal COVID Relief Funding Update</a:t>
            </a:r>
          </a:p>
        </p:txBody>
      </p:sp>
      <p:sp>
        <p:nvSpPr>
          <p:cNvPr id="3" name="Title 2">
            <a:extLst>
              <a:ext uri="{FF2B5EF4-FFF2-40B4-BE49-F238E27FC236}">
                <a16:creationId xmlns:a16="http://schemas.microsoft.com/office/drawing/2014/main" id="{50F4C4FA-48DD-CAB9-D2BC-C72BADAAE112}"/>
              </a:ext>
            </a:extLst>
          </p:cNvPr>
          <p:cNvSpPr>
            <a:spLocks noGrp="1"/>
          </p:cNvSpPr>
          <p:nvPr>
            <p:ph type="title" idx="4294967295"/>
          </p:nvPr>
        </p:nvSpPr>
        <p:spPr>
          <a:xfrm>
            <a:off x="838200" y="-1325563"/>
            <a:ext cx="10515600" cy="1325563"/>
          </a:xfrm>
        </p:spPr>
        <p:txBody>
          <a:bodyPr vert="horz" lIns="91440" tIns="45720" rIns="91440" bIns="45720" rtlCol="0" anchor="b">
            <a:noAutofit/>
          </a:bodyPr>
          <a:lstStyle/>
          <a:p>
            <a:r>
              <a:rPr lang="en-US" dirty="0"/>
              <a:t>Federal COVID Relief Funding Update</a:t>
            </a:r>
          </a:p>
          <a:p>
            <a:endParaRPr lang="en-US" dirty="0"/>
          </a:p>
        </p:txBody>
      </p:sp>
    </p:spTree>
    <p:extLst>
      <p:ext uri="{BB962C8B-B14F-4D97-AF65-F5344CB8AC3E}">
        <p14:creationId xmlns:p14="http://schemas.microsoft.com/office/powerpoint/2010/main" val="8835421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42B08F-3B49-4E19-BC98-F7443C0E1902}"/>
              </a:ext>
            </a:extLst>
          </p:cNvPr>
          <p:cNvSpPr>
            <a:spLocks noGrp="1"/>
          </p:cNvSpPr>
          <p:nvPr>
            <p:ph type="title"/>
          </p:nvPr>
        </p:nvSpPr>
        <p:spPr/>
        <p:txBody>
          <a:bodyPr/>
          <a:lstStyle/>
          <a:p>
            <a:r>
              <a:rPr lang="en-US" dirty="0"/>
              <a:t>Federal Relief Funding – Sequencing of ~$3 billion over ~3 years</a:t>
            </a:r>
          </a:p>
        </p:txBody>
      </p:sp>
      <p:sp>
        <p:nvSpPr>
          <p:cNvPr id="4" name="Slide Number Placeholder 3">
            <a:extLst>
              <a:ext uri="{FF2B5EF4-FFF2-40B4-BE49-F238E27FC236}">
                <a16:creationId xmlns:a16="http://schemas.microsoft.com/office/drawing/2014/main" id="{09157423-019A-4B08-B277-3CE4699FA5C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F27229C-EC7B-4063-A33B-28A5E87E32ED}" type="slidenum">
              <a:rPr kumimoji="0" lang="zh-CN" altLang="en-US" sz="1200" b="0" i="0" u="none" strike="noStrike" kern="1200" cap="none" spc="0" normalizeH="0" baseline="0" noProof="0" smtClean="0">
                <a:ln>
                  <a:noFill/>
                </a:ln>
                <a:solidFill>
                  <a:srgbClr val="203B6A"/>
                </a:solidFill>
                <a:effectLst/>
                <a:uLnTx/>
                <a:uFillTx/>
                <a:latin typeface="Segoe U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srgbClr val="203B6A"/>
              </a:solidFill>
              <a:effectLst/>
              <a:uLnTx/>
              <a:uFillTx/>
              <a:latin typeface="Segoe UI"/>
              <a:ea typeface="+mn-ea"/>
              <a:cs typeface="+mn-cs"/>
            </a:endParaRPr>
          </a:p>
        </p:txBody>
      </p:sp>
      <p:cxnSp>
        <p:nvCxnSpPr>
          <p:cNvPr id="14" name="Straight Connector 13">
            <a:extLst>
              <a:ext uri="{FF2B5EF4-FFF2-40B4-BE49-F238E27FC236}">
                <a16:creationId xmlns:a16="http://schemas.microsoft.com/office/drawing/2014/main" id="{7DA4ED65-7BC0-4B9B-A730-06AAC75C8CB9}"/>
              </a:ext>
              <a:ext uri="{C183D7F6-B498-43B3-948B-1728B52AA6E4}">
                <adec:decorative xmlns:adec="http://schemas.microsoft.com/office/drawing/2017/decorative" val="1"/>
              </a:ext>
            </a:extLst>
          </p:cNvPr>
          <p:cNvCxnSpPr>
            <a:cxnSpLocks/>
          </p:cNvCxnSpPr>
          <p:nvPr/>
        </p:nvCxnSpPr>
        <p:spPr>
          <a:xfrm>
            <a:off x="5439947" y="1375795"/>
            <a:ext cx="0" cy="4353886"/>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064E9FB-956F-41E4-A22D-238502B5C3DA}"/>
              </a:ext>
              <a:ext uri="{C183D7F6-B498-43B3-948B-1728B52AA6E4}">
                <adec:decorative xmlns:adec="http://schemas.microsoft.com/office/drawing/2017/decorative" val="1"/>
              </a:ext>
            </a:extLst>
          </p:cNvPr>
          <p:cNvCxnSpPr>
            <a:cxnSpLocks/>
          </p:cNvCxnSpPr>
          <p:nvPr/>
        </p:nvCxnSpPr>
        <p:spPr>
          <a:xfrm>
            <a:off x="10908050" y="1397466"/>
            <a:ext cx="0" cy="4353886"/>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3FD6933-DB4B-40B4-A838-BF4A212778E9}"/>
              </a:ext>
              <a:ext uri="{C183D7F6-B498-43B3-948B-1728B52AA6E4}">
                <adec:decorative xmlns:adec="http://schemas.microsoft.com/office/drawing/2017/decorative" val="1"/>
              </a:ext>
            </a:extLst>
          </p:cNvPr>
          <p:cNvCxnSpPr>
            <a:cxnSpLocks/>
          </p:cNvCxnSpPr>
          <p:nvPr/>
        </p:nvCxnSpPr>
        <p:spPr>
          <a:xfrm>
            <a:off x="1946137" y="1375795"/>
            <a:ext cx="0" cy="4353886"/>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139CC63C-C92C-4783-802E-3C6CAA813EBE}"/>
              </a:ext>
              <a:ext uri="{C183D7F6-B498-43B3-948B-1728B52AA6E4}">
                <adec:decorative xmlns:adec="http://schemas.microsoft.com/office/drawing/2017/decorative" val="1"/>
              </a:ext>
            </a:extLst>
          </p:cNvPr>
          <p:cNvCxnSpPr>
            <a:cxnSpLocks/>
          </p:cNvCxnSpPr>
          <p:nvPr/>
        </p:nvCxnSpPr>
        <p:spPr>
          <a:xfrm>
            <a:off x="567743" y="1375795"/>
            <a:ext cx="0" cy="4353886"/>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3EB1F9B8-4426-433A-A279-6B7E3BABCC3B}"/>
              </a:ext>
            </a:extLst>
          </p:cNvPr>
          <p:cNvSpPr txBox="1"/>
          <p:nvPr/>
        </p:nvSpPr>
        <p:spPr>
          <a:xfrm>
            <a:off x="201336" y="5767314"/>
            <a:ext cx="87244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lumMod val="75000"/>
                  </a:prstClr>
                </a:solidFill>
                <a:effectLst/>
                <a:uLnTx/>
                <a:uFillTx/>
                <a:latin typeface="Segoe UI"/>
                <a:ea typeface="+mn-ea"/>
                <a:cs typeface="+mn-cs"/>
              </a:rPr>
              <a:t>FY21</a:t>
            </a:r>
          </a:p>
        </p:txBody>
      </p:sp>
      <p:sp>
        <p:nvSpPr>
          <p:cNvPr id="19" name="TextBox 18">
            <a:extLst>
              <a:ext uri="{FF2B5EF4-FFF2-40B4-BE49-F238E27FC236}">
                <a16:creationId xmlns:a16="http://schemas.microsoft.com/office/drawing/2014/main" id="{B1C24728-DE15-40EE-9641-7D7AF9CC1929}"/>
              </a:ext>
            </a:extLst>
          </p:cNvPr>
          <p:cNvSpPr txBox="1"/>
          <p:nvPr/>
        </p:nvSpPr>
        <p:spPr>
          <a:xfrm>
            <a:off x="1384008" y="5796610"/>
            <a:ext cx="1124257"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203B6A"/>
                </a:solidFill>
                <a:effectLst/>
                <a:uLnTx/>
                <a:uFillTx/>
                <a:latin typeface="Segoe UI"/>
                <a:ea typeface="+mn-ea"/>
                <a:cs typeface="+mn-cs"/>
              </a:rPr>
              <a:t>6/30/21</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203B6A"/>
                </a:solidFill>
                <a:effectLst/>
                <a:uLnTx/>
                <a:uFillTx/>
                <a:latin typeface="Segoe UI"/>
                <a:ea typeface="+mn-ea"/>
                <a:cs typeface="+mn-cs"/>
              </a:rPr>
              <a:t>Begin FY22</a:t>
            </a:r>
          </a:p>
        </p:txBody>
      </p:sp>
      <p:sp>
        <p:nvSpPr>
          <p:cNvPr id="22" name="TextBox 21">
            <a:extLst>
              <a:ext uri="{FF2B5EF4-FFF2-40B4-BE49-F238E27FC236}">
                <a16:creationId xmlns:a16="http://schemas.microsoft.com/office/drawing/2014/main" id="{92EE45B8-6763-4CD0-823C-B313CA28EB17}"/>
              </a:ext>
            </a:extLst>
          </p:cNvPr>
          <p:cNvSpPr txBox="1"/>
          <p:nvPr/>
        </p:nvSpPr>
        <p:spPr>
          <a:xfrm>
            <a:off x="5157663" y="5789738"/>
            <a:ext cx="872433"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203B6A"/>
                </a:solidFill>
                <a:effectLst/>
                <a:uLnTx/>
                <a:uFillTx/>
                <a:latin typeface="Segoe UI"/>
                <a:ea typeface="+mn-ea"/>
                <a:cs typeface="+mn-cs"/>
              </a:rPr>
              <a:t>9/30/22</a:t>
            </a:r>
          </a:p>
        </p:txBody>
      </p:sp>
      <p:cxnSp>
        <p:nvCxnSpPr>
          <p:cNvPr id="23" name="Straight Connector 22">
            <a:extLst>
              <a:ext uri="{FF2B5EF4-FFF2-40B4-BE49-F238E27FC236}">
                <a16:creationId xmlns:a16="http://schemas.microsoft.com/office/drawing/2014/main" id="{E21049CD-0818-44D4-B2B1-B9DB39D3F8F5}"/>
              </a:ext>
              <a:ext uri="{C183D7F6-B498-43B3-948B-1728B52AA6E4}">
                <adec:decorative xmlns:adec="http://schemas.microsoft.com/office/drawing/2017/decorative" val="1"/>
              </a:ext>
            </a:extLst>
          </p:cNvPr>
          <p:cNvCxnSpPr>
            <a:cxnSpLocks/>
          </p:cNvCxnSpPr>
          <p:nvPr/>
        </p:nvCxnSpPr>
        <p:spPr>
          <a:xfrm>
            <a:off x="3511088" y="1375795"/>
            <a:ext cx="0" cy="4353886"/>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8B9BC243-728F-449D-B7C2-07A20C1A1BB2}"/>
              </a:ext>
            </a:extLst>
          </p:cNvPr>
          <p:cNvSpPr txBox="1"/>
          <p:nvPr/>
        </p:nvSpPr>
        <p:spPr>
          <a:xfrm>
            <a:off x="3020447" y="5789738"/>
            <a:ext cx="936946" cy="307777"/>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203B6A"/>
                </a:solidFill>
                <a:effectLst/>
                <a:uLnTx/>
                <a:uFillTx/>
                <a:latin typeface="Segoe UI"/>
                <a:ea typeface="+mn-ea"/>
                <a:cs typeface="+mn-cs"/>
              </a:rPr>
              <a:t>12/31/21</a:t>
            </a:r>
          </a:p>
        </p:txBody>
      </p:sp>
      <p:sp>
        <p:nvSpPr>
          <p:cNvPr id="25" name="TextBox 24">
            <a:extLst>
              <a:ext uri="{FF2B5EF4-FFF2-40B4-BE49-F238E27FC236}">
                <a16:creationId xmlns:a16="http://schemas.microsoft.com/office/drawing/2014/main" id="{6904DAE8-1B30-444F-9F61-29E706D5CC4D}"/>
              </a:ext>
            </a:extLst>
          </p:cNvPr>
          <p:cNvSpPr txBox="1"/>
          <p:nvPr/>
        </p:nvSpPr>
        <p:spPr>
          <a:xfrm>
            <a:off x="10550321" y="5789738"/>
            <a:ext cx="872433"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203B6A"/>
                </a:solidFill>
                <a:effectLst/>
                <a:uLnTx/>
                <a:uFillTx/>
                <a:latin typeface="Segoe UI"/>
                <a:ea typeface="+mn-ea"/>
                <a:cs typeface="+mn-cs"/>
              </a:rPr>
              <a:t>9/30/24</a:t>
            </a:r>
          </a:p>
        </p:txBody>
      </p:sp>
      <p:sp>
        <p:nvSpPr>
          <p:cNvPr id="26" name="Rectangle: Rounded Corners 25">
            <a:extLst>
              <a:ext uri="{FF2B5EF4-FFF2-40B4-BE49-F238E27FC236}">
                <a16:creationId xmlns:a16="http://schemas.microsoft.com/office/drawing/2014/main" id="{1C4A68AF-A12D-4FAF-94B5-1734C31B3CFB}"/>
              </a:ext>
            </a:extLst>
          </p:cNvPr>
          <p:cNvSpPr/>
          <p:nvPr/>
        </p:nvSpPr>
        <p:spPr>
          <a:xfrm>
            <a:off x="589911" y="1762839"/>
            <a:ext cx="2921177" cy="578588"/>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chemeClr val="bg1">
                    <a:lumMod val="65000"/>
                  </a:schemeClr>
                </a:solidFill>
                <a:effectLst/>
                <a:uLnTx/>
                <a:uFillTx/>
                <a:latin typeface="Segoe UI"/>
                <a:ea typeface="+mn-ea"/>
                <a:cs typeface="+mn-cs"/>
              </a:rPr>
              <a:t>Federal Coronavirus Relief Fund</a:t>
            </a:r>
          </a:p>
        </p:txBody>
      </p:sp>
      <p:sp>
        <p:nvSpPr>
          <p:cNvPr id="27" name="Rectangle: Rounded Corners 26">
            <a:extLst>
              <a:ext uri="{FF2B5EF4-FFF2-40B4-BE49-F238E27FC236}">
                <a16:creationId xmlns:a16="http://schemas.microsoft.com/office/drawing/2014/main" id="{00A9C8D6-8D17-4171-8EAA-1EAECD36DC44}"/>
              </a:ext>
            </a:extLst>
          </p:cNvPr>
          <p:cNvSpPr/>
          <p:nvPr/>
        </p:nvSpPr>
        <p:spPr>
          <a:xfrm>
            <a:off x="589911" y="2377415"/>
            <a:ext cx="4856514" cy="578588"/>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203B6A"/>
                </a:solidFill>
                <a:effectLst/>
                <a:uLnTx/>
                <a:uFillTx/>
                <a:latin typeface="Segoe UI"/>
                <a:ea typeface="+mn-ea"/>
                <a:cs typeface="+mn-cs"/>
              </a:rPr>
              <a:t>(CARES Act) Federal ESSER-I Fund</a:t>
            </a:r>
          </a:p>
        </p:txBody>
      </p:sp>
      <p:sp>
        <p:nvSpPr>
          <p:cNvPr id="28" name="Rectangle: Rounded Corners 27">
            <a:extLst>
              <a:ext uri="{FF2B5EF4-FFF2-40B4-BE49-F238E27FC236}">
                <a16:creationId xmlns:a16="http://schemas.microsoft.com/office/drawing/2014/main" id="{A69EC90A-2016-481B-9BF1-228DC86CD1A1}"/>
              </a:ext>
            </a:extLst>
          </p:cNvPr>
          <p:cNvSpPr/>
          <p:nvPr/>
        </p:nvSpPr>
        <p:spPr>
          <a:xfrm>
            <a:off x="589910" y="2991991"/>
            <a:ext cx="7626348" cy="578588"/>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203B6A"/>
                </a:solidFill>
                <a:effectLst/>
                <a:uLnTx/>
                <a:uFillTx/>
                <a:latin typeface="Segoe UI"/>
                <a:ea typeface="+mn-ea"/>
                <a:cs typeface="+mn-cs"/>
              </a:rPr>
              <a:t>(CRRSA Act) Federal ESSER-II Fund</a:t>
            </a:r>
          </a:p>
        </p:txBody>
      </p:sp>
      <p:cxnSp>
        <p:nvCxnSpPr>
          <p:cNvPr id="20" name="Straight Connector 19">
            <a:extLst>
              <a:ext uri="{FF2B5EF4-FFF2-40B4-BE49-F238E27FC236}">
                <a16:creationId xmlns:a16="http://schemas.microsoft.com/office/drawing/2014/main" id="{93B761A9-3A11-4126-8150-F199DFA8617D}"/>
              </a:ext>
              <a:ext uri="{C183D7F6-B498-43B3-948B-1728B52AA6E4}">
                <adec:decorative xmlns:adec="http://schemas.microsoft.com/office/drawing/2017/decorative" val="1"/>
              </a:ext>
            </a:extLst>
          </p:cNvPr>
          <p:cNvCxnSpPr>
            <a:cxnSpLocks/>
          </p:cNvCxnSpPr>
          <p:nvPr/>
        </p:nvCxnSpPr>
        <p:spPr>
          <a:xfrm>
            <a:off x="8194090" y="1375795"/>
            <a:ext cx="0" cy="4353886"/>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B4DD526E-0F7F-42DF-B2D8-C9228D3CC506}"/>
              </a:ext>
            </a:extLst>
          </p:cNvPr>
          <p:cNvSpPr txBox="1"/>
          <p:nvPr/>
        </p:nvSpPr>
        <p:spPr>
          <a:xfrm>
            <a:off x="7853992" y="5789738"/>
            <a:ext cx="872433"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203B6A"/>
                </a:solidFill>
                <a:effectLst/>
                <a:uLnTx/>
                <a:uFillTx/>
                <a:latin typeface="Segoe UI"/>
                <a:ea typeface="+mn-ea"/>
                <a:cs typeface="+mn-cs"/>
              </a:rPr>
              <a:t>9/30/23</a:t>
            </a:r>
          </a:p>
        </p:txBody>
      </p:sp>
      <p:sp>
        <p:nvSpPr>
          <p:cNvPr id="30" name="Rectangle: Rounded Corners 29">
            <a:extLst>
              <a:ext uri="{FF2B5EF4-FFF2-40B4-BE49-F238E27FC236}">
                <a16:creationId xmlns:a16="http://schemas.microsoft.com/office/drawing/2014/main" id="{1CFCEEA7-1E69-4B5D-86E4-8D89FCEF4665}"/>
              </a:ext>
            </a:extLst>
          </p:cNvPr>
          <p:cNvSpPr/>
          <p:nvPr/>
        </p:nvSpPr>
        <p:spPr>
          <a:xfrm>
            <a:off x="589910" y="3594639"/>
            <a:ext cx="10322552" cy="578588"/>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203B6A"/>
                </a:solidFill>
                <a:effectLst/>
                <a:uLnTx/>
                <a:uFillTx/>
                <a:latin typeface="Segoe UI"/>
                <a:ea typeface="+mn-ea"/>
                <a:cs typeface="+mn-cs"/>
              </a:rPr>
              <a:t>(American Rescue Plan) Federal ESSER-III Fund</a:t>
            </a:r>
          </a:p>
        </p:txBody>
      </p:sp>
      <p:sp>
        <p:nvSpPr>
          <p:cNvPr id="3" name="TextBox 2">
            <a:extLst>
              <a:ext uri="{FF2B5EF4-FFF2-40B4-BE49-F238E27FC236}">
                <a16:creationId xmlns:a16="http://schemas.microsoft.com/office/drawing/2014/main" id="{1AD9671D-0042-4B6A-BE5D-4ECF2F07676E}"/>
              </a:ext>
            </a:extLst>
          </p:cNvPr>
          <p:cNvSpPr txBox="1"/>
          <p:nvPr/>
        </p:nvSpPr>
        <p:spPr>
          <a:xfrm>
            <a:off x="5446425" y="2480504"/>
            <a:ext cx="1544710"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203B6A"/>
                </a:solidFill>
                <a:effectLst/>
                <a:uLnTx/>
                <a:uFillTx/>
                <a:latin typeface="Segoe UI"/>
                <a:ea typeface="+mn-ea"/>
                <a:cs typeface="+mn-cs"/>
              </a:rPr>
              <a:t>$194.4 million</a:t>
            </a:r>
          </a:p>
        </p:txBody>
      </p:sp>
      <p:sp>
        <p:nvSpPr>
          <p:cNvPr id="31" name="TextBox 30">
            <a:extLst>
              <a:ext uri="{FF2B5EF4-FFF2-40B4-BE49-F238E27FC236}">
                <a16:creationId xmlns:a16="http://schemas.microsoft.com/office/drawing/2014/main" id="{B88BCA74-11FF-45F1-BFD2-BF1178941234}"/>
              </a:ext>
            </a:extLst>
          </p:cNvPr>
          <p:cNvSpPr txBox="1"/>
          <p:nvPr/>
        </p:nvSpPr>
        <p:spPr>
          <a:xfrm>
            <a:off x="8208413" y="3095079"/>
            <a:ext cx="1544710"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203B6A"/>
                </a:solidFill>
                <a:effectLst/>
                <a:uLnTx/>
                <a:uFillTx/>
                <a:latin typeface="Segoe UI"/>
                <a:ea typeface="+mn-ea"/>
                <a:cs typeface="+mn-cs"/>
              </a:rPr>
              <a:t>$739 million</a:t>
            </a:r>
          </a:p>
        </p:txBody>
      </p:sp>
      <p:sp>
        <p:nvSpPr>
          <p:cNvPr id="32" name="TextBox 31">
            <a:extLst>
              <a:ext uri="{FF2B5EF4-FFF2-40B4-BE49-F238E27FC236}">
                <a16:creationId xmlns:a16="http://schemas.microsoft.com/office/drawing/2014/main" id="{5794ABD1-8C07-4E61-A8B2-DA99AB294365}"/>
              </a:ext>
            </a:extLst>
          </p:cNvPr>
          <p:cNvSpPr txBox="1"/>
          <p:nvPr/>
        </p:nvSpPr>
        <p:spPr>
          <a:xfrm>
            <a:off x="10908050" y="3743944"/>
            <a:ext cx="1544710"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203B6A"/>
                </a:solidFill>
                <a:effectLst/>
                <a:uLnTx/>
                <a:uFillTx/>
                <a:latin typeface="Segoe UI"/>
                <a:ea typeface="+mn-ea"/>
                <a:cs typeface="+mn-cs"/>
              </a:rPr>
              <a:t>$1.66 billion</a:t>
            </a:r>
          </a:p>
        </p:txBody>
      </p:sp>
      <p:sp>
        <p:nvSpPr>
          <p:cNvPr id="34" name="TextBox 33">
            <a:extLst>
              <a:ext uri="{FF2B5EF4-FFF2-40B4-BE49-F238E27FC236}">
                <a16:creationId xmlns:a16="http://schemas.microsoft.com/office/drawing/2014/main" id="{4460B28C-B2E4-4987-B8A5-6C5F2C10D1FC}"/>
              </a:ext>
            </a:extLst>
          </p:cNvPr>
          <p:cNvSpPr txBox="1"/>
          <p:nvPr/>
        </p:nvSpPr>
        <p:spPr>
          <a:xfrm>
            <a:off x="3503243" y="1870251"/>
            <a:ext cx="1544710"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chemeClr val="bg1">
                    <a:lumMod val="65000"/>
                  </a:schemeClr>
                </a:solidFill>
                <a:effectLst/>
                <a:uLnTx/>
                <a:uFillTx/>
                <a:latin typeface="Segoe UI"/>
                <a:ea typeface="+mn-ea"/>
                <a:cs typeface="+mn-cs"/>
              </a:rPr>
              <a:t>$181.8 million</a:t>
            </a:r>
          </a:p>
        </p:txBody>
      </p:sp>
      <p:sp>
        <p:nvSpPr>
          <p:cNvPr id="35" name="Rectangle: Rounded Corners 34">
            <a:extLst>
              <a:ext uri="{FF2B5EF4-FFF2-40B4-BE49-F238E27FC236}">
                <a16:creationId xmlns:a16="http://schemas.microsoft.com/office/drawing/2014/main" id="{99920196-D0F2-4262-A26E-9646BE1F4D39}"/>
              </a:ext>
            </a:extLst>
          </p:cNvPr>
          <p:cNvSpPr/>
          <p:nvPr/>
        </p:nvSpPr>
        <p:spPr>
          <a:xfrm>
            <a:off x="583347" y="4210860"/>
            <a:ext cx="7610743" cy="578588"/>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203B6A"/>
                </a:solidFill>
                <a:effectLst/>
                <a:uLnTx/>
                <a:uFillTx/>
                <a:latin typeface="Segoe UI"/>
                <a:ea typeface="+mn-ea"/>
                <a:cs typeface="+mn-cs"/>
              </a:rPr>
              <a:t>(American Rescue Plan) Federal “ARP IDEA” (supplemental to the regular IDEA grants)</a:t>
            </a:r>
          </a:p>
        </p:txBody>
      </p:sp>
      <p:sp>
        <p:nvSpPr>
          <p:cNvPr id="36" name="TextBox 35">
            <a:extLst>
              <a:ext uri="{FF2B5EF4-FFF2-40B4-BE49-F238E27FC236}">
                <a16:creationId xmlns:a16="http://schemas.microsoft.com/office/drawing/2014/main" id="{2ED819C3-9DBA-44C3-B72C-5DF8FF599185}"/>
              </a:ext>
            </a:extLst>
          </p:cNvPr>
          <p:cNvSpPr txBox="1"/>
          <p:nvPr/>
        </p:nvSpPr>
        <p:spPr>
          <a:xfrm>
            <a:off x="8194090" y="4346265"/>
            <a:ext cx="1544710"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203B6A"/>
                </a:solidFill>
                <a:effectLst/>
                <a:uLnTx/>
                <a:uFillTx/>
                <a:latin typeface="Segoe UI"/>
                <a:ea typeface="+mn-ea"/>
                <a:cs typeface="+mn-cs"/>
              </a:rPr>
              <a:t>$63.2 million</a:t>
            </a:r>
          </a:p>
        </p:txBody>
      </p:sp>
      <p:cxnSp>
        <p:nvCxnSpPr>
          <p:cNvPr id="6" name="Straight Connector 5">
            <a:extLst>
              <a:ext uri="{FF2B5EF4-FFF2-40B4-BE49-F238E27FC236}">
                <a16:creationId xmlns:a16="http://schemas.microsoft.com/office/drawing/2014/main" id="{F8029E3C-C59D-4852-8813-D68ABE10EE87}"/>
              </a:ext>
              <a:ext uri="{C183D7F6-B498-43B3-948B-1728B52AA6E4}">
                <adec:decorative xmlns:adec="http://schemas.microsoft.com/office/drawing/2017/decorative" val="1"/>
              </a:ext>
            </a:extLst>
          </p:cNvPr>
          <p:cNvCxnSpPr>
            <a:cxnSpLocks/>
          </p:cNvCxnSpPr>
          <p:nvPr/>
        </p:nvCxnSpPr>
        <p:spPr>
          <a:xfrm flipH="1">
            <a:off x="4729304" y="1566861"/>
            <a:ext cx="20852" cy="4385119"/>
          </a:xfrm>
          <a:prstGeom prst="line">
            <a:avLst/>
          </a:prstGeom>
          <a:ln w="63500">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709EDD30-2EE7-4DA6-9112-DD9D7C9FB076}"/>
              </a:ext>
            </a:extLst>
          </p:cNvPr>
          <p:cNvSpPr txBox="1"/>
          <p:nvPr/>
        </p:nvSpPr>
        <p:spPr>
          <a:xfrm>
            <a:off x="4313940" y="1192459"/>
            <a:ext cx="872432" cy="369332"/>
          </a:xfrm>
          <a:prstGeom prst="rect">
            <a:avLst/>
          </a:prstGeom>
          <a:noFill/>
        </p:spPr>
        <p:txBody>
          <a:bodyPr wrap="square" rtlCol="0">
            <a:spAutoFit/>
          </a:bodyPr>
          <a:lstStyle/>
          <a:p>
            <a:r>
              <a:rPr lang="en-US" b="1">
                <a:solidFill>
                  <a:srgbClr val="FF0000"/>
                </a:solidFill>
              </a:rPr>
              <a:t>Today</a:t>
            </a:r>
          </a:p>
        </p:txBody>
      </p:sp>
    </p:spTree>
    <p:extLst>
      <p:ext uri="{BB962C8B-B14F-4D97-AF65-F5344CB8AC3E}">
        <p14:creationId xmlns:p14="http://schemas.microsoft.com/office/powerpoint/2010/main" val="3654815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FC997A-2BB2-47B7-AE46-09FDB5D7F32F}"/>
              </a:ext>
            </a:extLst>
          </p:cNvPr>
          <p:cNvSpPr>
            <a:spLocks noGrp="1"/>
          </p:cNvSpPr>
          <p:nvPr>
            <p:ph type="title"/>
          </p:nvPr>
        </p:nvSpPr>
        <p:spPr/>
        <p:txBody>
          <a:bodyPr/>
          <a:lstStyle/>
          <a:p>
            <a:r>
              <a:rPr lang="en-US"/>
              <a:t>Distribution of ESSER funds</a:t>
            </a:r>
          </a:p>
        </p:txBody>
      </p:sp>
      <p:sp>
        <p:nvSpPr>
          <p:cNvPr id="3" name="Content Placeholder 2">
            <a:extLst>
              <a:ext uri="{FF2B5EF4-FFF2-40B4-BE49-F238E27FC236}">
                <a16:creationId xmlns:a16="http://schemas.microsoft.com/office/drawing/2014/main" id="{A1543757-FE5C-4246-800C-FD6E7A537835}"/>
              </a:ext>
            </a:extLst>
          </p:cNvPr>
          <p:cNvSpPr>
            <a:spLocks noGrp="1"/>
          </p:cNvSpPr>
          <p:nvPr>
            <p:ph idx="1"/>
          </p:nvPr>
        </p:nvSpPr>
        <p:spPr/>
        <p:txBody>
          <a:bodyPr vert="horz" lIns="91440" tIns="45720" rIns="91440" bIns="45720" rtlCol="0" anchor="t">
            <a:noAutofit/>
          </a:bodyPr>
          <a:lstStyle/>
          <a:p>
            <a:r>
              <a:rPr lang="en-US">
                <a:latin typeface="Segoe UI"/>
                <a:cs typeface="Segoe UI"/>
              </a:rPr>
              <a:t>399 districts in MA</a:t>
            </a:r>
          </a:p>
          <a:p>
            <a:r>
              <a:rPr lang="en-US">
                <a:latin typeface="Segoe UI"/>
                <a:cs typeface="Segoe UI"/>
              </a:rPr>
              <a:t>159 districts have a greater concentration of low-income students than the state average (43.8%)</a:t>
            </a:r>
          </a:p>
          <a:p>
            <a:pPr lvl="1"/>
            <a:r>
              <a:rPr lang="en-US">
                <a:latin typeface="Segoe UI"/>
                <a:cs typeface="Segoe UI"/>
              </a:rPr>
              <a:t>These 159 districts received over 83% of the ESSER funding</a:t>
            </a:r>
          </a:p>
          <a:p>
            <a:endParaRPr lang="en-US"/>
          </a:p>
        </p:txBody>
      </p:sp>
      <p:sp>
        <p:nvSpPr>
          <p:cNvPr id="4" name="Slide Number Placeholder 3">
            <a:extLst>
              <a:ext uri="{FF2B5EF4-FFF2-40B4-BE49-F238E27FC236}">
                <a16:creationId xmlns:a16="http://schemas.microsoft.com/office/drawing/2014/main" id="{CBE0D835-790C-438D-8868-FFDF8B1BE71F}"/>
              </a:ext>
            </a:extLst>
          </p:cNvPr>
          <p:cNvSpPr>
            <a:spLocks noGrp="1"/>
          </p:cNvSpPr>
          <p:nvPr>
            <p:ph type="sldNum" sz="quarter" idx="12"/>
          </p:nvPr>
        </p:nvSpPr>
        <p:spPr/>
        <p:txBody>
          <a:bodyPr/>
          <a:lstStyle/>
          <a:p>
            <a:fld id="{FF27229C-EC7B-4063-A33B-28A5E87E32ED}" type="slidenum">
              <a:rPr lang="zh-CN" altLang="en-US" smtClean="0"/>
              <a:pPr/>
              <a:t>7</a:t>
            </a:fld>
            <a:endParaRPr lang="zh-CN" altLang="en-US"/>
          </a:p>
        </p:txBody>
      </p:sp>
    </p:spTree>
    <p:extLst>
      <p:ext uri="{BB962C8B-B14F-4D97-AF65-F5344CB8AC3E}">
        <p14:creationId xmlns:p14="http://schemas.microsoft.com/office/powerpoint/2010/main" val="9329625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1A6FF0-0E7D-4E75-830C-A1E58A43E6C5}"/>
              </a:ext>
            </a:extLst>
          </p:cNvPr>
          <p:cNvSpPr>
            <a:spLocks noGrp="1"/>
          </p:cNvSpPr>
          <p:nvPr>
            <p:ph type="title"/>
          </p:nvPr>
        </p:nvSpPr>
        <p:spPr/>
        <p:txBody>
          <a:bodyPr/>
          <a:lstStyle/>
          <a:p>
            <a:r>
              <a:rPr lang="en-US"/>
              <a:t>ESSERs I, II, and III: Claimed vs. Unclaimed</a:t>
            </a:r>
          </a:p>
        </p:txBody>
      </p:sp>
      <p:graphicFrame>
        <p:nvGraphicFramePr>
          <p:cNvPr id="7" name="Content Placeholder 6" descr="ESSER I, II, III Funds claimed vs unclaimed graph">
            <a:extLst>
              <a:ext uri="{FF2B5EF4-FFF2-40B4-BE49-F238E27FC236}">
                <a16:creationId xmlns:a16="http://schemas.microsoft.com/office/drawing/2014/main" id="{1362357D-7C16-4874-9919-A4AE912E991C}"/>
              </a:ext>
            </a:extLst>
          </p:cNvPr>
          <p:cNvGraphicFramePr>
            <a:graphicFrameLocks noGrp="1"/>
          </p:cNvGraphicFramePr>
          <p:nvPr>
            <p:ph idx="1"/>
            <p:extLst>
              <p:ext uri="{D42A27DB-BD31-4B8C-83A1-F6EECF244321}">
                <p14:modId xmlns:p14="http://schemas.microsoft.com/office/powerpoint/2010/main" val="1419401272"/>
              </p:ext>
            </p:extLst>
          </p:nvPr>
        </p:nvGraphicFramePr>
        <p:xfrm>
          <a:off x="253999" y="1230313"/>
          <a:ext cx="11684002" cy="5049837"/>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a:extLst>
              <a:ext uri="{FF2B5EF4-FFF2-40B4-BE49-F238E27FC236}">
                <a16:creationId xmlns:a16="http://schemas.microsoft.com/office/drawing/2014/main" id="{6BA0BDFA-63B5-4475-B481-D65CA2EEAEA5}"/>
              </a:ext>
            </a:extLst>
          </p:cNvPr>
          <p:cNvSpPr>
            <a:spLocks noGrp="1"/>
          </p:cNvSpPr>
          <p:nvPr>
            <p:ph type="sldNum" sz="quarter" idx="12"/>
          </p:nvPr>
        </p:nvSpPr>
        <p:spPr/>
        <p:txBody>
          <a:bodyPr/>
          <a:lstStyle/>
          <a:p>
            <a:fld id="{FF27229C-EC7B-4063-A33B-28A5E87E32ED}" type="slidenum">
              <a:rPr lang="zh-CN" altLang="en-US" smtClean="0"/>
              <a:pPr/>
              <a:t>8</a:t>
            </a:fld>
            <a:endParaRPr lang="zh-CN" altLang="en-US"/>
          </a:p>
        </p:txBody>
      </p:sp>
      <p:sp>
        <p:nvSpPr>
          <p:cNvPr id="5" name="TextBox 1">
            <a:extLst>
              <a:ext uri="{FF2B5EF4-FFF2-40B4-BE49-F238E27FC236}">
                <a16:creationId xmlns:a16="http://schemas.microsoft.com/office/drawing/2014/main" id="{4CA314BC-2EB8-4CBB-9B8F-7EEB8BEC0DA1}"/>
              </a:ext>
            </a:extLst>
          </p:cNvPr>
          <p:cNvSpPr txBox="1"/>
          <p:nvPr/>
        </p:nvSpPr>
        <p:spPr>
          <a:xfrm>
            <a:off x="6181373" y="1653998"/>
            <a:ext cx="810052" cy="409895"/>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b="1">
                <a:solidFill>
                  <a:schemeClr val="bg1"/>
                </a:solidFill>
              </a:rPr>
              <a:t>94%</a:t>
            </a:r>
          </a:p>
        </p:txBody>
      </p:sp>
      <p:sp>
        <p:nvSpPr>
          <p:cNvPr id="8" name="TextBox 7">
            <a:extLst>
              <a:ext uri="{FF2B5EF4-FFF2-40B4-BE49-F238E27FC236}">
                <a16:creationId xmlns:a16="http://schemas.microsoft.com/office/drawing/2014/main" id="{06FB7BE0-B77A-49A7-A5F2-AAA1AB0E3DE7}"/>
              </a:ext>
            </a:extLst>
          </p:cNvPr>
          <p:cNvSpPr txBox="1"/>
          <p:nvPr/>
        </p:nvSpPr>
        <p:spPr>
          <a:xfrm>
            <a:off x="567743" y="5987018"/>
            <a:ext cx="6096000" cy="369332"/>
          </a:xfrm>
          <a:prstGeom prst="rect">
            <a:avLst/>
          </a:prstGeom>
          <a:noFill/>
        </p:spPr>
        <p:txBody>
          <a:bodyPr wrap="square">
            <a:spAutoFit/>
          </a:bodyPr>
          <a:lstStyle/>
          <a:p>
            <a:r>
              <a:rPr lang="en-US"/>
              <a:t>*as of June 7</a:t>
            </a:r>
            <a:r>
              <a:rPr lang="en-US" baseline="30000"/>
              <a:t>th</a:t>
            </a:r>
            <a:r>
              <a:rPr lang="en-US"/>
              <a:t>, 2022</a:t>
            </a:r>
          </a:p>
        </p:txBody>
      </p:sp>
    </p:spTree>
    <p:extLst>
      <p:ext uri="{BB962C8B-B14F-4D97-AF65-F5344CB8AC3E}">
        <p14:creationId xmlns:p14="http://schemas.microsoft.com/office/powerpoint/2010/main" val="19275499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ESSER Fund – Overview of Budgeted Spending</a:t>
            </a:r>
          </a:p>
        </p:txBody>
      </p:sp>
      <p:sp>
        <p:nvSpPr>
          <p:cNvPr id="3" name="Content Placeholder 2"/>
          <p:cNvSpPr>
            <a:spLocks noGrp="1"/>
          </p:cNvSpPr>
          <p:nvPr>
            <p:ph idx="1"/>
          </p:nvPr>
        </p:nvSpPr>
        <p:spPr>
          <a:xfrm>
            <a:off x="567743" y="1180420"/>
            <a:ext cx="11370972" cy="4711122"/>
          </a:xfrm>
        </p:spPr>
        <p:txBody>
          <a:bodyPr/>
          <a:lstStyle/>
          <a:p>
            <a:r>
              <a:rPr lang="en-US" b="1"/>
              <a:t>Planned/budgeted spending of $2.59 billion</a:t>
            </a:r>
          </a:p>
          <a:p>
            <a:pPr lvl="1"/>
            <a:r>
              <a:rPr lang="en-US"/>
              <a:t>100% of ESSER 1, 2, and 3 district applications have been approved by DESE</a:t>
            </a:r>
          </a:p>
          <a:p>
            <a:pPr lvl="1"/>
            <a:r>
              <a:rPr lang="en-US"/>
              <a:t>Data pulled from ~1,200 budgets (400 LEAs x 3 ESSERs)</a:t>
            </a:r>
          </a:p>
          <a:p>
            <a:pPr lvl="1"/>
            <a:r>
              <a:rPr lang="en-US"/>
              <a:t>Summarized into categories of spending</a:t>
            </a:r>
          </a:p>
          <a:p>
            <a:pPr marL="457200" lvl="1" indent="0">
              <a:buNone/>
            </a:pPr>
            <a:endParaRPr lang="en-US"/>
          </a:p>
          <a:p>
            <a:pPr lvl="1"/>
            <a:r>
              <a:rPr lang="en-US"/>
              <a:t>Caveats:</a:t>
            </a:r>
          </a:p>
          <a:p>
            <a:pPr lvl="2"/>
            <a:r>
              <a:rPr lang="en-US"/>
              <a:t>Planned spending can change (grants can be amended)</a:t>
            </a:r>
          </a:p>
          <a:p>
            <a:pPr lvl="2"/>
            <a:r>
              <a:rPr lang="en-US"/>
              <a:t>Some overlap in how spending can be categorized</a:t>
            </a:r>
          </a:p>
          <a:p>
            <a:pPr lvl="3"/>
            <a:endParaRPr lang="en-US"/>
          </a:p>
          <a:p>
            <a:endParaRPr lang="en-US"/>
          </a:p>
          <a:p>
            <a:pPr lvl="1"/>
            <a:endParaRPr lang="en-US"/>
          </a:p>
          <a:p>
            <a:pPr marL="0" indent="0">
              <a:buNone/>
            </a:pPr>
            <a:endParaRPr lang="en-US"/>
          </a:p>
          <a:p>
            <a:pPr lvl="1"/>
            <a:endParaRPr lang="en-US"/>
          </a:p>
        </p:txBody>
      </p:sp>
      <p:sp>
        <p:nvSpPr>
          <p:cNvPr id="4" name="Slide Number Placeholder 3"/>
          <p:cNvSpPr>
            <a:spLocks noGrp="1"/>
          </p:cNvSpPr>
          <p:nvPr>
            <p:ph type="sldNum" sz="quarter" idx="12"/>
          </p:nvPr>
        </p:nvSpPr>
        <p:spPr/>
        <p:txBody>
          <a:bodyPr/>
          <a:lstStyle/>
          <a:p>
            <a:fld id="{FF27229C-EC7B-4063-A33B-28A5E87E32ED}" type="slidenum">
              <a:rPr lang="zh-CN" altLang="en-US" smtClean="0"/>
              <a:pPr/>
              <a:t>9</a:t>
            </a:fld>
            <a:endParaRPr lang="zh-CN" altLang="en-US"/>
          </a:p>
        </p:txBody>
      </p:sp>
    </p:spTree>
    <p:extLst>
      <p:ext uri="{BB962C8B-B14F-4D97-AF65-F5344CB8AC3E}">
        <p14:creationId xmlns:p14="http://schemas.microsoft.com/office/powerpoint/2010/main" val="139268103"/>
      </p:ext>
    </p:extLst>
  </p:cSld>
  <p:clrMapOvr>
    <a:masterClrMapping/>
  </p:clrMapOvr>
</p:sld>
</file>

<file path=ppt/theme/theme1.xml><?xml version="1.0" encoding="utf-8"?>
<a:theme xmlns:a="http://schemas.openxmlformats.org/drawingml/2006/main" name="ESE​​">
  <a:themeElements>
    <a:clrScheme name="ESE color scheme">
      <a:dk1>
        <a:srgbClr val="203B6A"/>
      </a:dk1>
      <a:lt1>
        <a:sysClr val="window" lastClr="FFFFFF"/>
      </a:lt1>
      <a:dk2>
        <a:srgbClr val="203B6A"/>
      </a:dk2>
      <a:lt2>
        <a:srgbClr val="E7E6E6"/>
      </a:lt2>
      <a:accent1>
        <a:srgbClr val="203B6A"/>
      </a:accent1>
      <a:accent2>
        <a:srgbClr val="ED7D31"/>
      </a:accent2>
      <a:accent3>
        <a:srgbClr val="FFC000"/>
      </a:accent3>
      <a:accent4>
        <a:srgbClr val="0563C1"/>
      </a:accent4>
      <a:accent5>
        <a:srgbClr val="00B050"/>
      </a:accent5>
      <a:accent6>
        <a:srgbClr val="FFFF00"/>
      </a:accent6>
      <a:hlink>
        <a:srgbClr val="0563C1"/>
      </a:hlink>
      <a:folHlink>
        <a:srgbClr val="954F72"/>
      </a:folHlink>
    </a:clrScheme>
    <a:fontScheme name="ESE">
      <a:majorFont>
        <a:latin typeface="Segoe UI Semibold"/>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TotalTime>
  <Words>1016</Words>
  <Application>Microsoft Office PowerPoint</Application>
  <PresentationFormat>Widescreen</PresentationFormat>
  <Paragraphs>176</Paragraphs>
  <Slides>17</Slides>
  <Notes>9</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17</vt:i4>
      </vt:variant>
    </vt:vector>
  </HeadingPairs>
  <TitlesOfParts>
    <vt:vector size="30" baseType="lpstr">
      <vt:lpstr>等线</vt:lpstr>
      <vt:lpstr>Arial</vt:lpstr>
      <vt:lpstr>Arial,Sans-Serif</vt:lpstr>
      <vt:lpstr>Calibri</vt:lpstr>
      <vt:lpstr>Courier New</vt:lpstr>
      <vt:lpstr>Helvetica</vt:lpstr>
      <vt:lpstr>Quattrocento Sans</vt:lpstr>
      <vt:lpstr>Segoe</vt:lpstr>
      <vt:lpstr>Segoe SemiBold</vt:lpstr>
      <vt:lpstr>Segoe UI</vt:lpstr>
      <vt:lpstr>Segoe UI Semibold</vt:lpstr>
      <vt:lpstr>Wingdings</vt:lpstr>
      <vt:lpstr>ESE​​</vt:lpstr>
      <vt:lpstr>Update on State Education Budget, ESSER &amp; SOA Spending </vt:lpstr>
      <vt:lpstr>State Budget Update</vt:lpstr>
      <vt:lpstr>FY22 Update</vt:lpstr>
      <vt:lpstr>FY23 Update</vt:lpstr>
      <vt:lpstr>Federal COVID Relief Funding Update </vt:lpstr>
      <vt:lpstr>Federal Relief Funding – Sequencing of ~$3 billion over ~3 years</vt:lpstr>
      <vt:lpstr>Distribution of ESSER funds</vt:lpstr>
      <vt:lpstr>ESSERs I, II, and III: Claimed vs. Unclaimed</vt:lpstr>
      <vt:lpstr>ESSER Fund – Overview of Budgeted Spending</vt:lpstr>
      <vt:lpstr>Planned ESSER Spending by Category</vt:lpstr>
      <vt:lpstr>Most Popular Initiatives: % of Districts using ESSER, by Category</vt:lpstr>
      <vt:lpstr>Student Opportunity Act Update </vt:lpstr>
      <vt:lpstr>AN ACT RELATIVE TO EDUCATIONAL OPPORTUNITY FOR STUDENTS  (a/k/a The Student Opportunity Act, Chapter 132 of the Acts of 2019)</vt:lpstr>
      <vt:lpstr>FY22 Plan Amendment Expectations</vt:lpstr>
      <vt:lpstr>Number of Districts Selecting Each Evidence-based Program Area</vt:lpstr>
      <vt:lpstr>Support for Plan Implementation</vt:lpstr>
      <vt:lpstr>QUESTIONS and ANSWERS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BESE June 2022 Item 6: Budget Update</dc:title>
  <dc:subject/>
  <dc:creator>DESE</dc:creator>
  <cp:lastModifiedBy>Zou, Dong (EOE)</cp:lastModifiedBy>
  <cp:revision>7</cp:revision>
  <cp:lastPrinted>1601-01-01T00:00:00Z</cp:lastPrinted>
  <dcterms:created xsi:type="dcterms:W3CDTF">2021-07-12T15:36:11Z</dcterms:created>
  <dcterms:modified xsi:type="dcterms:W3CDTF">2022-06-28T16:48:51Z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tadate">
    <vt:lpwstr>Jun 28 2022</vt:lpwstr>
  </property>
</Properties>
</file>