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7" r:id="rId5"/>
    <p:sldId id="290" r:id="rId6"/>
    <p:sldId id="299" r:id="rId7"/>
    <p:sldId id="289" r:id="rId8"/>
    <p:sldId id="291" r:id="rId9"/>
    <p:sldId id="283" r:id="rId10"/>
    <p:sldId id="285" r:id="rId11"/>
    <p:sldId id="286" r:id="rId12"/>
    <p:sldId id="292" r:id="rId13"/>
    <p:sldId id="295" r:id="rId14"/>
    <p:sldId id="293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90"/>
            <p14:sldId id="299"/>
            <p14:sldId id="289"/>
            <p14:sldId id="291"/>
            <p14:sldId id="283"/>
            <p14:sldId id="285"/>
            <p14:sldId id="286"/>
            <p14:sldId id="292"/>
            <p14:sldId id="295"/>
            <p14:sldId id="293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C0D20-2AAF-47A4-9EA8-4A9F25053ACB}" v="1" dt="2022-10-24T01:44:21.943"/>
    <p1510:client id="{5989B7F7-6802-4E21-8FB9-021DC9EADC2D}" v="1710" dt="2022-10-24T17:29:16.544"/>
    <p1510:client id="{628AF7D0-4EFC-4856-98DA-CE71639CA37F}" v="564" dt="2022-10-24T20:31:52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30" autoAdjust="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tin, Robert (DESE)" userId="9284700e-ed31-4409-9ea9-d5bf75419e76" providerId="ADAL" clId="{563C0D20-2AAF-47A4-9EA8-4A9F25053ACB}"/>
    <pc:docChg chg="addSld delSld modSld modSection">
      <pc:chgData name="Curtin, Robert (DESE)" userId="9284700e-ed31-4409-9ea9-d5bf75419e76" providerId="ADAL" clId="{563C0D20-2AAF-47A4-9EA8-4A9F25053ACB}" dt="2022-10-24T01:59:06.455" v="182" actId="20577"/>
      <pc:docMkLst>
        <pc:docMk/>
      </pc:docMkLst>
      <pc:sldChg chg="modSp mod">
        <pc:chgData name="Curtin, Robert (DESE)" userId="9284700e-ed31-4409-9ea9-d5bf75419e76" providerId="ADAL" clId="{563C0D20-2AAF-47A4-9EA8-4A9F25053ACB}" dt="2022-10-24T01:39:41.840" v="21" actId="20577"/>
        <pc:sldMkLst>
          <pc:docMk/>
          <pc:sldMk cId="0" sldId="277"/>
        </pc:sldMkLst>
        <pc:spChg chg="mod">
          <ac:chgData name="Curtin, Robert (DESE)" userId="9284700e-ed31-4409-9ea9-d5bf75419e76" providerId="ADAL" clId="{563C0D20-2AAF-47A4-9EA8-4A9F25053ACB}" dt="2022-10-24T01:39:41.840" v="21" actId="20577"/>
          <ac:spMkLst>
            <pc:docMk/>
            <pc:sldMk cId="0" sldId="277"/>
            <ac:spMk id="2" creationId="{00000000-0000-0000-0000-000000000000}"/>
          </ac:spMkLst>
        </pc:spChg>
      </pc:sldChg>
      <pc:sldChg chg="add">
        <pc:chgData name="Curtin, Robert (DESE)" userId="9284700e-ed31-4409-9ea9-d5bf75419e76" providerId="ADAL" clId="{563C0D20-2AAF-47A4-9EA8-4A9F25053ACB}" dt="2022-10-24T01:44:21.928" v="30"/>
        <pc:sldMkLst>
          <pc:docMk/>
          <pc:sldMk cId="2110378939" sldId="293"/>
        </pc:sldMkLst>
      </pc:sldChg>
      <pc:sldChg chg="del">
        <pc:chgData name="Curtin, Robert (DESE)" userId="9284700e-ed31-4409-9ea9-d5bf75419e76" providerId="ADAL" clId="{563C0D20-2AAF-47A4-9EA8-4A9F25053ACB}" dt="2022-10-24T01:44:40.910" v="32" actId="47"/>
        <pc:sldMkLst>
          <pc:docMk/>
          <pc:sldMk cId="985684259" sldId="294"/>
        </pc:sldMkLst>
      </pc:sldChg>
      <pc:sldChg chg="del">
        <pc:chgData name="Curtin, Robert (DESE)" userId="9284700e-ed31-4409-9ea9-d5bf75419e76" providerId="ADAL" clId="{563C0D20-2AAF-47A4-9EA8-4A9F25053ACB}" dt="2022-10-24T01:44:35.324" v="31" actId="47"/>
        <pc:sldMkLst>
          <pc:docMk/>
          <pc:sldMk cId="1391574251" sldId="297"/>
        </pc:sldMkLst>
      </pc:sldChg>
      <pc:sldChg chg="del">
        <pc:chgData name="Curtin, Robert (DESE)" userId="9284700e-ed31-4409-9ea9-d5bf75419e76" providerId="ADAL" clId="{563C0D20-2AAF-47A4-9EA8-4A9F25053ACB}" dt="2022-10-24T01:39:59.036" v="22" actId="47"/>
        <pc:sldMkLst>
          <pc:docMk/>
          <pc:sldMk cId="2022415998" sldId="298"/>
        </pc:sldMkLst>
      </pc:sldChg>
      <pc:sldChg chg="modSp mod">
        <pc:chgData name="Curtin, Robert (DESE)" userId="9284700e-ed31-4409-9ea9-d5bf75419e76" providerId="ADAL" clId="{563C0D20-2AAF-47A4-9EA8-4A9F25053ACB}" dt="2022-10-24T01:41:09.951" v="28" actId="20577"/>
        <pc:sldMkLst>
          <pc:docMk/>
          <pc:sldMk cId="2641249594" sldId="299"/>
        </pc:sldMkLst>
        <pc:spChg chg="mod">
          <ac:chgData name="Curtin, Robert (DESE)" userId="9284700e-ed31-4409-9ea9-d5bf75419e76" providerId="ADAL" clId="{563C0D20-2AAF-47A4-9EA8-4A9F25053ACB}" dt="2022-10-24T01:41:09.951" v="28" actId="20577"/>
          <ac:spMkLst>
            <pc:docMk/>
            <pc:sldMk cId="2641249594" sldId="299"/>
            <ac:spMk id="3" creationId="{DCC1D73D-A5FC-4327-BC74-F17F2D2919EF}"/>
          </ac:spMkLst>
        </pc:spChg>
      </pc:sldChg>
      <pc:sldChg chg="del">
        <pc:chgData name="Curtin, Robert (DESE)" userId="9284700e-ed31-4409-9ea9-d5bf75419e76" providerId="ADAL" clId="{563C0D20-2AAF-47A4-9EA8-4A9F25053ACB}" dt="2022-10-24T01:45:13.481" v="33" actId="47"/>
        <pc:sldMkLst>
          <pc:docMk/>
          <pc:sldMk cId="2224149819" sldId="300"/>
        </pc:sldMkLst>
      </pc:sldChg>
      <pc:sldChg chg="del">
        <pc:chgData name="Curtin, Robert (DESE)" userId="9284700e-ed31-4409-9ea9-d5bf75419e76" providerId="ADAL" clId="{563C0D20-2AAF-47A4-9EA8-4A9F25053ACB}" dt="2022-10-24T01:40:00.419" v="23" actId="47"/>
        <pc:sldMkLst>
          <pc:docMk/>
          <pc:sldMk cId="679551541" sldId="301"/>
        </pc:sldMkLst>
      </pc:sldChg>
      <pc:sldChg chg="modSp mod">
        <pc:chgData name="Curtin, Robert (DESE)" userId="9284700e-ed31-4409-9ea9-d5bf75419e76" providerId="ADAL" clId="{563C0D20-2AAF-47A4-9EA8-4A9F25053ACB}" dt="2022-10-24T01:59:06.455" v="182" actId="20577"/>
        <pc:sldMkLst>
          <pc:docMk/>
          <pc:sldMk cId="795765307" sldId="302"/>
        </pc:sldMkLst>
        <pc:spChg chg="mod">
          <ac:chgData name="Curtin, Robert (DESE)" userId="9284700e-ed31-4409-9ea9-d5bf75419e76" providerId="ADAL" clId="{563C0D20-2AAF-47A4-9EA8-4A9F25053ACB}" dt="2022-10-24T01:59:06.455" v="182" actId="20577"/>
          <ac:spMkLst>
            <pc:docMk/>
            <pc:sldMk cId="795765307" sldId="302"/>
            <ac:spMk id="3" creationId="{64892F84-335D-4611-B8E5-D56B92C8EF9B}"/>
          </ac:spMkLst>
        </pc:spChg>
      </pc:sldChg>
      <pc:sldChg chg="del">
        <pc:chgData name="Curtin, Robert (DESE)" userId="9284700e-ed31-4409-9ea9-d5bf75419e76" providerId="ADAL" clId="{563C0D20-2AAF-47A4-9EA8-4A9F25053ACB}" dt="2022-10-24T01:42:29.413" v="29" actId="47"/>
        <pc:sldMkLst>
          <pc:docMk/>
          <pc:sldMk cId="1917927105" sldId="303"/>
        </pc:sldMkLst>
      </pc:sldChg>
      <pc:sldChg chg="del">
        <pc:chgData name="Curtin, Robert (DESE)" userId="9284700e-ed31-4409-9ea9-d5bf75419e76" providerId="ADAL" clId="{563C0D20-2AAF-47A4-9EA8-4A9F25053ACB}" dt="2022-10-24T01:45:17.253" v="34" actId="47"/>
        <pc:sldMkLst>
          <pc:docMk/>
          <pc:sldMk cId="213692809" sldId="444"/>
        </pc:sldMkLst>
      </pc:sldChg>
    </pc:docChg>
  </pc:docChgLst>
  <pc:docChgLst>
    <pc:chgData name="Sullivan, Courtney (DESE)" userId="bb054bc9-ef4a-419b-8326-5f2044d9e48f" providerId="ADAL" clId="{628AF7D0-4EFC-4856-98DA-CE71639CA37F}"/>
    <pc:docChg chg="modSld">
      <pc:chgData name="Sullivan, Courtney (DESE)" userId="bb054bc9-ef4a-419b-8326-5f2044d9e48f" providerId="ADAL" clId="{628AF7D0-4EFC-4856-98DA-CE71639CA37F}" dt="2022-10-24T20:31:52.621" v="568" actId="962"/>
      <pc:docMkLst>
        <pc:docMk/>
      </pc:docMkLst>
      <pc:sldChg chg="modSp mod">
        <pc:chgData name="Sullivan, Courtney (DESE)" userId="bb054bc9-ef4a-419b-8326-5f2044d9e48f" providerId="ADAL" clId="{628AF7D0-4EFC-4856-98DA-CE71639CA37F}" dt="2022-10-24T20:28:07.798" v="3" actId="962"/>
        <pc:sldMkLst>
          <pc:docMk/>
          <pc:sldMk cId="772463330" sldId="286"/>
        </pc:sldMkLst>
        <pc:spChg chg="mod">
          <ac:chgData name="Sullivan, Courtney (DESE)" userId="bb054bc9-ef4a-419b-8326-5f2044d9e48f" providerId="ADAL" clId="{628AF7D0-4EFC-4856-98DA-CE71639CA37F}" dt="2022-10-24T20:28:05.222" v="2" actId="962"/>
          <ac:spMkLst>
            <pc:docMk/>
            <pc:sldMk cId="772463330" sldId="286"/>
            <ac:spMk id="6" creationId="{FEE20DC2-B5CC-4F9F-8E15-5FBE6325FC6C}"/>
          </ac:spMkLst>
        </pc:spChg>
        <pc:spChg chg="mod">
          <ac:chgData name="Sullivan, Courtney (DESE)" userId="bb054bc9-ef4a-419b-8326-5f2044d9e48f" providerId="ADAL" clId="{628AF7D0-4EFC-4856-98DA-CE71639CA37F}" dt="2022-10-24T20:28:07.798" v="3" actId="962"/>
          <ac:spMkLst>
            <pc:docMk/>
            <pc:sldMk cId="772463330" sldId="286"/>
            <ac:spMk id="9" creationId="{F3F9E9BD-6DD4-4033-9A17-CF7013CC497F}"/>
          </ac:spMkLst>
        </pc:spChg>
      </pc:sldChg>
      <pc:sldChg chg="modSp mod">
        <pc:chgData name="Sullivan, Courtney (DESE)" userId="bb054bc9-ef4a-419b-8326-5f2044d9e48f" providerId="ADAL" clId="{628AF7D0-4EFC-4856-98DA-CE71639CA37F}" dt="2022-10-24T20:28:00.368" v="1" actId="962"/>
        <pc:sldMkLst>
          <pc:docMk/>
          <pc:sldMk cId="1140292965" sldId="289"/>
        </pc:sldMkLst>
        <pc:spChg chg="mod">
          <ac:chgData name="Sullivan, Courtney (DESE)" userId="bb054bc9-ef4a-419b-8326-5f2044d9e48f" providerId="ADAL" clId="{628AF7D0-4EFC-4856-98DA-CE71639CA37F}" dt="2022-10-24T20:27:54.971" v="0" actId="962"/>
          <ac:spMkLst>
            <pc:docMk/>
            <pc:sldMk cId="1140292965" sldId="289"/>
            <ac:spMk id="3" creationId="{2BC76045-E43B-4034-978A-02A7367C2FC7}"/>
          </ac:spMkLst>
        </pc:spChg>
        <pc:spChg chg="mod">
          <ac:chgData name="Sullivan, Courtney (DESE)" userId="bb054bc9-ef4a-419b-8326-5f2044d9e48f" providerId="ADAL" clId="{628AF7D0-4EFC-4856-98DA-CE71639CA37F}" dt="2022-10-24T20:28:00.368" v="1" actId="962"/>
          <ac:spMkLst>
            <pc:docMk/>
            <pc:sldMk cId="1140292965" sldId="289"/>
            <ac:spMk id="8" creationId="{10C477D2-91E8-4F3D-81A0-787C5FC01646}"/>
          </ac:spMkLst>
        </pc:spChg>
      </pc:sldChg>
      <pc:sldChg chg="modSp mod">
        <pc:chgData name="Sullivan, Courtney (DESE)" userId="bb054bc9-ef4a-419b-8326-5f2044d9e48f" providerId="ADAL" clId="{628AF7D0-4EFC-4856-98DA-CE71639CA37F}" dt="2022-10-24T20:28:16.203" v="4" actId="962"/>
        <pc:sldMkLst>
          <pc:docMk/>
          <pc:sldMk cId="2761478030" sldId="295"/>
        </pc:sldMkLst>
        <pc:spChg chg="mod">
          <ac:chgData name="Sullivan, Courtney (DESE)" userId="bb054bc9-ef4a-419b-8326-5f2044d9e48f" providerId="ADAL" clId="{628AF7D0-4EFC-4856-98DA-CE71639CA37F}" dt="2022-10-24T20:28:16.203" v="4" actId="962"/>
          <ac:spMkLst>
            <pc:docMk/>
            <pc:sldMk cId="2761478030" sldId="295"/>
            <ac:spMk id="8" creationId="{4652544D-5DA1-4253-9085-0BAFC2FA9C4B}"/>
          </ac:spMkLst>
        </pc:spChg>
      </pc:sldChg>
      <pc:sldChg chg="modSp">
        <pc:chgData name="Sullivan, Courtney (DESE)" userId="bb054bc9-ef4a-419b-8326-5f2044d9e48f" providerId="ADAL" clId="{628AF7D0-4EFC-4856-98DA-CE71639CA37F}" dt="2022-10-24T20:28:42.811" v="80" actId="962"/>
        <pc:sldMkLst>
          <pc:docMk/>
          <pc:sldMk cId="1951948069" sldId="306"/>
        </pc:sldMkLst>
        <pc:graphicFrameChg chg="mod">
          <ac:chgData name="Sullivan, Courtney (DESE)" userId="bb054bc9-ef4a-419b-8326-5f2044d9e48f" providerId="ADAL" clId="{628AF7D0-4EFC-4856-98DA-CE71639CA37F}" dt="2022-10-24T20:28:42.811" v="80" actId="962"/>
          <ac:graphicFrameMkLst>
            <pc:docMk/>
            <pc:sldMk cId="1951948069" sldId="306"/>
            <ac:graphicFrameMk id="5" creationId="{D51A99B8-AA55-4268-9288-5B0F2EDDF663}"/>
          </ac:graphicFrameMkLst>
        </pc:graphicFrameChg>
      </pc:sldChg>
      <pc:sldChg chg="modSp">
        <pc:chgData name="Sullivan, Courtney (DESE)" userId="bb054bc9-ef4a-419b-8326-5f2044d9e48f" providerId="ADAL" clId="{628AF7D0-4EFC-4856-98DA-CE71639CA37F}" dt="2022-10-24T20:29:15.841" v="178" actId="962"/>
        <pc:sldMkLst>
          <pc:docMk/>
          <pc:sldMk cId="3885536209" sldId="307"/>
        </pc:sldMkLst>
        <pc:graphicFrameChg chg="mod">
          <ac:chgData name="Sullivan, Courtney (DESE)" userId="bb054bc9-ef4a-419b-8326-5f2044d9e48f" providerId="ADAL" clId="{628AF7D0-4EFC-4856-98DA-CE71639CA37F}" dt="2022-10-24T20:29:15.841" v="178" actId="962"/>
          <ac:graphicFrameMkLst>
            <pc:docMk/>
            <pc:sldMk cId="3885536209" sldId="307"/>
            <ac:graphicFrameMk id="6" creationId="{56282A76-E0CB-46B0-86C8-B0E8241AAF80}"/>
          </ac:graphicFrameMkLst>
        </pc:graphicFrameChg>
      </pc:sldChg>
      <pc:sldChg chg="modSp">
        <pc:chgData name="Sullivan, Courtney (DESE)" userId="bb054bc9-ef4a-419b-8326-5f2044d9e48f" providerId="ADAL" clId="{628AF7D0-4EFC-4856-98DA-CE71639CA37F}" dt="2022-10-24T20:30:29.484" v="352" actId="962"/>
        <pc:sldMkLst>
          <pc:docMk/>
          <pc:sldMk cId="328600273" sldId="308"/>
        </pc:sldMkLst>
        <pc:graphicFrameChg chg="mod">
          <ac:chgData name="Sullivan, Courtney (DESE)" userId="bb054bc9-ef4a-419b-8326-5f2044d9e48f" providerId="ADAL" clId="{628AF7D0-4EFC-4856-98DA-CE71639CA37F}" dt="2022-10-24T20:29:51.028" v="272" actId="962"/>
          <ac:graphicFrameMkLst>
            <pc:docMk/>
            <pc:sldMk cId="328600273" sldId="308"/>
            <ac:graphicFrameMk id="5" creationId="{FBD0CA22-3E76-4EBE-B9AA-27781A3C2244}"/>
          </ac:graphicFrameMkLst>
        </pc:graphicFrameChg>
        <pc:graphicFrameChg chg="mod">
          <ac:chgData name="Sullivan, Courtney (DESE)" userId="bb054bc9-ef4a-419b-8326-5f2044d9e48f" providerId="ADAL" clId="{628AF7D0-4EFC-4856-98DA-CE71639CA37F}" dt="2022-10-24T20:30:29.484" v="352" actId="962"/>
          <ac:graphicFrameMkLst>
            <pc:docMk/>
            <pc:sldMk cId="328600273" sldId="308"/>
            <ac:graphicFrameMk id="7" creationId="{AE23DE75-D42D-4035-ACC0-7DE7E09745BE}"/>
          </ac:graphicFrameMkLst>
        </pc:graphicFrameChg>
      </pc:sldChg>
      <pc:sldChg chg="modSp">
        <pc:chgData name="Sullivan, Courtney (DESE)" userId="bb054bc9-ef4a-419b-8326-5f2044d9e48f" providerId="ADAL" clId="{628AF7D0-4EFC-4856-98DA-CE71639CA37F}" dt="2022-10-24T20:31:52.621" v="568" actId="962"/>
        <pc:sldMkLst>
          <pc:docMk/>
          <pc:sldMk cId="3634760038" sldId="309"/>
        </pc:sldMkLst>
        <pc:graphicFrameChg chg="mod">
          <ac:chgData name="Sullivan, Courtney (DESE)" userId="bb054bc9-ef4a-419b-8326-5f2044d9e48f" providerId="ADAL" clId="{628AF7D0-4EFC-4856-98DA-CE71639CA37F}" dt="2022-10-24T20:31:29.198" v="494" actId="962"/>
          <ac:graphicFrameMkLst>
            <pc:docMk/>
            <pc:sldMk cId="3634760038" sldId="309"/>
            <ac:graphicFrameMk id="5" creationId="{CF631EA0-287C-4794-BBBB-0405D022A65B}"/>
          </ac:graphicFrameMkLst>
        </pc:graphicFrameChg>
        <pc:graphicFrameChg chg="mod">
          <ac:chgData name="Sullivan, Courtney (DESE)" userId="bb054bc9-ef4a-419b-8326-5f2044d9e48f" providerId="ADAL" clId="{628AF7D0-4EFC-4856-98DA-CE71639CA37F}" dt="2022-10-24T20:31:52.621" v="568" actId="962"/>
          <ac:graphicFrameMkLst>
            <pc:docMk/>
            <pc:sldMk cId="3634760038" sldId="309"/>
            <ac:graphicFrameMk id="6" creationId="{BADF1DFF-16CE-4273-B797-1EAA759D6DBF}"/>
          </ac:graphicFrameMkLst>
        </pc:graphicFrameChg>
      </pc:sldChg>
    </pc:docChg>
  </pc:docChgLst>
  <pc:docChgLst>
    <pc:chgData name="Curtin, Robert (DESE)" userId="9284700e-ed31-4409-9ea9-d5bf75419e76" providerId="ADAL" clId="{5989B7F7-6802-4E21-8FB9-021DC9EADC2D}"/>
    <pc:docChg chg="undo custSel addSld delSld modSld sldOrd modSection">
      <pc:chgData name="Curtin, Robert (DESE)" userId="9284700e-ed31-4409-9ea9-d5bf75419e76" providerId="ADAL" clId="{5989B7F7-6802-4E21-8FB9-021DC9EADC2D}" dt="2022-10-24T17:34:32.628" v="2408" actId="404"/>
      <pc:docMkLst>
        <pc:docMk/>
      </pc:docMkLst>
      <pc:sldChg chg="del">
        <pc:chgData name="Curtin, Robert (DESE)" userId="9284700e-ed31-4409-9ea9-d5bf75419e76" providerId="ADAL" clId="{5989B7F7-6802-4E21-8FB9-021DC9EADC2D}" dt="2022-10-24T14:52:37.412" v="1481" actId="2696"/>
        <pc:sldMkLst>
          <pc:docMk/>
          <pc:sldMk cId="2753590972" sldId="283"/>
        </pc:sldMkLst>
      </pc:sldChg>
      <pc:sldChg chg="ord">
        <pc:chgData name="Curtin, Robert (DESE)" userId="9284700e-ed31-4409-9ea9-d5bf75419e76" providerId="ADAL" clId="{5989B7F7-6802-4E21-8FB9-021DC9EADC2D}" dt="2022-10-24T14:53:09.914" v="1483"/>
        <pc:sldMkLst>
          <pc:docMk/>
          <pc:sldMk cId="772463330" sldId="286"/>
        </pc:sldMkLst>
      </pc:sldChg>
      <pc:sldChg chg="ord">
        <pc:chgData name="Curtin, Robert (DESE)" userId="9284700e-ed31-4409-9ea9-d5bf75419e76" providerId="ADAL" clId="{5989B7F7-6802-4E21-8FB9-021DC9EADC2D}" dt="2022-10-24T14:55:39.403" v="1510"/>
        <pc:sldMkLst>
          <pc:docMk/>
          <pc:sldMk cId="1140292965" sldId="289"/>
        </pc:sldMkLst>
      </pc:sldChg>
      <pc:sldChg chg="modSp ord">
        <pc:chgData name="Curtin, Robert (DESE)" userId="9284700e-ed31-4409-9ea9-d5bf75419e76" providerId="ADAL" clId="{5989B7F7-6802-4E21-8FB9-021DC9EADC2D}" dt="2022-10-24T17:31:00.690" v="2348" actId="1076"/>
        <pc:sldMkLst>
          <pc:docMk/>
          <pc:sldMk cId="1702877770" sldId="291"/>
        </pc:sldMkLst>
        <pc:spChg chg="mod">
          <ac:chgData name="Curtin, Robert (DESE)" userId="9284700e-ed31-4409-9ea9-d5bf75419e76" providerId="ADAL" clId="{5989B7F7-6802-4E21-8FB9-021DC9EADC2D}" dt="2022-10-24T17:30:53.003" v="2347" actId="20577"/>
          <ac:spMkLst>
            <pc:docMk/>
            <pc:sldMk cId="1702877770" sldId="291"/>
            <ac:spMk id="7" creationId="{E39CAB2D-2C64-4C8D-9A7A-7B8578BF3FF1}"/>
          </ac:spMkLst>
        </pc:spChg>
        <pc:graphicFrameChg chg="mod modGraphic">
          <ac:chgData name="Curtin, Robert (DESE)" userId="9284700e-ed31-4409-9ea9-d5bf75419e76" providerId="ADAL" clId="{5989B7F7-6802-4E21-8FB9-021DC9EADC2D}" dt="2022-10-24T17:31:00.690" v="2348" actId="1076"/>
          <ac:graphicFrameMkLst>
            <pc:docMk/>
            <pc:sldMk cId="1702877770" sldId="291"/>
            <ac:graphicFrameMk id="5" creationId="{09A2E1E3-1D89-4C2A-A526-3DAC43D52121}"/>
          </ac:graphicFrameMkLst>
        </pc:graphicFrameChg>
        <pc:graphicFrameChg chg="mod">
          <ac:chgData name="Curtin, Robert (DESE)" userId="9284700e-ed31-4409-9ea9-d5bf75419e76" providerId="ADAL" clId="{5989B7F7-6802-4E21-8FB9-021DC9EADC2D}" dt="2022-10-24T17:31:00.690" v="2348" actId="1076"/>
          <ac:graphicFrameMkLst>
            <pc:docMk/>
            <pc:sldMk cId="1702877770" sldId="291"/>
            <ac:graphicFrameMk id="6" creationId="{59C2F5F9-1205-40CC-A517-D4651978197F}"/>
          </ac:graphicFrameMkLst>
        </pc:graphicFrameChg>
      </pc:sldChg>
      <pc:sldChg chg="modSp">
        <pc:chgData name="Curtin, Robert (DESE)" userId="9284700e-ed31-4409-9ea9-d5bf75419e76" providerId="ADAL" clId="{5989B7F7-6802-4E21-8FB9-021DC9EADC2D}" dt="2022-10-24T14:54:28.465" v="1485" actId="1076"/>
        <pc:sldMkLst>
          <pc:docMk/>
          <pc:sldMk cId="3677178850" sldId="292"/>
        </pc:sldMkLst>
        <pc:spChg chg="mod">
          <ac:chgData name="Curtin, Robert (DESE)" userId="9284700e-ed31-4409-9ea9-d5bf75419e76" providerId="ADAL" clId="{5989B7F7-6802-4E21-8FB9-021DC9EADC2D}" dt="2022-10-24T14:54:23.379" v="1484" actId="20577"/>
          <ac:spMkLst>
            <pc:docMk/>
            <pc:sldMk cId="3677178850" sldId="292"/>
            <ac:spMk id="3" creationId="{F4EE89A6-4EC2-4684-AD29-8EA8BF9678E2}"/>
          </ac:spMkLst>
        </pc:spChg>
        <pc:graphicFrameChg chg="mod">
          <ac:chgData name="Curtin, Robert (DESE)" userId="9284700e-ed31-4409-9ea9-d5bf75419e76" providerId="ADAL" clId="{5989B7F7-6802-4E21-8FB9-021DC9EADC2D}" dt="2022-10-24T14:54:28.465" v="1485" actId="1076"/>
          <ac:graphicFrameMkLst>
            <pc:docMk/>
            <pc:sldMk cId="3677178850" sldId="292"/>
            <ac:graphicFrameMk id="5" creationId="{3BB87260-746C-4790-A7F6-D7C2E5ACFF74}"/>
          </ac:graphicFrameMkLst>
        </pc:graphicFrameChg>
      </pc:sldChg>
      <pc:sldChg chg="modSp">
        <pc:chgData name="Curtin, Robert (DESE)" userId="9284700e-ed31-4409-9ea9-d5bf75419e76" providerId="ADAL" clId="{5989B7F7-6802-4E21-8FB9-021DC9EADC2D}" dt="2022-10-24T14:56:10.604" v="1517" actId="20577"/>
        <pc:sldMkLst>
          <pc:docMk/>
          <pc:sldMk cId="2110378939" sldId="293"/>
        </pc:sldMkLst>
        <pc:spChg chg="mod">
          <ac:chgData name="Curtin, Robert (DESE)" userId="9284700e-ed31-4409-9ea9-d5bf75419e76" providerId="ADAL" clId="{5989B7F7-6802-4E21-8FB9-021DC9EADC2D}" dt="2022-10-24T14:56:10.604" v="1517" actId="20577"/>
          <ac:spMkLst>
            <pc:docMk/>
            <pc:sldMk cId="2110378939" sldId="293"/>
            <ac:spMk id="3" creationId="{AF7294AC-A43D-42B3-87E0-312C0C488B9A}"/>
          </ac:spMkLst>
        </pc:spChg>
      </pc:sldChg>
      <pc:sldChg chg="modSp">
        <pc:chgData name="Curtin, Robert (DESE)" userId="9284700e-ed31-4409-9ea9-d5bf75419e76" providerId="ADAL" clId="{5989B7F7-6802-4E21-8FB9-021DC9EADC2D}" dt="2022-10-24T14:55:22.139" v="1509" actId="20577"/>
        <pc:sldMkLst>
          <pc:docMk/>
          <pc:sldMk cId="2641249594" sldId="299"/>
        </pc:sldMkLst>
        <pc:spChg chg="mod">
          <ac:chgData name="Curtin, Robert (DESE)" userId="9284700e-ed31-4409-9ea9-d5bf75419e76" providerId="ADAL" clId="{5989B7F7-6802-4E21-8FB9-021DC9EADC2D}" dt="2022-10-24T14:55:22.139" v="1509" actId="20577"/>
          <ac:spMkLst>
            <pc:docMk/>
            <pc:sldMk cId="2641249594" sldId="299"/>
            <ac:spMk id="3" creationId="{DCC1D73D-A5FC-4327-BC74-F17F2D2919EF}"/>
          </ac:spMkLst>
        </pc:spChg>
      </pc:sldChg>
      <pc:sldChg chg="modSp add">
        <pc:chgData name="Curtin, Robert (DESE)" userId="9284700e-ed31-4409-9ea9-d5bf75419e76" providerId="ADAL" clId="{5989B7F7-6802-4E21-8FB9-021DC9EADC2D}" dt="2022-10-24T13:57:53.569" v="905" actId="20577"/>
        <pc:sldMkLst>
          <pc:docMk/>
          <pc:sldMk cId="3619814879" sldId="303"/>
        </pc:sldMkLst>
        <pc:spChg chg="mod">
          <ac:chgData name="Curtin, Robert (DESE)" userId="9284700e-ed31-4409-9ea9-d5bf75419e76" providerId="ADAL" clId="{5989B7F7-6802-4E21-8FB9-021DC9EADC2D}" dt="2022-10-24T12:31:29.309" v="62" actId="20577"/>
          <ac:spMkLst>
            <pc:docMk/>
            <pc:sldMk cId="3619814879" sldId="303"/>
            <ac:spMk id="2" creationId="{2578ECD2-EB87-4A0D-A7D7-C2245F2604A6}"/>
          </ac:spMkLst>
        </pc:spChg>
        <pc:spChg chg="mod">
          <ac:chgData name="Curtin, Robert (DESE)" userId="9284700e-ed31-4409-9ea9-d5bf75419e76" providerId="ADAL" clId="{5989B7F7-6802-4E21-8FB9-021DC9EADC2D}" dt="2022-10-24T13:57:53.569" v="905" actId="20577"/>
          <ac:spMkLst>
            <pc:docMk/>
            <pc:sldMk cId="3619814879" sldId="303"/>
            <ac:spMk id="3" creationId="{4A5398F6-C784-418D-B6D5-F79D3C2E2CDE}"/>
          </ac:spMkLst>
        </pc:spChg>
      </pc:sldChg>
      <pc:sldChg chg="addSp delSp modSp add">
        <pc:chgData name="Curtin, Robert (DESE)" userId="9284700e-ed31-4409-9ea9-d5bf75419e76" providerId="ADAL" clId="{5989B7F7-6802-4E21-8FB9-021DC9EADC2D}" dt="2022-10-24T17:34:32.628" v="2408" actId="404"/>
        <pc:sldMkLst>
          <pc:docMk/>
          <pc:sldMk cId="3268005311" sldId="304"/>
        </pc:sldMkLst>
        <pc:spChg chg="mod">
          <ac:chgData name="Curtin, Robert (DESE)" userId="9284700e-ed31-4409-9ea9-d5bf75419e76" providerId="ADAL" clId="{5989B7F7-6802-4E21-8FB9-021DC9EADC2D}" dt="2022-10-24T13:59:10.386" v="999" actId="20577"/>
          <ac:spMkLst>
            <pc:docMk/>
            <pc:sldMk cId="3268005311" sldId="304"/>
            <ac:spMk id="2" creationId="{B4632DDF-A50B-46F4-A52C-991507A729CC}"/>
          </ac:spMkLst>
        </pc:spChg>
        <pc:spChg chg="mod">
          <ac:chgData name="Curtin, Robert (DESE)" userId="9284700e-ed31-4409-9ea9-d5bf75419e76" providerId="ADAL" clId="{5989B7F7-6802-4E21-8FB9-021DC9EADC2D}" dt="2022-10-24T17:34:32.628" v="2408" actId="404"/>
          <ac:spMkLst>
            <pc:docMk/>
            <pc:sldMk cId="3268005311" sldId="304"/>
            <ac:spMk id="3" creationId="{6CAB1D35-E7FF-4DEC-8D63-19E04B705C31}"/>
          </ac:spMkLst>
        </pc:spChg>
        <pc:spChg chg="add del mod">
          <ac:chgData name="Curtin, Robert (DESE)" userId="9284700e-ed31-4409-9ea9-d5bf75419e76" providerId="ADAL" clId="{5989B7F7-6802-4E21-8FB9-021DC9EADC2D}" dt="2022-10-24T14:41:55.584" v="1091"/>
          <ac:spMkLst>
            <pc:docMk/>
            <pc:sldMk cId="3268005311" sldId="304"/>
            <ac:spMk id="5" creationId="{F9E48462-EBA0-4506-B564-DFF86089559B}"/>
          </ac:spMkLst>
        </pc:spChg>
        <pc:spChg chg="add del mod">
          <ac:chgData name="Curtin, Robert (DESE)" userId="9284700e-ed31-4409-9ea9-d5bf75419e76" providerId="ADAL" clId="{5989B7F7-6802-4E21-8FB9-021DC9EADC2D}" dt="2022-10-24T14:41:55.584" v="1091"/>
          <ac:spMkLst>
            <pc:docMk/>
            <pc:sldMk cId="3268005311" sldId="304"/>
            <ac:spMk id="6" creationId="{D705C1B0-FB8E-4181-9713-9526A5BCA640}"/>
          </ac:spMkLst>
        </pc:spChg>
        <pc:spChg chg="add del mod">
          <ac:chgData name="Curtin, Robert (DESE)" userId="9284700e-ed31-4409-9ea9-d5bf75419e76" providerId="ADAL" clId="{5989B7F7-6802-4E21-8FB9-021DC9EADC2D}" dt="2022-10-24T14:41:55.584" v="1091"/>
          <ac:spMkLst>
            <pc:docMk/>
            <pc:sldMk cId="3268005311" sldId="304"/>
            <ac:spMk id="7" creationId="{7BE6B77E-F279-4DD0-9EEE-5ED5F0BABED1}"/>
          </ac:spMkLst>
        </pc:spChg>
      </pc:sldChg>
      <pc:sldChg chg="addSp delSp modSp add">
        <pc:chgData name="Curtin, Robert (DESE)" userId="9284700e-ed31-4409-9ea9-d5bf75419e76" providerId="ADAL" clId="{5989B7F7-6802-4E21-8FB9-021DC9EADC2D}" dt="2022-10-24T16:48:53.653" v="1892" actId="20577"/>
        <pc:sldMkLst>
          <pc:docMk/>
          <pc:sldMk cId="2382320032" sldId="305"/>
        </pc:sldMkLst>
        <pc:spChg chg="mod">
          <ac:chgData name="Curtin, Robert (DESE)" userId="9284700e-ed31-4409-9ea9-d5bf75419e76" providerId="ADAL" clId="{5989B7F7-6802-4E21-8FB9-021DC9EADC2D}" dt="2022-10-24T14:46:21.237" v="1355" actId="20577"/>
          <ac:spMkLst>
            <pc:docMk/>
            <pc:sldMk cId="2382320032" sldId="305"/>
            <ac:spMk id="2" creationId="{9D2F1355-7F6A-4858-B8EB-5EC3DB9E42A6}"/>
          </ac:spMkLst>
        </pc:spChg>
        <pc:spChg chg="del">
          <ac:chgData name="Curtin, Robert (DESE)" userId="9284700e-ed31-4409-9ea9-d5bf75419e76" providerId="ADAL" clId="{5989B7F7-6802-4E21-8FB9-021DC9EADC2D}" dt="2022-10-24T14:46:42.826" v="1356"/>
          <ac:spMkLst>
            <pc:docMk/>
            <pc:sldMk cId="2382320032" sldId="305"/>
            <ac:spMk id="3" creationId="{F8DAC2CD-A8CD-4267-BDD2-B063565C359A}"/>
          </ac:spMkLst>
        </pc:spChg>
        <pc:graphicFrameChg chg="add mod modGraphic">
          <ac:chgData name="Curtin, Robert (DESE)" userId="9284700e-ed31-4409-9ea9-d5bf75419e76" providerId="ADAL" clId="{5989B7F7-6802-4E21-8FB9-021DC9EADC2D}" dt="2022-10-24T16:48:53.653" v="1892" actId="20577"/>
          <ac:graphicFrameMkLst>
            <pc:docMk/>
            <pc:sldMk cId="2382320032" sldId="305"/>
            <ac:graphicFrameMk id="5" creationId="{F3284094-CFFA-4867-8257-6F5E655A94E3}"/>
          </ac:graphicFrameMkLst>
        </pc:graphicFrameChg>
      </pc:sldChg>
      <pc:sldChg chg="addSp delSp modSp add mod">
        <pc:chgData name="Curtin, Robert (DESE)" userId="9284700e-ed31-4409-9ea9-d5bf75419e76" providerId="ADAL" clId="{5989B7F7-6802-4E21-8FB9-021DC9EADC2D}" dt="2022-10-24T17:09:37.112" v="1998" actId="20577"/>
        <pc:sldMkLst>
          <pc:docMk/>
          <pc:sldMk cId="1951948069" sldId="306"/>
        </pc:sldMkLst>
        <pc:spChg chg="mod">
          <ac:chgData name="Curtin, Robert (DESE)" userId="9284700e-ed31-4409-9ea9-d5bf75419e76" providerId="ADAL" clId="{5989B7F7-6802-4E21-8FB9-021DC9EADC2D}" dt="2022-10-24T15:31:29.794" v="1673" actId="20577"/>
          <ac:spMkLst>
            <pc:docMk/>
            <pc:sldMk cId="1951948069" sldId="306"/>
            <ac:spMk id="2" creationId="{F760F2C9-3160-4DDD-8966-9CC1764B8DE5}"/>
          </ac:spMkLst>
        </pc:spChg>
        <pc:spChg chg="del">
          <ac:chgData name="Curtin, Robert (DESE)" userId="9284700e-ed31-4409-9ea9-d5bf75419e76" providerId="ADAL" clId="{5989B7F7-6802-4E21-8FB9-021DC9EADC2D}" dt="2022-10-24T15:26:45.485" v="1520"/>
          <ac:spMkLst>
            <pc:docMk/>
            <pc:sldMk cId="1951948069" sldId="306"/>
            <ac:spMk id="3" creationId="{81F2B893-1433-457B-869D-9F0672D30615}"/>
          </ac:spMkLst>
        </pc:spChg>
        <pc:spChg chg="del">
          <ac:chgData name="Curtin, Robert (DESE)" userId="9284700e-ed31-4409-9ea9-d5bf75419e76" providerId="ADAL" clId="{5989B7F7-6802-4E21-8FB9-021DC9EADC2D}" dt="2022-10-24T16:30:49.758" v="1818"/>
          <ac:spMkLst>
            <pc:docMk/>
            <pc:sldMk cId="1951948069" sldId="306"/>
            <ac:spMk id="6" creationId="{CC08E27F-5CA2-4914-99DE-E6E1392F20A7}"/>
          </ac:spMkLst>
        </pc:spChg>
        <pc:graphicFrameChg chg="add mod">
          <ac:chgData name="Curtin, Robert (DESE)" userId="9284700e-ed31-4409-9ea9-d5bf75419e76" providerId="ADAL" clId="{5989B7F7-6802-4E21-8FB9-021DC9EADC2D}" dt="2022-10-24T17:09:37.112" v="1998" actId="20577"/>
          <ac:graphicFrameMkLst>
            <pc:docMk/>
            <pc:sldMk cId="1951948069" sldId="306"/>
            <ac:graphicFrameMk id="5" creationId="{D51A99B8-AA55-4268-9288-5B0F2EDDF663}"/>
          </ac:graphicFrameMkLst>
        </pc:graphicFrameChg>
      </pc:sldChg>
      <pc:sldChg chg="del">
        <pc:chgData name="Curtin, Robert (DESE)" userId="9284700e-ed31-4409-9ea9-d5bf75419e76" providerId="ADAL" clId="{5989B7F7-6802-4E21-8FB9-021DC9EADC2D}" dt="2022-10-24T14:53:01.555" v="1482" actId="2696"/>
        <pc:sldMkLst>
          <pc:docMk/>
          <pc:sldMk cId="2933337071" sldId="306"/>
        </pc:sldMkLst>
      </pc:sldChg>
      <pc:sldChg chg="addSp delSp modSp add del">
        <pc:chgData name="Curtin, Robert (DESE)" userId="9284700e-ed31-4409-9ea9-d5bf75419e76" providerId="ADAL" clId="{5989B7F7-6802-4E21-8FB9-021DC9EADC2D}" dt="2022-10-24T16:28:08.034" v="1817" actId="2696"/>
        <pc:sldMkLst>
          <pc:docMk/>
          <pc:sldMk cId="3067096126" sldId="307"/>
        </pc:sldMkLst>
        <pc:spChg chg="mod">
          <ac:chgData name="Curtin, Robert (DESE)" userId="9284700e-ed31-4409-9ea9-d5bf75419e76" providerId="ADAL" clId="{5989B7F7-6802-4E21-8FB9-021DC9EADC2D}" dt="2022-10-24T16:08:47.496" v="1719" actId="20577"/>
          <ac:spMkLst>
            <pc:docMk/>
            <pc:sldMk cId="3067096126" sldId="307"/>
            <ac:spMk id="2" creationId="{D73FB91D-1A79-4C05-AE6A-78D0E9DDAF3A}"/>
          </ac:spMkLst>
        </pc:spChg>
        <pc:spChg chg="del">
          <ac:chgData name="Curtin, Robert (DESE)" userId="9284700e-ed31-4409-9ea9-d5bf75419e76" providerId="ADAL" clId="{5989B7F7-6802-4E21-8FB9-021DC9EADC2D}" dt="2022-10-24T16:23:28.291" v="1720"/>
          <ac:spMkLst>
            <pc:docMk/>
            <pc:sldMk cId="3067096126" sldId="307"/>
            <ac:spMk id="3" creationId="{2CD5D746-E1F3-473B-B52D-E400C6646ADF}"/>
          </ac:spMkLst>
        </pc:spChg>
        <pc:graphicFrameChg chg="add mod modGraphic">
          <ac:chgData name="Curtin, Robert (DESE)" userId="9284700e-ed31-4409-9ea9-d5bf75419e76" providerId="ADAL" clId="{5989B7F7-6802-4E21-8FB9-021DC9EADC2D}" dt="2022-10-24T16:27:49.915" v="1816" actId="14734"/>
          <ac:graphicFrameMkLst>
            <pc:docMk/>
            <pc:sldMk cId="3067096126" sldId="307"/>
            <ac:graphicFrameMk id="5" creationId="{D0298863-A219-4187-A2F6-6019315DC4F9}"/>
          </ac:graphicFrameMkLst>
        </pc:graphicFrameChg>
      </pc:sldChg>
      <pc:sldChg chg="del mod">
        <pc:chgData name="Curtin, Robert (DESE)" userId="9284700e-ed31-4409-9ea9-d5bf75419e76" providerId="ADAL" clId="{5989B7F7-6802-4E21-8FB9-021DC9EADC2D}" dt="2022-10-24T15:34:25.130" v="1681" actId="2696"/>
        <pc:sldMkLst>
          <pc:docMk/>
          <pc:sldMk cId="3100416153" sldId="307"/>
        </pc:sldMkLst>
      </pc:sldChg>
      <pc:sldChg chg="addSp delSp modSp mod">
        <pc:chgData name="Curtin, Robert (DESE)" userId="9284700e-ed31-4409-9ea9-d5bf75419e76" providerId="ADAL" clId="{5989B7F7-6802-4E21-8FB9-021DC9EADC2D}" dt="2022-10-24T16:44:33.691" v="1886" actId="14100"/>
        <pc:sldMkLst>
          <pc:docMk/>
          <pc:sldMk cId="3885536209" sldId="307"/>
        </pc:sldMkLst>
        <pc:spChg chg="mod">
          <ac:chgData name="Curtin, Robert (DESE)" userId="9284700e-ed31-4409-9ea9-d5bf75419e76" providerId="ADAL" clId="{5989B7F7-6802-4E21-8FB9-021DC9EADC2D}" dt="2022-10-24T16:31:34.876" v="1821" actId="20577"/>
          <ac:spMkLst>
            <pc:docMk/>
            <pc:sldMk cId="3885536209" sldId="307"/>
            <ac:spMk id="2" creationId="{F760F2C9-3160-4DDD-8966-9CC1764B8DE5}"/>
          </ac:spMkLst>
        </pc:spChg>
        <pc:graphicFrameChg chg="del">
          <ac:chgData name="Curtin, Robert (DESE)" userId="9284700e-ed31-4409-9ea9-d5bf75419e76" providerId="ADAL" clId="{5989B7F7-6802-4E21-8FB9-021DC9EADC2D}" dt="2022-10-24T16:31:31.107" v="1819"/>
          <ac:graphicFrameMkLst>
            <pc:docMk/>
            <pc:sldMk cId="3885536209" sldId="307"/>
            <ac:graphicFrameMk id="5" creationId="{D51A99B8-AA55-4268-9288-5B0F2EDDF663}"/>
          </ac:graphicFrameMkLst>
        </pc:graphicFrameChg>
        <pc:graphicFrameChg chg="add mod">
          <ac:chgData name="Curtin, Robert (DESE)" userId="9284700e-ed31-4409-9ea9-d5bf75419e76" providerId="ADAL" clId="{5989B7F7-6802-4E21-8FB9-021DC9EADC2D}" dt="2022-10-24T16:44:33.691" v="1886" actId="14100"/>
          <ac:graphicFrameMkLst>
            <pc:docMk/>
            <pc:sldMk cId="3885536209" sldId="307"/>
            <ac:graphicFrameMk id="6" creationId="{56282A76-E0CB-46B0-86C8-B0E8241AAF80}"/>
          </ac:graphicFrameMkLst>
        </pc:graphicFrameChg>
      </pc:sldChg>
      <pc:sldChg chg="addSp delSp modSp add mod">
        <pc:chgData name="Curtin, Robert (DESE)" userId="9284700e-ed31-4409-9ea9-d5bf75419e76" providerId="ADAL" clId="{5989B7F7-6802-4E21-8FB9-021DC9EADC2D}" dt="2022-10-24T17:14:27.338" v="2144" actId="14100"/>
        <pc:sldMkLst>
          <pc:docMk/>
          <pc:sldMk cId="328600273" sldId="308"/>
        </pc:sldMkLst>
        <pc:spChg chg="mod">
          <ac:chgData name="Curtin, Robert (DESE)" userId="9284700e-ed31-4409-9ea9-d5bf75419e76" providerId="ADAL" clId="{5989B7F7-6802-4E21-8FB9-021DC9EADC2D}" dt="2022-10-24T17:14:01.219" v="2141" actId="20577"/>
          <ac:spMkLst>
            <pc:docMk/>
            <pc:sldMk cId="328600273" sldId="308"/>
            <ac:spMk id="2" creationId="{75457A93-BB7E-43A8-8919-161DC279AB4B}"/>
          </ac:spMkLst>
        </pc:spChg>
        <pc:spChg chg="del">
          <ac:chgData name="Curtin, Robert (DESE)" userId="9284700e-ed31-4409-9ea9-d5bf75419e76" providerId="ADAL" clId="{5989B7F7-6802-4E21-8FB9-021DC9EADC2D}" dt="2022-10-24T16:54:29.844" v="1894"/>
          <ac:spMkLst>
            <pc:docMk/>
            <pc:sldMk cId="328600273" sldId="308"/>
            <ac:spMk id="3" creationId="{7914E5BC-FAD9-4153-8204-CD64061A9882}"/>
          </ac:spMkLst>
        </pc:spChg>
        <pc:graphicFrameChg chg="add mod">
          <ac:chgData name="Curtin, Robert (DESE)" userId="9284700e-ed31-4409-9ea9-d5bf75419e76" providerId="ADAL" clId="{5989B7F7-6802-4E21-8FB9-021DC9EADC2D}" dt="2022-10-24T17:14:27.338" v="2144" actId="14100"/>
          <ac:graphicFrameMkLst>
            <pc:docMk/>
            <pc:sldMk cId="328600273" sldId="308"/>
            <ac:graphicFrameMk id="5" creationId="{FBD0CA22-3E76-4EBE-B9AA-27781A3C2244}"/>
          </ac:graphicFrameMkLst>
        </pc:graphicFrameChg>
        <pc:graphicFrameChg chg="add del mod">
          <ac:chgData name="Curtin, Robert (DESE)" userId="9284700e-ed31-4409-9ea9-d5bf75419e76" providerId="ADAL" clId="{5989B7F7-6802-4E21-8FB9-021DC9EADC2D}" dt="2022-10-24T16:58:53.962" v="1922"/>
          <ac:graphicFrameMkLst>
            <pc:docMk/>
            <pc:sldMk cId="328600273" sldId="308"/>
            <ac:graphicFrameMk id="6" creationId="{CF631EA0-287C-4794-BBBB-0405D022A65B}"/>
          </ac:graphicFrameMkLst>
        </pc:graphicFrameChg>
        <pc:graphicFrameChg chg="add mod">
          <ac:chgData name="Curtin, Robert (DESE)" userId="9284700e-ed31-4409-9ea9-d5bf75419e76" providerId="ADAL" clId="{5989B7F7-6802-4E21-8FB9-021DC9EADC2D}" dt="2022-10-24T17:14:18.899" v="2143" actId="113"/>
          <ac:graphicFrameMkLst>
            <pc:docMk/>
            <pc:sldMk cId="328600273" sldId="308"/>
            <ac:graphicFrameMk id="7" creationId="{AE23DE75-D42D-4035-ACC0-7DE7E09745BE}"/>
          </ac:graphicFrameMkLst>
        </pc:graphicFrameChg>
        <pc:graphicFrameChg chg="add del mod">
          <ac:chgData name="Curtin, Robert (DESE)" userId="9284700e-ed31-4409-9ea9-d5bf75419e76" providerId="ADAL" clId="{5989B7F7-6802-4E21-8FB9-021DC9EADC2D}" dt="2022-10-24T16:58:57.082" v="1923"/>
          <ac:graphicFrameMkLst>
            <pc:docMk/>
            <pc:sldMk cId="328600273" sldId="308"/>
            <ac:graphicFrameMk id="8" creationId="{BADF1DFF-16CE-4273-B797-1EAA759D6DBF}"/>
          </ac:graphicFrameMkLst>
        </pc:graphicFrameChg>
      </pc:sldChg>
      <pc:sldChg chg="addSp delSp modSp add mod">
        <pc:chgData name="Curtin, Robert (DESE)" userId="9284700e-ed31-4409-9ea9-d5bf75419e76" providerId="ADAL" clId="{5989B7F7-6802-4E21-8FB9-021DC9EADC2D}" dt="2022-10-24T17:26:57.896" v="2329" actId="20577"/>
        <pc:sldMkLst>
          <pc:docMk/>
          <pc:sldMk cId="3634760038" sldId="309"/>
        </pc:sldMkLst>
        <pc:spChg chg="mod">
          <ac:chgData name="Curtin, Robert (DESE)" userId="9284700e-ed31-4409-9ea9-d5bf75419e76" providerId="ADAL" clId="{5989B7F7-6802-4E21-8FB9-021DC9EADC2D}" dt="2022-10-24T17:26:57.896" v="2329" actId="20577"/>
          <ac:spMkLst>
            <pc:docMk/>
            <pc:sldMk cId="3634760038" sldId="309"/>
            <ac:spMk id="2" creationId="{85BAF13D-8E44-406A-B674-A2079C92CE9D}"/>
          </ac:spMkLst>
        </pc:spChg>
        <pc:spChg chg="del">
          <ac:chgData name="Curtin, Robert (DESE)" userId="9284700e-ed31-4409-9ea9-d5bf75419e76" providerId="ADAL" clId="{5989B7F7-6802-4E21-8FB9-021DC9EADC2D}" dt="2022-10-24T17:19:29.168" v="2237"/>
          <ac:spMkLst>
            <pc:docMk/>
            <pc:sldMk cId="3634760038" sldId="309"/>
            <ac:spMk id="3" creationId="{276A81F1-1115-486A-A81F-409A993D8920}"/>
          </ac:spMkLst>
        </pc:spChg>
        <pc:graphicFrameChg chg="add mod">
          <ac:chgData name="Curtin, Robert (DESE)" userId="9284700e-ed31-4409-9ea9-d5bf75419e76" providerId="ADAL" clId="{5989B7F7-6802-4E21-8FB9-021DC9EADC2D}" dt="2022-10-24T17:25:49.321" v="2319" actId="113"/>
          <ac:graphicFrameMkLst>
            <pc:docMk/>
            <pc:sldMk cId="3634760038" sldId="309"/>
            <ac:graphicFrameMk id="5" creationId="{CF631EA0-287C-4794-BBBB-0405D022A65B}"/>
          </ac:graphicFrameMkLst>
        </pc:graphicFrameChg>
        <pc:graphicFrameChg chg="add mod">
          <ac:chgData name="Curtin, Robert (DESE)" userId="9284700e-ed31-4409-9ea9-d5bf75419e76" providerId="ADAL" clId="{5989B7F7-6802-4E21-8FB9-021DC9EADC2D}" dt="2022-10-24T17:26:26.505" v="2324" actId="113"/>
          <ac:graphicFrameMkLst>
            <pc:docMk/>
            <pc:sldMk cId="3634760038" sldId="309"/>
            <ac:graphicFrameMk id="6" creationId="{BADF1DFF-16CE-4273-B797-1EAA759D6DBF}"/>
          </ac:graphicFrameMkLst>
        </pc:graphicFrameChg>
        <pc:graphicFrameChg chg="add">
          <ac:chgData name="Curtin, Robert (DESE)" userId="9284700e-ed31-4409-9ea9-d5bf75419e76" providerId="ADAL" clId="{5989B7F7-6802-4E21-8FB9-021DC9EADC2D}" dt="2022-10-24T17:26:43.802" v="2326"/>
          <ac:graphicFrameMkLst>
            <pc:docMk/>
            <pc:sldMk cId="3634760038" sldId="309"/>
            <ac:graphicFrameMk id="7" creationId="{BADF1DFF-16CE-4273-B797-1EAA759D6DB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solidFill>
                  <a:schemeClr val="tx2"/>
                </a:solidFill>
                <a:effectLst/>
              </a:rPr>
              <a:t>Massachusetts Grade 4 Math and Reading Scaled Scores</a:t>
            </a:r>
            <a:endParaRPr lang="en-US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1978221242668855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'Grade 4'!$B$1</c:f>
              <c:strCache>
                <c:ptCount val="1"/>
                <c:pt idx="0">
                  <c:v>Math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'Grade 4'!$A$14:$A$23</c:f>
              <c:numCache>
                <c:formatCode>General</c:formatCod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2019</c:v>
                </c:pt>
                <c:pt idx="9">
                  <c:v>2022</c:v>
                </c:pt>
              </c:numCache>
            </c:numRef>
          </c:cat>
          <c:val>
            <c:numRef>
              <c:f>'Grade 4'!$B$2:$B$11</c:f>
              <c:numCache>
                <c:formatCode>0</c:formatCode>
                <c:ptCount val="10"/>
                <c:pt idx="0">
                  <c:v>241.73</c:v>
                </c:pt>
                <c:pt idx="1">
                  <c:v>247.32</c:v>
                </c:pt>
                <c:pt idx="2">
                  <c:v>250.57</c:v>
                </c:pt>
                <c:pt idx="3">
                  <c:v>250.57</c:v>
                </c:pt>
                <c:pt idx="4">
                  <c:v>253.03</c:v>
                </c:pt>
                <c:pt idx="5">
                  <c:v>253.4</c:v>
                </c:pt>
                <c:pt idx="6">
                  <c:v>252.25</c:v>
                </c:pt>
                <c:pt idx="7">
                  <c:v>252.43</c:v>
                </c:pt>
                <c:pt idx="8">
                  <c:v>247.34</c:v>
                </c:pt>
                <c:pt idx="9">
                  <c:v>241.66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C0-4592-9B52-F00A7E3C7680}"/>
            </c:ext>
          </c:extLst>
        </c:ser>
        <c:ser>
          <c:idx val="2"/>
          <c:order val="2"/>
          <c:tx>
            <c:strRef>
              <c:f>'Grade 4'!$C$1</c:f>
              <c:strCache>
                <c:ptCount val="1"/>
                <c:pt idx="0">
                  <c:v>Reading</c:v>
                </c:pt>
              </c:strCache>
            </c:strRef>
          </c:tx>
          <c:spPr>
            <a:ln w="444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25400">
                <a:solidFill>
                  <a:schemeClr val="accent5"/>
                </a:solidFill>
              </a:ln>
              <a:effectLst/>
            </c:spPr>
          </c:marker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227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4C0-4592-9B52-F00A7E3C76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'Grade 4'!$A$14:$A$23</c:f>
              <c:numCache>
                <c:formatCode>General</c:formatCod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2019</c:v>
                </c:pt>
                <c:pt idx="9">
                  <c:v>2022</c:v>
                </c:pt>
              </c:numCache>
            </c:numRef>
          </c:cat>
          <c:val>
            <c:numRef>
              <c:f>'Grade 4'!$C$2:$C$11</c:f>
              <c:numCache>
                <c:formatCode>0</c:formatCode>
                <c:ptCount val="10"/>
                <c:pt idx="0">
                  <c:v>226.8</c:v>
                </c:pt>
                <c:pt idx="1">
                  <c:v>231.09</c:v>
                </c:pt>
                <c:pt idx="2">
                  <c:v>235.28</c:v>
                </c:pt>
                <c:pt idx="3">
                  <c:v>235.28</c:v>
                </c:pt>
                <c:pt idx="4">
                  <c:v>232.37</c:v>
                </c:pt>
                <c:pt idx="5">
                  <c:v>236.77</c:v>
                </c:pt>
                <c:pt idx="6">
                  <c:v>233.75</c:v>
                </c:pt>
                <c:pt idx="7">
                  <c:v>235.75</c:v>
                </c:pt>
                <c:pt idx="8">
                  <c:v>231.28</c:v>
                </c:pt>
                <c:pt idx="9">
                  <c:v>227.6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C0-4592-9B52-F00A7E3C768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7675176"/>
        <c:axId val="5576692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'Grade 4'!$A$1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'Grade 4'!$A$14:$A$23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2003</c:v>
                      </c:pt>
                      <c:pt idx="1">
                        <c:v>2005</c:v>
                      </c:pt>
                      <c:pt idx="2">
                        <c:v>2007</c:v>
                      </c:pt>
                      <c:pt idx="3">
                        <c:v>2009</c:v>
                      </c:pt>
                      <c:pt idx="4">
                        <c:v>2011</c:v>
                      </c:pt>
                      <c:pt idx="5">
                        <c:v>2013</c:v>
                      </c:pt>
                      <c:pt idx="6">
                        <c:v>2015</c:v>
                      </c:pt>
                      <c:pt idx="7">
                        <c:v>2017</c:v>
                      </c:pt>
                      <c:pt idx="8">
                        <c:v>2019</c:v>
                      </c:pt>
                      <c:pt idx="9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'Grade 4'!$A$2:$A$11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2022</c:v>
                      </c:pt>
                      <c:pt idx="1">
                        <c:v>2019</c:v>
                      </c:pt>
                      <c:pt idx="2">
                        <c:v>2015</c:v>
                      </c:pt>
                      <c:pt idx="3">
                        <c:v>2015</c:v>
                      </c:pt>
                      <c:pt idx="4">
                        <c:v>2013</c:v>
                      </c:pt>
                      <c:pt idx="5">
                        <c:v>2011</c:v>
                      </c:pt>
                      <c:pt idx="6">
                        <c:v>2009</c:v>
                      </c:pt>
                      <c:pt idx="7">
                        <c:v>2007</c:v>
                      </c:pt>
                      <c:pt idx="8">
                        <c:v>2005</c:v>
                      </c:pt>
                      <c:pt idx="9">
                        <c:v>2003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D4C0-4592-9B52-F00A7E3C7680}"/>
                  </c:ext>
                </c:extLst>
              </c15:ser>
            </c15:filteredLineSeries>
          </c:ext>
        </c:extLst>
      </c:lineChart>
      <c:catAx>
        <c:axId val="55767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669272"/>
        <c:crosses val="autoZero"/>
        <c:auto val="1"/>
        <c:lblAlgn val="ctr"/>
        <c:lblOffset val="100"/>
        <c:noMultiLvlLbl val="0"/>
      </c:catAx>
      <c:valAx>
        <c:axId val="557669272"/>
        <c:scaling>
          <c:orientation val="minMax"/>
          <c:max val="3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6751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602636328374704"/>
          <c:y val="0.94471138519294973"/>
          <c:w val="0.17304275196765215"/>
          <c:h val="5.5288614807050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solidFill>
                  <a:schemeClr val="accent1"/>
                </a:solidFill>
                <a:effectLst/>
              </a:rPr>
              <a:t>Massachusetts Grade 8 Math and Reading Scaled Scores</a:t>
            </a:r>
            <a:endParaRPr lang="en-US">
              <a:solidFill>
                <a:schemeClr val="accent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33164640384602E-2"/>
          <c:y val="0.13671565969425367"/>
          <c:w val="0.93565074418755867"/>
          <c:h val="0.68062000650583532"/>
        </c:manualLayout>
      </c:layout>
      <c:lineChart>
        <c:grouping val="standard"/>
        <c:varyColors val="0"/>
        <c:ser>
          <c:idx val="0"/>
          <c:order val="0"/>
          <c:tx>
            <c:strRef>
              <c:f>'Grade 8'!$B$19</c:f>
              <c:strCache>
                <c:ptCount val="1"/>
                <c:pt idx="0">
                  <c:v>Math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'Grade 8'!$A$20:$A$29</c:f>
              <c:numCache>
                <c:formatCode>General</c:formatCod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2019</c:v>
                </c:pt>
                <c:pt idx="9">
                  <c:v>2022</c:v>
                </c:pt>
              </c:numCache>
            </c:numRef>
          </c:cat>
          <c:val>
            <c:numRef>
              <c:f>'Grade 8'!$B$20:$B$29</c:f>
              <c:numCache>
                <c:formatCode>0</c:formatCode>
                <c:ptCount val="10"/>
                <c:pt idx="0">
                  <c:v>286.52</c:v>
                </c:pt>
                <c:pt idx="1">
                  <c:v>291.51</c:v>
                </c:pt>
                <c:pt idx="2">
                  <c:v>297.92</c:v>
                </c:pt>
                <c:pt idx="3">
                  <c:v>298.85000000000002</c:v>
                </c:pt>
                <c:pt idx="4">
                  <c:v>298.51</c:v>
                </c:pt>
                <c:pt idx="5">
                  <c:v>300.57</c:v>
                </c:pt>
                <c:pt idx="6">
                  <c:v>296.91000000000003</c:v>
                </c:pt>
                <c:pt idx="7">
                  <c:v>297.04000000000002</c:v>
                </c:pt>
                <c:pt idx="8">
                  <c:v>294.47000000000003</c:v>
                </c:pt>
                <c:pt idx="9">
                  <c:v>283.58999999999997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CF-4054-AE42-32AD752CEFBA}"/>
            </c:ext>
          </c:extLst>
        </c:ser>
        <c:ser>
          <c:idx val="1"/>
          <c:order val="1"/>
          <c:tx>
            <c:strRef>
              <c:f>'Grade 8'!$C$19</c:f>
              <c:strCache>
                <c:ptCount val="1"/>
                <c:pt idx="0">
                  <c:v>Reading</c:v>
                </c:pt>
              </c:strCache>
            </c:strRef>
          </c:tx>
          <c:spPr>
            <a:ln w="444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'Grade 8'!$A$20:$A$29</c:f>
              <c:numCache>
                <c:formatCode>General</c:formatCod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2019</c:v>
                </c:pt>
                <c:pt idx="9">
                  <c:v>2022</c:v>
                </c:pt>
              </c:numCache>
            </c:numRef>
          </c:cat>
          <c:val>
            <c:numRef>
              <c:f>'Grade 8'!$C$20:$C$29</c:f>
              <c:numCache>
                <c:formatCode>0</c:formatCode>
                <c:ptCount val="10"/>
                <c:pt idx="0">
                  <c:v>272.91000000000003</c:v>
                </c:pt>
                <c:pt idx="1">
                  <c:v>273.72000000000003</c:v>
                </c:pt>
                <c:pt idx="2">
                  <c:v>273.27999999999997</c:v>
                </c:pt>
                <c:pt idx="3">
                  <c:v>273.58999999999997</c:v>
                </c:pt>
                <c:pt idx="4">
                  <c:v>275.37</c:v>
                </c:pt>
                <c:pt idx="5">
                  <c:v>277.01</c:v>
                </c:pt>
                <c:pt idx="6">
                  <c:v>274.5</c:v>
                </c:pt>
                <c:pt idx="7">
                  <c:v>277.77999999999997</c:v>
                </c:pt>
                <c:pt idx="8">
                  <c:v>273.11</c:v>
                </c:pt>
                <c:pt idx="9">
                  <c:v>268.75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CF-4054-AE42-32AD752CE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7652872"/>
        <c:axId val="557655168"/>
      </c:lineChart>
      <c:catAx>
        <c:axId val="55765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655168"/>
        <c:crosses val="autoZero"/>
        <c:auto val="1"/>
        <c:lblAlgn val="ctr"/>
        <c:lblOffset val="100"/>
        <c:noMultiLvlLbl val="0"/>
      </c:catAx>
      <c:valAx>
        <c:axId val="557655168"/>
        <c:scaling>
          <c:orientation val="minMax"/>
          <c:max val="340"/>
          <c:min val="2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6528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NAEP</a:t>
            </a:r>
            <a:r>
              <a:rPr lang="en-US" b="1" baseline="0" dirty="0">
                <a:solidFill>
                  <a:schemeClr val="accent1"/>
                </a:solidFill>
              </a:rPr>
              <a:t> Reading Grade 4, 2003-2022</a:t>
            </a:r>
            <a:endParaRPr lang="en-US" b="1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39832375203623271"/>
          <c:y val="3.2407238589012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'Reading MA US_G4'!$B$76</c:f>
              <c:strCache>
                <c:ptCount val="1"/>
                <c:pt idx="0">
                  <c:v>Nation (public)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'Reading MA US_G4'!$A$77:$A$91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2019</c:v>
                </c:pt>
                <c:pt idx="9">
                  <c:v>2022</c:v>
                </c:pt>
              </c:strCache>
              <c:extLst/>
            </c:strRef>
          </c:cat>
          <c:val>
            <c:numRef>
              <c:f>'Reading MA US_G4'!$B$77:$B$91</c:f>
              <c:numCache>
                <c:formatCode>0;[Red]0</c:formatCode>
                <c:ptCount val="10"/>
                <c:pt idx="0">
                  <c:v>216.45599926</c:v>
                </c:pt>
                <c:pt idx="1">
                  <c:v>217.30246115</c:v>
                </c:pt>
                <c:pt idx="2">
                  <c:v>219.65707104000001</c:v>
                </c:pt>
                <c:pt idx="3">
                  <c:v>219.59903027999999</c:v>
                </c:pt>
                <c:pt idx="4">
                  <c:v>220.02591154999999</c:v>
                </c:pt>
                <c:pt idx="5" formatCode="0">
                  <c:v>220.67471101999999</c:v>
                </c:pt>
                <c:pt idx="6" formatCode="0">
                  <c:v>221.35611924</c:v>
                </c:pt>
                <c:pt idx="7" formatCode="0">
                  <c:v>220.81227200000001</c:v>
                </c:pt>
                <c:pt idx="8" formatCode="0">
                  <c:v>219.44002979000001</c:v>
                </c:pt>
                <c:pt idx="9">
                  <c:v>216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8EC9-4A73-ACEE-7CF8CB40C294}"/>
            </c:ext>
          </c:extLst>
        </c:ser>
        <c:ser>
          <c:idx val="1"/>
          <c:order val="1"/>
          <c:tx>
            <c:strRef>
              <c:f>'Reading MA US_G4'!$C$76</c:f>
              <c:strCache>
                <c:ptCount val="1"/>
                <c:pt idx="0">
                  <c:v>Massachusetts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'Reading MA US_G4'!$A$77:$A$91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2019</c:v>
                </c:pt>
                <c:pt idx="9">
                  <c:v>2022</c:v>
                </c:pt>
              </c:strCache>
              <c:extLst/>
            </c:strRef>
          </c:cat>
          <c:val>
            <c:numRef>
              <c:f>'Reading MA US_G4'!$C$77:$C$91</c:f>
              <c:numCache>
                <c:formatCode>0;[Red]0</c:formatCode>
                <c:ptCount val="10"/>
                <c:pt idx="0">
                  <c:v>227.60425939999999</c:v>
                </c:pt>
                <c:pt idx="1">
                  <c:v>231.27943934000001</c:v>
                </c:pt>
                <c:pt idx="2">
                  <c:v>235.75346207000001</c:v>
                </c:pt>
                <c:pt idx="3">
                  <c:v>233.74946306000001</c:v>
                </c:pt>
                <c:pt idx="4">
                  <c:v>236.77386651</c:v>
                </c:pt>
                <c:pt idx="5" formatCode="0">
                  <c:v>232.37315595999999</c:v>
                </c:pt>
                <c:pt idx="6" formatCode="0">
                  <c:v>235.27542349000001</c:v>
                </c:pt>
                <c:pt idx="7" formatCode="0">
                  <c:v>235.69969699999999</c:v>
                </c:pt>
                <c:pt idx="8" formatCode="0">
                  <c:v>231.09105932</c:v>
                </c:pt>
                <c:pt idx="9">
                  <c:v>227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8EC9-4A73-ACEE-7CF8CB40C294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5542024"/>
        <c:axId val="1835544320"/>
      </c:lineChart>
      <c:catAx>
        <c:axId val="183554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544320"/>
        <c:crosses val="autoZero"/>
        <c:auto val="1"/>
        <c:lblAlgn val="ctr"/>
        <c:lblOffset val="100"/>
        <c:noMultiLvlLbl val="0"/>
      </c:catAx>
      <c:valAx>
        <c:axId val="1835544320"/>
        <c:scaling>
          <c:orientation val="minMax"/>
          <c:max val="3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[Red]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5420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2"/>
                </a:solidFill>
              </a:rPr>
              <a:t>NAEP Math Grade 4, 2003-2022</a:t>
            </a:r>
          </a:p>
        </c:rich>
      </c:tx>
      <c:layout>
        <c:manualLayout>
          <c:xMode val="edge"/>
          <c:yMode val="edge"/>
          <c:x val="0.41782631264346559"/>
          <c:y val="5.9618262002963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'Math G4 MA_US'!$B$75</c:f>
              <c:strCache>
                <c:ptCount val="1"/>
                <c:pt idx="0">
                  <c:v>Nation (public)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'Math G4 MA_US'!$A$76:$A$89</c:f>
              <c:numCache>
                <c:formatCode>General</c:formatCod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2019</c:v>
                </c:pt>
                <c:pt idx="9">
                  <c:v>2022</c:v>
                </c:pt>
              </c:numCache>
              <c:extLst/>
            </c:numRef>
          </c:cat>
          <c:val>
            <c:numRef>
              <c:f>'Math G4 MA_US'!$B$76:$B$89</c:f>
              <c:numCache>
                <c:formatCode>0</c:formatCode>
                <c:ptCount val="10"/>
                <c:pt idx="0">
                  <c:v>233.95280235999999</c:v>
                </c:pt>
                <c:pt idx="1">
                  <c:v>237.10184502999999</c:v>
                </c:pt>
                <c:pt idx="2">
                  <c:v>239.06429299000001</c:v>
                </c:pt>
                <c:pt idx="3">
                  <c:v>239.09331448</c:v>
                </c:pt>
                <c:pt idx="4">
                  <c:v>240.11188300000001</c:v>
                </c:pt>
                <c:pt idx="5">
                  <c:v>241.18019129000001</c:v>
                </c:pt>
                <c:pt idx="6">
                  <c:v>239.85446443999999</c:v>
                </c:pt>
                <c:pt idx="7">
                  <c:v>239.16288646999999</c:v>
                </c:pt>
                <c:pt idx="8">
                  <c:v>240.00382923000001</c:v>
                </c:pt>
                <c:pt idx="9" formatCode="General">
                  <c:v>235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8CE5-4C00-8C76-F652A55ABEC0}"/>
            </c:ext>
          </c:extLst>
        </c:ser>
        <c:ser>
          <c:idx val="1"/>
          <c:order val="1"/>
          <c:tx>
            <c:strRef>
              <c:f>'Math G4 MA_US'!$C$75</c:f>
              <c:strCache>
                <c:ptCount val="1"/>
                <c:pt idx="0">
                  <c:v>Massachusetts</c:v>
                </c:pt>
              </c:strCache>
            </c:strRef>
          </c:tx>
          <c:spPr>
            <a:ln w="28575" cap="rnd">
              <a:solidFill>
                <a:srgbClr val="E38526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D7D31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'Math G4 MA_US'!$A$76:$A$89</c:f>
              <c:numCache>
                <c:formatCode>General</c:formatCod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2019</c:v>
                </c:pt>
                <c:pt idx="9">
                  <c:v>2022</c:v>
                </c:pt>
              </c:numCache>
              <c:extLst/>
            </c:numRef>
          </c:cat>
          <c:val>
            <c:numRef>
              <c:f>'Math G4 MA_US'!$C$76:$C$89</c:f>
              <c:numCache>
                <c:formatCode>0</c:formatCode>
                <c:ptCount val="10"/>
                <c:pt idx="0">
                  <c:v>241.66452742999999</c:v>
                </c:pt>
                <c:pt idx="1">
                  <c:v>247.33704896</c:v>
                </c:pt>
                <c:pt idx="2">
                  <c:v>252.43031986</c:v>
                </c:pt>
                <c:pt idx="3">
                  <c:v>252.25478966</c:v>
                </c:pt>
                <c:pt idx="4">
                  <c:v>253.39645575</c:v>
                </c:pt>
                <c:pt idx="5">
                  <c:v>253.03378520000001</c:v>
                </c:pt>
                <c:pt idx="6">
                  <c:v>250.56577783</c:v>
                </c:pt>
                <c:pt idx="7">
                  <c:v>249.10267390999999</c:v>
                </c:pt>
                <c:pt idx="8">
                  <c:v>247.31943994</c:v>
                </c:pt>
                <c:pt idx="9" formatCode="General">
                  <c:v>242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8CE5-4C00-8C76-F652A55AB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542024"/>
        <c:axId val="1835544320"/>
      </c:lineChart>
      <c:catAx>
        <c:axId val="183554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544320"/>
        <c:crosses val="autoZero"/>
        <c:auto val="1"/>
        <c:lblAlgn val="ctr"/>
        <c:lblOffset val="100"/>
        <c:noMultiLvlLbl val="0"/>
      </c:catAx>
      <c:valAx>
        <c:axId val="1835544320"/>
        <c:scaling>
          <c:orientation val="minMax"/>
          <c:max val="3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5420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2"/>
                </a:solidFill>
              </a:rPr>
              <a:t>NAEP Reading Grade 8,</a:t>
            </a:r>
            <a:r>
              <a:rPr lang="en-US" b="1" baseline="0" dirty="0">
                <a:solidFill>
                  <a:schemeClr val="tx2"/>
                </a:solidFill>
              </a:rPr>
              <a:t> 2003-2022</a:t>
            </a:r>
            <a:endParaRPr lang="en-US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4178263342082240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'Reading MA US_G8'!$B$74</c:f>
              <c:strCache>
                <c:ptCount val="1"/>
                <c:pt idx="0">
                  <c:v>Nation (public)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'Reading MA US_G8'!$A$75:$A$86</c:f>
              <c:numCache>
                <c:formatCode>0;[Red]0</c:formatCode>
                <c:ptCount val="10"/>
                <c:pt idx="0">
                  <c:v>2003</c:v>
                </c:pt>
                <c:pt idx="1">
                  <c:v>2005</c:v>
                </c:pt>
                <c:pt idx="2" formatCode="General">
                  <c:v>2007</c:v>
                </c:pt>
                <c:pt idx="3" formatCode="General">
                  <c:v>2009</c:v>
                </c:pt>
                <c:pt idx="4" formatCode="General">
                  <c:v>2011</c:v>
                </c:pt>
                <c:pt idx="5" formatCode="General">
                  <c:v>2013</c:v>
                </c:pt>
                <c:pt idx="6" formatCode="General">
                  <c:v>2015</c:v>
                </c:pt>
                <c:pt idx="7" formatCode="General">
                  <c:v>2017</c:v>
                </c:pt>
                <c:pt idx="8" formatCode="General">
                  <c:v>2019</c:v>
                </c:pt>
                <c:pt idx="9" formatCode="General">
                  <c:v>2022</c:v>
                </c:pt>
              </c:numCache>
              <c:extLst/>
            </c:numRef>
          </c:cat>
          <c:val>
            <c:numRef>
              <c:f>'Reading MA US_G8'!$B$75:$B$86</c:f>
              <c:numCache>
                <c:formatCode>0;[Red]0</c:formatCode>
                <c:ptCount val="10"/>
                <c:pt idx="0">
                  <c:v>261.33261506999997</c:v>
                </c:pt>
                <c:pt idx="1">
                  <c:v>260.40450970000001</c:v>
                </c:pt>
                <c:pt idx="2">
                  <c:v>261.01395069</c:v>
                </c:pt>
                <c:pt idx="3">
                  <c:v>262.29361775000001</c:v>
                </c:pt>
                <c:pt idx="4">
                  <c:v>263.59252635000001</c:v>
                </c:pt>
                <c:pt idx="5" formatCode="0">
                  <c:v>266.01913610000003</c:v>
                </c:pt>
                <c:pt idx="6" formatCode="0">
                  <c:v>263.99397395</c:v>
                </c:pt>
                <c:pt idx="7" formatCode="0">
                  <c:v>265.32936000000001</c:v>
                </c:pt>
                <c:pt idx="8" formatCode="0">
                  <c:v>261.99832703999999</c:v>
                </c:pt>
                <c:pt idx="9" formatCode="General">
                  <c:v>259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9C0D-487D-9570-E32F355DAD36}"/>
            </c:ext>
          </c:extLst>
        </c:ser>
        <c:ser>
          <c:idx val="1"/>
          <c:order val="1"/>
          <c:tx>
            <c:strRef>
              <c:f>'Reading MA US_G8'!$C$74</c:f>
              <c:strCache>
                <c:ptCount val="1"/>
                <c:pt idx="0">
                  <c:v>Massachusetts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D7D31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'Reading MA US_G8'!$A$75:$A$86</c:f>
              <c:numCache>
                <c:formatCode>0;[Red]0</c:formatCode>
                <c:ptCount val="10"/>
                <c:pt idx="0">
                  <c:v>2003</c:v>
                </c:pt>
                <c:pt idx="1">
                  <c:v>2005</c:v>
                </c:pt>
                <c:pt idx="2" formatCode="General">
                  <c:v>2007</c:v>
                </c:pt>
                <c:pt idx="3" formatCode="General">
                  <c:v>2009</c:v>
                </c:pt>
                <c:pt idx="4" formatCode="General">
                  <c:v>2011</c:v>
                </c:pt>
                <c:pt idx="5" formatCode="General">
                  <c:v>2013</c:v>
                </c:pt>
                <c:pt idx="6" formatCode="General">
                  <c:v>2015</c:v>
                </c:pt>
                <c:pt idx="7" formatCode="General">
                  <c:v>2017</c:v>
                </c:pt>
                <c:pt idx="8" formatCode="General">
                  <c:v>2019</c:v>
                </c:pt>
                <c:pt idx="9" formatCode="General">
                  <c:v>2022</c:v>
                </c:pt>
              </c:numCache>
              <c:extLst/>
            </c:numRef>
          </c:cat>
          <c:val>
            <c:numRef>
              <c:f>'Reading MA US_G8'!$C$75:$C$86</c:f>
              <c:numCache>
                <c:formatCode>0;[Red]0</c:formatCode>
                <c:ptCount val="10"/>
                <c:pt idx="0">
                  <c:v>272.90664505000001</c:v>
                </c:pt>
                <c:pt idx="1">
                  <c:v>273.71606294999998</c:v>
                </c:pt>
                <c:pt idx="2">
                  <c:v>273.28404892999998</c:v>
                </c:pt>
                <c:pt idx="3">
                  <c:v>273.58928978</c:v>
                </c:pt>
                <c:pt idx="4">
                  <c:v>275.36851754000003</c:v>
                </c:pt>
                <c:pt idx="5" formatCode="0">
                  <c:v>277.00955909999999</c:v>
                </c:pt>
                <c:pt idx="6" formatCode="0">
                  <c:v>274.49756803999998</c:v>
                </c:pt>
                <c:pt idx="7" formatCode="0">
                  <c:v>277.78258899999997</c:v>
                </c:pt>
                <c:pt idx="8" formatCode="0">
                  <c:v>273.11303148000002</c:v>
                </c:pt>
                <c:pt idx="9" formatCode="General">
                  <c:v>269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9C0D-487D-9570-E32F355DAD3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5542024"/>
        <c:axId val="1835544320"/>
      </c:lineChart>
      <c:catAx>
        <c:axId val="1835542024"/>
        <c:scaling>
          <c:orientation val="minMax"/>
        </c:scaling>
        <c:delete val="0"/>
        <c:axPos val="b"/>
        <c:numFmt formatCode="0;[Red]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544320"/>
        <c:crosses val="autoZero"/>
        <c:auto val="1"/>
        <c:lblAlgn val="ctr"/>
        <c:lblOffset val="100"/>
        <c:noMultiLvlLbl val="0"/>
      </c:catAx>
      <c:valAx>
        <c:axId val="1835544320"/>
        <c:scaling>
          <c:orientation val="minMax"/>
          <c:max val="310"/>
          <c:min val="2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[Red]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5420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2"/>
                </a:solidFill>
              </a:rPr>
              <a:t>NAEP Math</a:t>
            </a:r>
            <a:r>
              <a:rPr lang="en-US" b="1" baseline="0" dirty="0">
                <a:solidFill>
                  <a:schemeClr val="tx2"/>
                </a:solidFill>
              </a:rPr>
              <a:t> Grade 8, 2003-2022</a:t>
            </a:r>
            <a:endParaRPr lang="en-US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40788318718682892"/>
          <c:y val="3.6942525041512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'Math G8 MA_US'!$B$75</c:f>
              <c:strCache>
                <c:ptCount val="1"/>
                <c:pt idx="0">
                  <c:v>Nation (public)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'Math G8 MA_US'!$A$76:$A$89</c:f>
              <c:numCache>
                <c:formatCode>General</c:formatCod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2019</c:v>
                </c:pt>
                <c:pt idx="9">
                  <c:v>2022</c:v>
                </c:pt>
              </c:numCache>
              <c:extLst/>
            </c:numRef>
          </c:cat>
          <c:val>
            <c:numRef>
              <c:f>'Math G8 MA_US'!$B$76:$B$89</c:f>
              <c:numCache>
                <c:formatCode>0</c:formatCode>
                <c:ptCount val="10"/>
                <c:pt idx="0">
                  <c:v>276.11527559000001</c:v>
                </c:pt>
                <c:pt idx="1">
                  <c:v>277.51968448999997</c:v>
                </c:pt>
                <c:pt idx="2">
                  <c:v>280.16946144000002</c:v>
                </c:pt>
                <c:pt idx="3">
                  <c:v>281.67478105999999</c:v>
                </c:pt>
                <c:pt idx="4">
                  <c:v>282.72713097000002</c:v>
                </c:pt>
                <c:pt idx="5">
                  <c:v>283.61503644999999</c:v>
                </c:pt>
                <c:pt idx="6">
                  <c:v>281.27958884999998</c:v>
                </c:pt>
                <c:pt idx="7">
                  <c:v>281.95755489999999</c:v>
                </c:pt>
                <c:pt idx="8">
                  <c:v>280.98659857000001</c:v>
                </c:pt>
                <c:pt idx="9" formatCode="General">
                  <c:v>273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5A46-4555-8B40-B88EC4217392}"/>
            </c:ext>
          </c:extLst>
        </c:ser>
        <c:ser>
          <c:idx val="1"/>
          <c:order val="1"/>
          <c:tx>
            <c:strRef>
              <c:f>'Math G8 MA_US'!$C$75</c:f>
              <c:strCache>
                <c:ptCount val="1"/>
                <c:pt idx="0">
                  <c:v>Massachusetts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D7D31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'Math G8 MA_US'!$A$76:$A$89</c:f>
              <c:numCache>
                <c:formatCode>General</c:formatCod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2019</c:v>
                </c:pt>
                <c:pt idx="9">
                  <c:v>2022</c:v>
                </c:pt>
              </c:numCache>
              <c:extLst/>
            </c:numRef>
          </c:cat>
          <c:val>
            <c:numRef>
              <c:f>'Math G8 MA_US'!$C$76:$C$89</c:f>
              <c:numCache>
                <c:formatCode>0</c:formatCode>
                <c:ptCount val="10"/>
                <c:pt idx="0">
                  <c:v>286.52069435999999</c:v>
                </c:pt>
                <c:pt idx="1">
                  <c:v>291.51354106000002</c:v>
                </c:pt>
                <c:pt idx="2">
                  <c:v>297.92334441000003</c:v>
                </c:pt>
                <c:pt idx="3">
                  <c:v>298.85434672999997</c:v>
                </c:pt>
                <c:pt idx="4">
                  <c:v>298.51243104999998</c:v>
                </c:pt>
                <c:pt idx="5">
                  <c:v>300.56823499000001</c:v>
                </c:pt>
                <c:pt idx="6">
                  <c:v>296.90857161000002</c:v>
                </c:pt>
                <c:pt idx="7">
                  <c:v>297.04222522999999</c:v>
                </c:pt>
                <c:pt idx="8">
                  <c:v>294.47457451000002</c:v>
                </c:pt>
                <c:pt idx="9" formatCode="General">
                  <c:v>284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5A46-4555-8B40-B88EC4217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542024"/>
        <c:axId val="1835544320"/>
      </c:lineChart>
      <c:catAx>
        <c:axId val="183554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544320"/>
        <c:crosses val="autoZero"/>
        <c:auto val="1"/>
        <c:lblAlgn val="ctr"/>
        <c:lblOffset val="100"/>
        <c:noMultiLvlLbl val="0"/>
      </c:catAx>
      <c:valAx>
        <c:axId val="1835544320"/>
        <c:scaling>
          <c:orientation val="minMax"/>
          <c:min val="2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5420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2022/10/25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2022/10/25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2288" y="1958196"/>
            <a:ext cx="6859712" cy="1656272"/>
          </a:xfrm>
        </p:spPr>
        <p:txBody>
          <a:bodyPr/>
          <a:lstStyle/>
          <a:p>
            <a: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  <a:t>2022 MCAS and NAEP Results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F7183-F718-46EF-BAAE-D79AD064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2019-2022 Science MCAS Results by Grade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73A74-3C1E-43B1-A017-FD9D3189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3E6A0-9216-45C6-B45F-9AC10BD8A84A}"/>
              </a:ext>
            </a:extLst>
          </p:cNvPr>
          <p:cNvSpPr txBox="1"/>
          <p:nvPr/>
        </p:nvSpPr>
        <p:spPr>
          <a:xfrm>
            <a:off x="694481" y="1506396"/>
            <a:ext cx="1093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/>
              <a:t>Small recovery</a:t>
            </a:r>
            <a:r>
              <a:rPr lang="en-US" sz="2000" b="1"/>
              <a:t> in grades 5 and 8 in 2022. 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403388D-443D-4517-876F-3ED9514FD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16458"/>
              </p:ext>
            </p:extLst>
          </p:nvPr>
        </p:nvGraphicFramePr>
        <p:xfrm>
          <a:off x="2168208" y="2488557"/>
          <a:ext cx="7855584" cy="1717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143">
                  <a:extLst>
                    <a:ext uri="{9D8B030D-6E8A-4147-A177-3AD203B41FA5}">
                      <a16:colId xmlns:a16="http://schemas.microsoft.com/office/drawing/2014/main" val="2621601535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451339297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3600850849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1638118038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3196128934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3864275570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2804112627"/>
                    </a:ext>
                  </a:extLst>
                </a:gridCol>
              </a:tblGrid>
              <a:tr h="72447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2019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2022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Change M/E 19-21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Change </a:t>
                      </a:r>
                    </a:p>
                    <a:p>
                      <a:pPr algn="ctr"/>
                      <a:r>
                        <a:rPr lang="en-US"/>
                        <a:t>M/E 21-22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Change</a:t>
                      </a:r>
                    </a:p>
                    <a:p>
                      <a:pPr algn="ctr"/>
                      <a:r>
                        <a:rPr lang="en-US"/>
                        <a:t>M/E 19-22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7548218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05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-7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3908855821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-5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1979818188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10*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2453707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BF62FD6-9E8A-4E3F-B26C-D22F92B23CF3}"/>
              </a:ext>
            </a:extLst>
          </p:cNvPr>
          <p:cNvSpPr txBox="1"/>
          <p:nvPr/>
        </p:nvSpPr>
        <p:spPr>
          <a:xfrm>
            <a:off x="2295525" y="4381500"/>
            <a:ext cx="7855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*First administration of the Next-Generation Science MCAS in grade 10 Physics and Biology and not comparable to prior years.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52544D-5DA1-4253-9085-0BAFC2FA9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3325" y="3200400"/>
            <a:ext cx="866775" cy="6477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7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CE20D-C109-4C88-A4EA-C9B4AB033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absenteeism remains a challenge for recovery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294AC-A43D-42B3-87E0-312C0C48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14" y="1089061"/>
            <a:ext cx="11370972" cy="5480014"/>
          </a:xfrm>
        </p:spPr>
        <p:txBody>
          <a:bodyPr/>
          <a:lstStyle/>
          <a:p>
            <a:r>
              <a:rPr lang="en-US" sz="2800" dirty="0"/>
              <a:t>Students have attended less school over past several years</a:t>
            </a:r>
          </a:p>
          <a:p>
            <a:pPr lvl="1"/>
            <a:r>
              <a:rPr lang="en-US" sz="2400" dirty="0"/>
              <a:t>Average student in MA missed 11 days in 2021 and 15 days in 2022</a:t>
            </a:r>
          </a:p>
          <a:p>
            <a:pPr lvl="1"/>
            <a:r>
              <a:rPr lang="en-US" sz="2400" dirty="0"/>
              <a:t>Chronic absenteeism for students in grades 3-8 increased in 2022 by 138% (41K vs 98K students) as compared to 2019 </a:t>
            </a:r>
          </a:p>
          <a:p>
            <a:pPr lvl="2"/>
            <a:r>
              <a:rPr lang="en-US" sz="2000" dirty="0"/>
              <a:t>18% of all students missed 18+ days in 2021 and 28% missed 18+ days in 2022</a:t>
            </a:r>
          </a:p>
          <a:p>
            <a:pPr lvl="2"/>
            <a:r>
              <a:rPr lang="en-US" sz="2000" dirty="0"/>
              <a:t>39% of students in urban school districts missed 18+ school days in 2022</a:t>
            </a:r>
          </a:p>
          <a:p>
            <a:pPr lvl="1"/>
            <a:r>
              <a:rPr lang="en-US" sz="2400" dirty="0"/>
              <a:t>1.7 million days of missed school because of positive COVID-19 cases in 2022 </a:t>
            </a:r>
          </a:p>
          <a:p>
            <a:pPr lvl="2"/>
            <a:r>
              <a:rPr lang="en-US" sz="2000" dirty="0"/>
              <a:t>Note: 1 million+ other school days were saved as a result of the state testing program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C8BA4-568C-451F-B2FB-E924752C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37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999B-6193-464A-B970-9B7A9C45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 Accountability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2F84-335D-4611-B8E5-D56B92C8E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was released?</a:t>
            </a:r>
          </a:p>
          <a:p>
            <a:pPr lvl="1"/>
            <a:r>
              <a:rPr lang="en-US" sz="2400" dirty="0"/>
              <a:t>Data for accountability indicators</a:t>
            </a:r>
          </a:p>
          <a:p>
            <a:pPr lvl="1"/>
            <a:r>
              <a:rPr lang="en-US" sz="2400" dirty="0"/>
              <a:t>School and student group percentiles</a:t>
            </a:r>
          </a:p>
          <a:p>
            <a:pPr lvl="1"/>
            <a:r>
              <a:rPr lang="en-US" sz="2400" dirty="0"/>
              <a:t>Federal or state designation for a small number of schools</a:t>
            </a:r>
          </a:p>
          <a:p>
            <a:r>
              <a:rPr lang="en-US" sz="2800" dirty="0"/>
              <a:t>What was released?</a:t>
            </a:r>
          </a:p>
          <a:p>
            <a:pPr lvl="1"/>
            <a:r>
              <a:rPr lang="en-US" sz="2400" dirty="0"/>
              <a:t>No determination as to a school’s need for assistance or intervention</a:t>
            </a:r>
          </a:p>
          <a:p>
            <a:pPr lvl="1"/>
            <a:r>
              <a:rPr lang="en-US" sz="2400" dirty="0"/>
              <a:t>No targets or measures of progress towards those targets</a:t>
            </a:r>
          </a:p>
          <a:p>
            <a:r>
              <a:rPr lang="en-US" sz="2800" dirty="0"/>
              <a:t>Current Underperforming and Chronically Underperforming schools maintained their status in the public release and exit decisions will be made soon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BD5B1-E66D-49FA-8CFD-4F095849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765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ECD2-EB87-4A0D-A7D7-C2245F260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Assessment of Educational Progress (NAEP)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98F6-C784-418D-B6D5-F79D3C2E2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Representative sample of 4</a:t>
            </a:r>
            <a:r>
              <a:rPr lang="en-US" sz="2800" baseline="30000" dirty="0"/>
              <a:t>th</a:t>
            </a:r>
            <a:r>
              <a:rPr lang="en-US" sz="2800" dirty="0"/>
              <a:t> and 8</a:t>
            </a:r>
            <a:r>
              <a:rPr lang="en-US" sz="2800" baseline="30000" dirty="0"/>
              <a:t>th</a:t>
            </a:r>
            <a:r>
              <a:rPr lang="en-US" sz="2800" dirty="0"/>
              <a:t> graders on reading and mathematics assessments</a:t>
            </a:r>
          </a:p>
          <a:p>
            <a:r>
              <a:rPr lang="en-US" sz="2800" dirty="0"/>
              <a:t>About 2,500 students sampled per test – 10,200 total representing 7% of students in 4</a:t>
            </a:r>
            <a:r>
              <a:rPr lang="en-US" sz="2800" baseline="30000" dirty="0"/>
              <a:t>th</a:t>
            </a:r>
            <a:r>
              <a:rPr lang="en-US" sz="2800" dirty="0"/>
              <a:t> and 8</a:t>
            </a:r>
            <a:r>
              <a:rPr lang="en-US" sz="2800" baseline="30000" dirty="0"/>
              <a:t>th</a:t>
            </a:r>
            <a:r>
              <a:rPr lang="en-US" sz="2800" dirty="0"/>
              <a:t> grade</a:t>
            </a:r>
          </a:p>
          <a:p>
            <a:r>
              <a:rPr lang="en-US" sz="2800" dirty="0"/>
              <a:t>Sampled in 262 MA schools - 20% of schools with a 4</a:t>
            </a:r>
            <a:r>
              <a:rPr lang="en-US" sz="2800" baseline="30000" dirty="0"/>
              <a:t>th</a:t>
            </a:r>
            <a:r>
              <a:rPr lang="en-US" sz="2800" dirty="0"/>
              <a:t> or 8</a:t>
            </a:r>
            <a:r>
              <a:rPr lang="en-US" sz="2800" baseline="30000" dirty="0"/>
              <a:t>th</a:t>
            </a:r>
            <a:r>
              <a:rPr lang="en-US" sz="2800" dirty="0"/>
              <a:t> grade</a:t>
            </a:r>
          </a:p>
          <a:p>
            <a:r>
              <a:rPr lang="en-US" sz="2800" dirty="0"/>
              <a:t>Assessment conducted from January to March 2022</a:t>
            </a:r>
          </a:p>
          <a:p>
            <a:r>
              <a:rPr lang="en-US" sz="2800" dirty="0"/>
              <a:t>Usually administered every other year, but last given in 2019 due to 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350C4-4761-4800-94DF-2F6E4164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814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2DDF-A50B-46F4-A52C-991507A7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NAEP results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B1D35-E7FF-4DEC-8D63-19E04B705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Massachusetts was the top performing state on the 2022 NAEP administration and was statistically tied for the top-ranking among all states on all four tests</a:t>
            </a:r>
          </a:p>
          <a:p>
            <a:pPr lvl="1"/>
            <a:r>
              <a:rPr lang="en-US" sz="2000" b="1" dirty="0"/>
              <a:t>Fourth grade reading</a:t>
            </a:r>
            <a:r>
              <a:rPr lang="en-US" sz="2000" dirty="0"/>
              <a:t>: Massachusetts had the highest numeric scaled score of any state at 227.</a:t>
            </a:r>
          </a:p>
          <a:p>
            <a:pPr lvl="1"/>
            <a:r>
              <a:rPr lang="en-US" sz="2000" b="1" dirty="0"/>
              <a:t>Eighth grade reading</a:t>
            </a:r>
            <a:r>
              <a:rPr lang="en-US" sz="2000" dirty="0"/>
              <a:t>: Massachusetts had the second-highest numeric scaled score of any state at 269. The highest numeric scaled score was 270.</a:t>
            </a:r>
          </a:p>
          <a:p>
            <a:pPr lvl="1"/>
            <a:r>
              <a:rPr lang="en-US" sz="2000" b="1" dirty="0"/>
              <a:t>Fourth grade math</a:t>
            </a:r>
            <a:r>
              <a:rPr lang="en-US" sz="2000" dirty="0"/>
              <a:t>: Massachusetts had the second-highest numeric scaled score of any state at 242. The highest numeric scaled score was 243.</a:t>
            </a:r>
          </a:p>
          <a:p>
            <a:pPr lvl="1"/>
            <a:r>
              <a:rPr lang="en-US" sz="2000" b="1" dirty="0"/>
              <a:t>Eighth grade math</a:t>
            </a:r>
            <a:r>
              <a:rPr lang="en-US" sz="2000" dirty="0"/>
              <a:t>: Massachusetts had the highest numeric scaled score of any state at 284.</a:t>
            </a:r>
          </a:p>
          <a:p>
            <a:r>
              <a:rPr lang="en-US" sz="2400" dirty="0"/>
              <a:t>Changes since 2019 aligned with 2022 MCAS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79F18-B584-4488-8BCA-74EE5D5C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00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1355-7F6A-4858-B8EB-5EC3DB9E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NAEP results for Massachusetts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3284094-CFFA-4867-8257-6F5E655A94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26561"/>
              </p:ext>
            </p:extLst>
          </p:nvPr>
        </p:nvGraphicFramePr>
        <p:xfrm>
          <a:off x="1721158" y="1821066"/>
          <a:ext cx="8812508" cy="3480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597">
                  <a:extLst>
                    <a:ext uri="{9D8B030D-6E8A-4147-A177-3AD203B41FA5}">
                      <a16:colId xmlns:a16="http://schemas.microsoft.com/office/drawing/2014/main" val="476778030"/>
                    </a:ext>
                  </a:extLst>
                </a:gridCol>
                <a:gridCol w="2168646">
                  <a:extLst>
                    <a:ext uri="{9D8B030D-6E8A-4147-A177-3AD203B41FA5}">
                      <a16:colId xmlns:a16="http://schemas.microsoft.com/office/drawing/2014/main" val="4210114828"/>
                    </a:ext>
                  </a:extLst>
                </a:gridCol>
                <a:gridCol w="1917576">
                  <a:extLst>
                    <a:ext uri="{9D8B030D-6E8A-4147-A177-3AD203B41FA5}">
                      <a16:colId xmlns:a16="http://schemas.microsoft.com/office/drawing/2014/main" val="2284388806"/>
                    </a:ext>
                  </a:extLst>
                </a:gridCol>
                <a:gridCol w="2185017">
                  <a:extLst>
                    <a:ext uri="{9D8B030D-6E8A-4147-A177-3AD203B41FA5}">
                      <a16:colId xmlns:a16="http://schemas.microsoft.com/office/drawing/2014/main" val="1720300318"/>
                    </a:ext>
                  </a:extLst>
                </a:gridCol>
                <a:gridCol w="1824672">
                  <a:extLst>
                    <a:ext uri="{9D8B030D-6E8A-4147-A177-3AD203B41FA5}">
                      <a16:colId xmlns:a16="http://schemas.microsoft.com/office/drawing/2014/main" val="1976598523"/>
                    </a:ext>
                  </a:extLst>
                </a:gridCol>
              </a:tblGrid>
              <a:tr h="39726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Massachusetts Ranking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863497"/>
                  </a:ext>
                </a:extLst>
              </a:tr>
              <a:tr h="699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Grade 4 Reading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Grade 4 Math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Grade 8 Reading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Grade 8 Math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1557513"/>
                  </a:ext>
                </a:extLst>
              </a:tr>
              <a:tr h="397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2024934"/>
                  </a:ext>
                </a:extLst>
              </a:tr>
              <a:tr h="397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96235478"/>
                  </a:ext>
                </a:extLst>
              </a:tr>
              <a:tr h="397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98123412"/>
                  </a:ext>
                </a:extLst>
              </a:tr>
              <a:tr h="397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393011"/>
                  </a:ext>
                </a:extLst>
              </a:tr>
              <a:tr h="397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24791816"/>
                  </a:ext>
                </a:extLst>
              </a:tr>
              <a:tr h="397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983691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CDC49-5662-43C8-B725-530CDFD8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320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0F2C9-3160-4DDD-8966-9CC1764B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NAEP Grade 4 scaled scores 2003-2022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B3BDD-F9C8-4C8F-9182-D32EA876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/>
          </a:p>
        </p:txBody>
      </p:sp>
      <p:graphicFrame>
        <p:nvGraphicFramePr>
          <p:cNvPr id="5" name="Chart 4" descr="NAEP Grade 4 scaled scores 2003-2022">
            <a:extLst>
              <a:ext uri="{FF2B5EF4-FFF2-40B4-BE49-F238E27FC236}">
                <a16:creationId xmlns:a16="http://schemas.microsoft.com/office/drawing/2014/main" id="{D51A99B8-AA55-4268-9288-5B0F2EDDF6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641205"/>
              </p:ext>
            </p:extLst>
          </p:nvPr>
        </p:nvGraphicFramePr>
        <p:xfrm>
          <a:off x="1074198" y="1322774"/>
          <a:ext cx="9969623" cy="492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194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0F2C9-3160-4DDD-8966-9CC1764B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NAEP Grade 8 scaled scores 2003-2022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B3BDD-F9C8-4C8F-9182-D32EA876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/>
          </a:p>
        </p:txBody>
      </p:sp>
      <p:graphicFrame>
        <p:nvGraphicFramePr>
          <p:cNvPr id="6" name="Chart 5" descr="MA Grade 8 Math and Reading Scaled Scores graph">
            <a:extLst>
              <a:ext uri="{FF2B5EF4-FFF2-40B4-BE49-F238E27FC236}">
                <a16:creationId xmlns:a16="http://schemas.microsoft.com/office/drawing/2014/main" id="{56282A76-E0CB-46B0-86C8-B0E8241AA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770933"/>
              </p:ext>
            </p:extLst>
          </p:nvPr>
        </p:nvGraphicFramePr>
        <p:xfrm>
          <a:off x="932873" y="1366983"/>
          <a:ext cx="10420927" cy="4989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5536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7A93-BB7E-43A8-8919-161DC279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NAEP grade 4 scaled score from 2003-2022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72478-C7C1-41CF-BA73-92D45F1F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/>
          </a:p>
        </p:txBody>
      </p:sp>
      <p:graphicFrame>
        <p:nvGraphicFramePr>
          <p:cNvPr id="5" name="Chart 4" descr="NAEP Reading Grade 4, 2003-2022 graph">
            <a:extLst>
              <a:ext uri="{FF2B5EF4-FFF2-40B4-BE49-F238E27FC236}">
                <a16:creationId xmlns:a16="http://schemas.microsoft.com/office/drawing/2014/main" id="{FBD0CA22-3E76-4EBE-B9AA-27781A3C2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191769"/>
              </p:ext>
            </p:extLst>
          </p:nvPr>
        </p:nvGraphicFramePr>
        <p:xfrm>
          <a:off x="1394692" y="1071418"/>
          <a:ext cx="9254836" cy="259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 descr="NAEP Math Grade 4, 2003-2022 Graph">
            <a:extLst>
              <a:ext uri="{FF2B5EF4-FFF2-40B4-BE49-F238E27FC236}">
                <a16:creationId xmlns:a16="http://schemas.microsoft.com/office/drawing/2014/main" id="{AE23DE75-D42D-4035-ACC0-7DE7E0974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504387"/>
              </p:ext>
            </p:extLst>
          </p:nvPr>
        </p:nvGraphicFramePr>
        <p:xfrm>
          <a:off x="1394692" y="3662590"/>
          <a:ext cx="9254836" cy="279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600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F13D-8E44-406A-B674-A2079C92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NAEP grade 8 scaled score from 2003-2022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BE177-5B3D-4DA9-89D2-22C11ECD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/>
          </a:p>
        </p:txBody>
      </p:sp>
      <p:graphicFrame>
        <p:nvGraphicFramePr>
          <p:cNvPr id="5" name="Chart 4" descr="NAEP reading Grade 8 2003 -2022 graph">
            <a:extLst>
              <a:ext uri="{FF2B5EF4-FFF2-40B4-BE49-F238E27FC236}">
                <a16:creationId xmlns:a16="http://schemas.microsoft.com/office/drawing/2014/main" id="{CF631EA0-287C-4794-BBBB-0405D022A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906720"/>
              </p:ext>
            </p:extLst>
          </p:nvPr>
        </p:nvGraphicFramePr>
        <p:xfrm>
          <a:off x="1533236" y="1193078"/>
          <a:ext cx="8940799" cy="258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 descr="NAEP Math Grade 8, 2003-2022 graph&#10;">
            <a:extLst>
              <a:ext uri="{FF2B5EF4-FFF2-40B4-BE49-F238E27FC236}">
                <a16:creationId xmlns:a16="http://schemas.microsoft.com/office/drawing/2014/main" id="{BADF1DFF-16CE-4273-B797-1EAA759D6D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17270"/>
              </p:ext>
            </p:extLst>
          </p:nvPr>
        </p:nvGraphicFramePr>
        <p:xfrm>
          <a:off x="1625600" y="3768725"/>
          <a:ext cx="89408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476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41BA-101F-42BA-A918-2C6E7E52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MCAS Test Administration 2019-2022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6ECAB-9D82-4433-8294-96469E74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C4B96BA-E9D6-4001-BD58-833092F01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094200"/>
              </p:ext>
            </p:extLst>
          </p:nvPr>
        </p:nvGraphicFramePr>
        <p:xfrm>
          <a:off x="2831425" y="2656875"/>
          <a:ext cx="6158759" cy="287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093">
                  <a:extLst>
                    <a:ext uri="{9D8B030D-6E8A-4147-A177-3AD203B41FA5}">
                      <a16:colId xmlns:a16="http://schemas.microsoft.com/office/drawing/2014/main" val="6050830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826302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56137028"/>
                    </a:ext>
                  </a:extLst>
                </a:gridCol>
              </a:tblGrid>
              <a:tr h="57410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Grades 3-8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Grade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9306155"/>
                  </a:ext>
                </a:extLst>
              </a:tr>
              <a:tr h="57410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Full test administration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Full test administration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173375"/>
                  </a:ext>
                </a:extLst>
              </a:tr>
              <a:tr h="57410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No tests administered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No tests administered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7782449"/>
                  </a:ext>
                </a:extLst>
              </a:tr>
              <a:tr h="57410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Half-test administered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Full test administered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0193638"/>
                  </a:ext>
                </a:extLst>
              </a:tr>
              <a:tr h="57410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Full test administered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Full test administered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730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5905212-6F7B-4526-84AA-F75E968C83C0}"/>
              </a:ext>
            </a:extLst>
          </p:cNvPr>
          <p:cNvSpPr txBox="1"/>
          <p:nvPr/>
        </p:nvSpPr>
        <p:spPr>
          <a:xfrm>
            <a:off x="911512" y="1527416"/>
            <a:ext cx="1068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2022 school year was the first full MCAS administration for grades 3-8 since 2019. </a:t>
            </a:r>
          </a:p>
          <a:p>
            <a:pPr algn="ctr"/>
            <a:r>
              <a:rPr lang="en-US" b="1"/>
              <a:t>Grade 10 students in 2022 had not taken an MCAS test since 2019 (grade 7).</a:t>
            </a:r>
          </a:p>
        </p:txBody>
      </p:sp>
    </p:spTree>
    <p:extLst>
      <p:ext uri="{BB962C8B-B14F-4D97-AF65-F5344CB8AC3E}">
        <p14:creationId xmlns:p14="http://schemas.microsoft.com/office/powerpoint/2010/main" val="107834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45324-8443-4596-8691-5D7B659F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 MCAS summary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1D73D-A5FC-4327-BC74-F17F2D291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306604"/>
            <a:ext cx="11370972" cy="5049746"/>
          </a:xfrm>
        </p:spPr>
        <p:txBody>
          <a:bodyPr/>
          <a:lstStyle/>
          <a:p>
            <a:r>
              <a:rPr lang="en-US" sz="2400" dirty="0"/>
              <a:t>The 2022 MCAS showed mixed results compared with 2021 scores:</a:t>
            </a:r>
          </a:p>
          <a:p>
            <a:pPr lvl="1"/>
            <a:r>
              <a:rPr lang="en-US" sz="2000" dirty="0"/>
              <a:t>Math scores increased</a:t>
            </a:r>
          </a:p>
          <a:p>
            <a:pPr lvl="1"/>
            <a:r>
              <a:rPr lang="en-US" sz="2000" dirty="0"/>
              <a:t>English Language Arts (ELA) scores declined</a:t>
            </a:r>
          </a:p>
          <a:p>
            <a:pPr lvl="1"/>
            <a:r>
              <a:rPr lang="en-US" sz="2000" dirty="0"/>
              <a:t>Science scores increased slightly</a:t>
            </a:r>
          </a:p>
          <a:p>
            <a:r>
              <a:rPr lang="en-US" sz="2400" dirty="0"/>
              <a:t>When we compare these results to pre-pandemic levels, we have a ways to go across all subject areas to fully recover to pre-pandemic levels</a:t>
            </a:r>
          </a:p>
          <a:p>
            <a:r>
              <a:rPr lang="en-US" sz="2400" dirty="0"/>
              <a:t>In ELA, two focus areas for improvement</a:t>
            </a:r>
          </a:p>
          <a:p>
            <a:pPr lvl="1"/>
            <a:r>
              <a:rPr lang="en-US" sz="2000" dirty="0"/>
              <a:t>Early literacy challenges</a:t>
            </a:r>
          </a:p>
          <a:p>
            <a:pPr lvl="1"/>
            <a:r>
              <a:rPr lang="en-US" sz="2000" dirty="0"/>
              <a:t>Impact of lower writing scores</a:t>
            </a:r>
          </a:p>
          <a:p>
            <a:r>
              <a:rPr lang="en-US" sz="2400" dirty="0"/>
              <a:t>Student absenteeism remains a challenge across the board for recovery efforts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0BAC3-E26F-4ABD-8DCB-707EA810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24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F7183-F718-46EF-BAAE-D79AD064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2019-2022 Mathematics MCAS Results by Grade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73A74-3C1E-43B1-A017-FD9D3189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3E6A0-9216-45C6-B45F-9AC10BD8A84A}"/>
              </a:ext>
            </a:extLst>
          </p:cNvPr>
          <p:cNvSpPr txBox="1"/>
          <p:nvPr/>
        </p:nvSpPr>
        <p:spPr>
          <a:xfrm>
            <a:off x="694481" y="1506396"/>
            <a:ext cx="10938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/>
              <a:t>Recovery</a:t>
            </a:r>
            <a:r>
              <a:rPr lang="en-US" sz="2000" b="1"/>
              <a:t> across all grades 3-8 in 2022. About 50% of “loss” from 2021 recovered in grades 3 and 4. Additional loss in grade 10 but slowing as compared to 2021.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403388D-443D-4517-876F-3ED9514FD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1959"/>
              </p:ext>
            </p:extLst>
          </p:nvPr>
        </p:nvGraphicFramePr>
        <p:xfrm>
          <a:off x="2168208" y="2488557"/>
          <a:ext cx="7855584" cy="3371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143">
                  <a:extLst>
                    <a:ext uri="{9D8B030D-6E8A-4147-A177-3AD203B41FA5}">
                      <a16:colId xmlns:a16="http://schemas.microsoft.com/office/drawing/2014/main" val="2621601535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451339297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3600850849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1638118038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3196128934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3864275570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2804112627"/>
                    </a:ext>
                  </a:extLst>
                </a:gridCol>
              </a:tblGrid>
              <a:tr h="72447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2019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2022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Change M/E 19-21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Change </a:t>
                      </a:r>
                    </a:p>
                    <a:p>
                      <a:pPr algn="ctr"/>
                      <a:r>
                        <a:rPr lang="en-US"/>
                        <a:t>M/E 21-22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Change</a:t>
                      </a:r>
                    </a:p>
                    <a:p>
                      <a:pPr algn="ctr"/>
                      <a:r>
                        <a:rPr lang="en-US"/>
                        <a:t>M/E 19-22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7548218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-16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3908855821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04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-17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1979818188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05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-15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245370701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-19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091367583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07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-13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-11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572509311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+4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248829582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3-8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-16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692914948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-7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-9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3492271504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2BC76045-E43B-4034-978A-02A7367C2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3325" y="3200400"/>
            <a:ext cx="866775" cy="6477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C477D2-91E8-4F3D-81A0-787C5FC01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43825" y="4201500"/>
            <a:ext cx="476250" cy="358443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9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6D51-B9BB-45DD-B9A0-8F888080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 Mathematics MCAS Results by Race/Ethnicity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67DF6-EC9A-4BF0-B24B-2483D4CC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9A2E1E3-1D89-4C2A-A526-3DAC43D52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833121"/>
              </p:ext>
            </p:extLst>
          </p:nvPr>
        </p:nvGraphicFramePr>
        <p:xfrm>
          <a:off x="2592282" y="2188357"/>
          <a:ext cx="7332820" cy="181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09">
                  <a:extLst>
                    <a:ext uri="{9D8B030D-6E8A-4147-A177-3AD203B41FA5}">
                      <a16:colId xmlns:a16="http://schemas.microsoft.com/office/drawing/2014/main" val="2621601535"/>
                    </a:ext>
                  </a:extLst>
                </a:gridCol>
                <a:gridCol w="1791017">
                  <a:extLst>
                    <a:ext uri="{9D8B030D-6E8A-4147-A177-3AD203B41FA5}">
                      <a16:colId xmlns:a16="http://schemas.microsoft.com/office/drawing/2014/main" val="2322657488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451339297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1638118038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3196128934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2804112627"/>
                    </a:ext>
                  </a:extLst>
                </a:gridCol>
              </a:tblGrid>
              <a:tr h="64082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Race/Ethnicity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2019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  <a:p>
                      <a:pPr algn="ctr"/>
                      <a:r>
                        <a:rPr lang="en-US" dirty="0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Gap vs. White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Gap vs. White 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7548218"/>
                  </a:ext>
                </a:extLst>
              </a:tr>
              <a:tr h="29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3-8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African-American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-28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-28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3908855821"/>
                  </a:ext>
                </a:extLst>
              </a:tr>
              <a:tr h="294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3-8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Asian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+20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+22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1979818188"/>
                  </a:ext>
                </a:extLst>
              </a:tr>
              <a:tr h="294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3-8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Hispanic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-27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-29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245370701"/>
                  </a:ext>
                </a:extLst>
              </a:tr>
              <a:tr h="294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3-8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White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09136758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C2F5F9-1205-40CC-A517-D46519781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97962"/>
              </p:ext>
            </p:extLst>
          </p:nvPr>
        </p:nvGraphicFramePr>
        <p:xfrm>
          <a:off x="2592282" y="4324037"/>
          <a:ext cx="7332820" cy="1823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09">
                  <a:extLst>
                    <a:ext uri="{9D8B030D-6E8A-4147-A177-3AD203B41FA5}">
                      <a16:colId xmlns:a16="http://schemas.microsoft.com/office/drawing/2014/main" val="2621601535"/>
                    </a:ext>
                  </a:extLst>
                </a:gridCol>
                <a:gridCol w="1791017">
                  <a:extLst>
                    <a:ext uri="{9D8B030D-6E8A-4147-A177-3AD203B41FA5}">
                      <a16:colId xmlns:a16="http://schemas.microsoft.com/office/drawing/2014/main" val="2322657488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451339297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1638118038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3196128934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2804112627"/>
                    </a:ext>
                  </a:extLst>
                </a:gridCol>
              </a:tblGrid>
              <a:tr h="64509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Race/Ethnicity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2019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  <a:p>
                      <a:pPr algn="ctr"/>
                      <a:r>
                        <a:rPr lang="en-US" dirty="0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Gap vs. White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Gap vs. White 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7548218"/>
                  </a:ext>
                </a:extLst>
              </a:tr>
              <a:tr h="29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African-American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-32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-33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3908855821"/>
                  </a:ext>
                </a:extLst>
              </a:tr>
              <a:tr h="294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Asian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+15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+19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1979818188"/>
                  </a:ext>
                </a:extLst>
              </a:tr>
              <a:tr h="294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Hispanic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-24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-23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245370701"/>
                  </a:ext>
                </a:extLst>
              </a:tr>
              <a:tr h="294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White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0913675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9CAB2D-2C64-4C8D-9A7A-7B8578BF3FF1}"/>
              </a:ext>
            </a:extLst>
          </p:cNvPr>
          <p:cNvSpPr txBox="1"/>
          <p:nvPr/>
        </p:nvSpPr>
        <p:spPr>
          <a:xfrm>
            <a:off x="920499" y="1333260"/>
            <a:ext cx="1078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Math achievement for African-American and Hispanic students remains low, but </a:t>
            </a:r>
          </a:p>
          <a:p>
            <a:pPr algn="ctr"/>
            <a:r>
              <a:rPr lang="en-US" b="1" dirty="0"/>
              <a:t>achievement gaps mostly held steady or improved</a:t>
            </a:r>
          </a:p>
        </p:txBody>
      </p:sp>
    </p:spTree>
    <p:extLst>
      <p:ext uri="{BB962C8B-B14F-4D97-AF65-F5344CB8AC3E}">
        <p14:creationId xmlns:p14="http://schemas.microsoft.com/office/powerpoint/2010/main" val="170287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F7183-F718-46EF-BAAE-D79AD064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2019-2022 English Language Arts MCAS Results by Grade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73A74-3C1E-43B1-A017-FD9D3189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ED1FA57-D1A5-493F-9D2F-BF46E9DF9FE7}"/>
              </a:ext>
            </a:extLst>
          </p:cNvPr>
          <p:cNvGraphicFramePr>
            <a:graphicFrameLocks noGrp="1"/>
          </p:cNvGraphicFramePr>
          <p:nvPr/>
        </p:nvGraphicFramePr>
        <p:xfrm>
          <a:off x="2168208" y="2488557"/>
          <a:ext cx="7855584" cy="3371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143">
                  <a:extLst>
                    <a:ext uri="{9D8B030D-6E8A-4147-A177-3AD203B41FA5}">
                      <a16:colId xmlns:a16="http://schemas.microsoft.com/office/drawing/2014/main" val="2621601535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451339297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3600850849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1638118038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3196128934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3864275570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2804112627"/>
                    </a:ext>
                  </a:extLst>
                </a:gridCol>
              </a:tblGrid>
              <a:tr h="72447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2019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2022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Change M/E 19-21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Change </a:t>
                      </a:r>
                    </a:p>
                    <a:p>
                      <a:pPr algn="ctr"/>
                      <a:r>
                        <a:rPr lang="en-US"/>
                        <a:t>M/E 21-22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Change</a:t>
                      </a:r>
                    </a:p>
                    <a:p>
                      <a:pPr algn="ctr"/>
                      <a:r>
                        <a:rPr lang="en-US"/>
                        <a:t>M/E 19-22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7548218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-5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-7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3908855821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04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1979818188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05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-5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-11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245370701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091367583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07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-5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-7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572509311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248829582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3-8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-5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-11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692914948"/>
                  </a:ext>
                </a:extLst>
              </a:tr>
              <a:tr h="33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+3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-3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34922715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2D3E6A0-9216-45C6-B45F-9AC10BD8A84A}"/>
              </a:ext>
            </a:extLst>
          </p:cNvPr>
          <p:cNvSpPr txBox="1"/>
          <p:nvPr/>
        </p:nvSpPr>
        <p:spPr>
          <a:xfrm>
            <a:off x="694481" y="1506396"/>
            <a:ext cx="10938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Variable losses across grades 3-7 while grade 8 showed signs of recovery in 2022. </a:t>
            </a:r>
          </a:p>
          <a:p>
            <a:pPr algn="ctr"/>
            <a:r>
              <a:rPr lang="en-US" sz="2000" b="1"/>
              <a:t>Total impact of 20% loss in grades 3-8 students meeting expectations since 2019. </a:t>
            </a:r>
          </a:p>
        </p:txBody>
      </p:sp>
    </p:spTree>
    <p:extLst>
      <p:ext uri="{BB962C8B-B14F-4D97-AF65-F5344CB8AC3E}">
        <p14:creationId xmlns:p14="http://schemas.microsoft.com/office/powerpoint/2010/main" val="275359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6D51-B9BB-45DD-B9A0-8F888080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 ELA MCAS Results by Race/Ethnicity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67DF6-EC9A-4BF0-B24B-2483D4CC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9A2E1E3-1D89-4C2A-A526-3DAC43D52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045367"/>
              </p:ext>
            </p:extLst>
          </p:nvPr>
        </p:nvGraphicFramePr>
        <p:xfrm>
          <a:off x="2586819" y="2247571"/>
          <a:ext cx="7332820" cy="181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09">
                  <a:extLst>
                    <a:ext uri="{9D8B030D-6E8A-4147-A177-3AD203B41FA5}">
                      <a16:colId xmlns:a16="http://schemas.microsoft.com/office/drawing/2014/main" val="2621601535"/>
                    </a:ext>
                  </a:extLst>
                </a:gridCol>
                <a:gridCol w="1791017">
                  <a:extLst>
                    <a:ext uri="{9D8B030D-6E8A-4147-A177-3AD203B41FA5}">
                      <a16:colId xmlns:a16="http://schemas.microsoft.com/office/drawing/2014/main" val="2322657488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451339297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1638118038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3196128934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2804112627"/>
                    </a:ext>
                  </a:extLst>
                </a:gridCol>
              </a:tblGrid>
              <a:tr h="64082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Race/Ethnicity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2019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2022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Gap vs. White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Gap vs. White 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7548218"/>
                  </a:ext>
                </a:extLst>
              </a:tr>
              <a:tr h="29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3-8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African-American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-26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-22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3908855821"/>
                  </a:ext>
                </a:extLst>
              </a:tr>
              <a:tr h="294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3-8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Asian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+13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+15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1979818188"/>
                  </a:ext>
                </a:extLst>
              </a:tr>
              <a:tr h="294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3-8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Hispanic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-26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-26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245370701"/>
                  </a:ext>
                </a:extLst>
              </a:tr>
              <a:tr h="294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3-8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White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09136758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C2F5F9-1205-40CC-A517-D46519781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965915"/>
              </p:ext>
            </p:extLst>
          </p:nvPr>
        </p:nvGraphicFramePr>
        <p:xfrm>
          <a:off x="2586819" y="4334827"/>
          <a:ext cx="7332820" cy="1823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09">
                  <a:extLst>
                    <a:ext uri="{9D8B030D-6E8A-4147-A177-3AD203B41FA5}">
                      <a16:colId xmlns:a16="http://schemas.microsoft.com/office/drawing/2014/main" val="2621601535"/>
                    </a:ext>
                  </a:extLst>
                </a:gridCol>
                <a:gridCol w="1791017">
                  <a:extLst>
                    <a:ext uri="{9D8B030D-6E8A-4147-A177-3AD203B41FA5}">
                      <a16:colId xmlns:a16="http://schemas.microsoft.com/office/drawing/2014/main" val="2322657488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451339297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1638118038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3196128934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2804112627"/>
                    </a:ext>
                  </a:extLst>
                </a:gridCol>
              </a:tblGrid>
              <a:tr h="64509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Race/Ethnicity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2019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2022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Gap vs. White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Gap vs. White 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7548218"/>
                  </a:ext>
                </a:extLst>
              </a:tr>
              <a:tr h="29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African-American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-31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-24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3908855821"/>
                  </a:ext>
                </a:extLst>
              </a:tr>
              <a:tr h="294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Asian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+14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1979818188"/>
                  </a:ext>
                </a:extLst>
              </a:tr>
              <a:tr h="294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Hispanic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-32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-27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245370701"/>
                  </a:ext>
                </a:extLst>
              </a:tr>
              <a:tr h="294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White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0913675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9CAB2D-2C64-4C8D-9A7A-7B8578BF3FF1}"/>
              </a:ext>
            </a:extLst>
          </p:cNvPr>
          <p:cNvSpPr txBox="1"/>
          <p:nvPr/>
        </p:nvSpPr>
        <p:spPr>
          <a:xfrm>
            <a:off x="920499" y="1333260"/>
            <a:ext cx="1015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Achievement gaps have remained similar or decreased</a:t>
            </a:r>
          </a:p>
        </p:txBody>
      </p:sp>
    </p:spTree>
    <p:extLst>
      <p:ext uri="{BB962C8B-B14F-4D97-AF65-F5344CB8AC3E}">
        <p14:creationId xmlns:p14="http://schemas.microsoft.com/office/powerpoint/2010/main" val="232969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FD91-9840-4170-8F04-EFBCA314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2019-2022 English Language Arts MCAS Results by Grade Span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A7142-1EE9-4FB7-AE75-78054AF7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292FD58-190D-44C4-ACAC-844ACEE43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152147"/>
              </p:ext>
            </p:extLst>
          </p:nvPr>
        </p:nvGraphicFramePr>
        <p:xfrm>
          <a:off x="1888569" y="2659251"/>
          <a:ext cx="8414862" cy="2613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421">
                  <a:extLst>
                    <a:ext uri="{9D8B030D-6E8A-4147-A177-3AD203B41FA5}">
                      <a16:colId xmlns:a16="http://schemas.microsoft.com/office/drawing/2014/main" val="2621601535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451339297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3600850849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1638118038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3196128934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3864275570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2804112627"/>
                    </a:ext>
                  </a:extLst>
                </a:gridCol>
              </a:tblGrid>
              <a:tr h="64037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2019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2022</a:t>
                      </a:r>
                    </a:p>
                    <a:p>
                      <a:pPr algn="ctr"/>
                      <a:r>
                        <a:rPr lang="en-US"/>
                        <a:t>% 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Change M/E 19-21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Change </a:t>
                      </a:r>
                    </a:p>
                    <a:p>
                      <a:pPr algn="ctr"/>
                      <a:r>
                        <a:rPr lang="en-US"/>
                        <a:t>M/E 21-22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Change</a:t>
                      </a:r>
                    </a:p>
                    <a:p>
                      <a:pPr algn="ctr"/>
                      <a:r>
                        <a:rPr lang="en-US"/>
                        <a:t>M/E 19-22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7548218"/>
                  </a:ext>
                </a:extLst>
              </a:tr>
              <a:tr h="657547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3-5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198222269"/>
                  </a:ext>
                </a:extLst>
              </a:tr>
              <a:tr h="657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6-8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-7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059003493"/>
                  </a:ext>
                </a:extLst>
              </a:tr>
              <a:tr h="657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3-8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-5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-11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692914948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FEE20DC2-B5CC-4F9F-8E15-5FBE6325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7609" y="3361208"/>
            <a:ext cx="2203772" cy="527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F9E9BD-6DD4-4033-9A17-CF7013CC4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4259" y="4027001"/>
            <a:ext cx="2203772" cy="527974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2D2B6E-5F87-4FC8-8992-D9E3468BCC31}"/>
              </a:ext>
            </a:extLst>
          </p:cNvPr>
          <p:cNvSpPr txBox="1"/>
          <p:nvPr/>
        </p:nvSpPr>
        <p:spPr>
          <a:xfrm>
            <a:off x="1975413" y="1506396"/>
            <a:ext cx="824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Early literacy can be isolated as area of concern while middle grades showed signs towards recovery.</a:t>
            </a:r>
          </a:p>
        </p:txBody>
      </p:sp>
    </p:spTree>
    <p:extLst>
      <p:ext uri="{BB962C8B-B14F-4D97-AF65-F5344CB8AC3E}">
        <p14:creationId xmlns:p14="http://schemas.microsoft.com/office/powerpoint/2010/main" val="77246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BCD2-DF34-44E5-9CC2-2902CB622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lower writing scores on grades 3-8 ELA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E89A6-4EC2-4684-AD29-8EA8BF967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ELA test contains a required essay and the 2022 writing results declined significantly</a:t>
            </a:r>
          </a:p>
          <a:p>
            <a:pPr lvl="1"/>
            <a:r>
              <a:rPr lang="en-US" sz="2400" dirty="0"/>
              <a:t>The average points scored per essay decreased in grades 3-8 with larger decreases in grades 3-5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E1765-AD0E-4AEA-9BA1-890D9E67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BB87260-746C-4790-A7F6-D7C2E5ACF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118368"/>
              </p:ext>
            </p:extLst>
          </p:nvPr>
        </p:nvGraphicFramePr>
        <p:xfrm>
          <a:off x="2482596" y="3429000"/>
          <a:ext cx="7226808" cy="1510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143">
                  <a:extLst>
                    <a:ext uri="{9D8B030D-6E8A-4147-A177-3AD203B41FA5}">
                      <a16:colId xmlns:a16="http://schemas.microsoft.com/office/drawing/2014/main" val="2621601535"/>
                    </a:ext>
                  </a:extLst>
                </a:gridCol>
                <a:gridCol w="1713484">
                  <a:extLst>
                    <a:ext uri="{9D8B030D-6E8A-4147-A177-3AD203B41FA5}">
                      <a16:colId xmlns:a16="http://schemas.microsoft.com/office/drawing/2014/main" val="451339297"/>
                    </a:ext>
                  </a:extLst>
                </a:gridCol>
                <a:gridCol w="1884107">
                  <a:extLst>
                    <a:ext uri="{9D8B030D-6E8A-4147-A177-3AD203B41FA5}">
                      <a16:colId xmlns:a16="http://schemas.microsoft.com/office/drawing/2014/main" val="3600850849"/>
                    </a:ext>
                  </a:extLst>
                </a:gridCol>
                <a:gridCol w="1371157">
                  <a:extLst>
                    <a:ext uri="{9D8B030D-6E8A-4147-A177-3AD203B41FA5}">
                      <a16:colId xmlns:a16="http://schemas.microsoft.com/office/drawing/2014/main" val="1638118038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3196128934"/>
                    </a:ext>
                  </a:extLst>
                </a:gridCol>
              </a:tblGrid>
              <a:tr h="42372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2019 Average</a:t>
                      </a:r>
                    </a:p>
                    <a:p>
                      <a:pPr algn="ctr"/>
                      <a:r>
                        <a:rPr lang="en-US"/>
                        <a:t>Points Earned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2022 Average</a:t>
                      </a:r>
                    </a:p>
                    <a:p>
                      <a:pPr algn="ctr"/>
                      <a:r>
                        <a:rPr lang="en-US"/>
                        <a:t>Points Earned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Possible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 Change 19-22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7548218"/>
                  </a:ext>
                </a:extLst>
              </a:tr>
              <a:tr h="43508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3-5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-25%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198222269"/>
                  </a:ext>
                </a:extLst>
              </a:tr>
              <a:tr h="435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6-8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3.8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-13%</a:t>
                      </a: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2059003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178850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owerPoint Template 2021.potx  -  Read-Only" id="{F8841664-056A-4F73-A8A5-998F083450B6}" vid="{3034F793-1FE1-452D-9C7D-64A8C0E8CC6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BE31071780243B2E68C5BEE851FF0" ma:contentTypeVersion="12" ma:contentTypeDescription="Create a new document." ma:contentTypeScope="" ma:versionID="dcba4301284a27b0fb51ae6a8ecebb38">
  <xsd:schema xmlns:xsd="http://www.w3.org/2001/XMLSchema" xmlns:xs="http://www.w3.org/2001/XMLSchema" xmlns:p="http://schemas.microsoft.com/office/2006/metadata/properties" xmlns:ns1="http://schemas.microsoft.com/sharepoint/v3" xmlns:ns3="6d1ab2f6-91f9-4f14-952a-3f3eb0d68341" xmlns:ns4="8f2fdac3-5421-455f-b4e4-df6141b3176a" targetNamespace="http://schemas.microsoft.com/office/2006/metadata/properties" ma:root="true" ma:fieldsID="b1466f77855280bf9693f55625c0ebdf" ns1:_="" ns3:_="" ns4:_="">
    <xsd:import namespace="http://schemas.microsoft.com/sharepoint/v3"/>
    <xsd:import namespace="6d1ab2f6-91f9-4f14-952a-3f3eb0d68341"/>
    <xsd:import namespace="8f2fdac3-5421-455f-b4e4-df6141b317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ab2f6-91f9-4f14-952a-3f3eb0d68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fdac3-5421-455f-b4e4-df6141b3176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F809737-7DC0-4BA6-9265-02AB3FB7CD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4A0B8E-781F-4239-AE0D-AAB2FFE31B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1ab2f6-91f9-4f14-952a-3f3eb0d68341"/>
    <ds:schemaRef ds:uri="8f2fdac3-5421-455f-b4e4-df6141b317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CE1086-B9FB-494A-85C2-3DBE8B93B4E1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f2fdac3-5421-455f-b4e4-df6141b3176a"/>
    <ds:schemaRef ds:uri="6d1ab2f6-91f9-4f14-952a-3f3eb0d68341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DESE PowerPoint Template 2021</Template>
  <TotalTime>328</TotalTime>
  <Words>1481</Words>
  <Application>Microsoft Office PowerPoint</Application>
  <PresentationFormat>Widescreen</PresentationFormat>
  <Paragraphs>485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2022 MCAS and NAEP Results</vt:lpstr>
      <vt:lpstr>MCAS Test Administration 2019-2022</vt:lpstr>
      <vt:lpstr>2022 MCAS summary notes</vt:lpstr>
      <vt:lpstr>2019-2022 Mathematics MCAS Results by Grade</vt:lpstr>
      <vt:lpstr>2022 Mathematics MCAS Results by Race/Ethnicity</vt:lpstr>
      <vt:lpstr>2019-2022 English Language Arts MCAS Results by Grade</vt:lpstr>
      <vt:lpstr>2022 ELA MCAS Results by Race/Ethnicity</vt:lpstr>
      <vt:lpstr>2019-2022 English Language Arts MCAS Results by Grade Span</vt:lpstr>
      <vt:lpstr>Impact of lower writing scores on grades 3-8 ELA results</vt:lpstr>
      <vt:lpstr>2019-2022 Science MCAS Results by Grade</vt:lpstr>
      <vt:lpstr>Student absenteeism remains a challenge for recovery efforts</vt:lpstr>
      <vt:lpstr>2022 Accountability release</vt:lpstr>
      <vt:lpstr>National Assessment of Educational Progress (NAEP)</vt:lpstr>
      <vt:lpstr>2022 NAEP results </vt:lpstr>
      <vt:lpstr>Historical NAEP results for Massachusetts</vt:lpstr>
      <vt:lpstr>NAEP Grade 4 scaled scores 2003-2022</vt:lpstr>
      <vt:lpstr>NAEP Grade 8 scaled scores 2003-2022</vt:lpstr>
      <vt:lpstr>NAEP grade 4 scaled score from 2003-2022</vt:lpstr>
      <vt:lpstr>NAEP grade 8 scaled score from 2003-2022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October 2022 Regular Meeting Item 1 PowerPoint: 2022 MCAS and NAEP Results</dc:title>
  <dc:creator>DESE</dc:creator>
  <cp:lastModifiedBy>Zou, Dong (EOE)</cp:lastModifiedBy>
  <cp:revision>3</cp:revision>
  <cp:lastPrinted>2017-08-07T14:46:10Z</cp:lastPrinted>
  <dcterms:created xsi:type="dcterms:W3CDTF">2022-09-13T15:40:18Z</dcterms:created>
  <dcterms:modified xsi:type="dcterms:W3CDTF">2022-10-25T14:50:05Z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25 2022</vt:lpwstr>
  </property>
</Properties>
</file>