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20"/>
  </p:notesMasterIdLst>
  <p:sldIdLst>
    <p:sldId id="256" r:id="rId6"/>
    <p:sldId id="257" r:id="rId7"/>
    <p:sldId id="271" r:id="rId8"/>
    <p:sldId id="273" r:id="rId9"/>
    <p:sldId id="267" r:id="rId10"/>
    <p:sldId id="264" r:id="rId11"/>
    <p:sldId id="263" r:id="rId12"/>
    <p:sldId id="266" r:id="rId13"/>
    <p:sldId id="268" r:id="rId14"/>
    <p:sldId id="274" r:id="rId15"/>
    <p:sldId id="265" r:id="rId16"/>
    <p:sldId id="262"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55" autoAdjust="0"/>
  </p:normalViewPr>
  <p:slideViewPr>
    <p:cSldViewPr snapToGrid="0">
      <p:cViewPr varScale="1">
        <p:scale>
          <a:sx n="80" d="100"/>
          <a:sy n="80"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31F22667-54AB-4D33-92EC-845B9635F428}"/>
    <pc:docChg chg="modSld">
      <pc:chgData name="Sullivan, Courtney (DESE)" userId="bb054bc9-ef4a-419b-8326-5f2044d9e48f" providerId="ADAL" clId="{31F22667-54AB-4D33-92EC-845B9635F428}" dt="2022-10-24T19:08:14.555" v="988" actId="962"/>
      <pc:docMkLst>
        <pc:docMk/>
      </pc:docMkLst>
      <pc:sldChg chg="modSp mod">
        <pc:chgData name="Sullivan, Courtney (DESE)" userId="bb054bc9-ef4a-419b-8326-5f2044d9e48f" providerId="ADAL" clId="{31F22667-54AB-4D33-92EC-845B9635F428}" dt="2022-10-24T18:41:53.253" v="508" actId="962"/>
        <pc:sldMkLst>
          <pc:docMk/>
          <pc:sldMk cId="2797838059" sldId="263"/>
        </pc:sldMkLst>
        <pc:picChg chg="mod">
          <ac:chgData name="Sullivan, Courtney (DESE)" userId="bb054bc9-ef4a-419b-8326-5f2044d9e48f" providerId="ADAL" clId="{31F22667-54AB-4D33-92EC-845B9635F428}" dt="2022-10-24T18:41:53.253" v="508" actId="962"/>
          <ac:picMkLst>
            <pc:docMk/>
            <pc:sldMk cId="2797838059" sldId="263"/>
            <ac:picMk id="5" creationId="{53EC75A4-AB56-5104-FBD1-5162CE0D3379}"/>
          </ac:picMkLst>
        </pc:picChg>
      </pc:sldChg>
      <pc:sldChg chg="modSp mod">
        <pc:chgData name="Sullivan, Courtney (DESE)" userId="bb054bc9-ef4a-419b-8326-5f2044d9e48f" providerId="ADAL" clId="{31F22667-54AB-4D33-92EC-845B9635F428}" dt="2022-10-24T18:41:07.740" v="378" actId="962"/>
        <pc:sldMkLst>
          <pc:docMk/>
          <pc:sldMk cId="1921799203" sldId="264"/>
        </pc:sldMkLst>
        <pc:picChg chg="mod">
          <ac:chgData name="Sullivan, Courtney (DESE)" userId="bb054bc9-ef4a-419b-8326-5f2044d9e48f" providerId="ADAL" clId="{31F22667-54AB-4D33-92EC-845B9635F428}" dt="2022-10-24T18:41:07.740" v="378" actId="962"/>
          <ac:picMkLst>
            <pc:docMk/>
            <pc:sldMk cId="1921799203" sldId="264"/>
            <ac:picMk id="5" creationId="{FBAA9D20-FE47-485F-D833-687736EA17C1}"/>
          </ac:picMkLst>
        </pc:picChg>
      </pc:sldChg>
      <pc:sldChg chg="modSp mod">
        <pc:chgData name="Sullivan, Courtney (DESE)" userId="bb054bc9-ef4a-419b-8326-5f2044d9e48f" providerId="ADAL" clId="{31F22667-54AB-4D33-92EC-845B9635F428}" dt="2022-10-24T18:40:34.691" v="216" actId="962"/>
        <pc:sldMkLst>
          <pc:docMk/>
          <pc:sldMk cId="2416440484" sldId="267"/>
        </pc:sldMkLst>
        <pc:picChg chg="mod">
          <ac:chgData name="Sullivan, Courtney (DESE)" userId="bb054bc9-ef4a-419b-8326-5f2044d9e48f" providerId="ADAL" clId="{31F22667-54AB-4D33-92EC-845B9635F428}" dt="2022-10-24T18:40:34.691" v="216" actId="962"/>
          <ac:picMkLst>
            <pc:docMk/>
            <pc:sldMk cId="2416440484" sldId="267"/>
            <ac:picMk id="5" creationId="{6C43D011-AB8E-48D5-6635-01AEE1B8FC78}"/>
          </ac:picMkLst>
        </pc:picChg>
      </pc:sldChg>
      <pc:sldChg chg="modSp mod">
        <pc:chgData name="Sullivan, Courtney (DESE)" userId="bb054bc9-ef4a-419b-8326-5f2044d9e48f" providerId="ADAL" clId="{31F22667-54AB-4D33-92EC-845B9635F428}" dt="2022-10-24T18:42:20.533" v="600" actId="962"/>
        <pc:sldMkLst>
          <pc:docMk/>
          <pc:sldMk cId="44381278" sldId="268"/>
        </pc:sldMkLst>
        <pc:picChg chg="mod">
          <ac:chgData name="Sullivan, Courtney (DESE)" userId="bb054bc9-ef4a-419b-8326-5f2044d9e48f" providerId="ADAL" clId="{31F22667-54AB-4D33-92EC-845B9635F428}" dt="2022-10-24T18:42:20.533" v="600" actId="962"/>
          <ac:picMkLst>
            <pc:docMk/>
            <pc:sldMk cId="44381278" sldId="268"/>
            <ac:picMk id="5" creationId="{BCBDB753-4370-8B92-76A1-A9B25420C318}"/>
          </ac:picMkLst>
        </pc:picChg>
      </pc:sldChg>
      <pc:sldChg chg="modSp mod">
        <pc:chgData name="Sullivan, Courtney (DESE)" userId="bb054bc9-ef4a-419b-8326-5f2044d9e48f" providerId="ADAL" clId="{31F22667-54AB-4D33-92EC-845B9635F428}" dt="2022-10-24T19:07:35.638" v="796" actId="962"/>
        <pc:sldMkLst>
          <pc:docMk/>
          <pc:sldMk cId="3841280945" sldId="269"/>
        </pc:sldMkLst>
        <pc:picChg chg="mod">
          <ac:chgData name="Sullivan, Courtney (DESE)" userId="bb054bc9-ef4a-419b-8326-5f2044d9e48f" providerId="ADAL" clId="{31F22667-54AB-4D33-92EC-845B9635F428}" dt="2022-10-24T19:07:35.638" v="796" actId="962"/>
          <ac:picMkLst>
            <pc:docMk/>
            <pc:sldMk cId="3841280945" sldId="269"/>
            <ac:picMk id="5" creationId="{D918077F-DBF4-2DBE-D599-CB5B1E6770AF}"/>
          </ac:picMkLst>
        </pc:picChg>
      </pc:sldChg>
      <pc:sldChg chg="modSp mod">
        <pc:chgData name="Sullivan, Courtney (DESE)" userId="bb054bc9-ef4a-419b-8326-5f2044d9e48f" providerId="ADAL" clId="{31F22667-54AB-4D33-92EC-845B9635F428}" dt="2022-10-24T19:08:14.555" v="988" actId="962"/>
        <pc:sldMkLst>
          <pc:docMk/>
          <pc:sldMk cId="1514088607" sldId="270"/>
        </pc:sldMkLst>
        <pc:picChg chg="mod">
          <ac:chgData name="Sullivan, Courtney (DESE)" userId="bb054bc9-ef4a-419b-8326-5f2044d9e48f" providerId="ADAL" clId="{31F22667-54AB-4D33-92EC-845B9635F428}" dt="2022-10-24T19:08:14.555" v="988" actId="962"/>
          <ac:picMkLst>
            <pc:docMk/>
            <pc:sldMk cId="1514088607" sldId="270"/>
            <ac:picMk id="5" creationId="{AA2D9954-0645-DBD8-3ABC-7B3A86D58D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9D790-B01F-4659-903E-796305A3E97C}"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AE7E5-222B-40EB-B796-4BFB663508D9}" type="slidenum">
              <a:rPr lang="en-US" smtClean="0"/>
              <a:t>‹#›</a:t>
            </a:fld>
            <a:endParaRPr lang="en-US"/>
          </a:p>
        </p:txBody>
      </p:sp>
    </p:spTree>
    <p:extLst>
      <p:ext uri="{BB962C8B-B14F-4D97-AF65-F5344CB8AC3E}">
        <p14:creationId xmlns:p14="http://schemas.microsoft.com/office/powerpoint/2010/main" val="391810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3AE7E5-222B-40EB-B796-4BFB663508D9}" type="slidenum">
              <a:rPr lang="en-US" smtClean="0"/>
              <a:t>3</a:t>
            </a:fld>
            <a:endParaRPr lang="en-US"/>
          </a:p>
        </p:txBody>
      </p:sp>
    </p:spTree>
    <p:extLst>
      <p:ext uri="{BB962C8B-B14F-4D97-AF65-F5344CB8AC3E}">
        <p14:creationId xmlns:p14="http://schemas.microsoft.com/office/powerpoint/2010/main" val="346920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1200"/>
              </a:spcBef>
              <a:spcAft>
                <a:spcPts val="600"/>
              </a:spcAft>
            </a:pPr>
            <a:endParaRPr lang="en-US" dirty="0"/>
          </a:p>
        </p:txBody>
      </p:sp>
      <p:sp>
        <p:nvSpPr>
          <p:cNvPr id="4" name="Slide Number Placeholder 3"/>
          <p:cNvSpPr>
            <a:spLocks noGrp="1"/>
          </p:cNvSpPr>
          <p:nvPr>
            <p:ph type="sldNum" sz="quarter" idx="5"/>
          </p:nvPr>
        </p:nvSpPr>
        <p:spPr/>
        <p:txBody>
          <a:bodyPr/>
          <a:lstStyle/>
          <a:p>
            <a:fld id="{D63AE7E5-222B-40EB-B796-4BFB663508D9}" type="slidenum">
              <a:rPr lang="en-US" smtClean="0"/>
              <a:t>5</a:t>
            </a:fld>
            <a:endParaRPr lang="en-US"/>
          </a:p>
        </p:txBody>
      </p:sp>
    </p:spTree>
    <p:extLst>
      <p:ext uri="{BB962C8B-B14F-4D97-AF65-F5344CB8AC3E}">
        <p14:creationId xmlns:p14="http://schemas.microsoft.com/office/powerpoint/2010/main" val="33168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3AE7E5-222B-40EB-B796-4BFB663508D9}" type="slidenum">
              <a:rPr lang="en-US" smtClean="0"/>
              <a:t>6</a:t>
            </a:fld>
            <a:endParaRPr lang="en-US"/>
          </a:p>
        </p:txBody>
      </p:sp>
    </p:spTree>
    <p:extLst>
      <p:ext uri="{BB962C8B-B14F-4D97-AF65-F5344CB8AC3E}">
        <p14:creationId xmlns:p14="http://schemas.microsoft.com/office/powerpoint/2010/main" val="342766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3AE7E5-222B-40EB-B796-4BFB663508D9}" type="slidenum">
              <a:rPr lang="en-US" smtClean="0"/>
              <a:t>7</a:t>
            </a:fld>
            <a:endParaRPr lang="en-US"/>
          </a:p>
        </p:txBody>
      </p:sp>
    </p:spTree>
    <p:extLst>
      <p:ext uri="{BB962C8B-B14F-4D97-AF65-F5344CB8AC3E}">
        <p14:creationId xmlns:p14="http://schemas.microsoft.com/office/powerpoint/2010/main" val="417049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63AE7E5-222B-40EB-B796-4BFB663508D9}" type="slidenum">
              <a:rPr lang="en-US" smtClean="0"/>
              <a:t>8</a:t>
            </a:fld>
            <a:endParaRPr lang="en-US"/>
          </a:p>
        </p:txBody>
      </p:sp>
    </p:spTree>
    <p:extLst>
      <p:ext uri="{BB962C8B-B14F-4D97-AF65-F5344CB8AC3E}">
        <p14:creationId xmlns:p14="http://schemas.microsoft.com/office/powerpoint/2010/main" val="146427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3AE7E5-222B-40EB-B796-4BFB663508D9}" type="slidenum">
              <a:rPr lang="en-US" smtClean="0"/>
              <a:t>9</a:t>
            </a:fld>
            <a:endParaRPr lang="en-US"/>
          </a:p>
        </p:txBody>
      </p:sp>
    </p:spTree>
    <p:extLst>
      <p:ext uri="{BB962C8B-B14F-4D97-AF65-F5344CB8AC3E}">
        <p14:creationId xmlns:p14="http://schemas.microsoft.com/office/powerpoint/2010/main" val="335181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endParaRPr lang="en-US" dirty="0"/>
          </a:p>
        </p:txBody>
      </p:sp>
      <p:sp>
        <p:nvSpPr>
          <p:cNvPr id="4" name="Slide Number Placeholder 3"/>
          <p:cNvSpPr>
            <a:spLocks noGrp="1"/>
          </p:cNvSpPr>
          <p:nvPr>
            <p:ph type="sldNum" sz="quarter" idx="5"/>
          </p:nvPr>
        </p:nvSpPr>
        <p:spPr/>
        <p:txBody>
          <a:bodyPr/>
          <a:lstStyle/>
          <a:p>
            <a:fld id="{D63AE7E5-222B-40EB-B796-4BFB663508D9}" type="slidenum">
              <a:rPr lang="en-US" smtClean="0"/>
              <a:t>12</a:t>
            </a:fld>
            <a:endParaRPr lang="en-US"/>
          </a:p>
        </p:txBody>
      </p:sp>
    </p:spTree>
    <p:extLst>
      <p:ext uri="{BB962C8B-B14F-4D97-AF65-F5344CB8AC3E}">
        <p14:creationId xmlns:p14="http://schemas.microsoft.com/office/powerpoint/2010/main" val="490144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457202" y="1782520"/>
            <a:ext cx="11076517" cy="320601"/>
          </a:xfrm>
          <a:prstGeom prst="rect">
            <a:avLst/>
          </a:prstGeom>
        </p:spPr>
        <p:txBody>
          <a:bodyPr>
            <a:normAutofit/>
          </a:bodyPr>
          <a:lstStyle>
            <a:lvl1pPr marL="0" indent="0">
              <a:buNone/>
              <a:defRPr sz="1800" b="1"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dirty="0"/>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2" y="2118509"/>
            <a:ext cx="11139855" cy="766879"/>
          </a:xfrm>
          <a:prstGeom prst="rect">
            <a:avLst/>
          </a:prstGeo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4"/>
            <a:ext cx="11139488" cy="695325"/>
          </a:xfrm>
          <a:prstGeom prst="rect">
            <a:avLst/>
          </a:prstGeo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dirty="0"/>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a:prstGeom prst="rect">
            <a:avLst/>
          </a:prstGeo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dirty="0"/>
              <a:t>Presenter’s Name, Title | Second Presenter’s Name, Title</a:t>
            </a:r>
            <a:br>
              <a:rPr lang="en-US" dirty="0"/>
            </a:br>
            <a:r>
              <a:rPr lang="en-US" dirty="0"/>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32"/>
            <a:ext cx="11139488" cy="1016633"/>
          </a:xfrm>
          <a:prstGeom prst="rect">
            <a:avLst/>
          </a:prstGeo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dirty="0"/>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p:nvSpPr>
        <p:spPr>
          <a:xfrm>
            <a:off x="457200" y="6400412"/>
            <a:ext cx="6096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p:nvSpPr>
        <p:spPr>
          <a:xfrm>
            <a:off x="5638800" y="6446578"/>
            <a:ext cx="6096000" cy="215444"/>
          </a:xfrm>
          <a:prstGeom prst="rect">
            <a:avLst/>
          </a:prstGeom>
        </p:spPr>
        <p:txBody>
          <a:bodyPr rIns="0" anchor="b">
            <a:spAutoFit/>
          </a:bodyPr>
          <a:lstStyle/>
          <a:p>
            <a:pPr algn="r"/>
            <a:r>
              <a:rPr lang="en-US" sz="800" dirty="0">
                <a:solidFill>
                  <a:srgbClr val="D1EEFC"/>
                </a:solidFill>
              </a:rPr>
              <a:t>Copyright © 2022 American Institutes for Research®. All rights reserved.</a:t>
            </a:r>
          </a:p>
        </p:txBody>
      </p:sp>
      <p:pic>
        <p:nvPicPr>
          <p:cNvPr id="14" name="Picture 13" descr="Logo of American Institutes for Research. Advancing Evidence. Improving Lives.">
            <a:extLst>
              <a:ext uri="{FF2B5EF4-FFF2-40B4-BE49-F238E27FC236}">
                <a16:creationId xmlns:a16="http://schemas.microsoft.com/office/drawing/2014/main" id="{D0AE0C1A-4A91-49E7-9304-61BFB05CD785}"/>
              </a:ext>
            </a:extLst>
          </p:cNvPr>
          <p:cNvPicPr>
            <a:picLocks noChangeAspect="1"/>
          </p:cNvPicPr>
          <p:nvPr/>
        </p:nvPicPr>
        <p:blipFill>
          <a:blip r:embed="rId3"/>
          <a:stretch>
            <a:fillRect/>
          </a:stretch>
        </p:blipFill>
        <p:spPr>
          <a:xfrm>
            <a:off x="9506712" y="549514"/>
            <a:ext cx="1847088" cy="935126"/>
          </a:xfrm>
          <a:prstGeom prst="rect">
            <a:avLst/>
          </a:prstGeom>
        </p:spPr>
      </p:pic>
    </p:spTree>
    <p:extLst>
      <p:ext uri="{BB962C8B-B14F-4D97-AF65-F5344CB8AC3E}">
        <p14:creationId xmlns:p14="http://schemas.microsoft.com/office/powerpoint/2010/main" val="2892886611"/>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a:prstGeom prst="rect">
            <a:avLst/>
          </a:prstGeo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6208111"/>
          </a:xfrm>
          <a:prstGeom prst="rect">
            <a:avLst/>
          </a:prstGeo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3" y="5806444"/>
            <a:ext cx="5638799" cy="365125"/>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457202" y="1176375"/>
            <a:ext cx="1595439" cy="52388"/>
          </a:xfrm>
          <a:prstGeom prst="rect">
            <a:avLst/>
          </a:prstGeo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a:xfrm>
            <a:off x="457203" y="6422601"/>
            <a:ext cx="243015" cy="246221"/>
          </a:xfrm>
          <a:prstGeom prst="rect">
            <a:avLst/>
          </a:prstGeom>
        </p:spPr>
        <p:txBody>
          <a:bodyPr/>
          <a:lstStyle>
            <a:lvl1pPr>
              <a:defRPr sz="1000"/>
            </a:lvl1pPr>
          </a:lstStyle>
          <a:p>
            <a:fld id="{5CF82766-205D-4B98-9ADB-5FAEABE7E37F}" type="slidenum">
              <a:rPr lang="en-US" smtClean="0"/>
              <a:t>‹#›</a:t>
            </a:fld>
            <a:endParaRPr lang="en-US"/>
          </a:p>
        </p:txBody>
      </p:sp>
      <p:pic>
        <p:nvPicPr>
          <p:cNvPr id="11" name="Picture 10" descr="Logo&#10;&#10;Description automatically generated">
            <a:extLst>
              <a:ext uri="{FF2B5EF4-FFF2-40B4-BE49-F238E27FC236}">
                <a16:creationId xmlns:a16="http://schemas.microsoft.com/office/drawing/2014/main" id="{EA3F67FD-4643-4E92-BC88-68AF1124D9B0}"/>
              </a:ext>
            </a:extLst>
          </p:cNvPr>
          <p:cNvPicPr>
            <a:picLocks noChangeAspect="1"/>
          </p:cNvPicPr>
          <p:nvPr/>
        </p:nvPicPr>
        <p:blipFill>
          <a:blip r:embed="rId2"/>
          <a:stretch>
            <a:fillRect/>
          </a:stretch>
        </p:blipFill>
        <p:spPr>
          <a:xfrm>
            <a:off x="10527855" y="6394880"/>
            <a:ext cx="1042416" cy="305320"/>
          </a:xfrm>
          <a:prstGeom prst="rect">
            <a:avLst/>
          </a:prstGeom>
        </p:spPr>
      </p:pic>
      <p:sp>
        <p:nvSpPr>
          <p:cNvPr id="15" name="AIR.org">
            <a:extLst>
              <a:ext uri="{FF2B5EF4-FFF2-40B4-BE49-F238E27FC236}">
                <a16:creationId xmlns:a16="http://schemas.microsoft.com/office/drawing/2014/main" id="{218C4014-48B9-4A26-9097-8FA165B853DB}"/>
              </a:ext>
            </a:extLst>
          </p:cNvPr>
          <p:cNvSpPr txBox="1"/>
          <p:nvPr/>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2634853134"/>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6208111"/>
          </a:xfrm>
          <a:prstGeom prst="rect">
            <a:avLst/>
          </a:prstGeo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dirty="0"/>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3" y="5806444"/>
            <a:ext cx="5638799" cy="365125"/>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6094475" y="1176375"/>
            <a:ext cx="1595439" cy="52388"/>
          </a:xfrm>
          <a:prstGeom prst="rect">
            <a:avLst/>
          </a:prstGeo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dirty="0"/>
              <a:t> </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a:xfrm>
            <a:off x="457203" y="6422601"/>
            <a:ext cx="243015" cy="246221"/>
          </a:xfrm>
          <a:prstGeom prst="rect">
            <a:avLst/>
          </a:prstGeom>
        </p:spPr>
        <p:txBody>
          <a:bodyPr/>
          <a:lstStyle>
            <a:lvl1pPr>
              <a:defRPr sz="1000"/>
            </a:lvl1pPr>
          </a:lstStyle>
          <a:p>
            <a:fld id="{5CF82766-205D-4B98-9ADB-5FAEABE7E37F}" type="slidenum">
              <a:rPr lang="en-US" smtClean="0"/>
              <a:t>‹#›</a:t>
            </a:fld>
            <a:endParaRPr lang="en-US"/>
          </a:p>
        </p:txBody>
      </p:sp>
      <p:pic>
        <p:nvPicPr>
          <p:cNvPr id="11" name="Picture 10" descr="Logo&#10;&#10;Description automatically generated">
            <a:extLst>
              <a:ext uri="{FF2B5EF4-FFF2-40B4-BE49-F238E27FC236}">
                <a16:creationId xmlns:a16="http://schemas.microsoft.com/office/drawing/2014/main" id="{0ADB27E3-C356-4656-BFC4-124B74B0F53F}"/>
              </a:ext>
            </a:extLst>
          </p:cNvPr>
          <p:cNvPicPr>
            <a:picLocks noChangeAspect="1"/>
          </p:cNvPicPr>
          <p:nvPr/>
        </p:nvPicPr>
        <p:blipFill>
          <a:blip r:embed="rId2"/>
          <a:stretch>
            <a:fillRect/>
          </a:stretch>
        </p:blipFill>
        <p:spPr>
          <a:xfrm>
            <a:off x="10527855" y="6394880"/>
            <a:ext cx="1042416" cy="305320"/>
          </a:xfrm>
          <a:prstGeom prst="rect">
            <a:avLst/>
          </a:prstGeom>
        </p:spPr>
      </p:pic>
      <p:sp>
        <p:nvSpPr>
          <p:cNvPr id="15" name="AIR.org">
            <a:extLst>
              <a:ext uri="{FF2B5EF4-FFF2-40B4-BE49-F238E27FC236}">
                <a16:creationId xmlns:a16="http://schemas.microsoft.com/office/drawing/2014/main" id="{4D9EF848-34ED-4E07-B5A0-82AB6F4804D7}"/>
              </a:ext>
            </a:extLst>
          </p:cNvPr>
          <p:cNvSpPr txBox="1"/>
          <p:nvPr/>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192004137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p:nvSpPr>
        <p:spPr>
          <a:xfrm>
            <a:off x="0" y="4"/>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458724" y="0"/>
            <a:ext cx="11274552" cy="502920"/>
          </a:xfrm>
          <a:prstGeom prst="rect">
            <a:avLst/>
          </a:prstGeom>
        </p:spPr>
        <p:txBody>
          <a:bodyPr vert="horz" wrap="square" lIns="0" tIns="0" rIns="0" bIns="0" rtlCol="0" anchor="b" anchorCtr="0">
            <a:noAutofit/>
          </a:bodyPr>
          <a:lstStyle>
            <a:lvl1pPr>
              <a:defRPr lang="en-US" sz="2400" dirty="0"/>
            </a:lvl1pPr>
          </a:lstStyle>
          <a:p>
            <a:pPr lvl="0"/>
            <a:r>
              <a:rPr lang="en-US" dirty="0"/>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a:xfrm>
            <a:off x="457203" y="6422601"/>
            <a:ext cx="243015" cy="246221"/>
          </a:xfrm>
          <a:prstGeom prst="rect">
            <a:avLst/>
          </a:prstGeom>
        </p:spPr>
        <p:txBody>
          <a:bodyPr/>
          <a:lstStyle/>
          <a:p>
            <a:fld id="{5CF82766-205D-4B98-9ADB-5FAEABE7E37F}" type="slidenum">
              <a:rPr lang="en-US" smtClean="0"/>
              <a:t>‹#›</a:t>
            </a:fld>
            <a:endParaRPr lang="en-US"/>
          </a:p>
        </p:txBody>
      </p:sp>
      <p:sp>
        <p:nvSpPr>
          <p:cNvPr id="5" name="Rectangle 4">
            <a:extLst>
              <a:ext uri="{FF2B5EF4-FFF2-40B4-BE49-F238E27FC236}">
                <a16:creationId xmlns:a16="http://schemas.microsoft.com/office/drawing/2014/main" id="{986F1A56-D93F-449A-A609-7BC7544C4713}"/>
              </a:ext>
            </a:extLst>
          </p:cNvPr>
          <p:cNvSpPr/>
          <p:nvPr/>
        </p:nvSpPr>
        <p:spPr>
          <a:xfrm>
            <a:off x="0" y="0"/>
            <a:ext cx="12192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185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1800" b="0" i="0" u="none" strike="noStrike" kern="1200" cap="none" spc="0" normalizeH="0" baseline="0" noProof="0" dirty="0">
                <a:ln>
                  <a:noFill/>
                </a:ln>
                <a:solidFill>
                  <a:srgbClr val="595959"/>
                </a:solidFill>
                <a:effectLst/>
                <a:uLnTx/>
                <a:uFillTx/>
                <a:latin typeface="+mj-lt"/>
                <a:cs typeface="Calibri"/>
              </a:rPr>
            </a:br>
            <a:r>
              <a:rPr kumimoji="0" lang="en-US" sz="18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58705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a:xfrm>
            <a:off x="458724" y="0"/>
            <a:ext cx="11274552" cy="1051560"/>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3174043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63796"/>
            <a:ext cx="11274552" cy="1051560"/>
          </a:xfrm>
          <a:prstGeom prst="rect">
            <a:avLst/>
          </a:prstGeom>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0727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912820"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07732" y="4156551"/>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07732" y="3637302"/>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54216"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5612" y="2020558"/>
            <a:ext cx="147984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92124" y="4156548"/>
            <a:ext cx="14828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92124" y="3637301"/>
            <a:ext cx="14828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33546"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33481"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23669"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3857"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14702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8724" y="0"/>
            <a:ext cx="11274552" cy="1051560"/>
          </a:xfrm>
          <a:prstGeom prst="rect">
            <a:avLst/>
          </a:prstGeom>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89888"/>
            <a:ext cx="11274552" cy="4498848"/>
          </a:xfrm>
          <a:prstGeom prst="rect">
            <a:avLst/>
          </a:prstGeo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277673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018421"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dirty="0"/>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6939941" cy="1904895"/>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Presenter’s Job Title</a:t>
            </a:r>
            <a:br>
              <a:rPr lang="en-US" dirty="0"/>
            </a:br>
            <a:r>
              <a:rPr lang="en-US" dirty="0"/>
              <a:t>+1.202.403.XXXX</a:t>
            </a:r>
            <a:br>
              <a:rPr lang="en-US" dirty="0"/>
            </a:br>
            <a:r>
              <a:rPr lang="en-US" dirty="0"/>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p:nvSpPr>
        <p:spPr>
          <a:xfrm>
            <a:off x="457200" y="5767996"/>
            <a:ext cx="6096000" cy="230832"/>
          </a:xfrm>
          <a:prstGeom prst="rect">
            <a:avLst/>
          </a:prstGeom>
          <a:noFill/>
        </p:spPr>
        <p:txBody>
          <a:bodyPr wrap="square" lIns="0" anchor="b">
            <a:spAutoFit/>
          </a:bodyPr>
          <a:lstStyle/>
          <a:p>
            <a:pPr algn="l"/>
            <a:r>
              <a:rPr lang="en-US" sz="900" b="0" i="0" spc="150" dirty="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3"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p:nvSpPr>
        <p:spPr>
          <a:xfrm>
            <a:off x="457202"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2"/>
                </a:solidFill>
              </a:rPr>
              <a:t>Notice of Trademark: “American Institutes for Research” and “AIR” are registered trademarks. All other brand, product, or company names are trademarks or registered trademarks of their respective owners.</a:t>
            </a:r>
          </a:p>
          <a:p>
            <a:endParaRPr lang="en-US" sz="600" dirty="0">
              <a:solidFill>
                <a:schemeClr val="bg2"/>
              </a:solidFill>
            </a:endParaRPr>
          </a:p>
          <a:p>
            <a:r>
              <a:rPr lang="en-US" sz="600" dirty="0">
                <a:solidFill>
                  <a:schemeClr val="bg2"/>
                </a:solidFill>
              </a:rPr>
              <a:t>Copyright © 2022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71059" y="6522706"/>
            <a:ext cx="463268"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dirty="0"/>
              <a:t>XXXXX_MO/21</a:t>
            </a:r>
          </a:p>
        </p:txBody>
      </p:sp>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457200" y="1755648"/>
            <a:ext cx="10972800" cy="347472"/>
          </a:xfrm>
          <a:prstGeom prst="rect">
            <a:avLst/>
          </a:prstGeo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pic>
        <p:nvPicPr>
          <p:cNvPr id="12" name="Picture 11" descr="Logo of American Institutes for Research. Advancing Evidence. Improving Lives.">
            <a:extLst>
              <a:ext uri="{FF2B5EF4-FFF2-40B4-BE49-F238E27FC236}">
                <a16:creationId xmlns:a16="http://schemas.microsoft.com/office/drawing/2014/main" id="{AAE722B5-1C4A-439C-A2EE-930218D18EEC}"/>
              </a:ext>
            </a:extLst>
          </p:cNvPr>
          <p:cNvPicPr>
            <a:picLocks noChangeAspect="1"/>
          </p:cNvPicPr>
          <p:nvPr/>
        </p:nvPicPr>
        <p:blipFill>
          <a:blip r:embed="rId3"/>
          <a:stretch>
            <a:fillRect/>
          </a:stretch>
        </p:blipFill>
        <p:spPr>
          <a:xfrm>
            <a:off x="9508857" y="549514"/>
            <a:ext cx="1844943" cy="934474"/>
          </a:xfrm>
          <a:prstGeom prst="rect">
            <a:avLst/>
          </a:prstGeom>
        </p:spPr>
      </p:pic>
      <p:cxnSp>
        <p:nvCxnSpPr>
          <p:cNvPr id="16" name="Straight Connector 15">
            <a:extLst>
              <a:ext uri="{FF2B5EF4-FFF2-40B4-BE49-F238E27FC236}">
                <a16:creationId xmlns:a16="http://schemas.microsoft.com/office/drawing/2014/main" id="{E5C00B37-0D2A-4147-880D-E1F55B70D1BE}"/>
              </a:ext>
            </a:extLst>
          </p:cNvPr>
          <p:cNvCxnSpPr/>
          <p:nvPr/>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7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3872879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a:prstGeom prst="rect">
            <a:avLst/>
          </a:prstGeo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prstGeom prst="rect">
            <a:avLst/>
          </a:prstGeo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prstGeom prst="rect">
            <a:avLst/>
          </a:prstGeo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prstGeom prst="rect">
            <a:avLst/>
          </a:prstGeo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a:prstGeom prst="rect">
            <a:avLst/>
          </a:prstGeo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dirty="0"/>
              <a:t>First Level</a:t>
            </a:r>
          </a:p>
          <a:p>
            <a:pPr marL="0" lvl="1" indent="0">
              <a:lnSpc>
                <a:spcPct val="100000"/>
              </a:lnSpc>
              <a:spcBef>
                <a:spcPts val="0"/>
              </a:spcBef>
              <a:buNone/>
            </a:pPr>
            <a:r>
              <a:rPr lang="en-US" dirty="0"/>
              <a:t>Second level</a:t>
            </a:r>
          </a:p>
          <a:p>
            <a:pPr marL="0" lvl="2" indent="0">
              <a:lnSpc>
                <a:spcPct val="100000"/>
              </a:lnSpc>
              <a:spcBef>
                <a:spcPts val="0"/>
              </a:spcBef>
              <a:buNone/>
            </a:pPr>
            <a:r>
              <a:rPr lang="en-US" dirty="0"/>
              <a:t>Third level</a:t>
            </a:r>
          </a:p>
          <a:p>
            <a:pPr marL="0" lvl="3" indent="0">
              <a:lnSpc>
                <a:spcPct val="100000"/>
              </a:lnSpc>
              <a:spcBef>
                <a:spcPts val="0"/>
              </a:spcBef>
              <a:buNone/>
            </a:pPr>
            <a:r>
              <a:rPr lang="en-US" dirty="0"/>
              <a:t>Fourth level</a:t>
            </a:r>
          </a:p>
          <a:p>
            <a:pPr marL="0" lvl="4" indent="0">
              <a:lnSpc>
                <a:spcPct val="100000"/>
              </a:lnSpc>
              <a:spcBef>
                <a:spcPts val="0"/>
              </a:spcBef>
              <a:buNone/>
            </a:pPr>
            <a:r>
              <a:rPr lang="en-US" dirty="0"/>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310238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3146380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nclusive Meeting Guidelines">
    <p:spTree>
      <p:nvGrpSpPr>
        <p:cNvPr id="1" name=""/>
        <p:cNvGrpSpPr/>
        <p:nvPr/>
      </p:nvGrpSpPr>
      <p:grpSpPr>
        <a:xfrm>
          <a:off x="0" y="0"/>
          <a:ext cx="0" cy="0"/>
          <a:chOff x="0" y="0"/>
          <a:chExt cx="0" cy="0"/>
        </a:xfrm>
      </p:grpSpPr>
      <p:sp>
        <p:nvSpPr>
          <p:cNvPr id="88" name="Title">
            <a:extLst>
              <a:ext uri="{FF2B5EF4-FFF2-40B4-BE49-F238E27FC236}">
                <a16:creationId xmlns:a16="http://schemas.microsoft.com/office/drawing/2014/main" id="{63AD7F2E-87DB-493D-B2DF-714BE25B14A7}"/>
              </a:ext>
            </a:extLst>
          </p:cNvPr>
          <p:cNvSpPr>
            <a:spLocks noGrp="1"/>
          </p:cNvSpPr>
          <p:nvPr>
            <p:ph type="title" hasCustomPrompt="1"/>
          </p:nvPr>
        </p:nvSpPr>
        <p:spPr>
          <a:xfrm>
            <a:off x="458724" y="0"/>
            <a:ext cx="11274552" cy="722376"/>
          </a:xfrm>
        </p:spPr>
        <p:txBody>
          <a:bodyPr/>
          <a:lstStyle>
            <a:lvl1pPr>
              <a:defRPr/>
            </a:lvl1pPr>
          </a:lstStyle>
          <a:p>
            <a:r>
              <a:rPr lang="en-US" dirty="0"/>
              <a:t>AIR Inclusive Meeting Guidelines</a:t>
            </a:r>
          </a:p>
        </p:txBody>
      </p:sp>
      <p:sp>
        <p:nvSpPr>
          <p:cNvPr id="89" name="Subtitle">
            <a:extLst>
              <a:ext uri="{FF2B5EF4-FFF2-40B4-BE49-F238E27FC236}">
                <a16:creationId xmlns:a16="http://schemas.microsoft.com/office/drawing/2014/main" id="{41A0EB35-AFBA-4A80-9A3F-0BE612BEF2B2}"/>
              </a:ext>
            </a:extLst>
          </p:cNvPr>
          <p:cNvSpPr txBox="1">
            <a:spLocks/>
          </p:cNvSpPr>
          <p:nvPr/>
        </p:nvSpPr>
        <p:spPr>
          <a:xfrm>
            <a:off x="458724" y="719161"/>
            <a:ext cx="11274552"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400" dirty="0">
                <a:solidFill>
                  <a:schemeClr val="accent1"/>
                </a:solidFill>
              </a:rPr>
              <a:t>Hosting and Participating in Meetings</a:t>
            </a:r>
          </a:p>
        </p:txBody>
      </p:sp>
      <p:grpSp>
        <p:nvGrpSpPr>
          <p:cNvPr id="90" name="object 1">
            <a:extLst>
              <a:ext uri="{FF2B5EF4-FFF2-40B4-BE49-F238E27FC236}">
                <a16:creationId xmlns:a16="http://schemas.microsoft.com/office/drawing/2014/main" id="{107ABAE2-4090-42F9-844B-E0FADC64CC7D}"/>
              </a:ext>
            </a:extLst>
          </p:cNvPr>
          <p:cNvGrpSpPr/>
          <p:nvPr/>
        </p:nvGrpSpPr>
        <p:grpSpPr>
          <a:xfrm>
            <a:off x="457200" y="1362220"/>
            <a:ext cx="548640" cy="548640"/>
            <a:chOff x="320045" y="1766619"/>
            <a:chExt cx="758825" cy="759460"/>
          </a:xfrm>
        </p:grpSpPr>
        <p:pic>
          <p:nvPicPr>
            <p:cNvPr id="91" name="object 6">
              <a:extLst>
                <a:ext uri="{FF2B5EF4-FFF2-40B4-BE49-F238E27FC236}">
                  <a16:creationId xmlns:a16="http://schemas.microsoft.com/office/drawing/2014/main" id="{D504436E-90F3-4981-80D4-0921F84D8E94}"/>
                </a:ext>
              </a:extLst>
            </p:cNvPr>
            <p:cNvPicPr/>
            <p:nvPr/>
          </p:nvPicPr>
          <p:blipFill>
            <a:blip r:embed="rId2" cstate="print"/>
            <a:stretch>
              <a:fillRect/>
            </a:stretch>
          </p:blipFill>
          <p:spPr>
            <a:xfrm>
              <a:off x="329869" y="1776450"/>
              <a:ext cx="739178" cy="739178"/>
            </a:xfrm>
            <a:prstGeom prst="rect">
              <a:avLst/>
            </a:prstGeom>
          </p:spPr>
        </p:pic>
        <p:sp>
          <p:nvSpPr>
            <p:cNvPr id="92" name="object 7">
              <a:extLst>
                <a:ext uri="{FF2B5EF4-FFF2-40B4-BE49-F238E27FC236}">
                  <a16:creationId xmlns:a16="http://schemas.microsoft.com/office/drawing/2014/main" id="{DD151E01-5B99-413E-B55C-AB078E12D8E4}"/>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93" name="Engage">
            <a:extLst>
              <a:ext uri="{FF2B5EF4-FFF2-40B4-BE49-F238E27FC236}">
                <a16:creationId xmlns:a16="http://schemas.microsoft.com/office/drawing/2014/main" id="{AD393A16-7288-4876-A0E9-CACCAA494CCE}"/>
              </a:ext>
            </a:extLst>
          </p:cNvPr>
          <p:cNvSpPr txBox="1"/>
          <p:nvPr/>
        </p:nvSpPr>
        <p:spPr>
          <a:xfrm>
            <a:off x="1066136" y="1362220"/>
            <a:ext cx="2871216" cy="1701941"/>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300" b="1" i="0" u="none" strike="noStrike" kern="1200" cap="none" spc="-1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300" b="0" i="0" u="none" strike="noStrike" kern="1200" cap="none" spc="-20"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alert the meeting facilitator if they have difficulty seeing the content and/or hearing the presenter. Designate a meeting monitor to address audiovisual issues, monitor the chat box, and respond to participants as needed.</a:t>
            </a:r>
            <a:endParaRPr lang="en-US" dirty="0"/>
          </a:p>
        </p:txBody>
      </p:sp>
      <p:cxnSp>
        <p:nvCxnSpPr>
          <p:cNvPr id="94" name="Straight Connector 1">
            <a:extLst>
              <a:ext uri="{FF2B5EF4-FFF2-40B4-BE49-F238E27FC236}">
                <a16:creationId xmlns:a16="http://schemas.microsoft.com/office/drawing/2014/main" id="{391A075E-287C-4DAC-8DEE-736FB61BE5D0}"/>
              </a:ext>
              <a:ext uri="{C183D7F6-B498-43B3-948B-1728B52AA6E4}">
                <adec:decorative xmlns:adec="http://schemas.microsoft.com/office/drawing/2017/decorative" val="1"/>
              </a:ext>
            </a:extLst>
          </p:cNvPr>
          <p:cNvCxnSpPr>
            <a:cxnSpLocks/>
          </p:cNvCxnSpPr>
          <p:nvPr/>
        </p:nvCxnSpPr>
        <p:spPr>
          <a:xfrm>
            <a:off x="457200" y="3641725"/>
            <a:ext cx="33832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5" name="object 4">
            <a:extLst>
              <a:ext uri="{FF2B5EF4-FFF2-40B4-BE49-F238E27FC236}">
                <a16:creationId xmlns:a16="http://schemas.microsoft.com/office/drawing/2014/main" id="{95426165-05AA-480B-B23F-A1BF5CFAEACB}"/>
              </a:ext>
            </a:extLst>
          </p:cNvPr>
          <p:cNvGrpSpPr/>
          <p:nvPr/>
        </p:nvGrpSpPr>
        <p:grpSpPr>
          <a:xfrm>
            <a:off x="457200" y="3725679"/>
            <a:ext cx="548640" cy="548640"/>
            <a:chOff x="320045" y="5462319"/>
            <a:chExt cx="758825" cy="759460"/>
          </a:xfrm>
        </p:grpSpPr>
        <p:pic>
          <p:nvPicPr>
            <p:cNvPr id="96" name="object 12">
              <a:extLst>
                <a:ext uri="{FF2B5EF4-FFF2-40B4-BE49-F238E27FC236}">
                  <a16:creationId xmlns:a16="http://schemas.microsoft.com/office/drawing/2014/main" id="{4BEB062E-171E-4C77-A0DF-4204E5580E13}"/>
                </a:ext>
              </a:extLst>
            </p:cNvPr>
            <p:cNvPicPr/>
            <p:nvPr/>
          </p:nvPicPr>
          <p:blipFill>
            <a:blip r:embed="rId3" cstate="print"/>
            <a:stretch>
              <a:fillRect/>
            </a:stretch>
          </p:blipFill>
          <p:spPr>
            <a:xfrm>
              <a:off x="329869" y="5472150"/>
              <a:ext cx="739178" cy="739178"/>
            </a:xfrm>
            <a:prstGeom prst="rect">
              <a:avLst/>
            </a:prstGeom>
          </p:spPr>
        </p:pic>
        <p:sp>
          <p:nvSpPr>
            <p:cNvPr id="97" name="object 13">
              <a:extLst>
                <a:ext uri="{FF2B5EF4-FFF2-40B4-BE49-F238E27FC236}">
                  <a16:creationId xmlns:a16="http://schemas.microsoft.com/office/drawing/2014/main" id="{6A216611-D2AB-47AA-B0E9-564C61352DAA}"/>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98" name="Acknowledge">
            <a:extLst>
              <a:ext uri="{FF2B5EF4-FFF2-40B4-BE49-F238E27FC236}">
                <a16:creationId xmlns:a16="http://schemas.microsoft.com/office/drawing/2014/main" id="{91B5F832-5C5A-4B0E-9DFC-89A1A21F0DEC}"/>
              </a:ext>
            </a:extLst>
          </p:cNvPr>
          <p:cNvSpPr txBox="1"/>
          <p:nvPr/>
        </p:nvSpPr>
        <p:spPr>
          <a:xfrm>
            <a:off x="1066136" y="3725679"/>
            <a:ext cx="2871216" cy="187198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300" b="1" dirty="0">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3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2400"/>
              </a:spcAft>
              <a:buNone/>
            </a:pPr>
            <a: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dirty="0"/>
          </a:p>
        </p:txBody>
      </p:sp>
      <p:grpSp>
        <p:nvGrpSpPr>
          <p:cNvPr id="99" name="object 2">
            <a:extLst>
              <a:ext uri="{FF2B5EF4-FFF2-40B4-BE49-F238E27FC236}">
                <a16:creationId xmlns:a16="http://schemas.microsoft.com/office/drawing/2014/main" id="{D751858F-0CA4-48F9-A68C-6E04780C4A66}"/>
              </a:ext>
            </a:extLst>
          </p:cNvPr>
          <p:cNvGrpSpPr/>
          <p:nvPr/>
        </p:nvGrpSpPr>
        <p:grpSpPr>
          <a:xfrm>
            <a:off x="3974542" y="1362220"/>
            <a:ext cx="548640" cy="548640"/>
            <a:chOff x="5184652" y="1766619"/>
            <a:chExt cx="758825" cy="759460"/>
          </a:xfrm>
        </p:grpSpPr>
        <p:pic>
          <p:nvPicPr>
            <p:cNvPr id="100" name="object 29">
              <a:extLst>
                <a:ext uri="{FF2B5EF4-FFF2-40B4-BE49-F238E27FC236}">
                  <a16:creationId xmlns:a16="http://schemas.microsoft.com/office/drawing/2014/main" id="{C8429F83-244A-4F06-952F-B6750FAE4C59}"/>
                </a:ext>
              </a:extLst>
            </p:cNvPr>
            <p:cNvPicPr/>
            <p:nvPr/>
          </p:nvPicPr>
          <p:blipFill>
            <a:blip r:embed="rId4" cstate="print"/>
            <a:stretch>
              <a:fillRect/>
            </a:stretch>
          </p:blipFill>
          <p:spPr>
            <a:xfrm>
              <a:off x="5194477" y="1776450"/>
              <a:ext cx="739178" cy="739178"/>
            </a:xfrm>
            <a:prstGeom prst="rect">
              <a:avLst/>
            </a:prstGeom>
          </p:spPr>
        </p:pic>
        <p:sp>
          <p:nvSpPr>
            <p:cNvPr id="101" name="object 30">
              <a:extLst>
                <a:ext uri="{FF2B5EF4-FFF2-40B4-BE49-F238E27FC236}">
                  <a16:creationId xmlns:a16="http://schemas.microsoft.com/office/drawing/2014/main" id="{2F72715D-B9E9-405F-85AD-47B3854A58D1}"/>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102" name="Minimize">
            <a:extLst>
              <a:ext uri="{FF2B5EF4-FFF2-40B4-BE49-F238E27FC236}">
                <a16:creationId xmlns:a16="http://schemas.microsoft.com/office/drawing/2014/main" id="{459789DB-E233-496B-BEEB-BCAD6EA8224A}"/>
              </a:ext>
            </a:extLst>
          </p:cNvPr>
          <p:cNvSpPr txBox="1"/>
          <p:nvPr/>
        </p:nvSpPr>
        <p:spPr>
          <a:xfrm>
            <a:off x="4581144" y="1362220"/>
            <a:ext cx="2871216" cy="1871987"/>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85000"/>
              </a:lnSpc>
              <a:spcBef>
                <a:spcPts val="0"/>
              </a:spcBef>
              <a:spcAft>
                <a:spcPts val="2400"/>
              </a:spcAft>
              <a:buClrTx/>
              <a:buSzTx/>
              <a:buFont typeface="Calibri" panose="020F0502020204030204" pitchFamily="34" charset="0"/>
              <a:buNone/>
              <a:tabLst/>
              <a:defRPr/>
            </a:pPr>
            <a: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dirty="0"/>
          </a:p>
        </p:txBody>
      </p:sp>
      <p:cxnSp>
        <p:nvCxnSpPr>
          <p:cNvPr id="103" name="Straight Connector 2">
            <a:extLst>
              <a:ext uri="{FF2B5EF4-FFF2-40B4-BE49-F238E27FC236}">
                <a16:creationId xmlns:a16="http://schemas.microsoft.com/office/drawing/2014/main" id="{74391A31-399B-4614-AA68-A070C5214B09}"/>
              </a:ext>
              <a:ext uri="{C183D7F6-B498-43B3-948B-1728B52AA6E4}">
                <adec:decorative xmlns:adec="http://schemas.microsoft.com/office/drawing/2017/decorative" val="1"/>
              </a:ext>
            </a:extLst>
          </p:cNvPr>
          <p:cNvCxnSpPr>
            <a:cxnSpLocks/>
          </p:cNvCxnSpPr>
          <p:nvPr/>
        </p:nvCxnSpPr>
        <p:spPr>
          <a:xfrm>
            <a:off x="3974542" y="3641725"/>
            <a:ext cx="34472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4" name="object 5">
            <a:extLst>
              <a:ext uri="{FF2B5EF4-FFF2-40B4-BE49-F238E27FC236}">
                <a16:creationId xmlns:a16="http://schemas.microsoft.com/office/drawing/2014/main" id="{8497FF3E-86FC-4E55-9166-00146B580CE5}"/>
              </a:ext>
            </a:extLst>
          </p:cNvPr>
          <p:cNvGrpSpPr/>
          <p:nvPr/>
        </p:nvGrpSpPr>
        <p:grpSpPr>
          <a:xfrm>
            <a:off x="3974542" y="3725679"/>
            <a:ext cx="548640" cy="548640"/>
            <a:chOff x="5184652" y="5462319"/>
            <a:chExt cx="758825" cy="759460"/>
          </a:xfrm>
        </p:grpSpPr>
        <p:pic>
          <p:nvPicPr>
            <p:cNvPr id="105" name="object 35">
              <a:extLst>
                <a:ext uri="{FF2B5EF4-FFF2-40B4-BE49-F238E27FC236}">
                  <a16:creationId xmlns:a16="http://schemas.microsoft.com/office/drawing/2014/main" id="{0ADEF68D-4A04-4DF2-AD60-FB7C08BBFF18}"/>
                </a:ext>
              </a:extLst>
            </p:cNvPr>
            <p:cNvPicPr/>
            <p:nvPr/>
          </p:nvPicPr>
          <p:blipFill>
            <a:blip r:embed="rId5" cstate="print"/>
            <a:stretch>
              <a:fillRect/>
            </a:stretch>
          </p:blipFill>
          <p:spPr>
            <a:xfrm>
              <a:off x="5194477" y="5472150"/>
              <a:ext cx="739178" cy="739178"/>
            </a:xfrm>
            <a:prstGeom prst="rect">
              <a:avLst/>
            </a:prstGeom>
          </p:spPr>
        </p:pic>
        <p:sp>
          <p:nvSpPr>
            <p:cNvPr id="106" name="object 36">
              <a:extLst>
                <a:ext uri="{FF2B5EF4-FFF2-40B4-BE49-F238E27FC236}">
                  <a16:creationId xmlns:a16="http://schemas.microsoft.com/office/drawing/2014/main" id="{22604B27-670A-4919-8BD2-E5F8383A8A0C}"/>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107" name="Be Heard">
            <a:extLst>
              <a:ext uri="{FF2B5EF4-FFF2-40B4-BE49-F238E27FC236}">
                <a16:creationId xmlns:a16="http://schemas.microsoft.com/office/drawing/2014/main" id="{B26F25ED-7625-4774-921A-1DBE50071943}"/>
              </a:ext>
            </a:extLst>
          </p:cNvPr>
          <p:cNvSpPr txBox="1"/>
          <p:nvPr/>
        </p:nvSpPr>
        <p:spPr>
          <a:xfrm>
            <a:off x="4581144" y="3725679"/>
            <a:ext cx="3001669" cy="1701941"/>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300" b="1" dirty="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3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2400"/>
              </a:spcAft>
              <a:buNone/>
            </a:pPr>
            <a: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Only </a:t>
            </a:r>
            <a:b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dirty="0"/>
          </a:p>
        </p:txBody>
      </p:sp>
      <p:grpSp>
        <p:nvGrpSpPr>
          <p:cNvPr id="108" name="object 3">
            <a:extLst>
              <a:ext uri="{FF2B5EF4-FFF2-40B4-BE49-F238E27FC236}">
                <a16:creationId xmlns:a16="http://schemas.microsoft.com/office/drawing/2014/main" id="{A31ED423-3BB3-49C0-861E-A11D251295AC}"/>
              </a:ext>
            </a:extLst>
          </p:cNvPr>
          <p:cNvGrpSpPr/>
          <p:nvPr/>
        </p:nvGrpSpPr>
        <p:grpSpPr>
          <a:xfrm>
            <a:off x="7562088" y="1362220"/>
            <a:ext cx="548640" cy="548640"/>
            <a:chOff x="320045" y="3271723"/>
            <a:chExt cx="758825" cy="759460"/>
          </a:xfrm>
        </p:grpSpPr>
        <p:pic>
          <p:nvPicPr>
            <p:cNvPr id="109" name="object 9">
              <a:extLst>
                <a:ext uri="{FF2B5EF4-FFF2-40B4-BE49-F238E27FC236}">
                  <a16:creationId xmlns:a16="http://schemas.microsoft.com/office/drawing/2014/main" id="{E55C841E-42C4-4417-8795-732262676DC6}"/>
                </a:ext>
              </a:extLst>
            </p:cNvPr>
            <p:cNvPicPr/>
            <p:nvPr/>
          </p:nvPicPr>
          <p:blipFill>
            <a:blip r:embed="rId6" cstate="print"/>
            <a:stretch>
              <a:fillRect/>
            </a:stretch>
          </p:blipFill>
          <p:spPr>
            <a:xfrm>
              <a:off x="329869" y="3281552"/>
              <a:ext cx="739178" cy="739178"/>
            </a:xfrm>
            <a:prstGeom prst="rect">
              <a:avLst/>
            </a:prstGeom>
          </p:spPr>
        </p:pic>
        <p:sp>
          <p:nvSpPr>
            <p:cNvPr id="110" name="object 10">
              <a:extLst>
                <a:ext uri="{FF2B5EF4-FFF2-40B4-BE49-F238E27FC236}">
                  <a16:creationId xmlns:a16="http://schemas.microsoft.com/office/drawing/2014/main" id="{8BE3610B-B4FC-44B1-9E9E-CC3F3CCA92C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111" name="Maximize Microphones">
            <a:extLst>
              <a:ext uri="{FF2B5EF4-FFF2-40B4-BE49-F238E27FC236}">
                <a16:creationId xmlns:a16="http://schemas.microsoft.com/office/drawing/2014/main" id="{E18AC1B2-0DC6-46BB-8E5F-8289426DDB41}"/>
              </a:ext>
            </a:extLst>
          </p:cNvPr>
          <p:cNvSpPr txBox="1"/>
          <p:nvPr/>
        </p:nvSpPr>
        <p:spPr>
          <a:xfrm>
            <a:off x="8165704" y="1362220"/>
            <a:ext cx="3803904" cy="2212080"/>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85000"/>
              </a:lnSpc>
              <a:spcBef>
                <a:spcPts val="0"/>
              </a:spcBef>
              <a:spcAft>
                <a:spcPts val="2400"/>
              </a:spcAft>
              <a:buClrTx/>
              <a:buSzTx/>
              <a:buFont typeface="Calibri" panose="020F0502020204030204" pitchFamily="34" charset="0"/>
              <a:buNone/>
              <a:tabLst/>
              <a:defRPr/>
            </a:pPr>
            <a: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a:t>
            </a:r>
            <a:b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persons with hearing loss. During virtual meetings, use headphones with a built-in microphone to make sure that the facilitator and attendees can hear you. During face-to-face meetings, set up microphones for the facilitator, presenters, and attendees. Make sure that hand-held microphones are available for meetings that include audience participation. Make sure that speakers are positioned near a microphone.</a:t>
            </a:r>
            <a:endParaRPr lang="en-US" dirty="0"/>
          </a:p>
        </p:txBody>
      </p:sp>
      <p:cxnSp>
        <p:nvCxnSpPr>
          <p:cNvPr id="112" name="Straight Connector 3">
            <a:extLst>
              <a:ext uri="{FF2B5EF4-FFF2-40B4-BE49-F238E27FC236}">
                <a16:creationId xmlns:a16="http://schemas.microsoft.com/office/drawing/2014/main" id="{4DA2887C-CB87-417D-9432-930892D49E2A}"/>
              </a:ext>
              <a:ext uri="{C183D7F6-B498-43B3-948B-1728B52AA6E4}">
                <adec:decorative xmlns:adec="http://schemas.microsoft.com/office/drawing/2017/decorative" val="1"/>
              </a:ext>
            </a:extLst>
          </p:cNvPr>
          <p:cNvCxnSpPr>
            <a:cxnSpLocks/>
          </p:cNvCxnSpPr>
          <p:nvPr/>
        </p:nvCxnSpPr>
        <p:spPr>
          <a:xfrm flipV="1">
            <a:off x="7562088" y="3641725"/>
            <a:ext cx="445450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3" name="object 6">
            <a:extLst>
              <a:ext uri="{FF2B5EF4-FFF2-40B4-BE49-F238E27FC236}">
                <a16:creationId xmlns:a16="http://schemas.microsoft.com/office/drawing/2014/main" id="{40D17FA7-7E80-4B8E-A116-A63B762D0066}"/>
              </a:ext>
            </a:extLst>
          </p:cNvPr>
          <p:cNvGrpSpPr/>
          <p:nvPr/>
        </p:nvGrpSpPr>
        <p:grpSpPr>
          <a:xfrm>
            <a:off x="7562088" y="3725679"/>
            <a:ext cx="548640" cy="548640"/>
            <a:chOff x="5184652" y="3271722"/>
            <a:chExt cx="758825" cy="759460"/>
          </a:xfrm>
        </p:grpSpPr>
        <p:pic>
          <p:nvPicPr>
            <p:cNvPr id="114" name="object 32">
              <a:extLst>
                <a:ext uri="{FF2B5EF4-FFF2-40B4-BE49-F238E27FC236}">
                  <a16:creationId xmlns:a16="http://schemas.microsoft.com/office/drawing/2014/main" id="{1528642C-82D4-4AE1-95F0-EB44D2F0A4D0}"/>
                </a:ext>
              </a:extLst>
            </p:cNvPr>
            <p:cNvPicPr/>
            <p:nvPr/>
          </p:nvPicPr>
          <p:blipFill>
            <a:blip r:embed="rId7" cstate="print"/>
            <a:stretch>
              <a:fillRect/>
            </a:stretch>
          </p:blipFill>
          <p:spPr>
            <a:xfrm>
              <a:off x="5194477" y="3281553"/>
              <a:ext cx="739178" cy="739178"/>
            </a:xfrm>
            <a:prstGeom prst="rect">
              <a:avLst/>
            </a:prstGeom>
          </p:spPr>
        </p:pic>
        <p:sp>
          <p:nvSpPr>
            <p:cNvPr id="115" name="object 33">
              <a:extLst>
                <a:ext uri="{FF2B5EF4-FFF2-40B4-BE49-F238E27FC236}">
                  <a16:creationId xmlns:a16="http://schemas.microsoft.com/office/drawing/2014/main" id="{BDB924FB-4EE3-4652-8332-73D2C12688F2}"/>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116" name="Maximize Visual">
            <a:extLst>
              <a:ext uri="{FF2B5EF4-FFF2-40B4-BE49-F238E27FC236}">
                <a16:creationId xmlns:a16="http://schemas.microsoft.com/office/drawing/2014/main" id="{DF43E8FB-0FE9-4DA9-920E-D1F806802AAE}"/>
              </a:ext>
            </a:extLst>
          </p:cNvPr>
          <p:cNvSpPr txBox="1"/>
          <p:nvPr/>
        </p:nvSpPr>
        <p:spPr>
          <a:xfrm>
            <a:off x="8165704" y="3725679"/>
            <a:ext cx="3803904" cy="187198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3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3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2400"/>
              </a:spcAft>
              <a:buNone/>
            </a:pPr>
            <a:r>
              <a:rPr lang="en-US" sz="13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dirty="0"/>
          </a:p>
        </p:txBody>
      </p:sp>
      <p:sp>
        <p:nvSpPr>
          <p:cNvPr id="117" name="Disclaimer">
            <a:extLst>
              <a:ext uri="{FF2B5EF4-FFF2-40B4-BE49-F238E27FC236}">
                <a16:creationId xmlns:a16="http://schemas.microsoft.com/office/drawing/2014/main" id="{425E6D59-AC34-42E3-924F-8154D97922EA}"/>
              </a:ext>
            </a:extLst>
          </p:cNvPr>
          <p:cNvSpPr txBox="1"/>
          <p:nvPr/>
        </p:nvSpPr>
        <p:spPr>
          <a:xfrm>
            <a:off x="581755" y="5749646"/>
            <a:ext cx="11274552" cy="393192"/>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dirty="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a:t>
            </a:r>
            <a:br>
              <a:rPr lang="en-US" sz="1000" dirty="0"/>
            </a:br>
            <a:r>
              <a:rPr lang="en-US" sz="1000" dirty="0"/>
              <a:t>Developed by the Access AIR and AIR CREW Employee Resource Groups With Support From the AIR Diversity, Equity, and Inclusion Office</a:t>
            </a:r>
            <a:endParaRPr lang="en-US" dirty="0"/>
          </a:p>
        </p:txBody>
      </p:sp>
      <p:sp>
        <p:nvSpPr>
          <p:cNvPr id="2" name="Slide Number Placeholder 1">
            <a:extLst>
              <a:ext uri="{FF2B5EF4-FFF2-40B4-BE49-F238E27FC236}">
                <a16:creationId xmlns:a16="http://schemas.microsoft.com/office/drawing/2014/main" id="{FBC94D7F-963E-4600-B3C1-57250E290602}"/>
              </a:ext>
            </a:extLst>
          </p:cNvPr>
          <p:cNvSpPr>
            <a:spLocks noGrp="1"/>
          </p:cNvSpPr>
          <p:nvPr>
            <p:ph type="sldNum" sz="quarter" idx="10"/>
          </p:nvPr>
        </p:nvSpPr>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2287517689"/>
      </p:ext>
    </p:extLst>
  </p:cSld>
  <p:clrMapOvr>
    <a:masterClrMapping/>
  </p:clrMapOvr>
  <p:extLst>
    <p:ext uri="{DCECCB84-F9BA-43D5-87BE-67443E8EF086}">
      <p15:sldGuideLst xmlns:p15="http://schemas.microsoft.com/office/powerpoint/2012/main">
        <p15:guide id="1" orient="horz" pos="389">
          <p15:clr>
            <a:srgbClr val="FBAE40"/>
          </p15:clr>
        </p15:guide>
        <p15:guide id="2" pos="2880">
          <p15:clr>
            <a:srgbClr val="FBAE40"/>
          </p15:clr>
        </p15:guide>
        <p15:guide id="3" orient="horz" pos="47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descr="Logo of American Institutes for Research. Advancing Evidence. Improving Lives.">
            <a:extLst>
              <a:ext uri="{FF2B5EF4-FFF2-40B4-BE49-F238E27FC236}">
                <a16:creationId xmlns:a16="http://schemas.microsoft.com/office/drawing/2014/main" id="{1BB51598-7A40-455E-9938-488362FFB555}"/>
              </a:ext>
            </a:extLst>
          </p:cNvPr>
          <p:cNvPicPr>
            <a:picLocks noChangeAspect="1"/>
          </p:cNvPicPr>
          <p:nvPr/>
        </p:nvPicPr>
        <p:blipFill>
          <a:blip r:embed="rId3"/>
          <a:stretch>
            <a:fillRect/>
          </a:stretch>
        </p:blipFill>
        <p:spPr>
          <a:xfrm>
            <a:off x="9506712" y="549514"/>
            <a:ext cx="1847088" cy="935126"/>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094076"/>
            <a:ext cx="11139854" cy="791308"/>
          </a:xfrm>
          <a:prstGeom prst="rect">
            <a:avLst/>
          </a:prstGeom>
        </p:spPr>
        <p:txBody>
          <a:bodyPr anchor="b">
            <a:normAutofit/>
          </a:bodyPr>
          <a:lstStyle>
            <a:lvl1pPr algn="l">
              <a:defRPr sz="4800" b="0">
                <a:solidFill>
                  <a:schemeClr val="bg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a:prstGeom prst="rect">
            <a:avLst/>
          </a:prstGeom>
        </p:spPr>
        <p:txBody>
          <a:bodyPr>
            <a:normAutofit/>
          </a:bodyPr>
          <a:lstStyle>
            <a:lvl1pPr marL="0" indent="0">
              <a:buNone/>
              <a:defRPr sz="28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dirty="0"/>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a:prstGeom prst="rect">
            <a:avLst/>
          </a:prstGeom>
        </p:spPr>
        <p:txBody>
          <a:bodyPr>
            <a:normAutofit/>
          </a:bodyPr>
          <a:lstStyle>
            <a:lvl1pPr marL="0" indent="0">
              <a:spcBef>
                <a:spcPts val="0"/>
              </a:spcBef>
              <a:buNone/>
              <a:defRPr sz="16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dirty="0"/>
              <a:t>Presenter’s Name, Title | Second Presenter’s Name, Title</a:t>
            </a:r>
          </a:p>
          <a:p>
            <a:pPr lvl="0"/>
            <a:r>
              <a:rPr lang="en-US" dirty="0"/>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28"/>
            <a:ext cx="11139488" cy="1016633"/>
          </a:xfrm>
          <a:prstGeom prst="rect">
            <a:avLst/>
          </a:prstGeom>
        </p:spPr>
        <p:txBody>
          <a:bodyPr>
            <a:normAutofit/>
          </a:bodyPr>
          <a:lstStyle>
            <a:lvl1pPr marL="0" indent="0">
              <a:buNone/>
              <a:defRPr sz="20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dirty="0"/>
              <a:t>Presentation Purpose or Location | Month 2022</a:t>
            </a:r>
          </a:p>
        </p:txBody>
      </p:sp>
      <p:sp>
        <p:nvSpPr>
          <p:cNvPr id="10" name="AIR.ORG">
            <a:extLst>
              <a:ext uri="{FF2B5EF4-FFF2-40B4-BE49-F238E27FC236}">
                <a16:creationId xmlns:a16="http://schemas.microsoft.com/office/drawing/2014/main" id="{6D35682F-2DFC-6D4A-9319-B6DB0F0EC6C2}"/>
              </a:ext>
            </a:extLst>
          </p:cNvPr>
          <p:cNvSpPr txBox="1"/>
          <p:nvPr/>
        </p:nvSpPr>
        <p:spPr>
          <a:xfrm>
            <a:off x="457200" y="6385023"/>
            <a:ext cx="6096000" cy="276999"/>
          </a:xfrm>
          <a:prstGeom prst="rect">
            <a:avLst/>
          </a:prstGeom>
          <a:noFill/>
        </p:spPr>
        <p:txBody>
          <a:bodyPr wrap="square" lIns="0" anchor="b">
            <a:spAutoFit/>
          </a:bodyPr>
          <a:lstStyle/>
          <a:p>
            <a:pPr algn="l"/>
            <a:r>
              <a:rPr lang="en-US" sz="1200" b="0" i="0" spc="20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p:nvSpPr>
        <p:spPr>
          <a:xfrm>
            <a:off x="5638800" y="6415800"/>
            <a:ext cx="6096000" cy="215444"/>
          </a:xfrm>
          <a:prstGeom prst="rect">
            <a:avLst/>
          </a:prstGeom>
        </p:spPr>
        <p:txBody>
          <a:bodyPr rIns="0" anchor="b">
            <a:spAutoFit/>
          </a:bodyPr>
          <a:lstStyle/>
          <a:p>
            <a:pPr algn="r"/>
            <a:r>
              <a:rPr lang="en-US" sz="800" dirty="0">
                <a:solidFill>
                  <a:srgbClr val="D1EEFC"/>
                </a:solidFill>
              </a:rPr>
              <a:t>Copyright © 2022 American Institutes for Research®. All rights reserved.</a:t>
            </a:r>
          </a:p>
        </p:txBody>
      </p:sp>
      <p:sp>
        <p:nvSpPr>
          <p:cNvPr id="14" name="Content Placeholder 3">
            <a:extLst>
              <a:ext uri="{FF2B5EF4-FFF2-40B4-BE49-F238E27FC236}">
                <a16:creationId xmlns:a16="http://schemas.microsoft.com/office/drawing/2014/main" id="{CD16661F-EAE0-4C7F-9692-49D72C489D61}"/>
              </a:ext>
            </a:extLst>
          </p:cNvPr>
          <p:cNvSpPr>
            <a:spLocks noGrp="1"/>
          </p:cNvSpPr>
          <p:nvPr>
            <p:ph sz="quarter" idx="15" hasCustomPrompt="1"/>
          </p:nvPr>
        </p:nvSpPr>
        <p:spPr>
          <a:xfrm>
            <a:off x="457200" y="1755648"/>
            <a:ext cx="11139488" cy="347472"/>
          </a:xfrm>
          <a:prstGeom prst="rect">
            <a:avLst/>
          </a:prstGeo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spTree>
    <p:extLst>
      <p:ext uri="{BB962C8B-B14F-4D97-AF65-F5344CB8AC3E}">
        <p14:creationId xmlns:p14="http://schemas.microsoft.com/office/powerpoint/2010/main" val="1410420267"/>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457200" indent="-457200">
              <a:lnSpc>
                <a:spcPct val="125000"/>
              </a:lnSpc>
              <a:spcBef>
                <a:spcPts val="1800"/>
              </a:spcBef>
              <a:buClr>
                <a:schemeClr val="tx1"/>
              </a:buClr>
              <a:buFont typeface="+mj-lt"/>
              <a:buAutoNum type="arabicPeriod"/>
              <a:defRPr sz="2400" baseline="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baseline="0"/>
            </a:lvl4pPr>
            <a:lvl5pPr marL="2286000" indent="-457200">
              <a:lnSpc>
                <a:spcPct val="125000"/>
              </a:lnSpc>
              <a:spcBef>
                <a:spcPts val="600"/>
              </a:spcBef>
              <a:buClr>
                <a:schemeClr val="tx1"/>
              </a:buClr>
              <a:buFont typeface="+mj-lt"/>
              <a:buAutoNum type="alphaLcParenR"/>
              <a:defRPr sz="24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14" name="Slide Number Placeholder 13">
            <a:extLst>
              <a:ext uri="{FF2B5EF4-FFF2-40B4-BE49-F238E27FC236}">
                <a16:creationId xmlns:a16="http://schemas.microsoft.com/office/drawing/2014/main" id="{234F54C3-7635-4E62-89FF-B6191A425403}"/>
              </a:ext>
            </a:extLst>
          </p:cNvPr>
          <p:cNvSpPr>
            <a:spLocks noGrp="1"/>
          </p:cNvSpPr>
          <p:nvPr>
            <p:ph type="sldNum" sz="quarter" idx="11"/>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96589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Sixth Presenter</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64922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64261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4559808"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651662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9" name="Text Placeholder 5">
            <a:extLst>
              <a:ext uri="{FF2B5EF4-FFF2-40B4-BE49-F238E27FC236}">
                <a16:creationId xmlns:a16="http://schemas.microsoft.com/office/drawing/2014/main" id="{A2F0CD24-8114-4E2C-AC18-B932C2646CA9}"/>
              </a:ext>
            </a:extLst>
          </p:cNvPr>
          <p:cNvSpPr>
            <a:spLocks noGrp="1"/>
          </p:cNvSpPr>
          <p:nvPr>
            <p:ph type="body" sz="quarter" idx="56" hasCustomPrompt="1"/>
          </p:nvPr>
        </p:nvSpPr>
        <p:spPr>
          <a:xfrm>
            <a:off x="847344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30" name="Text Placeholder 5">
            <a:extLst>
              <a:ext uri="{FF2B5EF4-FFF2-40B4-BE49-F238E27FC236}">
                <a16:creationId xmlns:a16="http://schemas.microsoft.com/office/drawing/2014/main" id="{E4C0841A-6EE2-4F2D-B3CC-D9137A5B8755}"/>
              </a:ext>
            </a:extLst>
          </p:cNvPr>
          <p:cNvSpPr>
            <a:spLocks noGrp="1"/>
          </p:cNvSpPr>
          <p:nvPr>
            <p:ph type="body" sz="quarter" idx="57" hasCustomPrompt="1"/>
          </p:nvPr>
        </p:nvSpPr>
        <p:spPr>
          <a:xfrm>
            <a:off x="1042568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37" name="Slide Number Placeholder 36">
            <a:extLst>
              <a:ext uri="{FF2B5EF4-FFF2-40B4-BE49-F238E27FC236}">
                <a16:creationId xmlns:a16="http://schemas.microsoft.com/office/drawing/2014/main" id="{4FDE5293-E995-4342-9C55-5DAE83C71E94}"/>
              </a:ext>
            </a:extLst>
          </p:cNvPr>
          <p:cNvSpPr>
            <a:spLocks noGrp="1"/>
          </p:cNvSpPr>
          <p:nvPr>
            <p:ph type="sldNum" sz="quarter" idx="5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1225002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33897"/>
            <a:ext cx="11139854" cy="751487"/>
          </a:xfrm>
        </p:spPr>
        <p:txBody>
          <a:bodyPr anchor="b">
            <a:normAutofit/>
          </a:bodyPr>
          <a:lstStyle>
            <a:lvl1pPr algn="l">
              <a:defRPr sz="4800" b="1">
                <a:solidFill>
                  <a:schemeClr val="accent1"/>
                </a:solidFill>
                <a:latin typeface="+mj-lt"/>
                <a:ea typeface="Tahoma" panose="020B0604030504040204" pitchFamily="34" charset="0"/>
                <a:cs typeface="Arial" panose="020B0604020202020204" pitchFamily="34" charset="0"/>
              </a:defRPr>
            </a:lvl1pPr>
          </a:lstStyle>
          <a:p>
            <a:r>
              <a:rPr lang="en-US" dirty="0"/>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276705"/>
            <a:ext cx="11139854" cy="697727"/>
          </a:xfrm>
          <a:prstGeom prst="rect">
            <a:avLst/>
          </a:prstGeom>
        </p:spPr>
        <p:txBody>
          <a:bodyPr anchor="t">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457200" y="4118811"/>
            <a:ext cx="11139854" cy="791308"/>
          </a:xfrm>
          <a:prstGeom prst="rect">
            <a:avLst/>
          </a:prstGeom>
        </p:spPr>
        <p:txBody>
          <a:bodyPr>
            <a:noAutofit/>
          </a:bodyPr>
          <a:lstStyle>
            <a:lvl1pPr marL="0" indent="0">
              <a:spcBef>
                <a:spcPts val="0"/>
              </a:spcBef>
              <a:buNone/>
              <a:defRPr sz="1600">
                <a:solidFill>
                  <a:schemeClr val="tx2"/>
                </a:solidFill>
              </a:defRPr>
            </a:lvl1pPr>
          </a:lstStyle>
          <a:p>
            <a:pPr lvl="0"/>
            <a:r>
              <a:rPr lang="en-US" dirty="0"/>
              <a:t>Presenter’s Name, Title | Second Presenter’s Name, Title</a:t>
            </a:r>
          </a:p>
          <a:p>
            <a:pPr lvl="0"/>
            <a:r>
              <a:rPr lang="en-US" dirty="0"/>
              <a:t>email.address@air.org or internal.group.email@air.org</a:t>
            </a:r>
          </a:p>
        </p:txBody>
      </p:sp>
      <p:sp>
        <p:nvSpPr>
          <p:cNvPr id="17" name="Location | Date">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457200" y="4990329"/>
            <a:ext cx="11139488" cy="985856"/>
          </a:xfrm>
          <a:prstGeom prst="rect">
            <a:avLst/>
          </a:prstGeom>
        </p:spPr>
        <p:txBody>
          <a:bodyPr>
            <a:normAutofit/>
          </a:bodyPr>
          <a:lstStyle>
            <a:lvl1pPr marL="0" indent="0">
              <a:buNone/>
              <a:defRPr sz="2000">
                <a:solidFill>
                  <a:schemeClr val="tx2"/>
                </a:solidFill>
              </a:defRPr>
            </a:lvl1pPr>
          </a:lstStyle>
          <a:p>
            <a:pPr lvl="0"/>
            <a:r>
              <a:rPr lang="en-US" dirty="0"/>
              <a:t>Presentation Purpose or Location | Month 2022</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385023"/>
            <a:ext cx="6096000" cy="276999"/>
          </a:xfrm>
          <a:prstGeom prst="rect">
            <a:avLst/>
          </a:prstGeom>
          <a:noFill/>
        </p:spPr>
        <p:txBody>
          <a:bodyPr wrap="square" lIns="0" anchor="b">
            <a:spAutoFit/>
          </a:bodyPr>
          <a:lstStyle/>
          <a:p>
            <a:pPr algn="l"/>
            <a:r>
              <a:rPr lang="en-US" sz="1200" b="0" i="0" spc="200" dirty="0">
                <a:solidFill>
                  <a:schemeClr val="accent1"/>
                </a:solidFill>
                <a:latin typeface="Calibri"/>
                <a:ea typeface="Calibri"/>
                <a:cs typeface="Calibri"/>
              </a:rPr>
              <a:t>AMERICAN INSTITUTES FOR RESEARCH® | AIR.ORG</a:t>
            </a:r>
          </a:p>
        </p:txBody>
      </p:sp>
      <p:pic>
        <p:nvPicPr>
          <p:cNvPr id="12" name="Picture 11" descr="Logo of American Institutes for Research. Advancing Evidence. Improving Lives.">
            <a:extLst>
              <a:ext uri="{FF2B5EF4-FFF2-40B4-BE49-F238E27FC236}">
                <a16:creationId xmlns:a16="http://schemas.microsoft.com/office/drawing/2014/main" id="{5BB3797C-3F83-431F-8328-82860B75C0CC}"/>
              </a:ext>
            </a:extLst>
          </p:cNvPr>
          <p:cNvPicPr>
            <a:picLocks noChangeAspect="1"/>
          </p:cNvPicPr>
          <p:nvPr userDrawn="1"/>
        </p:nvPicPr>
        <p:blipFill>
          <a:blip r:embed="rId3"/>
          <a:stretch>
            <a:fillRect/>
          </a:stretch>
        </p:blipFill>
        <p:spPr>
          <a:xfrm>
            <a:off x="9524529" y="549514"/>
            <a:ext cx="1810512" cy="936471"/>
          </a:xfrm>
          <a:prstGeom prst="rect">
            <a:avLst/>
          </a:prstGeom>
        </p:spPr>
      </p:pic>
      <p:sp>
        <p:nvSpPr>
          <p:cNvPr id="13" name="Rectangle 12">
            <a:extLst>
              <a:ext uri="{FF2B5EF4-FFF2-40B4-BE49-F238E27FC236}">
                <a16:creationId xmlns:a16="http://schemas.microsoft.com/office/drawing/2014/main" id="{B4C3CEE0-EEEC-464B-B489-FF018AE7127D}"/>
              </a:ext>
            </a:extLst>
          </p:cNvPr>
          <p:cNvSpPr/>
          <p:nvPr userDrawn="1"/>
        </p:nvSpPr>
        <p:spPr>
          <a:xfrm>
            <a:off x="5638800" y="6415800"/>
            <a:ext cx="6096000" cy="215444"/>
          </a:xfrm>
          <a:prstGeom prst="rect">
            <a:avLst/>
          </a:prstGeom>
        </p:spPr>
        <p:txBody>
          <a:bodyPr rIns="0" anchor="b">
            <a:spAutoFit/>
          </a:bodyPr>
          <a:lstStyle/>
          <a:p>
            <a:pPr algn="r"/>
            <a:r>
              <a:rPr lang="en-US" sz="800" dirty="0">
                <a:solidFill>
                  <a:schemeClr val="accent1"/>
                </a:solidFill>
              </a:rPr>
              <a:t>Copyright © 2022 American Institutes for Research®. All rights reserved.</a:t>
            </a:r>
          </a:p>
        </p:txBody>
      </p:sp>
      <p:sp>
        <p:nvSpPr>
          <p:cNvPr id="11" name="Content Placeholder 3">
            <a:extLst>
              <a:ext uri="{FF2B5EF4-FFF2-40B4-BE49-F238E27FC236}">
                <a16:creationId xmlns:a16="http://schemas.microsoft.com/office/drawing/2014/main" id="{6ECF48EF-0655-45E3-8B35-46300028B782}"/>
              </a:ext>
            </a:extLst>
          </p:cNvPr>
          <p:cNvSpPr>
            <a:spLocks noGrp="1"/>
          </p:cNvSpPr>
          <p:nvPr>
            <p:ph sz="quarter" idx="15" hasCustomPrompt="1"/>
          </p:nvPr>
        </p:nvSpPr>
        <p:spPr>
          <a:xfrm>
            <a:off x="457200" y="1755648"/>
            <a:ext cx="11139488" cy="347472"/>
          </a:xfrm>
        </p:spPr>
        <p:txBody>
          <a:bodyPr>
            <a:noAutofit/>
          </a:bodyPr>
          <a:lstStyle>
            <a:lvl1pPr marL="0" indent="0">
              <a:buNone/>
              <a:defRPr sz="18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r>
              <a:rPr lang="en-US" dirty="0"/>
              <a:t>AIR Internal Group Name: Subgroup OR SERVICE LINE OR GRANT NAME</a:t>
            </a:r>
          </a:p>
        </p:txBody>
      </p:sp>
    </p:spTree>
    <p:extLst>
      <p:ext uri="{BB962C8B-B14F-4D97-AF65-F5344CB8AC3E}">
        <p14:creationId xmlns:p14="http://schemas.microsoft.com/office/powerpoint/2010/main" val="197272578"/>
      </p:ext>
    </p:extLst>
  </p:cSld>
  <p:clrMapOvr>
    <a:masterClrMapping/>
  </p:clrMapOvr>
  <p:extLst>
    <p:ext uri="{DCECCB84-F9BA-43D5-87BE-67443E8EF086}">
      <p15:sldGuideLst xmlns:p15="http://schemas.microsoft.com/office/powerpoint/2012/main">
        <p15:guide id="1" orient="horz" pos="2160">
          <p15:clr>
            <a:srgbClr val="FBAE40"/>
          </p15:clr>
        </p15:guide>
        <p15:guide id="2" pos="7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p:spPr>
        <p:txBody>
          <a:bodyPr/>
          <a:lstStyle>
            <a:lvl1pPr>
              <a:defRPr/>
            </a:lvl1pPr>
          </a:lstStyle>
          <a:p>
            <a:r>
              <a:rPr lang="en-US" dirty="0"/>
              <a:t>Agenda</a:t>
            </a:r>
          </a:p>
        </p:txBody>
      </p:sp>
      <p:sp>
        <p:nvSpPr>
          <p:cNvPr id="24" name="Text Placeholder"/>
          <p:cNvSpPr>
            <a:spLocks noGrp="1"/>
          </p:cNvSpPr>
          <p:nvPr userDrawn="1">
            <p:ph type="body" sz="quarter" idx="10" hasCustomPrompt="1"/>
          </p:nvPr>
        </p:nvSpPr>
        <p:spPr>
          <a:xfrm>
            <a:off x="458724" y="1307592"/>
            <a:ext cx="11274552" cy="4498848"/>
          </a:xfrm>
        </p:spPr>
        <p:txBody>
          <a:bodyPr tIns="0" anchor="t" anchorCtr="0">
            <a:normAutofit/>
          </a:bodyPr>
          <a:lstStyle>
            <a:lvl1pPr marL="457200" indent="-457200">
              <a:lnSpc>
                <a:spcPct val="125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12" name="Slide Number Placeholder 11">
            <a:extLst>
              <a:ext uri="{FF2B5EF4-FFF2-40B4-BE49-F238E27FC236}">
                <a16:creationId xmlns:a16="http://schemas.microsoft.com/office/drawing/2014/main" id="{B8850D6F-B6A5-47AE-BDD2-F3D0D0FACC23}"/>
              </a:ext>
            </a:extLst>
          </p:cNvPr>
          <p:cNvSpPr>
            <a:spLocks noGrp="1"/>
          </p:cNvSpPr>
          <p:nvPr>
            <p:ph type="sldNum" sz="quarter" idx="11"/>
          </p:nvPr>
        </p:nvSpPr>
        <p:spPr/>
        <p:txBody>
          <a:bodyPr/>
          <a:lstStyle/>
          <a:p>
            <a:fld id="{94E452FC-20A0-4DC1-8F4F-629A5A706398}" type="slidenum">
              <a:rPr lang="en-US" smtClean="0"/>
              <a:t>‹#›</a:t>
            </a:fld>
            <a:endParaRPr lang="en-US" dirty="0"/>
          </a:p>
        </p:txBody>
      </p:sp>
    </p:spTree>
    <p:extLst>
      <p:ext uri="{BB962C8B-B14F-4D97-AF65-F5344CB8AC3E}">
        <p14:creationId xmlns:p14="http://schemas.microsoft.com/office/powerpoint/2010/main" val="90049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of American Institutes for Research. Advancing Evidence. Improving Lives.">
            <a:extLst>
              <a:ext uri="{FF2B5EF4-FFF2-40B4-BE49-F238E27FC236}">
                <a16:creationId xmlns:a16="http://schemas.microsoft.com/office/drawing/2014/main" id="{93DA0603-0830-4DD9-B2AA-72CD1BAA6570}"/>
              </a:ext>
            </a:extLst>
          </p:cNvPr>
          <p:cNvPicPr>
            <a:picLocks noChangeAspect="1"/>
          </p:cNvPicPr>
          <p:nvPr userDrawn="1"/>
        </p:nvPicPr>
        <p:blipFill>
          <a:blip r:embed="rId3"/>
          <a:srcRect/>
          <a:stretch/>
        </p:blipFill>
        <p:spPr>
          <a:xfrm>
            <a:off x="9961624" y="554774"/>
            <a:ext cx="1377873" cy="712387"/>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p:spPr>
        <p:txBody>
          <a:bodyPr anchor="b">
            <a:normAutofit/>
          </a:bodyPr>
          <a:lstStyle>
            <a:lvl1pPr algn="l">
              <a:defRPr sz="4500" b="1">
                <a:solidFill>
                  <a:schemeClr val="accent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0" y="3842377"/>
            <a:ext cx="10515599" cy="1655762"/>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Slide Number Placeholder 15">
            <a:extLst>
              <a:ext uri="{FF2B5EF4-FFF2-40B4-BE49-F238E27FC236}">
                <a16:creationId xmlns:a16="http://schemas.microsoft.com/office/drawing/2014/main" id="{91083FA0-9EF2-4A16-97E2-31A191960553}"/>
              </a:ext>
            </a:extLst>
          </p:cNvPr>
          <p:cNvSpPr>
            <a:spLocks noGrp="1"/>
          </p:cNvSpPr>
          <p:nvPr>
            <p:ph type="sldNum" sz="quarter" idx="10"/>
          </p:nvPr>
        </p:nvSpPr>
        <p:spPr/>
        <p:txBody>
          <a:bodyPr/>
          <a:lstStyle/>
          <a:p>
            <a:fld id="{C09AE16C-ACDD-4489-916D-57982D52A9AF}" type="slidenum">
              <a:rPr lang="en-US" smtClean="0"/>
              <a:t>‹#›</a:t>
            </a:fld>
            <a:endParaRPr lang="en-US" dirty="0"/>
          </a:p>
        </p:txBody>
      </p:sp>
      <p:sp>
        <p:nvSpPr>
          <p:cNvPr id="17" name="AIR.org">
            <a:extLst>
              <a:ext uri="{FF2B5EF4-FFF2-40B4-BE49-F238E27FC236}">
                <a16:creationId xmlns:a16="http://schemas.microsoft.com/office/drawing/2014/main" id="{0C6FAC9E-8B25-418E-8957-93C71669516D}"/>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1014647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0" y="1307592"/>
            <a:ext cx="11274425" cy="4498848"/>
          </a:xfr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3" name="Slide Number Placeholder 12">
            <a:extLst>
              <a:ext uri="{FF2B5EF4-FFF2-40B4-BE49-F238E27FC236}">
                <a16:creationId xmlns:a16="http://schemas.microsoft.com/office/drawing/2014/main" id="{F43DAFD7-E384-4D7D-B2FA-13C18A42FA44}"/>
              </a:ext>
            </a:extLst>
          </p:cNvPr>
          <p:cNvSpPr>
            <a:spLocks noGrp="1"/>
          </p:cNvSpPr>
          <p:nvPr>
            <p:ph type="sldNum" sz="quarter" idx="18"/>
          </p:nvPr>
        </p:nvSpPr>
        <p:spPr/>
        <p:txBody>
          <a:bodyPr/>
          <a:lstStyle/>
          <a:p>
            <a:fld id="{1482C961-0223-46C8-A4D1-0E459D437518}" type="slidenum">
              <a:rPr lang="en-US" smtClean="0"/>
              <a:t>‹#›</a:t>
            </a:fld>
            <a:endParaRPr lang="en-US" dirty="0"/>
          </a:p>
        </p:txBody>
      </p:sp>
    </p:spTree>
    <p:extLst>
      <p:ext uri="{BB962C8B-B14F-4D97-AF65-F5344CB8AC3E}">
        <p14:creationId xmlns:p14="http://schemas.microsoft.com/office/powerpoint/2010/main" val="1155002068"/>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800"/>
              </a:spcBef>
              <a:buClr>
                <a:schemeClr val="tx1"/>
              </a:buClr>
              <a:buNone/>
              <a:defRPr sz="2400">
                <a:solidFill>
                  <a:schemeClr val="tx2"/>
                </a:solidFill>
              </a:defRPr>
            </a:lvl1pPr>
            <a:lvl2pPr marL="320040" indent="-320040">
              <a:lnSpc>
                <a:spcPct val="125000"/>
              </a:lnSpc>
              <a:spcBef>
                <a:spcPts val="600"/>
              </a:spcBef>
              <a:buClr>
                <a:schemeClr val="tx1"/>
              </a:buClr>
              <a:buFont typeface="Times New Roman" panose="02020603050405020304" pitchFamily="18" charset="0"/>
              <a:buChar char="•"/>
              <a:defRPr sz="2400">
                <a:solidFill>
                  <a:schemeClr val="tx2"/>
                </a:solidFill>
              </a:defRPr>
            </a:lvl2pPr>
            <a:lvl3pPr marL="640080" indent="-320040">
              <a:lnSpc>
                <a:spcPct val="125000"/>
              </a:lnSpc>
              <a:spcBef>
                <a:spcPts val="600"/>
              </a:spcBef>
              <a:buClr>
                <a:schemeClr val="tx1"/>
              </a:buClr>
              <a:buFont typeface="Arial Narrow" panose="020B0606020202030204" pitchFamily="34" charset="0"/>
              <a:buChar char="–"/>
              <a:defRPr sz="2400">
                <a:solidFill>
                  <a:schemeClr val="tx2"/>
                </a:solidFill>
              </a:defRPr>
            </a:lvl3pPr>
            <a:lvl4pPr marL="960120" indent="-320040">
              <a:lnSpc>
                <a:spcPct val="125000"/>
              </a:lnSpc>
              <a:spcBef>
                <a:spcPts val="600"/>
              </a:spcBef>
              <a:buClr>
                <a:schemeClr val="tx1"/>
              </a:buClr>
              <a:buFont typeface="Arial Narrow" panose="020B0606020202030204" pitchFamily="34" charset="0"/>
              <a:buChar char="»"/>
              <a:defRPr sz="2400">
                <a:solidFill>
                  <a:schemeClr val="tx2"/>
                </a:solidFill>
              </a:defRPr>
            </a:lvl4pPr>
            <a:lvl5pPr marL="1280160" indent="-320040">
              <a:lnSpc>
                <a:spcPct val="125000"/>
              </a:lnSpc>
              <a:spcBef>
                <a:spcPts val="600"/>
              </a:spcBef>
              <a:buClr>
                <a:schemeClr val="tx1"/>
              </a:buClr>
              <a:buFont typeface="Arial Narrow" panose="020B0606020202030204" pitchFamily="34" charset="0"/>
              <a:buChar char="◦"/>
              <a:defRPr sz="2400">
                <a:solidFill>
                  <a:schemeClr val="tx2"/>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Slide Number Placeholder 13">
            <a:extLst>
              <a:ext uri="{FF2B5EF4-FFF2-40B4-BE49-F238E27FC236}">
                <a16:creationId xmlns:a16="http://schemas.microsoft.com/office/drawing/2014/main" id="{CCF250AB-9EA3-420D-96A3-CC31A6CC7B7F}"/>
              </a:ext>
            </a:extLst>
          </p:cNvPr>
          <p:cNvSpPr>
            <a:spLocks noGrp="1"/>
          </p:cNvSpPr>
          <p:nvPr>
            <p:ph type="sldNum" sz="quarter" idx="18"/>
          </p:nvPr>
        </p:nvSpPr>
        <p:spPr/>
        <p:txBody>
          <a:bodyPr/>
          <a:lstStyle/>
          <a:p>
            <a:fld id="{4EF7AB4E-9590-43FC-90BB-6CE9EBCADC39}" type="slidenum">
              <a:rPr lang="en-US" smtClean="0"/>
              <a:t>‹#›</a:t>
            </a:fld>
            <a:endParaRPr lang="en-US" dirty="0"/>
          </a:p>
        </p:txBody>
      </p:sp>
    </p:spTree>
    <p:extLst>
      <p:ext uri="{BB962C8B-B14F-4D97-AF65-F5344CB8AC3E}">
        <p14:creationId xmlns:p14="http://schemas.microsoft.com/office/powerpoint/2010/main" val="379656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solidFill>
            <a:schemeClr val="accent6"/>
          </a:solidFill>
        </p:spPr>
        <p:txBody>
          <a:bodyPr lIns="118872" rIns="118872">
            <a:noAutofit/>
          </a:bodyPr>
          <a:lstStyle>
            <a:lvl1pPr marL="0" indent="0">
              <a:buNone/>
              <a:defRPr sz="2000"/>
            </a:lvl1pPr>
            <a:lvl2pPr>
              <a:defRPr sz="2000"/>
            </a:lvl2pPr>
            <a:lvl3pPr>
              <a:defRPr sz="2000"/>
            </a:lvl3pPr>
            <a:lvl4pPr>
              <a:defRPr sz="2000"/>
            </a:lvl4pPr>
            <a:lvl5pPr>
              <a:defRPr sz="20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3"/>
            <a:ext cx="11277600" cy="3171825"/>
          </a:xfrm>
        </p:spPr>
        <p:txBody>
          <a:bodyPr>
            <a:normAutofit/>
          </a:bodyPr>
          <a:lstStyle>
            <a:lvl1pPr>
              <a:defRPr sz="2000"/>
            </a:lvl1pPr>
            <a:lvl2pPr>
              <a:defRPr sz="2000"/>
            </a:lvl2pPr>
            <a:lvl3pP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9372600" cy="338328"/>
          </a:xfrm>
        </p:spPr>
        <p:txBody>
          <a:bodyPr>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5" name="Slide Number Placeholder 14">
            <a:extLst>
              <a:ext uri="{FF2B5EF4-FFF2-40B4-BE49-F238E27FC236}">
                <a16:creationId xmlns:a16="http://schemas.microsoft.com/office/drawing/2014/main" id="{289EAB83-CF59-4300-9FC9-03AC8AF4ECAD}"/>
              </a:ext>
            </a:extLst>
          </p:cNvPr>
          <p:cNvSpPr>
            <a:spLocks noGrp="1"/>
          </p:cNvSpPr>
          <p:nvPr>
            <p:ph type="sldNum" sz="quarter" idx="21"/>
          </p:nvPr>
        </p:nvSpPr>
        <p:spPr/>
        <p:txBody>
          <a:bodyPr/>
          <a:lstStyle/>
          <a:p>
            <a:fld id="{4E8FCC9E-18AB-481E-B829-16994BE6CBD5}" type="slidenum">
              <a:rPr lang="en-US" smtClean="0"/>
              <a:t>‹#›</a:t>
            </a:fld>
            <a:endParaRPr lang="en-US" dirty="0"/>
          </a:p>
        </p:txBody>
      </p:sp>
    </p:spTree>
    <p:extLst>
      <p:ext uri="{BB962C8B-B14F-4D97-AF65-F5344CB8AC3E}">
        <p14:creationId xmlns:p14="http://schemas.microsoft.com/office/powerpoint/2010/main" val="917858832"/>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200" b="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1E046CC7-33CA-0343-B226-D13B5AA5BB3C}"/>
              </a:ext>
            </a:extLst>
          </p:cNvPr>
          <p:cNvCxnSpPr/>
          <p:nvPr/>
        </p:nvCxnSpPr>
        <p:spPr>
          <a:xfrm>
            <a:off x="457203"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a:xfrm>
            <a:off x="457203" y="6422601"/>
            <a:ext cx="243015" cy="246221"/>
          </a:xfrm>
          <a:prstGeom prst="rect">
            <a:avLst/>
          </a:prstGeom>
        </p:spPr>
        <p:txBody>
          <a:bodyPr/>
          <a:lstStyle/>
          <a:p>
            <a:fld id="{5CF82766-205D-4B98-9ADB-5FAEABE7E37F}" type="slidenum">
              <a:rPr lang="en-US" smtClean="0"/>
              <a:t>‹#›</a:t>
            </a:fld>
            <a:endParaRPr lang="en-US"/>
          </a:p>
        </p:txBody>
      </p:sp>
      <p:sp>
        <p:nvSpPr>
          <p:cNvPr id="13" name="Rectangle 12">
            <a:extLst>
              <a:ext uri="{FF2B5EF4-FFF2-40B4-BE49-F238E27FC236}">
                <a16:creationId xmlns:a16="http://schemas.microsoft.com/office/drawing/2014/main" id="{91C596E0-6C88-4EF6-AF29-E3022BD5C5A0}"/>
              </a:ext>
            </a:extLst>
          </p:cNvPr>
          <p:cNvSpPr/>
          <p:nvPr/>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EDA2651B-B4B2-453E-9CF7-5128E8DDD907}"/>
              </a:ext>
            </a:extLst>
          </p:cNvPr>
          <p:cNvCxnSpPr/>
          <p:nvPr/>
        </p:nvCxnSpPr>
        <p:spPr>
          <a:xfrm>
            <a:off x="457200"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pic>
        <p:nvPicPr>
          <p:cNvPr id="17" name="Picture 16" descr="Logo of American Institutes for Research. Advancing Evidence. Improving Lives.">
            <a:extLst>
              <a:ext uri="{FF2B5EF4-FFF2-40B4-BE49-F238E27FC236}">
                <a16:creationId xmlns:a16="http://schemas.microsoft.com/office/drawing/2014/main" id="{D98B1011-931F-4853-AC5A-0DB1B77853EE}"/>
              </a:ext>
            </a:extLst>
          </p:cNvPr>
          <p:cNvPicPr>
            <a:picLocks noChangeAspect="1"/>
          </p:cNvPicPr>
          <p:nvPr/>
        </p:nvPicPr>
        <p:blipFill>
          <a:blip r:embed="rId3"/>
          <a:stretch>
            <a:fillRect/>
          </a:stretch>
        </p:blipFill>
        <p:spPr>
          <a:xfrm>
            <a:off x="9506712" y="549514"/>
            <a:ext cx="1847088" cy="935126"/>
          </a:xfrm>
          <a:prstGeom prst="rect">
            <a:avLst/>
          </a:prstGeom>
        </p:spPr>
      </p:pic>
      <p:sp>
        <p:nvSpPr>
          <p:cNvPr id="18" name="AIR.org">
            <a:extLst>
              <a:ext uri="{FF2B5EF4-FFF2-40B4-BE49-F238E27FC236}">
                <a16:creationId xmlns:a16="http://schemas.microsoft.com/office/drawing/2014/main" id="{FEEE5E4E-FC46-4E4C-8B5D-AC1F33E4D851}"/>
              </a:ext>
            </a:extLst>
          </p:cNvPr>
          <p:cNvSpPr txBox="1"/>
          <p:nvPr/>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spTree>
    <p:extLst>
      <p:ext uri="{BB962C8B-B14F-4D97-AF65-F5344CB8AC3E}">
        <p14:creationId xmlns:p14="http://schemas.microsoft.com/office/powerpoint/2010/main" val="1414129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dirty="0"/>
              <a:t>Left and Right Content Placeholders</a:t>
            </a:r>
          </a:p>
        </p:txBody>
      </p:sp>
      <p:sp>
        <p:nvSpPr>
          <p:cNvPr id="3" name="Left Content"/>
          <p:cNvSpPr>
            <a:spLocks noGrp="1"/>
          </p:cNvSpPr>
          <p:nvPr>
            <p:ph sz="half" idx="1" hasCustomPrompt="1"/>
          </p:nvPr>
        </p:nvSpPr>
        <p:spPr>
          <a:xfrm>
            <a:off x="457200"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p:spPr>
        <p:txBody>
          <a:bodyPr>
            <a:noAutofit/>
          </a:bodyPr>
          <a:lstStyle>
            <a:lvl1pPr>
              <a:defRPr sz="2400"/>
            </a:lvl1pPr>
            <a:lvl2pPr>
              <a:defRPr sz="2400"/>
            </a:lvl2pPr>
            <a:lvl3pPr>
              <a:defRPr sz="2400"/>
            </a:lvl3pPr>
            <a:lvl4pPr>
              <a:defRPr sz="2400"/>
            </a:lvl4pPr>
            <a:lvl5pPr>
              <a:defRPr sz="24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Font typeface="Arial" panose="020B0604020202020204" pitchFamily="34" charse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5" name="Slide Number Placeholder 14">
            <a:extLst>
              <a:ext uri="{FF2B5EF4-FFF2-40B4-BE49-F238E27FC236}">
                <a16:creationId xmlns:a16="http://schemas.microsoft.com/office/drawing/2014/main" id="{DD06A1FA-9115-42B5-B882-B58BB9D24AD0}"/>
              </a:ext>
            </a:extLst>
          </p:cNvPr>
          <p:cNvSpPr>
            <a:spLocks noGrp="1"/>
          </p:cNvSpPr>
          <p:nvPr>
            <p:ph type="sldNum" sz="quarter" idx="18"/>
          </p:nvPr>
        </p:nvSpPr>
        <p:spPr/>
        <p:txBody>
          <a:bodyPr/>
          <a:lstStyle/>
          <a:p>
            <a:fld id="{5F9F120C-8EFA-4E40-B855-F5B2D5C2F4E7}" type="slidenum">
              <a:rPr lang="en-US" smtClean="0"/>
              <a:t>‹#›</a:t>
            </a:fld>
            <a:endParaRPr lang="en-US" dirty="0"/>
          </a:p>
        </p:txBody>
      </p:sp>
    </p:spTree>
    <p:extLst>
      <p:ext uri="{BB962C8B-B14F-4D97-AF65-F5344CB8AC3E}">
        <p14:creationId xmlns:p14="http://schemas.microsoft.com/office/powerpoint/2010/main" val="3357498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0"/>
            <a:ext cx="11274552" cy="1051560"/>
          </a:xfrm>
        </p:spPr>
        <p:txBody>
          <a:bodyPr/>
          <a:lstStyle/>
          <a:p>
            <a:r>
              <a:rPr lang="en-US" dirty="0"/>
              <a:t>Ordered List Layout</a:t>
            </a:r>
          </a:p>
        </p:txBody>
      </p:sp>
      <p:sp>
        <p:nvSpPr>
          <p:cNvPr id="5" name="Content"/>
          <p:cNvSpPr>
            <a:spLocks noGrp="1"/>
          </p:cNvSpPr>
          <p:nvPr>
            <p:ph sz="quarter" idx="17" hasCustomPrompt="1"/>
          </p:nvPr>
        </p:nvSpPr>
        <p:spPr>
          <a:xfrm>
            <a:off x="457200" y="1307592"/>
            <a:ext cx="11274552" cy="4498848"/>
          </a:xfrm>
        </p:spPr>
        <p:txBody>
          <a:bodyPr>
            <a:normAutofit/>
          </a:bodyPr>
          <a:lstStyle>
            <a:lvl1pPr marL="457200" indent="-457200">
              <a:lnSpc>
                <a:spcPct val="125000"/>
              </a:lnSpc>
              <a:spcBef>
                <a:spcPts val="600"/>
              </a:spcBef>
              <a:buClr>
                <a:schemeClr val="tx2"/>
              </a:buClr>
              <a:buFont typeface="+mj-lt"/>
              <a:buAutoNum type="arabicPeriod"/>
              <a:defRPr sz="2400" baseline="0"/>
            </a:lvl1pPr>
            <a:lvl2pPr marL="914400" indent="-457200">
              <a:lnSpc>
                <a:spcPct val="125000"/>
              </a:lnSpc>
              <a:spcBef>
                <a:spcPts val="600"/>
              </a:spcBef>
              <a:buClr>
                <a:schemeClr val="tx2"/>
              </a:buClr>
              <a:buFont typeface="+mj-lt"/>
              <a:buAutoNum type="alphaLcPeriod"/>
              <a:defRPr sz="2400"/>
            </a:lvl2pPr>
            <a:lvl3pPr marL="1371600" indent="-457200">
              <a:lnSpc>
                <a:spcPct val="125000"/>
              </a:lnSpc>
              <a:spcBef>
                <a:spcPts val="600"/>
              </a:spcBef>
              <a:buClr>
                <a:schemeClr val="tx2"/>
              </a:buClr>
              <a:buFont typeface="+mj-lt"/>
              <a:buAutoNum type="romanLcPeriod"/>
              <a:defRPr sz="2400"/>
            </a:lvl3pPr>
            <a:lvl4pPr marL="1828800" indent="-457200">
              <a:lnSpc>
                <a:spcPct val="125000"/>
              </a:lnSpc>
              <a:spcBef>
                <a:spcPts val="600"/>
              </a:spcBef>
              <a:buClr>
                <a:schemeClr val="tx2"/>
              </a:buClr>
              <a:buSzPct val="100000"/>
              <a:buFont typeface="+mj-lt"/>
              <a:buAutoNum type="arabicParenR"/>
              <a:defRPr sz="2400"/>
            </a:lvl4pPr>
            <a:lvl5pPr marL="2286000" indent="-457200">
              <a:lnSpc>
                <a:spcPct val="125000"/>
              </a:lnSpc>
              <a:spcBef>
                <a:spcPts val="600"/>
              </a:spcBef>
              <a:buClr>
                <a:schemeClr val="tx2"/>
              </a:buClr>
              <a:buFont typeface="+mj-lt"/>
              <a:buAutoNum type="alphaLcParenR"/>
              <a:defRPr sz="240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Slide Number Placeholder 13">
            <a:extLst>
              <a:ext uri="{FF2B5EF4-FFF2-40B4-BE49-F238E27FC236}">
                <a16:creationId xmlns:a16="http://schemas.microsoft.com/office/drawing/2014/main" id="{A9D545EE-5F80-4DE0-9C83-A4B9A1B64A57}"/>
              </a:ext>
            </a:extLst>
          </p:cNvPr>
          <p:cNvSpPr>
            <a:spLocks noGrp="1"/>
          </p:cNvSpPr>
          <p:nvPr>
            <p:ph type="sldNum" sz="quarter" idx="18"/>
          </p:nvPr>
        </p:nvSpPr>
        <p:spPr/>
        <p:txBody>
          <a:bodyPr/>
          <a:lstStyle/>
          <a:p>
            <a:fld id="{CDFF1867-F106-4D65-A5C4-D95644196D8E}" type="slidenum">
              <a:rPr lang="en-US" smtClean="0"/>
              <a:t>‹#›</a:t>
            </a:fld>
            <a:endParaRPr lang="en-US" dirty="0"/>
          </a:p>
        </p:txBody>
      </p:sp>
    </p:spTree>
    <p:extLst>
      <p:ext uri="{BB962C8B-B14F-4D97-AF65-F5344CB8AC3E}">
        <p14:creationId xmlns:p14="http://schemas.microsoft.com/office/powerpoint/2010/main" val="3734468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Left and Right Ordered Lists Layout</a:t>
            </a:r>
          </a:p>
        </p:txBody>
      </p:sp>
      <p:sp>
        <p:nvSpPr>
          <p:cNvPr id="14" name="Left Content"/>
          <p:cNvSpPr>
            <a:spLocks noGrp="1"/>
          </p:cNvSpPr>
          <p:nvPr>
            <p:ph sz="quarter" idx="18" hasCustomPrompt="1"/>
          </p:nvPr>
        </p:nvSpPr>
        <p:spPr>
          <a:xfrm>
            <a:off x="457200"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307592"/>
            <a:ext cx="5568696" cy="4498848"/>
          </a:xfrm>
        </p:spPr>
        <p:txBody>
          <a:bodyPr>
            <a:normAutofit/>
          </a:bodyPr>
          <a:lstStyle>
            <a:lvl1pPr marL="457200" indent="-457200">
              <a:lnSpc>
                <a:spcPct val="125000"/>
              </a:lnSpc>
              <a:spcBef>
                <a:spcPts val="600"/>
              </a:spcBef>
              <a:buClr>
                <a:schemeClr val="tx1"/>
              </a:buClr>
              <a:buFont typeface="+mj-lt"/>
              <a:buAutoNum type="arabicPeriod"/>
              <a:defRPr sz="2400"/>
            </a:lvl1pPr>
            <a:lvl2pPr marL="914400" indent="-457200">
              <a:lnSpc>
                <a:spcPct val="125000"/>
              </a:lnSpc>
              <a:spcBef>
                <a:spcPts val="600"/>
              </a:spcBef>
              <a:buClr>
                <a:schemeClr val="tx1"/>
              </a:buClr>
              <a:buFont typeface="+mj-lt"/>
              <a:buAutoNum type="alphaLcPeriod"/>
              <a:defRPr sz="2400"/>
            </a:lvl2pPr>
            <a:lvl3pPr marL="1371600" indent="-457200">
              <a:lnSpc>
                <a:spcPct val="125000"/>
              </a:lnSpc>
              <a:spcBef>
                <a:spcPts val="600"/>
              </a:spcBef>
              <a:buClr>
                <a:schemeClr val="tx1"/>
              </a:buClr>
              <a:buFont typeface="+mj-lt"/>
              <a:buAutoNum type="romanLcPeriod"/>
              <a:defRPr sz="2400"/>
            </a:lvl3pPr>
            <a:lvl4pPr marL="1828800" indent="-457200">
              <a:lnSpc>
                <a:spcPct val="125000"/>
              </a:lnSpc>
              <a:spcBef>
                <a:spcPts val="600"/>
              </a:spcBef>
              <a:buClr>
                <a:schemeClr val="tx1"/>
              </a:buClr>
              <a:buSzPct val="100000"/>
              <a:buFont typeface="+mj-lt"/>
              <a:buAutoNum type="arabicParenR"/>
              <a:defRPr sz="2400"/>
            </a:lvl4pPr>
            <a:lvl5pPr marL="2286000" indent="-457200">
              <a:lnSpc>
                <a:spcPct val="125000"/>
              </a:lnSpc>
              <a:spcBef>
                <a:spcPts val="600"/>
              </a:spcBef>
              <a:buClr>
                <a:schemeClr val="tx1"/>
              </a:buClr>
              <a:buFont typeface="+mj-lt"/>
              <a:buAutoNum type="alphaLcParenR"/>
              <a:defRPr sz="24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9372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3" name="Slide Number Placeholder 12">
            <a:extLst>
              <a:ext uri="{FF2B5EF4-FFF2-40B4-BE49-F238E27FC236}">
                <a16:creationId xmlns:a16="http://schemas.microsoft.com/office/drawing/2014/main" id="{F935DD03-81E6-474F-A8D2-D51996B77A20}"/>
              </a:ext>
            </a:extLst>
          </p:cNvPr>
          <p:cNvSpPr>
            <a:spLocks noGrp="1"/>
          </p:cNvSpPr>
          <p:nvPr>
            <p:ph type="sldNum" sz="quarter" idx="20"/>
          </p:nvPr>
        </p:nvSpPr>
        <p:spPr/>
        <p:txBody>
          <a:bodyPr/>
          <a:lstStyle/>
          <a:p>
            <a:fld id="{F311DBE9-564F-4560-ADB2-8FFDAD291127}" type="slidenum">
              <a:rPr lang="en-US" smtClean="0"/>
              <a:t>‹#›</a:t>
            </a:fld>
            <a:endParaRPr lang="en-US" dirty="0"/>
          </a:p>
        </p:txBody>
      </p:sp>
    </p:spTree>
    <p:extLst>
      <p:ext uri="{BB962C8B-B14F-4D97-AF65-F5344CB8AC3E}">
        <p14:creationId xmlns:p14="http://schemas.microsoft.com/office/powerpoint/2010/main" val="3651194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12188952"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p:spPr>
        <p:txBody>
          <a:bodyPr/>
          <a:lstStyle>
            <a:lvl1pPr>
              <a:defRPr/>
            </a:lvl1pPr>
          </a:lstStyle>
          <a:p>
            <a:r>
              <a:rPr lang="en-US" dirty="0"/>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0"/>
            <a:ext cx="5698067" cy="6208111"/>
          </a:xfr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457200"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1" y="5806440"/>
            <a:ext cx="5638799" cy="365125"/>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457200" y="1176375"/>
            <a:ext cx="1595438"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320040" indent="0">
              <a:buNone/>
              <a:defRPr sz="100"/>
            </a:lvl2pPr>
            <a:lvl3pPr marL="640080" indent="0">
              <a:buNone/>
              <a:defRPr sz="100"/>
            </a:lvl3pPr>
            <a:lvl4pPr marL="960120" indent="0">
              <a:buNone/>
              <a:defRPr sz="100"/>
            </a:lvl4pPr>
            <a:lvl5pPr marL="1280160" indent="0">
              <a:buNone/>
              <a:defRPr sz="100"/>
            </a:lvl5pPr>
          </a:lstStyle>
          <a:p>
            <a:pPr lvl="0"/>
            <a:r>
              <a:rPr lang="en-US" dirty="0"/>
              <a:t> </a:t>
            </a:r>
          </a:p>
        </p:txBody>
      </p:sp>
      <p:sp>
        <p:nvSpPr>
          <p:cNvPr id="19" name="Slide Number Placeholder 18">
            <a:extLst>
              <a:ext uri="{FF2B5EF4-FFF2-40B4-BE49-F238E27FC236}">
                <a16:creationId xmlns:a16="http://schemas.microsoft.com/office/drawing/2014/main" id="{274BF484-A97B-4437-A358-9CD37622240B}"/>
              </a:ext>
            </a:extLst>
          </p:cNvPr>
          <p:cNvSpPr>
            <a:spLocks noGrp="1"/>
          </p:cNvSpPr>
          <p:nvPr>
            <p:ph type="sldNum" sz="quarter" idx="21"/>
          </p:nvPr>
        </p:nvSpPr>
        <p:spPr/>
        <p:txBody>
          <a:bodyPr/>
          <a:lstStyle/>
          <a:p>
            <a:fld id="{618FD11C-C5C3-476C-BD2F-0CC0792EE78B}" type="slidenum">
              <a:rPr lang="en-US" smtClean="0"/>
              <a:t>‹#›</a:t>
            </a:fld>
            <a:endParaRPr lang="en-US" dirty="0"/>
          </a:p>
        </p:txBody>
      </p:sp>
    </p:spTree>
    <p:extLst>
      <p:ext uri="{BB962C8B-B14F-4D97-AF65-F5344CB8AC3E}">
        <p14:creationId xmlns:p14="http://schemas.microsoft.com/office/powerpoint/2010/main" val="3045352120"/>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12188952"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dirty="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0" y="0"/>
            <a:ext cx="5698067" cy="6208111"/>
          </a:xfrm>
          <a:solidFill>
            <a:schemeClr val="bg2">
              <a:lumMod val="90000"/>
            </a:schemeClr>
          </a:solidFill>
        </p:spPr>
        <p:txBody>
          <a:bodyPr anchor="ctr" anchorCtr="0"/>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4" y="0"/>
            <a:ext cx="5638801" cy="1051560"/>
          </a:xfrm>
        </p:spPr>
        <p:txBody>
          <a:bodyPr/>
          <a:lstStyle>
            <a:lvl1pPr>
              <a:defRPr/>
            </a:lvl1pPr>
          </a:lstStyle>
          <a:p>
            <a:r>
              <a:rPr lang="en-US" dirty="0"/>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6094413" y="1307592"/>
            <a:ext cx="5638800" cy="44988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1" y="5806440"/>
            <a:ext cx="5638799" cy="365125"/>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6094474" y="1176375"/>
            <a:ext cx="1595438"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320040" indent="0">
              <a:buNone/>
              <a:defRPr sz="100"/>
            </a:lvl2pPr>
            <a:lvl3pPr marL="640080" indent="0">
              <a:buNone/>
              <a:defRPr sz="100"/>
            </a:lvl3pPr>
            <a:lvl4pPr marL="960120" indent="0">
              <a:buNone/>
              <a:defRPr sz="100"/>
            </a:lvl4pPr>
            <a:lvl5pPr marL="1280160" indent="0">
              <a:buNone/>
              <a:defRPr sz="100"/>
            </a:lvl5pPr>
          </a:lstStyle>
          <a:p>
            <a:pPr lvl="0"/>
            <a:r>
              <a:rPr lang="en-US" dirty="0"/>
              <a:t> </a:t>
            </a:r>
          </a:p>
        </p:txBody>
      </p:sp>
      <p:sp>
        <p:nvSpPr>
          <p:cNvPr id="19" name="Slide Number Placeholder 18">
            <a:extLst>
              <a:ext uri="{FF2B5EF4-FFF2-40B4-BE49-F238E27FC236}">
                <a16:creationId xmlns:a16="http://schemas.microsoft.com/office/drawing/2014/main" id="{8C1E3956-9D1A-4C46-8AF4-AEE9350BEC5C}"/>
              </a:ext>
            </a:extLst>
          </p:cNvPr>
          <p:cNvSpPr>
            <a:spLocks noGrp="1"/>
          </p:cNvSpPr>
          <p:nvPr>
            <p:ph type="sldNum" sz="quarter" idx="21"/>
          </p:nvPr>
        </p:nvSpPr>
        <p:spPr/>
        <p:txBody>
          <a:bodyPr/>
          <a:lstStyle/>
          <a:p>
            <a:fld id="{D786BE1F-F4EC-49E0-B4E3-B8C32FFEE57C}" type="slidenum">
              <a:rPr lang="en-US" smtClean="0"/>
              <a:t>‹#›</a:t>
            </a:fld>
            <a:endParaRPr lang="en-US" dirty="0"/>
          </a:p>
        </p:txBody>
      </p:sp>
    </p:spTree>
    <p:extLst>
      <p:ext uri="{BB962C8B-B14F-4D97-AF65-F5344CB8AC3E}">
        <p14:creationId xmlns:p14="http://schemas.microsoft.com/office/powerpoint/2010/main" val="1279379160"/>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458724" y="0"/>
            <a:ext cx="11274552" cy="498598"/>
          </a:xfrm>
        </p:spPr>
        <p:txBody>
          <a:bodyPr>
            <a:noAutofit/>
          </a:bodyPr>
          <a:lstStyle>
            <a:lvl1pPr>
              <a:defRPr sz="2400"/>
            </a:lvl1pPr>
          </a:lstStyle>
          <a:p>
            <a:r>
              <a:rPr lang="en-US" dirty="0"/>
              <a:t>Title Only</a:t>
            </a:r>
          </a:p>
        </p:txBody>
      </p:sp>
      <p:pic>
        <p:nvPicPr>
          <p:cNvPr id="4" name="Picture 3" descr="Logo of American Institutes for Research. Advancing Evidence. Improving Lives.">
            <a:extLst>
              <a:ext uri="{FF2B5EF4-FFF2-40B4-BE49-F238E27FC236}">
                <a16:creationId xmlns:a16="http://schemas.microsoft.com/office/drawing/2014/main" id="{3B0EA29E-56F7-4DD5-9923-3ADA03FE69C6}"/>
              </a:ext>
            </a:extLst>
          </p:cNvPr>
          <p:cNvPicPr>
            <a:picLocks noChangeAspect="1"/>
          </p:cNvPicPr>
          <p:nvPr userDrawn="1"/>
        </p:nvPicPr>
        <p:blipFill rotWithShape="1">
          <a:blip r:embed="rId2"/>
          <a:srcRect b="44058"/>
          <a:stretch/>
        </p:blipFill>
        <p:spPr>
          <a:xfrm>
            <a:off x="10546080" y="6369634"/>
            <a:ext cx="1188720" cy="343820"/>
          </a:xfrm>
          <a:prstGeom prst="rect">
            <a:avLst/>
          </a:prstGeom>
        </p:spPr>
      </p:pic>
      <p:sp>
        <p:nvSpPr>
          <p:cNvPr id="12" name="Slide Number Placeholder 11">
            <a:extLst>
              <a:ext uri="{FF2B5EF4-FFF2-40B4-BE49-F238E27FC236}">
                <a16:creationId xmlns:a16="http://schemas.microsoft.com/office/drawing/2014/main" id="{A8E8B378-3671-41F7-84A5-A2CDEDDF8B08}"/>
              </a:ext>
            </a:extLst>
          </p:cNvPr>
          <p:cNvSpPr>
            <a:spLocks noGrp="1"/>
          </p:cNvSpPr>
          <p:nvPr>
            <p:ph type="sldNum" sz="quarter" idx="10"/>
          </p:nvPr>
        </p:nvSpPr>
        <p:spPr/>
        <p:txBody>
          <a:bodyPr/>
          <a:lstStyle/>
          <a:p>
            <a:fld id="{B88410FF-F948-4D58-9367-945F60C63BA4}" type="slidenum">
              <a:rPr lang="en-US" smtClean="0"/>
              <a:pPr/>
              <a:t>‹#›</a:t>
            </a:fld>
            <a:endParaRPr lang="en-US" dirty="0"/>
          </a:p>
        </p:txBody>
      </p:sp>
      <p:sp>
        <p:nvSpPr>
          <p:cNvPr id="13" name="AIR.org">
            <a:extLst>
              <a:ext uri="{FF2B5EF4-FFF2-40B4-BE49-F238E27FC236}">
                <a16:creationId xmlns:a16="http://schemas.microsoft.com/office/drawing/2014/main" id="{EDB7A639-DDF6-44A9-9737-216538A8C864}"/>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316673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Full-Bleed Photo layout. Click on the icon at the center of the slide to add a picture.</a:t>
            </a:r>
          </a:p>
        </p:txBody>
      </p:sp>
      <p:sp>
        <p:nvSpPr>
          <p:cNvPr id="8" name="Slide Number Placeholder 7">
            <a:extLst>
              <a:ext uri="{FF2B5EF4-FFF2-40B4-BE49-F238E27FC236}">
                <a16:creationId xmlns:a16="http://schemas.microsoft.com/office/drawing/2014/main" id="{5C25CE28-94B6-4D9B-B7CE-F548AEC46C23}"/>
              </a:ext>
            </a:extLst>
          </p:cNvPr>
          <p:cNvSpPr>
            <a:spLocks noGrp="1"/>
          </p:cNvSpPr>
          <p:nvPr>
            <p:ph type="sldNum" sz="quarter" idx="11"/>
          </p:nvPr>
        </p:nvSpPr>
        <p:spPr/>
        <p:txBody>
          <a:bodyPr/>
          <a:lstStyle/>
          <a:p>
            <a:fld id="{B88410FF-F948-4D58-9367-945F60C63BA4}" type="slidenum">
              <a:rPr lang="en-US" smtClean="0"/>
              <a:pPr/>
              <a:t>‹#›</a:t>
            </a:fld>
            <a:endParaRPr lang="en-US" dirty="0"/>
          </a:p>
        </p:txBody>
      </p:sp>
      <p:sp>
        <p:nvSpPr>
          <p:cNvPr id="9" name="AIR.org">
            <a:extLst>
              <a:ext uri="{FF2B5EF4-FFF2-40B4-BE49-F238E27FC236}">
                <a16:creationId xmlns:a16="http://schemas.microsoft.com/office/drawing/2014/main" id="{326083AE-E8F2-4C38-92F0-2E0802894EC2}"/>
              </a:ext>
            </a:extLst>
          </p:cNvPr>
          <p:cNvSpPr txBox="1"/>
          <p:nvPr userDrawn="1"/>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accent1"/>
                </a:solidFill>
              </a:rPr>
              <a:t> | AIR.ORG</a:t>
            </a:r>
          </a:p>
        </p:txBody>
      </p:sp>
    </p:spTree>
    <p:extLst>
      <p:ext uri="{BB962C8B-B14F-4D97-AF65-F5344CB8AC3E}">
        <p14:creationId xmlns:p14="http://schemas.microsoft.com/office/powerpoint/2010/main" val="4110021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dirty="0"/>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64922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642616"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4559808"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6516626"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8" name="Text Placeholder 5">
            <a:extLst>
              <a:ext uri="{FF2B5EF4-FFF2-40B4-BE49-F238E27FC236}">
                <a16:creationId xmlns:a16="http://schemas.microsoft.com/office/drawing/2014/main" id="{5CB290E0-E8E6-4879-84B2-E0613DBE7D6C}"/>
              </a:ext>
            </a:extLst>
          </p:cNvPr>
          <p:cNvSpPr>
            <a:spLocks noGrp="1"/>
          </p:cNvSpPr>
          <p:nvPr>
            <p:ph type="body" sz="quarter" idx="56" hasCustomPrompt="1"/>
          </p:nvPr>
        </p:nvSpPr>
        <p:spPr>
          <a:xfrm>
            <a:off x="847344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29" name="Text Placeholder 5">
            <a:extLst>
              <a:ext uri="{FF2B5EF4-FFF2-40B4-BE49-F238E27FC236}">
                <a16:creationId xmlns:a16="http://schemas.microsoft.com/office/drawing/2014/main" id="{2E524750-D136-467A-B3D0-E4EBDA393C54}"/>
              </a:ext>
            </a:extLst>
          </p:cNvPr>
          <p:cNvSpPr>
            <a:spLocks noGrp="1"/>
          </p:cNvSpPr>
          <p:nvPr>
            <p:ph type="body" sz="quarter" idx="57" hasCustomPrompt="1"/>
          </p:nvPr>
        </p:nvSpPr>
        <p:spPr>
          <a:xfrm>
            <a:off x="10425684" y="4034436"/>
            <a:ext cx="1115568"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dirty="0"/>
              <a:t> </a:t>
            </a:r>
          </a:p>
        </p:txBody>
      </p:sp>
      <p:sp>
        <p:nvSpPr>
          <p:cNvPr id="36" name="Slide Number Placeholder 35">
            <a:extLst>
              <a:ext uri="{FF2B5EF4-FFF2-40B4-BE49-F238E27FC236}">
                <a16:creationId xmlns:a16="http://schemas.microsoft.com/office/drawing/2014/main" id="{89522EDE-E2AA-4B34-A456-13A9B63279D6}"/>
              </a:ext>
            </a:extLst>
          </p:cNvPr>
          <p:cNvSpPr>
            <a:spLocks noGrp="1"/>
          </p:cNvSpPr>
          <p:nvPr>
            <p:ph type="sldNum" sz="quarter" idx="58"/>
          </p:nvPr>
        </p:nvSpPr>
        <p:spPr/>
        <p:txBody>
          <a:bodyPr/>
          <a:lstStyle/>
          <a:p>
            <a:fld id="{76D70587-ECF3-44EA-B833-865FF2C6EFCF}" type="slidenum">
              <a:rPr lang="en-US" smtClean="0"/>
              <a:t>‹#›</a:t>
            </a:fld>
            <a:endParaRPr lang="en-US" dirty="0"/>
          </a:p>
        </p:txBody>
      </p:sp>
    </p:spTree>
    <p:extLst>
      <p:ext uri="{BB962C8B-B14F-4D97-AF65-F5344CB8AC3E}">
        <p14:creationId xmlns:p14="http://schemas.microsoft.com/office/powerpoint/2010/main" val="1903884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89888"/>
            <a:ext cx="11274552" cy="4498848"/>
          </a:xfrm>
        </p:spPr>
        <p:txBody>
          <a:bodyPr>
            <a:noAutofit/>
          </a:bodyPr>
          <a:lstStyle>
            <a:lvl1pPr marL="0" indent="-457200">
              <a:lnSpc>
                <a:spcPct val="100000"/>
              </a:lnSpc>
              <a:spcBef>
                <a:spcPts val="1200"/>
              </a:spcBef>
              <a:buNone/>
              <a:defRPr sz="1600" i="0" baseline="0">
                <a:solidFill>
                  <a:schemeClr val="tx1"/>
                </a:solidFill>
              </a:defRPr>
            </a:lvl1pPr>
            <a:lvl2pPr>
              <a:defRPr sz="1800"/>
            </a:lvl2pPr>
            <a:lvl3pPr>
              <a:defRPr sz="1800"/>
            </a:lvl3pPr>
            <a:lvl4pPr>
              <a:defRPr sz="1800"/>
            </a:lvl4pPr>
            <a:lvl5pPr>
              <a:defRPr sz="1800"/>
            </a:lvl5pPr>
          </a:lstStyle>
          <a:p>
            <a:pPr marL="457200"/>
            <a:r>
              <a:rPr lang="en-US" dirty="0"/>
              <a:t>References are 16 point with a 0.5” hanging indent and follow APA 7th Edition guidelines.</a:t>
            </a:r>
          </a:p>
          <a:p>
            <a:r>
              <a:rPr lang="en-US" sz="1600" i="0" kern="1200" baseline="0" dirty="0">
                <a:solidFill>
                  <a:srgbClr val="1C252D"/>
                </a:solidFill>
                <a:effectLst/>
                <a:latin typeface="+mn-lt"/>
                <a:ea typeface="+mn-ea"/>
                <a:cs typeface="Arial" panose="020B0604020202020204" pitchFamily="34" charset="0"/>
              </a:rPr>
              <a:t>Author Last Name, First Initial. Middle Initial., &amp; Author Last Name, First Initial. Middle Initial. (Year). Article title. </a:t>
            </a:r>
            <a:r>
              <a:rPr lang="en-US" sz="1600" i="1" kern="1200" baseline="0" dirty="0">
                <a:solidFill>
                  <a:srgbClr val="1C252D"/>
                </a:solidFill>
                <a:effectLst/>
                <a:latin typeface="+mn-lt"/>
                <a:ea typeface="+mn-ea"/>
                <a:cs typeface="Arial" panose="020B0604020202020204" pitchFamily="34" charset="0"/>
              </a:rPr>
              <a:t>Journal Name,</a:t>
            </a:r>
            <a:r>
              <a:rPr lang="en-US" sz="1600" i="0" kern="1200" baseline="0" dirty="0">
                <a:solidFill>
                  <a:srgbClr val="1C252D"/>
                </a:solidFill>
                <a:effectLst/>
                <a:latin typeface="+mn-lt"/>
                <a:ea typeface="+mn-ea"/>
                <a:cs typeface="Arial" panose="020B0604020202020204" pitchFamily="34" charset="0"/>
              </a:rPr>
              <a:t> </a:t>
            </a:r>
            <a:r>
              <a:rPr lang="en-US" sz="1600" i="1" kern="1200" baseline="0" dirty="0">
                <a:solidFill>
                  <a:srgbClr val="1C252D"/>
                </a:solidFill>
                <a:effectLst/>
                <a:latin typeface="+mn-lt"/>
                <a:ea typeface="+mn-ea"/>
                <a:cs typeface="Arial" panose="020B0604020202020204" pitchFamily="34" charset="0"/>
              </a:rPr>
              <a:t>Volume</a:t>
            </a:r>
            <a:r>
              <a:rPr lang="en-US" sz="1600" i="0" kern="1200" baseline="0" dirty="0">
                <a:solidFill>
                  <a:srgbClr val="1C252D"/>
                </a:solidFill>
                <a:effectLst/>
                <a:latin typeface="+mn-lt"/>
                <a:ea typeface="+mn-ea"/>
                <a:cs typeface="Arial" panose="020B0604020202020204" pitchFamily="34" charset="0"/>
              </a:rPr>
              <a:t>(issue), beginning page number–end page number.</a:t>
            </a:r>
          </a:p>
          <a:p>
            <a:r>
              <a:rPr lang="en-US" sz="1600" i="0" kern="1200" baseline="0" dirty="0">
                <a:solidFill>
                  <a:srgbClr val="1C252D"/>
                </a:solidFill>
                <a:effectLst/>
                <a:latin typeface="+mn-lt"/>
                <a:ea typeface="+mn-ea"/>
                <a:cs typeface="Arial" panose="020B0604020202020204" pitchFamily="34" charset="0"/>
              </a:rPr>
              <a:t>Author Last Name, First Initial. Middle Initial., &amp; Author Last Name, First Initial. Middle Initial. (Year). </a:t>
            </a:r>
            <a:r>
              <a:rPr lang="en-US" sz="1600" i="1" kern="1200" baseline="0" dirty="0">
                <a:solidFill>
                  <a:srgbClr val="1C252D"/>
                </a:solidFill>
                <a:effectLst/>
                <a:latin typeface="+mn-lt"/>
                <a:ea typeface="+mn-ea"/>
                <a:cs typeface="Arial" panose="020B0604020202020204" pitchFamily="34" charset="0"/>
              </a:rPr>
              <a:t>Book title.</a:t>
            </a:r>
            <a:r>
              <a:rPr lang="en-US" sz="1600" i="0" kern="1200" baseline="0" dirty="0">
                <a:solidFill>
                  <a:srgbClr val="1C252D"/>
                </a:solidFill>
                <a:effectLst/>
                <a:latin typeface="+mn-lt"/>
                <a:ea typeface="+mn-ea"/>
                <a:cs typeface="Arial" panose="020B0604020202020204" pitchFamily="34" charset="0"/>
              </a:rPr>
              <a:t> Publishing Firm.</a:t>
            </a:r>
          </a:p>
          <a:p>
            <a:r>
              <a:rPr lang="en-US" sz="1600" i="0" kern="1200" baseline="0" dirty="0">
                <a:solidFill>
                  <a:srgbClr val="1C252D"/>
                </a:solidFill>
                <a:effectLst/>
                <a:latin typeface="+mn-lt"/>
                <a:ea typeface="+mn-ea"/>
                <a:cs typeface="Arial" panose="020B0604020202020204" pitchFamily="34" charset="0"/>
              </a:rPr>
              <a:t>Author Last Name, First Initial. Middle Initial. (Year). </a:t>
            </a:r>
            <a:r>
              <a:rPr lang="en-US" sz="1600" i="1" kern="1200" baseline="0" dirty="0">
                <a:solidFill>
                  <a:srgbClr val="1C252D"/>
                </a:solidFill>
                <a:effectLst/>
                <a:latin typeface="+mn-lt"/>
                <a:ea typeface="+mn-ea"/>
                <a:cs typeface="Arial" panose="020B0604020202020204" pitchFamily="34" charset="0"/>
              </a:rPr>
              <a:t>Report title</a:t>
            </a:r>
            <a:r>
              <a:rPr lang="en-US" sz="1600" i="0" kern="1200" baseline="0" dirty="0">
                <a:solidFill>
                  <a:srgbClr val="1C252D"/>
                </a:solidFill>
                <a:effectLst/>
                <a:latin typeface="+mn-lt"/>
                <a:ea typeface="+mn-ea"/>
                <a:cs typeface="Arial" panose="020B0604020202020204" pitchFamily="34" charset="0"/>
              </a:rPr>
              <a:t> (Report Number). Publishing Firm.</a:t>
            </a:r>
          </a:p>
          <a:p>
            <a:r>
              <a:rPr lang="en-US" sz="1600" i="0" kern="1200" baseline="0" dirty="0">
                <a:solidFill>
                  <a:srgbClr val="1C252D"/>
                </a:solidFill>
                <a:effectLst/>
                <a:latin typeface="+mn-lt"/>
                <a:ea typeface="+mn-ea"/>
                <a:cs typeface="Arial" panose="020B0604020202020204" pitchFamily="34" charset="0"/>
              </a:rPr>
              <a:t>Grady, J. S., Her, M., Moreno, G., Perez, C., &amp; </a:t>
            </a:r>
            <a:r>
              <a:rPr lang="en-US" sz="1600" i="0" kern="1200" baseline="0" dirty="0" err="1">
                <a:solidFill>
                  <a:srgbClr val="1C252D"/>
                </a:solidFill>
                <a:effectLst/>
                <a:latin typeface="+mn-lt"/>
                <a:ea typeface="+mn-ea"/>
                <a:cs typeface="Arial" panose="020B0604020202020204" pitchFamily="34" charset="0"/>
              </a:rPr>
              <a:t>Yelinek</a:t>
            </a:r>
            <a:r>
              <a:rPr lang="en-US" sz="1600" i="0" kern="1200" baseline="0" dirty="0">
                <a:solidFill>
                  <a:srgbClr val="1C252D"/>
                </a:solidFill>
                <a:effectLst/>
                <a:latin typeface="+mn-lt"/>
                <a:ea typeface="+mn-ea"/>
                <a:cs typeface="Arial" panose="020B0604020202020204" pitchFamily="34" charset="0"/>
              </a:rPr>
              <a:t>, J. (2019). Emotions in storybooks: A comparison of storybooks that represent ethnic and racial groups in the United States. </a:t>
            </a:r>
            <a:r>
              <a:rPr lang="en-US" sz="1600" i="1" kern="1200" baseline="0" dirty="0">
                <a:solidFill>
                  <a:srgbClr val="1C252D"/>
                </a:solidFill>
                <a:effectLst/>
                <a:latin typeface="+mn-lt"/>
                <a:ea typeface="+mn-ea"/>
                <a:cs typeface="Arial" panose="020B0604020202020204" pitchFamily="34" charset="0"/>
              </a:rPr>
              <a:t>Psychology of Popular Media Culture, 8</a:t>
            </a:r>
            <a:r>
              <a:rPr lang="en-US" sz="1600" i="0" kern="1200" baseline="0" dirty="0">
                <a:solidFill>
                  <a:srgbClr val="1C252D"/>
                </a:solidFill>
                <a:effectLst/>
                <a:latin typeface="+mn-lt"/>
                <a:ea typeface="+mn-ea"/>
                <a:cs typeface="Arial" panose="020B0604020202020204" pitchFamily="34" charset="0"/>
              </a:rPr>
              <a:t>(3), 207–217. </a:t>
            </a:r>
            <a:r>
              <a:rPr lang="en-US" sz="1600" i="0" u="sng" kern="1200" baseline="0" dirty="0">
                <a:solidFill>
                  <a:srgbClr val="1C252D"/>
                </a:solidFill>
                <a:effectLst/>
                <a:latin typeface="+mn-lt"/>
                <a:ea typeface="+mn-ea"/>
                <a:cs typeface="Arial" panose="020B0604020202020204" pitchFamily="34" charset="0"/>
              </a:rPr>
              <a:t>https://doi.org/10.1037/ppm0000185</a:t>
            </a:r>
            <a:endParaRPr lang="en-US" sz="1600" i="0" kern="1200" baseline="0" dirty="0">
              <a:solidFill>
                <a:srgbClr val="1C252D"/>
              </a:solidFill>
              <a:effectLst/>
              <a:latin typeface="+mn-lt"/>
              <a:ea typeface="+mn-ea"/>
              <a:cs typeface="Arial" panose="020B0604020202020204" pitchFamily="34" charset="0"/>
            </a:endParaRPr>
          </a:p>
          <a:p>
            <a:r>
              <a:rPr lang="en-US" sz="1600" i="0" kern="1200" baseline="0" dirty="0">
                <a:solidFill>
                  <a:srgbClr val="1C252D"/>
                </a:solidFill>
                <a:effectLst/>
                <a:latin typeface="+mn-lt"/>
                <a:ea typeface="+mn-ea"/>
                <a:cs typeface="Arial" panose="020B0604020202020204" pitchFamily="34" charset="0"/>
              </a:rPr>
              <a:t>Jackson, L. M. (2019). </a:t>
            </a:r>
            <a:r>
              <a:rPr lang="en-US" sz="1600" i="1" kern="1200" baseline="0" dirty="0">
                <a:solidFill>
                  <a:srgbClr val="1C252D"/>
                </a:solidFill>
                <a:effectLst/>
                <a:latin typeface="+mn-lt"/>
                <a:ea typeface="+mn-ea"/>
                <a:cs typeface="Arial" panose="020B0604020202020204" pitchFamily="34" charset="0"/>
              </a:rPr>
              <a:t>The psychology of prejudice: From attitudes to social action</a:t>
            </a:r>
            <a:r>
              <a:rPr lang="en-US" sz="1600" i="0" kern="1200" baseline="0" dirty="0">
                <a:solidFill>
                  <a:srgbClr val="1C252D"/>
                </a:solidFill>
                <a:effectLst/>
                <a:latin typeface="+mn-lt"/>
                <a:ea typeface="+mn-ea"/>
                <a:cs typeface="Arial" panose="020B0604020202020204" pitchFamily="34" charset="0"/>
              </a:rPr>
              <a:t> (2nd ed.). American Psychological Association. </a:t>
            </a:r>
            <a:r>
              <a:rPr lang="en-US" sz="1600" i="0" u="sng" kern="1200" baseline="0" dirty="0">
                <a:solidFill>
                  <a:srgbClr val="1C252D"/>
                </a:solidFill>
                <a:effectLst/>
                <a:latin typeface="+mn-lt"/>
                <a:ea typeface="+mn-ea"/>
                <a:cs typeface="Arial" panose="020B0604020202020204" pitchFamily="34" charset="0"/>
              </a:rPr>
              <a:t>https://doi.org/10.1037/0000168-000</a:t>
            </a:r>
            <a:endParaRPr lang="en-US" sz="1600" i="0" kern="1200" baseline="0" dirty="0">
              <a:solidFill>
                <a:srgbClr val="1C252D"/>
              </a:solidFill>
              <a:effectLst/>
              <a:latin typeface="+mn-lt"/>
              <a:ea typeface="+mn-ea"/>
              <a:cs typeface="Arial" panose="020B0604020202020204" pitchFamily="34" charset="0"/>
            </a:endParaRPr>
          </a:p>
          <a:p>
            <a:r>
              <a:rPr lang="en-US" sz="1600" i="0" kern="1200" baseline="0" dirty="0">
                <a:solidFill>
                  <a:srgbClr val="1C252D"/>
                </a:solidFill>
                <a:effectLst/>
                <a:latin typeface="+mn-lt"/>
                <a:ea typeface="+mn-ea"/>
                <a:cs typeface="Arial" panose="020B0604020202020204" pitchFamily="34" charset="0"/>
              </a:rPr>
              <a:t>National Cancer Institute. (2019). </a:t>
            </a:r>
            <a:r>
              <a:rPr lang="en-US" sz="1600" i="1" kern="1200" baseline="0" dirty="0">
                <a:solidFill>
                  <a:srgbClr val="1C252D"/>
                </a:solidFill>
                <a:effectLst/>
                <a:latin typeface="+mn-lt"/>
                <a:ea typeface="+mn-ea"/>
                <a:cs typeface="Arial" panose="020B0604020202020204" pitchFamily="34" charset="0"/>
              </a:rPr>
              <a:t>Taking time: Support for people with cancer</a:t>
            </a:r>
            <a:r>
              <a:rPr lang="en-US" sz="1600" i="0" kern="1200" baseline="0" dirty="0">
                <a:solidFill>
                  <a:srgbClr val="1C252D"/>
                </a:solidFill>
                <a:effectLst/>
                <a:latin typeface="+mn-lt"/>
                <a:ea typeface="+mn-ea"/>
                <a:cs typeface="Arial" panose="020B0604020202020204" pitchFamily="34" charset="0"/>
              </a:rPr>
              <a:t> (NIH Publication No. 18-2059). U.S. Department of Health and Human Services, National Institutes of Health. </a:t>
            </a:r>
            <a:r>
              <a:rPr lang="en-US" sz="1600" i="0" u="sng" kern="1200" baseline="0" dirty="0">
                <a:solidFill>
                  <a:srgbClr val="1C252D"/>
                </a:solidFill>
                <a:effectLst/>
                <a:latin typeface="+mn-lt"/>
                <a:ea typeface="+mn-ea"/>
                <a:cs typeface="Arial" panose="020B0604020202020204" pitchFamily="34" charset="0"/>
              </a:rPr>
              <a:t>https://www.cancer.gov/publications/patient-education/takingtime.pdf</a:t>
            </a:r>
            <a:endParaRPr lang="en-US" sz="1600" i="0" kern="1200" baseline="0" dirty="0">
              <a:solidFill>
                <a:srgbClr val="1C252D"/>
              </a:solidFill>
              <a:effectLst/>
              <a:latin typeface="+mn-lt"/>
              <a:ea typeface="+mn-ea"/>
              <a:cs typeface="Arial" panose="020B0604020202020204" pitchFamily="34" charset="0"/>
            </a:endParaRPr>
          </a:p>
          <a:p>
            <a:r>
              <a:rPr lang="en-US" sz="1600" i="0" kern="1200" baseline="0" dirty="0" err="1">
                <a:solidFill>
                  <a:srgbClr val="1C252D"/>
                </a:solidFill>
                <a:effectLst/>
                <a:latin typeface="+mn-lt"/>
                <a:ea typeface="+mn-ea"/>
                <a:cs typeface="Arial" panose="020B0604020202020204" pitchFamily="34" charset="0"/>
              </a:rPr>
              <a:t>Stuster</a:t>
            </a:r>
            <a:r>
              <a:rPr lang="en-US" sz="1600" i="0" kern="1200" baseline="0" dirty="0">
                <a:solidFill>
                  <a:srgbClr val="1C252D"/>
                </a:solidFill>
                <a:effectLst/>
                <a:latin typeface="+mn-lt"/>
                <a:ea typeface="+mn-ea"/>
                <a:cs typeface="Arial" panose="020B0604020202020204" pitchFamily="34" charset="0"/>
              </a:rPr>
              <a:t>, J., Adolf, J., Byrne, V., &amp; Greene, M. (2018). </a:t>
            </a:r>
            <a:r>
              <a:rPr lang="en-US" sz="1600" i="1" kern="1200" baseline="0" dirty="0">
                <a:solidFill>
                  <a:srgbClr val="1C252D"/>
                </a:solidFill>
                <a:effectLst/>
                <a:latin typeface="+mn-lt"/>
                <a:ea typeface="+mn-ea"/>
                <a:cs typeface="Arial" panose="020B0604020202020204" pitchFamily="34" charset="0"/>
              </a:rPr>
              <a:t>Human exploration of Mars: Preliminary lists of crew tasks</a:t>
            </a:r>
            <a:r>
              <a:rPr lang="en-US" sz="1600" i="0" kern="1200" baseline="0" dirty="0">
                <a:solidFill>
                  <a:srgbClr val="1C252D"/>
                </a:solidFill>
                <a:effectLst/>
                <a:latin typeface="+mn-lt"/>
                <a:ea typeface="+mn-ea"/>
                <a:cs typeface="Arial" panose="020B0604020202020204" pitchFamily="34" charset="0"/>
              </a:rPr>
              <a:t> (Report No. NASA/CR-2018-220043). National Aeronautics and Space Administration. </a:t>
            </a:r>
            <a:r>
              <a:rPr lang="en-US" sz="1600" i="0" u="sng" kern="1200" baseline="0" dirty="0">
                <a:solidFill>
                  <a:srgbClr val="1C252D"/>
                </a:solidFill>
                <a:effectLst/>
                <a:latin typeface="+mn-lt"/>
                <a:ea typeface="+mn-ea"/>
                <a:cs typeface="Arial" panose="020B0604020202020204" pitchFamily="34" charset="0"/>
              </a:rPr>
              <a:t>https://ntrs.nasa.gov/archive/nasa/casi.ntrs.nasa.gov/20190001401.pdf</a:t>
            </a:r>
            <a:endParaRPr lang="en-US" dirty="0"/>
          </a:p>
        </p:txBody>
      </p:sp>
      <p:sp>
        <p:nvSpPr>
          <p:cNvPr id="14" name="Slide Number Placeholder 13">
            <a:extLst>
              <a:ext uri="{FF2B5EF4-FFF2-40B4-BE49-F238E27FC236}">
                <a16:creationId xmlns:a16="http://schemas.microsoft.com/office/drawing/2014/main" id="{30D510DA-E99E-482D-AB62-DE84A8679D84}"/>
              </a:ext>
            </a:extLst>
          </p:cNvPr>
          <p:cNvSpPr>
            <a:spLocks noGrp="1"/>
          </p:cNvSpPr>
          <p:nvPr>
            <p:ph type="sldNum" sz="quarter" idx="14"/>
          </p:nvPr>
        </p:nvSpPr>
        <p:spPr/>
        <p:txBody>
          <a:bodyPr/>
          <a:lstStyle/>
          <a:p>
            <a:fld id="{1A10FC28-C311-45D8-8C62-9AAC5E62F54B}" type="slidenum">
              <a:rPr lang="en-US" smtClean="0"/>
              <a:t>‹#›</a:t>
            </a:fld>
            <a:endParaRPr lang="en-US" dirty="0"/>
          </a:p>
        </p:txBody>
      </p:sp>
    </p:spTree>
    <p:extLst>
      <p:ext uri="{BB962C8B-B14F-4D97-AF65-F5344CB8AC3E}">
        <p14:creationId xmlns:p14="http://schemas.microsoft.com/office/powerpoint/2010/main" val="2725037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199" y="2105426"/>
            <a:ext cx="7040880" cy="779958"/>
          </a:xfrm>
        </p:spPr>
        <p:txBody>
          <a:bodyPr anchor="b">
            <a:normAutofit/>
          </a:bodyPr>
          <a:lstStyle>
            <a:lvl1pPr algn="l">
              <a:lnSpc>
                <a:spcPct val="125000"/>
              </a:lnSpc>
              <a:defRPr sz="2400" b="1" cap="all" baseline="0">
                <a:solidFill>
                  <a:schemeClr val="accent1"/>
                </a:solidFill>
                <a:latin typeface="+mj-lt"/>
                <a:ea typeface="Tahoma" panose="020B0604030504040204" pitchFamily="34" charset="0"/>
                <a:cs typeface="Arial" panose="020B0604020202020204" pitchFamily="34" charset="0"/>
              </a:defRPr>
            </a:lvl1pPr>
          </a:lstStyle>
          <a:p>
            <a:r>
              <a:rPr lang="en-US" dirty="0"/>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198" y="3356915"/>
            <a:ext cx="7040880" cy="1904895"/>
          </a:xfrm>
          <a:prstGeom prst="rect">
            <a:avLst/>
          </a:prstGeom>
        </p:spPr>
        <p:txBody>
          <a:bodyPr>
            <a:normAutofit/>
          </a:bodyPr>
          <a:lstStyle>
            <a:lvl1pPr marL="0" indent="0" algn="l">
              <a:lnSpc>
                <a:spcPct val="10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Presenter’s Job Title</a:t>
            </a:r>
            <a:br>
              <a:rPr lang="en-US" dirty="0"/>
            </a:br>
            <a:r>
              <a:rPr lang="en-US" dirty="0"/>
              <a:t>+1.202.403.XXXX</a:t>
            </a:r>
            <a:br>
              <a:rPr lang="en-US" dirty="0"/>
            </a:br>
            <a:r>
              <a:rPr lang="en-US" dirty="0"/>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457200" y="5721829"/>
            <a:ext cx="6096000" cy="276999"/>
          </a:xfrm>
          <a:prstGeom prst="rect">
            <a:avLst/>
          </a:prstGeom>
          <a:noFill/>
        </p:spPr>
        <p:txBody>
          <a:bodyPr wrap="square" lIns="0" anchor="b">
            <a:spAutoFit/>
          </a:bodyPr>
          <a:lstStyle/>
          <a:p>
            <a:pPr algn="l"/>
            <a:r>
              <a:rPr lang="en-US" sz="1200" b="0" i="0" spc="200" dirty="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0"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0"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1"/>
                </a:solidFill>
              </a:rPr>
              <a:t>Notice of Trademark: “American Institutes for Research” and “AIR” are registered trademarks. All other brand, product, or company names are trademarks or registered trademarks of their respective owners.</a:t>
            </a:r>
          </a:p>
          <a:p>
            <a:endParaRPr lang="en-US" sz="800" dirty="0">
              <a:solidFill>
                <a:schemeClr val="accent1"/>
              </a:solidFill>
            </a:endParaRPr>
          </a:p>
          <a:p>
            <a:r>
              <a:rPr lang="en-US" sz="800" dirty="0">
                <a:solidFill>
                  <a:schemeClr val="accent1"/>
                </a:solidFill>
              </a:rPr>
              <a:t>Copyright © 2022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020375" y="6487051"/>
            <a:ext cx="613950" cy="142540"/>
          </a:xfrm>
          <a:prstGeom prst="rect">
            <a:avLst/>
          </a:prstGeom>
        </p:spPr>
        <p:txBody>
          <a:bodyPr wrap="none" lIns="0" tIns="0" rIns="0" bIns="0" anchor="b" anchorCtr="0">
            <a:spAutoFit/>
          </a:bodyPr>
          <a:lstStyle>
            <a:lvl1pPr marL="0" indent="0" algn="r">
              <a:buNone/>
              <a:defRPr kumimoji="0" lang="en-US" sz="800" u="none" strike="noStrike" cap="none" spc="0" normalizeH="0" baseline="0" dirty="0" smtClean="0">
                <a:ln>
                  <a:noFill/>
                </a:ln>
                <a:solidFill>
                  <a:schemeClr val="accent1"/>
                </a:solidFill>
                <a:effectLst/>
                <a:uLnTx/>
                <a:uFillTx/>
                <a:cs typeface="Calibri"/>
              </a:defRPr>
            </a:lvl1pPr>
            <a:lvl2pPr>
              <a:defRPr lang="en-US" sz="1800" dirty="0" smtClean="0">
                <a:cs typeface="+mn-cs"/>
              </a:defRPr>
            </a:lvl2pPr>
            <a:lvl3pPr>
              <a:defRPr lang="en-US" sz="1800" dirty="0" smtClean="0">
                <a:cs typeface="+mn-cs"/>
              </a:defRPr>
            </a:lvl3pPr>
            <a:lvl4pPr>
              <a:defRPr lang="en-US" sz="1800" dirty="0" smtClean="0">
                <a:cs typeface="+mn-cs"/>
              </a:defRPr>
            </a:lvl4pPr>
            <a:lvl5pPr>
              <a:defRPr lang="en-US" sz="1800" dirty="0">
                <a:cs typeface="+mn-cs"/>
              </a:defRPr>
            </a:lvl5pPr>
          </a:lstStyle>
          <a:p>
            <a:pPr marR="0" lvl="0" fontAlgn="auto">
              <a:spcBef>
                <a:spcPts val="1800"/>
              </a:spcBef>
              <a:spcAft>
                <a:spcPts val="0"/>
              </a:spcAft>
              <a:buClr>
                <a:schemeClr val="tx1"/>
              </a:buClr>
              <a:buSzPct val="100000"/>
              <a:buFont typeface="Times New Roman" panose="02020603050405020304" pitchFamily="18" charset="0"/>
              <a:tabLst/>
            </a:pPr>
            <a:r>
              <a:rPr lang="en-US" dirty="0"/>
              <a:t>XXXXX_MO/21</a:t>
            </a:r>
          </a:p>
        </p:txBody>
      </p:sp>
      <p:pic>
        <p:nvPicPr>
          <p:cNvPr id="11" name="Picture 10" descr="Logo of American Institutes for Research. Advancing Evidence. Improving Lives.">
            <a:extLst>
              <a:ext uri="{FF2B5EF4-FFF2-40B4-BE49-F238E27FC236}">
                <a16:creationId xmlns:a16="http://schemas.microsoft.com/office/drawing/2014/main" id="{074E58EB-C315-4D95-8BB2-EFA74AF79189}"/>
              </a:ext>
            </a:extLst>
          </p:cNvPr>
          <p:cNvPicPr>
            <a:picLocks noChangeAspect="1"/>
          </p:cNvPicPr>
          <p:nvPr userDrawn="1"/>
        </p:nvPicPr>
        <p:blipFill>
          <a:blip r:embed="rId3"/>
          <a:srcRect/>
          <a:stretch/>
        </p:blipFill>
        <p:spPr>
          <a:xfrm>
            <a:off x="9527616" y="549514"/>
            <a:ext cx="1807425" cy="934474"/>
          </a:xfrm>
          <a:prstGeom prst="rect">
            <a:avLst/>
          </a:prstGeom>
        </p:spPr>
      </p:pic>
      <p:sp>
        <p:nvSpPr>
          <p:cNvPr id="16" name="Content Placeholder 3">
            <a:extLst>
              <a:ext uri="{FF2B5EF4-FFF2-40B4-BE49-F238E27FC236}">
                <a16:creationId xmlns:a16="http://schemas.microsoft.com/office/drawing/2014/main" id="{243DD912-1A82-460B-BFE3-A50E77FCB9B3}"/>
              </a:ext>
            </a:extLst>
          </p:cNvPr>
          <p:cNvSpPr>
            <a:spLocks noGrp="1"/>
          </p:cNvSpPr>
          <p:nvPr>
            <p:ph sz="quarter" idx="15" hasCustomPrompt="1"/>
          </p:nvPr>
        </p:nvSpPr>
        <p:spPr>
          <a:xfrm>
            <a:off x="457199" y="1691640"/>
            <a:ext cx="8229600" cy="356251"/>
          </a:xfrm>
        </p:spPr>
        <p:txBody>
          <a:bodyPr>
            <a:noAutofit/>
          </a:bodyPr>
          <a:lstStyle>
            <a:lvl1pPr marL="0" indent="0">
              <a:buNone/>
              <a:defRPr sz="2000" b="1" cap="all" baseline="0">
                <a:solidFill>
                  <a:schemeClr val="tx2"/>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dirty="0"/>
              <a:t>AIR Internal Group Name: Subgroup OR SERVICE LINE OR GRANT NAME</a:t>
            </a:r>
          </a:p>
        </p:txBody>
      </p:sp>
    </p:spTree>
    <p:extLst>
      <p:ext uri="{BB962C8B-B14F-4D97-AF65-F5344CB8AC3E}">
        <p14:creationId xmlns:p14="http://schemas.microsoft.com/office/powerpoint/2010/main" val="177722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dirty="0"/>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Bullet 2</a:t>
            </a:r>
          </a:p>
          <a:p>
            <a:pPr lvl="2"/>
            <a:r>
              <a:rPr lang="en-US" dirty="0"/>
              <a:t>Bullet 3</a:t>
            </a:r>
          </a:p>
          <a:p>
            <a:pPr lvl="3"/>
            <a:r>
              <a:rPr lang="en-US" dirty="0"/>
              <a:t>Bullet 4</a:t>
            </a:r>
          </a:p>
          <a:p>
            <a:pPr lvl="4"/>
            <a:r>
              <a:rPr lang="en-US" dirty="0"/>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134853612"/>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Arial" panose="020B060402020202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4" name="Slide Number Placeholder 13">
            <a:extLst>
              <a:ext uri="{FF2B5EF4-FFF2-40B4-BE49-F238E27FC236}">
                <a16:creationId xmlns:a16="http://schemas.microsoft.com/office/drawing/2014/main" id="{24DB3962-6DDF-46CC-B06D-2FE2C6184EC7}"/>
              </a:ext>
            </a:extLst>
          </p:cNvPr>
          <p:cNvSpPr>
            <a:spLocks noGrp="1"/>
          </p:cNvSpPr>
          <p:nvPr>
            <p:ph type="sldNum" sz="quarter" idx="15"/>
          </p:nvPr>
        </p:nvSpPr>
        <p:spPr/>
        <p:txBody>
          <a:bodyPr/>
          <a:lstStyle/>
          <a:p>
            <a:fld id="{84F0FF21-14DC-4A74-87A6-0800A765C74C}" type="slidenum">
              <a:rPr lang="en-US" smtClean="0"/>
              <a:t>‹#›</a:t>
            </a:fld>
            <a:endParaRPr lang="en-US" dirty="0"/>
          </a:p>
        </p:txBody>
      </p:sp>
    </p:spTree>
    <p:extLst>
      <p:ext uri="{BB962C8B-B14F-4D97-AF65-F5344CB8AC3E}">
        <p14:creationId xmlns:p14="http://schemas.microsoft.com/office/powerpoint/2010/main" val="1455282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_boxes_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dirty="0"/>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457201" y="1531457"/>
            <a:ext cx="36576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457201" y="3611326"/>
            <a:ext cx="36576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457201" y="366886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4231123" y="153145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4231121"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4231121" y="366886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8005043" y="153145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8005043" y="3611326"/>
            <a:ext cx="36576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dirty="0"/>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8005041" y="3668867"/>
            <a:ext cx="3657600" cy="2049763"/>
          </a:xfrm>
        </p:spPr>
        <p:txBody>
          <a:bodyPr vert="horz" lIns="0" tIns="0" rIns="0" bIns="0" rtlCol="0">
            <a:normAutofit/>
          </a:bodyPr>
          <a:lstStyle>
            <a:lvl1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1pPr>
            <a:lvl2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2pPr>
            <a:lvl3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3pPr>
            <a:lvl4pPr marL="0" indent="0" algn="l" defTabSz="685800" rtl="0" eaLnBrk="1" latinLnBrk="0" hangingPunct="1">
              <a:lnSpc>
                <a:spcPct val="100000"/>
              </a:lnSpc>
              <a:buNone/>
              <a:defRPr lang="en-US" sz="1400" kern="1200" dirty="0" smtClean="0">
                <a:solidFill>
                  <a:schemeClr val="tx1"/>
                </a:solidFill>
                <a:latin typeface="+mn-lt"/>
                <a:ea typeface="+mn-ea"/>
                <a:cs typeface="Arial" panose="020B0604020202020204" pitchFamily="34" charset="0"/>
              </a:defRPr>
            </a:lvl4pPr>
            <a:lvl5pPr marL="0" indent="0" algn="l" defTabSz="685800" rtl="0" eaLnBrk="1" latinLnBrk="0" hangingPunct="1">
              <a:lnSpc>
                <a:spcPct val="100000"/>
              </a:lnSpc>
              <a:buNone/>
              <a:defRPr lang="en-US" sz="1400" kern="1200" dirty="0">
                <a:solidFill>
                  <a:schemeClr val="tx1"/>
                </a:solidFill>
                <a:latin typeface="+mn-lt"/>
                <a:ea typeface="+mn-ea"/>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457201" y="5806276"/>
            <a:ext cx="9375648" cy="338328"/>
          </a:xfr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273739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clusive Meeting Guidelines">
    <p:spTree>
      <p:nvGrpSpPr>
        <p:cNvPr id="1" name=""/>
        <p:cNvGrpSpPr/>
        <p:nvPr/>
      </p:nvGrpSpPr>
      <p:grpSpPr>
        <a:xfrm>
          <a:off x="0" y="0"/>
          <a:ext cx="0" cy="0"/>
          <a:chOff x="0" y="0"/>
          <a:chExt cx="0" cy="0"/>
        </a:xfrm>
      </p:grpSpPr>
      <p:sp>
        <p:nvSpPr>
          <p:cNvPr id="68" name="Title">
            <a:extLst>
              <a:ext uri="{FF2B5EF4-FFF2-40B4-BE49-F238E27FC236}">
                <a16:creationId xmlns:a16="http://schemas.microsoft.com/office/drawing/2014/main" id="{AEC86C6A-B2C1-4EEC-A589-DC1A3F123D6B}"/>
              </a:ext>
            </a:extLst>
          </p:cNvPr>
          <p:cNvSpPr>
            <a:spLocks noGrp="1"/>
          </p:cNvSpPr>
          <p:nvPr>
            <p:ph type="title" hasCustomPrompt="1"/>
          </p:nvPr>
        </p:nvSpPr>
        <p:spPr>
          <a:xfrm>
            <a:off x="458724" y="0"/>
            <a:ext cx="11274552" cy="722376"/>
          </a:xfrm>
        </p:spPr>
        <p:txBody>
          <a:bodyPr/>
          <a:lstStyle>
            <a:lvl1pPr>
              <a:defRPr/>
            </a:lvl1pPr>
          </a:lstStyle>
          <a:p>
            <a:r>
              <a:rPr lang="en-US" dirty="0"/>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userDrawn="1"/>
        </p:nvSpPr>
        <p:spPr>
          <a:xfrm>
            <a:off x="458724" y="719161"/>
            <a:ext cx="11274552"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400" dirty="0">
                <a:solidFill>
                  <a:schemeClr val="accent1"/>
                </a:solidFill>
              </a:rPr>
              <a:t>Hosting and Participating in Meetings</a:t>
            </a:r>
          </a:p>
        </p:txBody>
      </p:sp>
      <p:grpSp>
        <p:nvGrpSpPr>
          <p:cNvPr id="42" name="object 1">
            <a:extLst>
              <a:ext uri="{FF2B5EF4-FFF2-40B4-BE49-F238E27FC236}">
                <a16:creationId xmlns:a16="http://schemas.microsoft.com/office/drawing/2014/main" id="{B26525F3-F5E2-4AB5-915E-8E49FDDA986A}"/>
              </a:ext>
            </a:extLst>
          </p:cNvPr>
          <p:cNvGrpSpPr/>
          <p:nvPr userDrawn="1"/>
        </p:nvGrpSpPr>
        <p:grpSpPr>
          <a:xfrm>
            <a:off x="457200" y="1362220"/>
            <a:ext cx="548640" cy="5486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76" name="Engage">
            <a:extLst>
              <a:ext uri="{FF2B5EF4-FFF2-40B4-BE49-F238E27FC236}">
                <a16:creationId xmlns:a16="http://schemas.microsoft.com/office/drawing/2014/main" id="{0CF0285B-9045-44FE-BC18-F4706E501D85}"/>
              </a:ext>
            </a:extLst>
          </p:cNvPr>
          <p:cNvSpPr txBox="1"/>
          <p:nvPr userDrawn="1"/>
        </p:nvSpPr>
        <p:spPr>
          <a:xfrm>
            <a:off x="1066136" y="1362220"/>
            <a:ext cx="2871216" cy="1701941"/>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300" b="1" i="0" u="none" strike="noStrike" kern="1200" cap="none" spc="-1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300" b="0" i="0" u="none" strike="noStrike" kern="1200" cap="none" spc="-20" normalizeH="0" baseline="0" noProof="0" dirty="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alert the meeting facilitator if they have difficulty seeing the content and/or hearing the presenter. Designate a meeting monitor to address audiovisual issues, monitor the chat box, and respond to participants as needed.</a:t>
            </a:r>
            <a:endParaRPr lang="en-US" dirty="0"/>
          </a:p>
        </p:txBody>
      </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457200" y="3641725"/>
            <a:ext cx="33832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Lst>
          </p:cNvPr>
          <p:cNvGrpSpPr/>
          <p:nvPr userDrawn="1"/>
        </p:nvGrpSpPr>
        <p:grpSpPr>
          <a:xfrm>
            <a:off x="457200" y="3725679"/>
            <a:ext cx="548640" cy="5486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82" name="Acknowledge">
            <a:extLst>
              <a:ext uri="{FF2B5EF4-FFF2-40B4-BE49-F238E27FC236}">
                <a16:creationId xmlns:a16="http://schemas.microsoft.com/office/drawing/2014/main" id="{5DFDCE3B-C730-44F5-8335-9641824A1AD4}"/>
              </a:ext>
            </a:extLst>
          </p:cNvPr>
          <p:cNvSpPr txBox="1"/>
          <p:nvPr userDrawn="1"/>
        </p:nvSpPr>
        <p:spPr>
          <a:xfrm>
            <a:off x="1066136" y="3725679"/>
            <a:ext cx="2871216" cy="187198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300" b="1" dirty="0">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3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2400"/>
              </a:spcAft>
              <a:buNone/>
            </a:pPr>
            <a: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dirty="0"/>
          </a:p>
        </p:txBody>
      </p:sp>
      <p:grpSp>
        <p:nvGrpSpPr>
          <p:cNvPr id="51" name="object 2">
            <a:extLst>
              <a:ext uri="{FF2B5EF4-FFF2-40B4-BE49-F238E27FC236}">
                <a16:creationId xmlns:a16="http://schemas.microsoft.com/office/drawing/2014/main" id="{6928C10A-F9F9-4D31-8930-5E6FF3B3B167}"/>
              </a:ext>
            </a:extLst>
          </p:cNvPr>
          <p:cNvGrpSpPr/>
          <p:nvPr userDrawn="1"/>
        </p:nvGrpSpPr>
        <p:grpSpPr>
          <a:xfrm>
            <a:off x="3974542" y="1362220"/>
            <a:ext cx="548640" cy="5486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77" name="Minimize">
            <a:extLst>
              <a:ext uri="{FF2B5EF4-FFF2-40B4-BE49-F238E27FC236}">
                <a16:creationId xmlns:a16="http://schemas.microsoft.com/office/drawing/2014/main" id="{B3F700E2-0EA1-4103-AA63-FDEC3E75CEFE}"/>
              </a:ext>
            </a:extLst>
          </p:cNvPr>
          <p:cNvSpPr txBox="1"/>
          <p:nvPr userDrawn="1"/>
        </p:nvSpPr>
        <p:spPr>
          <a:xfrm>
            <a:off x="4581144" y="1362220"/>
            <a:ext cx="2871216" cy="1871987"/>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85000"/>
              </a:lnSpc>
              <a:spcBef>
                <a:spcPts val="0"/>
              </a:spcBef>
              <a:spcAft>
                <a:spcPts val="2400"/>
              </a:spcAft>
              <a:buClrTx/>
              <a:buSzTx/>
              <a:buFont typeface="Calibri" panose="020F0502020204030204" pitchFamily="34" charset="0"/>
              <a:buNone/>
              <a:tabLst/>
              <a:defRPr/>
            </a:pPr>
            <a: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dirty="0"/>
          </a:p>
        </p:txBody>
      </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3974542" y="3641725"/>
            <a:ext cx="34472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Lst>
          </p:cNvPr>
          <p:cNvGrpSpPr/>
          <p:nvPr userDrawn="1"/>
        </p:nvGrpSpPr>
        <p:grpSpPr>
          <a:xfrm>
            <a:off x="3974542" y="3725679"/>
            <a:ext cx="548640" cy="5486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83" name="Be Heard">
            <a:extLst>
              <a:ext uri="{FF2B5EF4-FFF2-40B4-BE49-F238E27FC236}">
                <a16:creationId xmlns:a16="http://schemas.microsoft.com/office/drawing/2014/main" id="{26868467-B70F-4943-922B-675703855C89}"/>
              </a:ext>
            </a:extLst>
          </p:cNvPr>
          <p:cNvSpPr txBox="1"/>
          <p:nvPr userDrawn="1"/>
        </p:nvSpPr>
        <p:spPr>
          <a:xfrm>
            <a:off x="4581144" y="3725679"/>
            <a:ext cx="3001669" cy="1701941"/>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300" b="1" dirty="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3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2400"/>
              </a:spcAft>
              <a:buNone/>
            </a:pPr>
            <a: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Only </a:t>
            </a:r>
            <a:b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3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dirty="0"/>
          </a:p>
        </p:txBody>
      </p:sp>
      <p:grpSp>
        <p:nvGrpSpPr>
          <p:cNvPr id="45" name="object 3">
            <a:extLst>
              <a:ext uri="{FF2B5EF4-FFF2-40B4-BE49-F238E27FC236}">
                <a16:creationId xmlns:a16="http://schemas.microsoft.com/office/drawing/2014/main" id="{3CA28311-2DD5-4397-862A-C8D07ED92ABB}"/>
              </a:ext>
            </a:extLst>
          </p:cNvPr>
          <p:cNvGrpSpPr/>
          <p:nvPr userDrawn="1"/>
        </p:nvGrpSpPr>
        <p:grpSpPr>
          <a:xfrm>
            <a:off x="7562088" y="1362220"/>
            <a:ext cx="548640" cy="5486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78" name="Maximize Microphones">
            <a:extLst>
              <a:ext uri="{FF2B5EF4-FFF2-40B4-BE49-F238E27FC236}">
                <a16:creationId xmlns:a16="http://schemas.microsoft.com/office/drawing/2014/main" id="{A058FBD0-0DA5-4FAA-BB26-469AFD4BE23B}"/>
              </a:ext>
            </a:extLst>
          </p:cNvPr>
          <p:cNvSpPr txBox="1"/>
          <p:nvPr userDrawn="1"/>
        </p:nvSpPr>
        <p:spPr>
          <a:xfrm>
            <a:off x="8165704" y="1362220"/>
            <a:ext cx="3803904" cy="2212080"/>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300" b="1" i="0" u="none" strike="noStrike" kern="1200" cap="none" spc="0" normalizeH="0" baseline="0" noProof="0" dirty="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85000"/>
              </a:lnSpc>
              <a:spcBef>
                <a:spcPts val="0"/>
              </a:spcBef>
              <a:spcAft>
                <a:spcPts val="2400"/>
              </a:spcAft>
              <a:buClrTx/>
              <a:buSzTx/>
              <a:buFont typeface="Calibri" panose="020F0502020204030204" pitchFamily="34" charset="0"/>
              <a:buNone/>
              <a:tabLst/>
              <a:defRPr/>
            </a:pPr>
            <a: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a:t>
            </a:r>
            <a:b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300" b="0" i="0" u="none" strike="noStrike" kern="1200" cap="none" spc="0" normalizeH="0" baseline="0" noProof="0" dirty="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persons with hearing loss. During virtual meetings, use headphones with a built-in microphone to make sure that the facilitator and attendees can hear you. During face-to-face meetings, set up microphones for the facilitator, presenters, and attendees. Make sure that hand-held microphones are available for meetings that include audience participation. Make sure that speakers are positioned near a microphone.</a:t>
            </a:r>
            <a:endParaRPr lang="en-US" dirty="0"/>
          </a:p>
        </p:txBody>
      </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7562088" y="3641725"/>
            <a:ext cx="445450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Lst>
          </p:cNvPr>
          <p:cNvGrpSpPr/>
          <p:nvPr userDrawn="1"/>
        </p:nvGrpSpPr>
        <p:grpSpPr>
          <a:xfrm>
            <a:off x="7562088" y="3725679"/>
            <a:ext cx="548640" cy="5486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dirty="0"/>
            </a:p>
          </p:txBody>
        </p:sp>
      </p:grpSp>
      <p:sp>
        <p:nvSpPr>
          <p:cNvPr id="84" name="Maximize Visual">
            <a:extLst>
              <a:ext uri="{FF2B5EF4-FFF2-40B4-BE49-F238E27FC236}">
                <a16:creationId xmlns:a16="http://schemas.microsoft.com/office/drawing/2014/main" id="{C6D88F22-A7DE-4DD5-8500-6937DC9A37EF}"/>
              </a:ext>
            </a:extLst>
          </p:cNvPr>
          <p:cNvSpPr txBox="1"/>
          <p:nvPr userDrawn="1"/>
        </p:nvSpPr>
        <p:spPr>
          <a:xfrm>
            <a:off x="8165704" y="3725679"/>
            <a:ext cx="3803904" cy="187198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3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3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2400"/>
              </a:spcAft>
              <a:buNone/>
            </a:pPr>
            <a:r>
              <a:rPr lang="en-US" sz="13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dirty="0"/>
          </a:p>
        </p:txBody>
      </p:sp>
      <p:sp>
        <p:nvSpPr>
          <p:cNvPr id="86" name="Disclaimer">
            <a:extLst>
              <a:ext uri="{FF2B5EF4-FFF2-40B4-BE49-F238E27FC236}">
                <a16:creationId xmlns:a16="http://schemas.microsoft.com/office/drawing/2014/main" id="{C7501976-BF06-4CFE-B1B1-54594181F4C1}"/>
              </a:ext>
            </a:extLst>
          </p:cNvPr>
          <p:cNvSpPr txBox="1"/>
          <p:nvPr userDrawn="1"/>
        </p:nvSpPr>
        <p:spPr>
          <a:xfrm>
            <a:off x="581755" y="5749646"/>
            <a:ext cx="9815511" cy="39356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00" dirty="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endParaRPr lang="en-US" dirty="0"/>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59767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07592"/>
            <a:ext cx="11274552" cy="4498848"/>
          </a:xfrm>
        </p:spPr>
        <p:txBody>
          <a:bodyPr>
            <a:noAutofit/>
          </a:bodyPr>
          <a:lstStyle>
            <a:lvl1pPr marL="0" indent="0">
              <a:lnSpc>
                <a:spcPct val="125000"/>
              </a:lnSpc>
              <a:spcBef>
                <a:spcPts val="1800"/>
              </a:spcBef>
              <a:buClr>
                <a:schemeClr val="tx1"/>
              </a:buClr>
              <a:buNone/>
              <a:defRPr sz="2400">
                <a:solidFill>
                  <a:schemeClr val="tx2"/>
                </a:solidFill>
              </a:defRPr>
            </a:lvl1pPr>
            <a:lvl2pPr marL="320040" indent="-320040">
              <a:lnSpc>
                <a:spcPct val="125000"/>
              </a:lnSpc>
              <a:spcBef>
                <a:spcPts val="600"/>
              </a:spcBef>
              <a:buClr>
                <a:schemeClr val="tx1"/>
              </a:buClr>
              <a:buFont typeface="Times New Roman" panose="02020603050405020304" pitchFamily="18" charset="0"/>
              <a:buChar char="•"/>
              <a:defRPr sz="2400">
                <a:solidFill>
                  <a:schemeClr val="tx2"/>
                </a:solidFill>
              </a:defRPr>
            </a:lvl2pPr>
            <a:lvl3pPr marL="640080" indent="-320040">
              <a:lnSpc>
                <a:spcPct val="125000"/>
              </a:lnSpc>
              <a:spcBef>
                <a:spcPts val="600"/>
              </a:spcBef>
              <a:buClr>
                <a:schemeClr val="tx1"/>
              </a:buClr>
              <a:buFont typeface="Arial Narrow" panose="020B0606020202030204" pitchFamily="34" charset="0"/>
              <a:buChar char="–"/>
              <a:defRPr sz="2400">
                <a:solidFill>
                  <a:schemeClr val="tx2"/>
                </a:solidFill>
              </a:defRPr>
            </a:lvl3pPr>
            <a:lvl4pPr marL="960120" indent="-320040">
              <a:lnSpc>
                <a:spcPct val="125000"/>
              </a:lnSpc>
              <a:spcBef>
                <a:spcPts val="600"/>
              </a:spcBef>
              <a:buClr>
                <a:schemeClr val="tx1"/>
              </a:buClr>
              <a:buFont typeface="Arial Narrow" panose="020B0606020202030204" pitchFamily="34" charset="0"/>
              <a:buChar char="»"/>
              <a:defRPr sz="2400">
                <a:solidFill>
                  <a:schemeClr val="tx2"/>
                </a:solidFill>
              </a:defRPr>
            </a:lvl4pPr>
            <a:lvl5pPr marL="1280160" indent="-320040">
              <a:lnSpc>
                <a:spcPct val="125000"/>
              </a:lnSpc>
              <a:spcBef>
                <a:spcPts val="600"/>
              </a:spcBef>
              <a:buClr>
                <a:schemeClr val="tx1"/>
              </a:buClr>
              <a:buFont typeface="Arial Narrow" panose="020B0606020202030204" pitchFamily="34" charset="0"/>
              <a:buChar char="◦"/>
              <a:defRPr sz="2400">
                <a:solidFill>
                  <a:schemeClr val="tx2"/>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16" name="Slide Number Placeholder 15">
            <a:extLst>
              <a:ext uri="{FF2B5EF4-FFF2-40B4-BE49-F238E27FC236}">
                <a16:creationId xmlns:a16="http://schemas.microsoft.com/office/drawing/2014/main" id="{CA467A55-0698-4A4B-A6EA-C30E42E77BA5}"/>
              </a:ext>
            </a:extLst>
          </p:cNvPr>
          <p:cNvSpPr>
            <a:spLocks noGrp="1"/>
          </p:cNvSpPr>
          <p:nvPr>
            <p:ph type="sldNum" sz="quarter" idx="18"/>
          </p:nvPr>
        </p:nvSpPr>
        <p:spPr/>
        <p:txBody>
          <a:bodyPr/>
          <a:lstStyle/>
          <a:p>
            <a:fld id="{4B92C542-2E6A-4127-B73C-B88CCF8CB051}" type="slidenum">
              <a:rPr lang="en-US" smtClean="0"/>
              <a:t>‹#›</a:t>
            </a:fld>
            <a:endParaRPr lang="en-US" dirty="0"/>
          </a:p>
        </p:txBody>
      </p:sp>
    </p:spTree>
    <p:extLst>
      <p:ext uri="{BB962C8B-B14F-4D97-AF65-F5344CB8AC3E}">
        <p14:creationId xmlns:p14="http://schemas.microsoft.com/office/powerpoint/2010/main" val="288150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407944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dirty="0"/>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272215368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dirty="0"/>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dirty="0"/>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300872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24" y="0"/>
            <a:ext cx="11274552" cy="1051560"/>
          </a:xfrm>
          <a:prstGeom prst="rect">
            <a:avLst/>
          </a:prstGeom>
        </p:spPr>
        <p:txBody>
          <a:bodyPr/>
          <a:lstStyle/>
          <a:p>
            <a:r>
              <a:rPr lang="en-US" dirty="0"/>
              <a:t>Ordered List Layout</a:t>
            </a:r>
          </a:p>
        </p:txBody>
      </p:sp>
      <p:sp>
        <p:nvSpPr>
          <p:cNvPr id="5" name="Content"/>
          <p:cNvSpPr>
            <a:spLocks noGrp="1"/>
          </p:cNvSpPr>
          <p:nvPr>
            <p:ph sz="quarter" idx="17" hasCustomPrompt="1"/>
          </p:nvPr>
        </p:nvSpPr>
        <p:spPr>
          <a:xfrm>
            <a:off x="457200" y="1307592"/>
            <a:ext cx="11274552" cy="4498848"/>
          </a:xfrm>
          <a:prstGeom prst="rect">
            <a:avLst/>
          </a:prstGeo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dirty="0"/>
              <a:t>Arabic numerals</a:t>
            </a:r>
          </a:p>
          <a:p>
            <a:pPr lvl="1"/>
            <a:r>
              <a:rPr lang="en-US" dirty="0"/>
              <a:t>Lowercase letters</a:t>
            </a:r>
          </a:p>
          <a:p>
            <a:pPr lvl="2"/>
            <a:r>
              <a:rPr lang="en-US" dirty="0"/>
              <a:t>Lowercase Roman numerals</a:t>
            </a:r>
          </a:p>
          <a:p>
            <a:pPr lvl="3"/>
            <a:r>
              <a:rPr lang="en-US" dirty="0"/>
              <a:t>Arabic numerals</a:t>
            </a:r>
          </a:p>
          <a:p>
            <a:pPr lvl="4"/>
            <a:r>
              <a:rPr lang="en-US" dirty="0"/>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CC1B4C85-E7AD-42F2-B195-C645402CEA23}"/>
              </a:ext>
            </a:extLst>
          </p:cNvPr>
          <p:cNvSpPr>
            <a:spLocks noGrp="1"/>
          </p:cNvSpPr>
          <p:nvPr>
            <p:ph type="sldNum" sz="quarter" idx="18"/>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289556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dirty="0"/>
              <a:t>Left and Right Ordered Lists Layout</a:t>
            </a:r>
          </a:p>
        </p:txBody>
      </p:sp>
      <p:sp>
        <p:nvSpPr>
          <p:cNvPr id="14" name="Left Content"/>
          <p:cNvSpPr>
            <a:spLocks noGrp="1"/>
          </p:cNvSpPr>
          <p:nvPr>
            <p:ph sz="quarter" idx="18" hasCustomPrompt="1"/>
          </p:nvPr>
        </p:nvSpPr>
        <p:spPr>
          <a:xfrm>
            <a:off x="457200"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a:xfrm>
            <a:off x="457203" y="6422601"/>
            <a:ext cx="243015" cy="246221"/>
          </a:xfrm>
          <a:prstGeom prst="rect">
            <a:avLst/>
          </a:prstGeom>
        </p:spPr>
        <p:txBody>
          <a:bodyPr/>
          <a:lstStyle/>
          <a:p>
            <a:fld id="{5CF82766-205D-4B98-9ADB-5FAEABE7E37F}" type="slidenum">
              <a:rPr lang="en-US" smtClean="0"/>
              <a:t>‹#›</a:t>
            </a:fld>
            <a:endParaRPr lang="en-US"/>
          </a:p>
        </p:txBody>
      </p:sp>
    </p:spTree>
    <p:extLst>
      <p:ext uri="{BB962C8B-B14F-4D97-AF65-F5344CB8AC3E}">
        <p14:creationId xmlns:p14="http://schemas.microsoft.com/office/powerpoint/2010/main" val="138248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5.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A1E01608-B19C-4C40-87D8-9BC8C88FDBBE}"/>
              </a:ext>
            </a:extLst>
          </p:cNvPr>
          <p:cNvCxnSpPr/>
          <p:nvPr/>
        </p:nvCxnSpPr>
        <p:spPr>
          <a:xfrm>
            <a:off x="463424"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AIR.org">
            <a:extLst>
              <a:ext uri="{FF2B5EF4-FFF2-40B4-BE49-F238E27FC236}">
                <a16:creationId xmlns:a16="http://schemas.microsoft.com/office/drawing/2014/main" id="{967E2E9D-44CF-45A8-9C76-0A61D98F70D5}"/>
              </a:ext>
            </a:extLst>
          </p:cNvPr>
          <p:cNvSpPr txBox="1"/>
          <p:nvPr/>
        </p:nvSpPr>
        <p:spPr>
          <a:xfrm>
            <a:off x="685800" y="6422596"/>
            <a:ext cx="1013098" cy="246221"/>
          </a:xfrm>
          <a:prstGeom prst="rect">
            <a:avLst/>
          </a:prstGeom>
        </p:spPr>
        <p:txBody>
          <a:bodyPr vert="horz" wrap="none" lIns="0" tIns="45720" rIns="0" bIns="45720" rtlCol="0" anchor="ctr">
            <a:spAutoFit/>
          </a:bodyPr>
          <a:lstStyle>
            <a:defPPr>
              <a:defRPr lang="en-US"/>
            </a:defPPr>
            <a:lvl1pPr>
              <a:defRPr sz="1000" spc="300">
                <a:solidFill>
                  <a:schemeClr val="bg1"/>
                </a:solidFill>
                <a:ea typeface="Calibri"/>
                <a:cs typeface="Calibri"/>
              </a:defRPr>
            </a:lvl1pPr>
          </a:lstStyle>
          <a:p>
            <a:pPr lvl="0"/>
            <a:r>
              <a:rPr lang="en-US" spc="200" baseline="0" dirty="0">
                <a:solidFill>
                  <a:schemeClr val="bg2"/>
                </a:solidFill>
              </a:rPr>
              <a:t> | AIR.ORG</a:t>
            </a:r>
          </a:p>
        </p:txBody>
      </p:sp>
      <p:pic>
        <p:nvPicPr>
          <p:cNvPr id="16" name="Picture 15" descr="Logo&#10;&#10;Description automatically generated">
            <a:extLst>
              <a:ext uri="{FF2B5EF4-FFF2-40B4-BE49-F238E27FC236}">
                <a16:creationId xmlns:a16="http://schemas.microsoft.com/office/drawing/2014/main" id="{10400F59-E5B9-4899-805E-7B636584F634}"/>
              </a:ext>
            </a:extLst>
          </p:cNvPr>
          <p:cNvPicPr>
            <a:picLocks noChangeAspect="1"/>
          </p:cNvPicPr>
          <p:nvPr/>
        </p:nvPicPr>
        <p:blipFill>
          <a:blip r:embed="rId26"/>
          <a:stretch>
            <a:fillRect/>
          </a:stretch>
        </p:blipFill>
        <p:spPr>
          <a:xfrm>
            <a:off x="10527855" y="6394880"/>
            <a:ext cx="1042416" cy="305320"/>
          </a:xfrm>
          <a:prstGeom prst="rect">
            <a:avLst/>
          </a:prstGeom>
        </p:spPr>
      </p:pic>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457200" y="6422597"/>
            <a:ext cx="228600" cy="246888"/>
          </a:xfrm>
          <a:prstGeom prst="rect">
            <a:avLst/>
          </a:prstGeom>
        </p:spPr>
        <p:txBody>
          <a:bodyPr vert="horz" wrap="none" lIns="0" tIns="45720" rIns="0" bIns="45720" rtlCol="0" anchor="b"/>
          <a:lstStyle>
            <a:lvl1pPr algn="r">
              <a:lnSpc>
                <a:spcPct val="0"/>
              </a:lnSpc>
              <a:spcBef>
                <a:spcPts val="0"/>
              </a:spcBef>
              <a:spcAft>
                <a:spcPts val="0"/>
              </a:spcAft>
              <a:defRPr sz="1000" b="0">
                <a:solidFill>
                  <a:schemeClr val="bg2"/>
                </a:solidFill>
              </a:defRPr>
            </a:lvl1pPr>
          </a:lstStyle>
          <a:p>
            <a:fld id="{5CF82766-205D-4B98-9ADB-5FAEABE7E37F}" type="slidenum">
              <a:rPr lang="en-US" smtClean="0"/>
              <a:t>‹#›</a:t>
            </a:fld>
            <a:endParaRPr lang="en-US"/>
          </a:p>
        </p:txBody>
      </p:sp>
    </p:spTree>
    <p:extLst>
      <p:ext uri="{BB962C8B-B14F-4D97-AF65-F5344CB8AC3E}">
        <p14:creationId xmlns:p14="http://schemas.microsoft.com/office/powerpoint/2010/main" val="2995736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D334E2-BED8-4844-BD7B-CD08C471A8F0}"/>
              </a:ext>
            </a:extLst>
          </p:cNvPr>
          <p:cNvGrpSpPr/>
          <p:nvPr/>
        </p:nvGrpSpPr>
        <p:grpSpPr>
          <a:xfrm>
            <a:off x="0" y="1"/>
            <a:ext cx="12192000" cy="6858000"/>
            <a:chOff x="0" y="1"/>
            <a:chExt cx="12192000" cy="6858000"/>
          </a:xfrm>
        </p:grpSpPr>
        <p:sp>
          <p:nvSpPr>
            <p:cNvPr id="5" name="Rectangle 4">
              <a:extLst>
                <a:ext uri="{FF2B5EF4-FFF2-40B4-BE49-F238E27FC236}">
                  <a16:creationId xmlns:a16="http://schemas.microsoft.com/office/drawing/2014/main" id="{1271D3AB-963D-4B9F-A1D2-F22F4D22691F}"/>
                </a:ext>
              </a:extLst>
            </p:cNvPr>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0" name="Group 9">
              <a:extLst>
                <a:ext uri="{FF2B5EF4-FFF2-40B4-BE49-F238E27FC236}">
                  <a16:creationId xmlns:a16="http://schemas.microsoft.com/office/drawing/2014/main" id="{747E9ABE-7EAB-447D-9C2F-807AEC395B74}"/>
                </a:ext>
              </a:extLst>
            </p:cNvPr>
            <p:cNvGrpSpPr/>
            <p:nvPr userDrawn="1"/>
          </p:nvGrpSpPr>
          <p:grpSpPr>
            <a:xfrm>
              <a:off x="7143750" y="4527550"/>
              <a:ext cx="5048250" cy="2330450"/>
              <a:chOff x="7143750" y="4527550"/>
              <a:chExt cx="5048250" cy="2330450"/>
            </a:xfrm>
          </p:grpSpPr>
          <p:sp>
            <p:nvSpPr>
              <p:cNvPr id="9" name="Rectangle 8">
                <a:extLst>
                  <a:ext uri="{FF2B5EF4-FFF2-40B4-BE49-F238E27FC236}">
                    <a16:creationId xmlns:a16="http://schemas.microsoft.com/office/drawing/2014/main" id="{C00AADFE-9F12-4EB7-B4E6-A0C8FB51794F}"/>
                  </a:ext>
                </a:extLst>
              </p:cNvPr>
              <p:cNvSpPr/>
              <p:nvPr userDrawn="1"/>
            </p:nvSpPr>
            <p:spPr>
              <a:xfrm>
                <a:off x="7143750" y="4527550"/>
                <a:ext cx="5048250"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CFF1F0D-4B54-4D4A-A45D-53EEFF535232}"/>
                  </a:ext>
                </a:extLst>
              </p:cNvPr>
              <p:cNvPicPr>
                <a:picLocks noChangeAspect="1"/>
              </p:cNvPicPr>
              <p:nvPr userDrawn="1"/>
            </p:nvPicPr>
            <p:blipFill rotWithShape="1">
              <a:blip r:embed="rId22">
                <a:clrChange>
                  <a:clrFrom>
                    <a:srgbClr val="FFFFFF"/>
                  </a:clrFrom>
                  <a:clrTo>
                    <a:srgbClr val="FFFFFF">
                      <a:alpha val="0"/>
                    </a:srgbClr>
                  </a:clrTo>
                </a:clrChange>
                <a:alphaModFix/>
              </a:blip>
              <a:srcRect l="60323" r="12490" b="15492"/>
              <a:stretch/>
            </p:blipFill>
            <p:spPr>
              <a:xfrm rot="5400000">
                <a:off x="8649979" y="3315979"/>
                <a:ext cx="2122429" cy="4961613"/>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0CDC8776-DE06-42BA-A45D-2F4469899ED8}"/>
                  </a:ext>
                </a:extLst>
              </p:cNvPr>
              <p:cNvPicPr>
                <a:picLocks noChangeAspect="1"/>
              </p:cNvPicPr>
              <p:nvPr userDrawn="1"/>
            </p:nvPicPr>
            <p:blipFill>
              <a:blip r:embed="rId23"/>
              <a:stretch>
                <a:fillRect/>
              </a:stretch>
            </p:blipFill>
            <p:spPr>
              <a:xfrm>
                <a:off x="10279380" y="6210300"/>
                <a:ext cx="1655064" cy="529620"/>
              </a:xfrm>
              <a:prstGeom prst="rect">
                <a:avLst/>
              </a:prstGeom>
            </p:spPr>
          </p:pic>
        </p:grpSp>
      </p:grpSp>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2D6C4672-AF0F-4581-A1F3-CB94E73DD38E}"/>
              </a:ext>
            </a:extLst>
          </p:cNvPr>
          <p:cNvCxnSpPr/>
          <p:nvPr/>
        </p:nvCxnSpPr>
        <p:spPr>
          <a:xfrm>
            <a:off x="463427"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a:extLst>
              <a:ext uri="{FF2B5EF4-FFF2-40B4-BE49-F238E27FC236}">
                <a16:creationId xmlns:a16="http://schemas.microsoft.com/office/drawing/2014/main" id="{09504DDD-16CC-4C60-A385-2BECCC3D001D}"/>
              </a:ext>
            </a:extLst>
          </p:cNvPr>
          <p:cNvSpPr>
            <a:spLocks noGrp="1"/>
          </p:cNvSpPr>
          <p:nvPr>
            <p:ph type="sldNum" sz="quarter" idx="4"/>
          </p:nvPr>
        </p:nvSpPr>
        <p:spPr>
          <a:xfrm>
            <a:off x="457203" y="6422601"/>
            <a:ext cx="243015" cy="246221"/>
          </a:xfrm>
          <a:prstGeom prst="rect">
            <a:avLst/>
          </a:prstGeom>
        </p:spPr>
        <p:txBody>
          <a:bodyPr vert="horz" wrap="none" lIns="0" tIns="45720" rIns="91440" bIns="45720" rtlCol="0" anchor="ctr">
            <a:noAutofit/>
          </a:bodyPr>
          <a:lstStyle>
            <a:lvl1pPr algn="l">
              <a:defRPr sz="1000">
                <a:solidFill>
                  <a:schemeClr val="accent1"/>
                </a:solidFill>
              </a:defRPr>
            </a:lvl1pPr>
          </a:lstStyle>
          <a:p>
            <a:fld id="{7E1341B0-7904-4148-9082-6535FE1E4D20}" type="slidenum">
              <a:rPr lang="en-US" smtClean="0"/>
              <a:pPr/>
              <a:t>‹#›</a:t>
            </a:fld>
            <a:endParaRPr lang="en-US" dirty="0"/>
          </a:p>
        </p:txBody>
      </p:sp>
      <p:sp>
        <p:nvSpPr>
          <p:cNvPr id="12" name="AIR.org">
            <a:extLst>
              <a:ext uri="{FF2B5EF4-FFF2-40B4-BE49-F238E27FC236}">
                <a16:creationId xmlns:a16="http://schemas.microsoft.com/office/drawing/2014/main" id="{3F980F66-2324-4048-861D-BF4171723851}"/>
              </a:ext>
            </a:extLst>
          </p:cNvPr>
          <p:cNvSpPr txBox="1"/>
          <p:nvPr/>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000" baseline="0" dirty="0">
                <a:solidFill>
                  <a:schemeClr val="accent1"/>
                </a:solidFill>
              </a:rPr>
              <a:t>| AIR.ORG</a:t>
            </a:r>
          </a:p>
        </p:txBody>
      </p:sp>
    </p:spTree>
    <p:extLst>
      <p:ext uri="{BB962C8B-B14F-4D97-AF65-F5344CB8AC3E}">
        <p14:creationId xmlns:p14="http://schemas.microsoft.com/office/powerpoint/2010/main" val="3290134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18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18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18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18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18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920B-F3FF-3848-C0AB-3D50A3E9EC99}"/>
              </a:ext>
            </a:extLst>
          </p:cNvPr>
          <p:cNvSpPr>
            <a:spLocks noGrp="1"/>
          </p:cNvSpPr>
          <p:nvPr>
            <p:ph type="ctrTitle"/>
          </p:nvPr>
        </p:nvSpPr>
        <p:spPr/>
        <p:txBody>
          <a:bodyPr/>
          <a:lstStyle/>
          <a:p>
            <a:r>
              <a:rPr lang="en-US" dirty="0"/>
              <a:t>Alternative Assessment Pilot Evaluation</a:t>
            </a:r>
          </a:p>
        </p:txBody>
      </p:sp>
      <p:sp>
        <p:nvSpPr>
          <p:cNvPr id="3" name="Subtitle 2">
            <a:extLst>
              <a:ext uri="{FF2B5EF4-FFF2-40B4-BE49-F238E27FC236}">
                <a16:creationId xmlns:a16="http://schemas.microsoft.com/office/drawing/2014/main" id="{A5BB2EFB-6281-C03C-9DEE-FDE364F4DAF8}"/>
              </a:ext>
            </a:extLst>
          </p:cNvPr>
          <p:cNvSpPr>
            <a:spLocks noGrp="1"/>
          </p:cNvSpPr>
          <p:nvPr>
            <p:ph type="subTitle" idx="1"/>
          </p:nvPr>
        </p:nvSpPr>
        <p:spPr/>
        <p:txBody>
          <a:bodyPr/>
          <a:lstStyle/>
          <a:p>
            <a:r>
              <a:rPr lang="en-US" dirty="0"/>
              <a:t>James Cowan, Dan Goldhaber, Roddy Theobald</a:t>
            </a:r>
            <a:br>
              <a:rPr lang="en-US" dirty="0"/>
            </a:br>
            <a:r>
              <a:rPr lang="en-US" dirty="0"/>
              <a:t>National Center for the Analysis of Longitudinal Data in Education Research (CALDER)</a:t>
            </a:r>
          </a:p>
          <a:p>
            <a:r>
              <a:rPr lang="en-US" dirty="0"/>
              <a:t>October 25, 2022</a:t>
            </a:r>
          </a:p>
        </p:txBody>
      </p:sp>
    </p:spTree>
    <p:extLst>
      <p:ext uri="{BB962C8B-B14F-4D97-AF65-F5344CB8AC3E}">
        <p14:creationId xmlns:p14="http://schemas.microsoft.com/office/powerpoint/2010/main" val="229370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D880-CB25-0BD9-1D39-A9FF0A64C209}"/>
              </a:ext>
            </a:extLst>
          </p:cNvPr>
          <p:cNvSpPr>
            <a:spLocks noGrp="1"/>
          </p:cNvSpPr>
          <p:nvPr>
            <p:ph type="title"/>
          </p:nvPr>
        </p:nvSpPr>
        <p:spPr/>
        <p:txBody>
          <a:bodyPr/>
          <a:lstStyle/>
          <a:p>
            <a:r>
              <a:rPr lang="en-US" dirty="0"/>
              <a:t>Next Steps and Future Research Questions</a:t>
            </a:r>
          </a:p>
        </p:txBody>
      </p:sp>
      <p:sp>
        <p:nvSpPr>
          <p:cNvPr id="3" name="Content Placeholder 2">
            <a:extLst>
              <a:ext uri="{FF2B5EF4-FFF2-40B4-BE49-F238E27FC236}">
                <a16:creationId xmlns:a16="http://schemas.microsoft.com/office/drawing/2014/main" id="{9291CC42-9D12-AD86-6DC3-FAFE11493BB8}"/>
              </a:ext>
            </a:extLst>
          </p:cNvPr>
          <p:cNvSpPr>
            <a:spLocks noGrp="1"/>
          </p:cNvSpPr>
          <p:nvPr>
            <p:ph sz="quarter" idx="17"/>
          </p:nvPr>
        </p:nvSpPr>
        <p:spPr/>
        <p:txBody>
          <a:bodyPr/>
          <a:lstStyle/>
          <a:p>
            <a:r>
              <a:rPr lang="en-US" dirty="0"/>
              <a:t>What are the effects of the alternative assessments on meeting career milestones (program completion, licensure, employment)?</a:t>
            </a:r>
          </a:p>
          <a:p>
            <a:r>
              <a:rPr lang="en-US" dirty="0"/>
              <a:t>How effective are teachers certified under the alternative assessments?</a:t>
            </a:r>
          </a:p>
          <a:p>
            <a:r>
              <a:rPr lang="en-US" dirty="0"/>
              <a:t>What are the implications of the alternative assessments for the diversity of the teacher workforce?</a:t>
            </a:r>
          </a:p>
          <a:p>
            <a:r>
              <a:rPr lang="en-US" dirty="0"/>
              <a:t>What are candidate experiences in the Program Attestation and PRPIL options?</a:t>
            </a:r>
          </a:p>
          <a:p>
            <a:r>
              <a:rPr lang="en-US" dirty="0"/>
              <a:t>How are preparation providers implementing the Program Attestation option?</a:t>
            </a:r>
          </a:p>
        </p:txBody>
      </p:sp>
      <p:sp>
        <p:nvSpPr>
          <p:cNvPr id="4" name="Text Placeholder 3">
            <a:extLst>
              <a:ext uri="{FF2B5EF4-FFF2-40B4-BE49-F238E27FC236}">
                <a16:creationId xmlns:a16="http://schemas.microsoft.com/office/drawing/2014/main" id="{773B2D62-836B-7D94-6D4A-354470BE9B6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7694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36AD-6947-3270-D6B7-80D1C33000A8}"/>
              </a:ext>
            </a:extLst>
          </p:cNvPr>
          <p:cNvSpPr>
            <a:spLocks noGrp="1"/>
          </p:cNvSpPr>
          <p:nvPr>
            <p:ph type="ctrTitle"/>
          </p:nvPr>
        </p:nvSpPr>
        <p:spPr/>
        <p:txBody>
          <a:bodyPr/>
          <a:lstStyle/>
          <a:p>
            <a:r>
              <a:rPr lang="en-US" dirty="0"/>
              <a:t>James Cowan, Dan Goldhaber, Roddy Theobald</a:t>
            </a:r>
          </a:p>
        </p:txBody>
      </p:sp>
      <p:sp>
        <p:nvSpPr>
          <p:cNvPr id="3" name="Subtitle 2">
            <a:extLst>
              <a:ext uri="{FF2B5EF4-FFF2-40B4-BE49-F238E27FC236}">
                <a16:creationId xmlns:a16="http://schemas.microsoft.com/office/drawing/2014/main" id="{94F70A2D-BCD1-71D6-0D93-77658C6E00D7}"/>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6AE9A829-7614-1B30-84D7-5797E82660D0}"/>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90C947EF-C5FB-7BA4-7471-C2CE7B940C2C}"/>
              </a:ext>
            </a:extLst>
          </p:cNvPr>
          <p:cNvSpPr>
            <a:spLocks noGrp="1"/>
          </p:cNvSpPr>
          <p:nvPr>
            <p:ph sz="quarter" idx="15"/>
          </p:nvPr>
        </p:nvSpPr>
        <p:spPr/>
        <p:txBody>
          <a:bodyPr/>
          <a:lstStyle/>
          <a:p>
            <a:r>
              <a:rPr lang="en-US" dirty="0"/>
              <a:t>National Center for the Analysis of Longitudinal Data in Education Research</a:t>
            </a:r>
          </a:p>
          <a:p>
            <a:endParaRPr lang="en-US" dirty="0"/>
          </a:p>
        </p:txBody>
      </p:sp>
    </p:spTree>
    <p:extLst>
      <p:ext uri="{BB962C8B-B14F-4D97-AF65-F5344CB8AC3E}">
        <p14:creationId xmlns:p14="http://schemas.microsoft.com/office/powerpoint/2010/main" val="287981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D5E-C75E-8A19-E3BE-8DA4CB522193}"/>
              </a:ext>
            </a:extLst>
          </p:cNvPr>
          <p:cNvSpPr>
            <a:spLocks noGrp="1"/>
          </p:cNvSpPr>
          <p:nvPr>
            <p:ph type="title"/>
          </p:nvPr>
        </p:nvSpPr>
        <p:spPr/>
        <p:txBody>
          <a:bodyPr/>
          <a:lstStyle/>
          <a:p>
            <a:r>
              <a:rPr lang="en-US" dirty="0"/>
              <a:t>Submissions Eligible for MTEL Flex</a:t>
            </a:r>
          </a:p>
        </p:txBody>
      </p:sp>
      <p:pic>
        <p:nvPicPr>
          <p:cNvPr id="6" name="Content Placeholder 5" descr="General Curriculum, MTEL Flex Eligible (20.7%)&#10;Fundations of Reading, MTEL Flex Eligible (14.1%)&#10;English as a Second Language, MTEL Flex Eligible (21.8%)&#10;English, MTEL Flex Eligible (17.0%)&#10;History, MTEL Flex Eligible (14.4%)&#10;Spanish, MTEL Flex Eligible (12.7%)&#10;">
            <a:extLst>
              <a:ext uri="{FF2B5EF4-FFF2-40B4-BE49-F238E27FC236}">
                <a16:creationId xmlns:a16="http://schemas.microsoft.com/office/drawing/2014/main" id="{FBE79C8D-E1BD-7F7E-64FD-8F03AD630C80}"/>
              </a:ext>
            </a:extLst>
          </p:cNvPr>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002275" y="1308100"/>
            <a:ext cx="6184274" cy="4498975"/>
          </a:xfrm>
        </p:spPr>
      </p:pic>
      <p:sp>
        <p:nvSpPr>
          <p:cNvPr id="4" name="Text Placeholder 3">
            <a:extLst>
              <a:ext uri="{FF2B5EF4-FFF2-40B4-BE49-F238E27FC236}">
                <a16:creationId xmlns:a16="http://schemas.microsoft.com/office/drawing/2014/main" id="{E13734DE-9993-B42D-F236-40EC0EB3EF39}"/>
              </a:ext>
            </a:extLst>
          </p:cNvPr>
          <p:cNvSpPr>
            <a:spLocks noGrp="1"/>
          </p:cNvSpPr>
          <p:nvPr>
            <p:ph type="body" sz="quarter" idx="14"/>
          </p:nvPr>
        </p:nvSpPr>
        <p:spPr/>
        <p:txBody>
          <a:bodyPr/>
          <a:lstStyle/>
          <a:p>
            <a:r>
              <a:rPr lang="en-US" dirty="0"/>
              <a:t>Note: Histogram of all MTEL subject test submissions after 10/20/2020. Dark blue shading indicates region eligible for MTEL Flex. </a:t>
            </a:r>
          </a:p>
        </p:txBody>
      </p:sp>
    </p:spTree>
    <p:extLst>
      <p:ext uri="{BB962C8B-B14F-4D97-AF65-F5344CB8AC3E}">
        <p14:creationId xmlns:p14="http://schemas.microsoft.com/office/powerpoint/2010/main" val="373353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andidate Race/Ethnicity by CLST Assessment Type graph">
            <a:extLst>
              <a:ext uri="{FF2B5EF4-FFF2-40B4-BE49-F238E27FC236}">
                <a16:creationId xmlns:a16="http://schemas.microsoft.com/office/drawing/2014/main" id="{D918077F-DBF4-2DBE-D599-CB5B1E6770A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 r="65"/>
          <a:stretch/>
        </p:blipFill>
        <p:spPr>
          <a:xfrm>
            <a:off x="0" y="0"/>
            <a:ext cx="12192000" cy="6858000"/>
          </a:xfrm>
        </p:spPr>
      </p:pic>
      <p:sp>
        <p:nvSpPr>
          <p:cNvPr id="3" name="Title 2">
            <a:extLst>
              <a:ext uri="{FF2B5EF4-FFF2-40B4-BE49-F238E27FC236}">
                <a16:creationId xmlns:a16="http://schemas.microsoft.com/office/drawing/2014/main" id="{FF442D6D-46B0-2DF2-61A1-32596172AD2D}"/>
              </a:ext>
            </a:extLst>
          </p:cNvPr>
          <p:cNvSpPr>
            <a:spLocks noGrp="1"/>
          </p:cNvSpPr>
          <p:nvPr>
            <p:ph type="title"/>
          </p:nvPr>
        </p:nvSpPr>
        <p:spPr>
          <a:xfrm>
            <a:off x="0" y="-349883"/>
            <a:ext cx="11338560" cy="249299"/>
          </a:xfrm>
        </p:spPr>
        <p:txBody>
          <a:bodyPr/>
          <a:lstStyle/>
          <a:p>
            <a:r>
              <a:rPr lang="en-US" dirty="0"/>
              <a:t>Candidate Race/Ethnicity by CLST Assessment</a:t>
            </a:r>
          </a:p>
        </p:txBody>
      </p:sp>
    </p:spTree>
    <p:extLst>
      <p:ext uri="{BB962C8B-B14F-4D97-AF65-F5344CB8AC3E}">
        <p14:creationId xmlns:p14="http://schemas.microsoft.com/office/powerpoint/2010/main" val="384128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andidate Race/Ethnicity by MTEL Subject Assessment Type graph">
            <a:extLst>
              <a:ext uri="{FF2B5EF4-FFF2-40B4-BE49-F238E27FC236}">
                <a16:creationId xmlns:a16="http://schemas.microsoft.com/office/drawing/2014/main" id="{AA2D9954-0645-DBD8-3ABC-7B3A86D58D9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5" r="65"/>
          <a:stretch/>
        </p:blipFill>
        <p:spPr>
          <a:xfrm>
            <a:off x="0" y="0"/>
            <a:ext cx="12192000" cy="6858000"/>
          </a:xfrm>
        </p:spPr>
      </p:pic>
      <p:sp>
        <p:nvSpPr>
          <p:cNvPr id="3" name="Title 2">
            <a:extLst>
              <a:ext uri="{FF2B5EF4-FFF2-40B4-BE49-F238E27FC236}">
                <a16:creationId xmlns:a16="http://schemas.microsoft.com/office/drawing/2014/main" id="{611E3CDA-2C3C-D220-C108-866E2DF148B9}"/>
              </a:ext>
            </a:extLst>
          </p:cNvPr>
          <p:cNvSpPr>
            <a:spLocks noGrp="1"/>
          </p:cNvSpPr>
          <p:nvPr>
            <p:ph type="title"/>
          </p:nvPr>
        </p:nvSpPr>
        <p:spPr>
          <a:xfrm>
            <a:off x="0" y="-349883"/>
            <a:ext cx="11338560" cy="249299"/>
          </a:xfrm>
        </p:spPr>
        <p:txBody>
          <a:bodyPr/>
          <a:lstStyle/>
          <a:p>
            <a:r>
              <a:rPr lang="en-US" dirty="0"/>
              <a:t>Candidate Race/Ethnicity by MTEL Subject Test Assessment</a:t>
            </a:r>
          </a:p>
        </p:txBody>
      </p:sp>
    </p:spTree>
    <p:extLst>
      <p:ext uri="{BB962C8B-B14F-4D97-AF65-F5344CB8AC3E}">
        <p14:creationId xmlns:p14="http://schemas.microsoft.com/office/powerpoint/2010/main" val="151408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836B-B513-A056-25A8-041472A61880}"/>
              </a:ext>
            </a:extLst>
          </p:cNvPr>
          <p:cNvSpPr>
            <a:spLocks noGrp="1"/>
          </p:cNvSpPr>
          <p:nvPr>
            <p:ph type="title"/>
          </p:nvPr>
        </p:nvSpPr>
        <p:spPr/>
        <p:txBody>
          <a:bodyPr/>
          <a:lstStyle/>
          <a:p>
            <a:r>
              <a:rPr lang="en-US" dirty="0"/>
              <a:t>Alternative Assessments</a:t>
            </a:r>
          </a:p>
        </p:txBody>
      </p:sp>
      <p:sp>
        <p:nvSpPr>
          <p:cNvPr id="3" name="Content Placeholder 2">
            <a:extLst>
              <a:ext uri="{FF2B5EF4-FFF2-40B4-BE49-F238E27FC236}">
                <a16:creationId xmlns:a16="http://schemas.microsoft.com/office/drawing/2014/main" id="{B7F85BC3-433E-26DA-C1B9-A12F00941336}"/>
              </a:ext>
            </a:extLst>
          </p:cNvPr>
          <p:cNvSpPr>
            <a:spLocks noGrp="1"/>
          </p:cNvSpPr>
          <p:nvPr>
            <p:ph sz="quarter" idx="17"/>
          </p:nvPr>
        </p:nvSpPr>
        <p:spPr/>
        <p:txBody>
          <a:bodyPr>
            <a:normAutofit/>
          </a:bodyPr>
          <a:lstStyle/>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Approved by Board vote on October 20, 2020 as an alternative method for candidates to demonstrate subject matter knowledge and communication and literacy skills.</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CLST Alternatives:</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DESE has approved five alternatives to the CLST. Each of the alternatives includes a reading and writing subtest and candidates can substitute a passing score on these tests for the CLST requirements. </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MTEL Flex: </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MTEL Flex is offered to candidates receiving a near-passing score on one of six MTEL subject tests. Candidates submit a written analysis of a topic covered by the relevant test. </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Preparation Program Attestation: </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The Preparation Program Attestation option is currently approved for candidates at four providers in MA. Candidates submit materials documenting their understanding of content knowledge for review by a program coordinator. </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Performance Review Program for Initial Licensure (PRPIL) Expansion: </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Intended for candidates already working in the field on a teaching waiver. Candidates submit a portfolio documenting their content knowledge for external review. </a:t>
            </a:r>
          </a:p>
        </p:txBody>
      </p:sp>
      <p:sp>
        <p:nvSpPr>
          <p:cNvPr id="4" name="Text Placeholder 3">
            <a:extLst>
              <a:ext uri="{FF2B5EF4-FFF2-40B4-BE49-F238E27FC236}">
                <a16:creationId xmlns:a16="http://schemas.microsoft.com/office/drawing/2014/main" id="{51AB1639-5C89-CA73-3082-EB58632D04B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5657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836B-B513-A056-25A8-041472A61880}"/>
              </a:ext>
            </a:extLst>
          </p:cNvPr>
          <p:cNvSpPr>
            <a:spLocks noGrp="1"/>
          </p:cNvSpPr>
          <p:nvPr>
            <p:ph type="title"/>
          </p:nvPr>
        </p:nvSpPr>
        <p:spPr/>
        <p:txBody>
          <a:bodyPr/>
          <a:lstStyle/>
          <a:p>
            <a:r>
              <a:rPr lang="en-US" dirty="0"/>
              <a:t>Alternative Assessments</a:t>
            </a:r>
          </a:p>
        </p:txBody>
      </p:sp>
      <p:sp>
        <p:nvSpPr>
          <p:cNvPr id="3" name="Content Placeholder 2">
            <a:extLst>
              <a:ext uri="{FF2B5EF4-FFF2-40B4-BE49-F238E27FC236}">
                <a16:creationId xmlns:a16="http://schemas.microsoft.com/office/drawing/2014/main" id="{B7F85BC3-433E-26DA-C1B9-A12F00941336}"/>
              </a:ext>
            </a:extLst>
          </p:cNvPr>
          <p:cNvSpPr>
            <a:spLocks noGrp="1"/>
          </p:cNvSpPr>
          <p:nvPr>
            <p:ph sz="quarter" idx="17"/>
          </p:nvPr>
        </p:nvSpPr>
        <p:spPr/>
        <p:txBody>
          <a:bodyPr>
            <a:normAutofit/>
          </a:bodyPr>
          <a:lstStyle/>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chemeClr val="bg1">
                    <a:lumMod val="85000"/>
                  </a:schemeClr>
                </a:solidFill>
                <a:effectLst/>
                <a:latin typeface="Calibri" panose="020F0502020204030204" pitchFamily="34" charset="0"/>
                <a:ea typeface="Times New Roman" panose="02020603050405020304" pitchFamily="18" charset="0"/>
                <a:cs typeface="Times New Roman" panose="02020603050405020304" pitchFamily="18" charset="0"/>
              </a:rPr>
              <a:t>Approved by Board vote on October 20, 2020 as an alternative method for candidates to demonstrate subject matter knowledge.</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CLST Alternatives:</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DESE has approved five alternatives to the CLST. Each of the alternatives includes a reading and writing subtest and candidates can substitute a passing score on these tests for the CLST requirements. </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MTEL Flex: </a:t>
            </a:r>
            <a:r>
              <a:rPr lang="en-US" sz="1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MTEL Flex is offered to candidates receiving a near-passing score on one of six MTEL subject tests. Candidates submit a written analysis of a topic covered by the relevant test. </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chemeClr val="bg1">
                    <a:lumMod val="85000"/>
                  </a:schemeClr>
                </a:solidFill>
                <a:effectLst/>
                <a:latin typeface="Calibri" panose="020F0502020204030204" pitchFamily="34" charset="0"/>
                <a:ea typeface="Times New Roman" panose="02020603050405020304" pitchFamily="18" charset="0"/>
                <a:cs typeface="Times New Roman" panose="02020603050405020304" pitchFamily="18" charset="0"/>
              </a:rPr>
              <a:t>Preparation Program Attestation: </a:t>
            </a:r>
            <a:r>
              <a:rPr lang="en-US" sz="1800" dirty="0">
                <a:solidFill>
                  <a:schemeClr val="bg1">
                    <a:lumMod val="85000"/>
                  </a:schemeClr>
                </a:solidFill>
                <a:effectLst/>
                <a:latin typeface="Calibri" panose="020F0502020204030204" pitchFamily="34" charset="0"/>
                <a:ea typeface="Times New Roman" panose="02020603050405020304" pitchFamily="18" charset="0"/>
                <a:cs typeface="Times New Roman" panose="02020603050405020304" pitchFamily="18" charset="0"/>
              </a:rPr>
              <a:t>The Preparation Program Attestation option is currently approved for candidates at four providers in MA. Candidates submit materials documenting their understanding of content knowledge for review by a program coordinator. </a:t>
            </a:r>
          </a:p>
          <a:p>
            <a:pPr marL="342900" marR="0" lvl="0" indent="-342900">
              <a:lnSpc>
                <a:spcPct val="115000"/>
              </a:lnSpc>
              <a:spcBef>
                <a:spcPts val="600"/>
              </a:spcBef>
              <a:spcAft>
                <a:spcPts val="600"/>
              </a:spcAft>
              <a:buClr>
                <a:srgbClr val="00507F"/>
              </a:buClr>
              <a:buFont typeface="Symbol" panose="05050102010706020507" pitchFamily="18" charset="2"/>
              <a:buChar char=""/>
              <a:tabLst>
                <a:tab pos="228600" algn="l"/>
                <a:tab pos="457200" algn="l"/>
              </a:tabLst>
            </a:pPr>
            <a:r>
              <a:rPr lang="en-US" sz="1800" b="1" dirty="0">
                <a:solidFill>
                  <a:schemeClr val="bg1">
                    <a:lumMod val="85000"/>
                  </a:schemeClr>
                </a:solidFill>
                <a:effectLst/>
                <a:latin typeface="Calibri" panose="020F0502020204030204" pitchFamily="34" charset="0"/>
                <a:ea typeface="Times New Roman" panose="02020603050405020304" pitchFamily="18" charset="0"/>
                <a:cs typeface="Times New Roman" panose="02020603050405020304" pitchFamily="18" charset="0"/>
              </a:rPr>
              <a:t>Performance Review Program for Initial Licensure (PRPIL) Expansion: </a:t>
            </a:r>
            <a:r>
              <a:rPr lang="en-US" sz="1800" dirty="0">
                <a:solidFill>
                  <a:schemeClr val="bg1">
                    <a:lumMod val="85000"/>
                  </a:schemeClr>
                </a:solidFill>
                <a:effectLst/>
                <a:latin typeface="Calibri" panose="020F0502020204030204" pitchFamily="34" charset="0"/>
                <a:ea typeface="Times New Roman" panose="02020603050405020304" pitchFamily="18" charset="0"/>
                <a:cs typeface="Times New Roman" panose="02020603050405020304" pitchFamily="18" charset="0"/>
              </a:rPr>
              <a:t>Intended for candidates already working in the field on a teaching waiver. Candidates submit a portfolio documenting their content knowledge for external review. </a:t>
            </a:r>
          </a:p>
        </p:txBody>
      </p:sp>
      <p:sp>
        <p:nvSpPr>
          <p:cNvPr id="4" name="Text Placeholder 3">
            <a:extLst>
              <a:ext uri="{FF2B5EF4-FFF2-40B4-BE49-F238E27FC236}">
                <a16:creationId xmlns:a16="http://schemas.microsoft.com/office/drawing/2014/main" id="{51AB1639-5C89-CA73-3082-EB58632D04B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5720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BD63-E7AF-6CB5-9B81-0FAB4EAD357C}"/>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CA33B4A4-9401-2767-09D1-702438D7B076}"/>
              </a:ext>
            </a:extLst>
          </p:cNvPr>
          <p:cNvSpPr>
            <a:spLocks noGrp="1"/>
          </p:cNvSpPr>
          <p:nvPr>
            <p:ph sz="quarter" idx="17"/>
          </p:nvPr>
        </p:nvSpPr>
        <p:spPr/>
        <p:txBody>
          <a:bodyPr>
            <a:normAutofit/>
          </a:bodyPr>
          <a:lstStyle/>
          <a:p>
            <a:r>
              <a:rPr lang="en-US" sz="24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MTEL Alternatives disproportionately serve candidates holding emergency licenses issued during the COVID-19 pandemic (CLST Alternatives: 24%, MTEL Flex: 36%). Similar proportions of candidates worked as teachers at the time.</a:t>
            </a:r>
          </a:p>
          <a:p>
            <a:r>
              <a:rPr lang="en-US" sz="24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Through summer 2022, about 6% of candidates submitting a CLST during the pilot used at least one of these tests. About 7% of all candidates submitting an MTEL and 18% of all eligible candidates have participated. </a:t>
            </a:r>
          </a:p>
          <a:p>
            <a:pPr>
              <a:lnSpc>
                <a:spcPct val="115000"/>
              </a:lnSpc>
              <a:spcBef>
                <a:spcPts val="600"/>
              </a:spcBef>
              <a:spcAft>
                <a:spcPts val="600"/>
              </a:spcAft>
              <a:buClr>
                <a:srgbClr val="00507F"/>
              </a:buClr>
              <a:tabLst>
                <a:tab pos="228600" algn="l"/>
                <a:tab pos="457200" algn="l"/>
              </a:tabLst>
            </a:pPr>
            <a:r>
              <a:rPr lang="en-US" sz="24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Pass rates on the CLST Alternative are about the same as candidates with similar prior testing histories. Pass rates on the MTEL Flex are about 9 percentage points higher.</a:t>
            </a:r>
          </a:p>
        </p:txBody>
      </p:sp>
      <p:sp>
        <p:nvSpPr>
          <p:cNvPr id="4" name="Text Placeholder 3">
            <a:extLst>
              <a:ext uri="{FF2B5EF4-FFF2-40B4-BE49-F238E27FC236}">
                <a16:creationId xmlns:a16="http://schemas.microsoft.com/office/drawing/2014/main" id="{C836C622-E730-9F6F-40A6-09248673281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7352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ilot Participants More Likely Employed or on Emergency License graph&#10;">
            <a:extLst>
              <a:ext uri="{FF2B5EF4-FFF2-40B4-BE49-F238E27FC236}">
                <a16:creationId xmlns:a16="http://schemas.microsoft.com/office/drawing/2014/main" id="{6C43D011-AB8E-48D5-6635-01AEE1B8FC7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 r="65"/>
          <a:stretch/>
        </p:blipFill>
        <p:spPr>
          <a:xfrm>
            <a:off x="195943" y="0"/>
            <a:ext cx="12192000" cy="6858000"/>
          </a:xfrm>
        </p:spPr>
      </p:pic>
      <p:sp>
        <p:nvSpPr>
          <p:cNvPr id="3" name="Title 2">
            <a:extLst>
              <a:ext uri="{FF2B5EF4-FFF2-40B4-BE49-F238E27FC236}">
                <a16:creationId xmlns:a16="http://schemas.microsoft.com/office/drawing/2014/main" id="{4368DDD0-F84D-0EEA-07BC-DDE583A11AE4}"/>
              </a:ext>
            </a:extLst>
          </p:cNvPr>
          <p:cNvSpPr>
            <a:spLocks noGrp="1"/>
          </p:cNvSpPr>
          <p:nvPr>
            <p:ph type="title"/>
          </p:nvPr>
        </p:nvSpPr>
        <p:spPr>
          <a:xfrm>
            <a:off x="0" y="-349883"/>
            <a:ext cx="11338560" cy="249299"/>
          </a:xfrm>
        </p:spPr>
        <p:txBody>
          <a:bodyPr/>
          <a:lstStyle/>
          <a:p>
            <a:r>
              <a:rPr lang="en-US" dirty="0"/>
              <a:t>Pilot Participants More Likely Employed or on </a:t>
            </a:r>
            <a:r>
              <a:rPr lang="en-US"/>
              <a:t>Emergency License</a:t>
            </a:r>
            <a:endParaRPr lang="en-US" dirty="0"/>
          </a:p>
        </p:txBody>
      </p:sp>
    </p:spTree>
    <p:extLst>
      <p:ext uri="{BB962C8B-B14F-4D97-AF65-F5344CB8AC3E}">
        <p14:creationId xmlns:p14="http://schemas.microsoft.com/office/powerpoint/2010/main" val="241644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raditional CLST and CLST Alternative Submissions by Month graph&#10;">
            <a:extLst>
              <a:ext uri="{FF2B5EF4-FFF2-40B4-BE49-F238E27FC236}">
                <a16:creationId xmlns:a16="http://schemas.microsoft.com/office/drawing/2014/main" id="{FBAA9D20-FE47-485F-D833-687736EA17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 r="65"/>
          <a:stretch/>
        </p:blipFill>
        <p:spPr>
          <a:xfrm>
            <a:off x="0" y="0"/>
            <a:ext cx="12192000" cy="6858000"/>
          </a:xfrm>
        </p:spPr>
      </p:pic>
      <p:sp>
        <p:nvSpPr>
          <p:cNvPr id="3" name="Title 2">
            <a:extLst>
              <a:ext uri="{FF2B5EF4-FFF2-40B4-BE49-F238E27FC236}">
                <a16:creationId xmlns:a16="http://schemas.microsoft.com/office/drawing/2014/main" id="{83519A07-2AC3-E7E7-8954-92374CF5AC9B}"/>
              </a:ext>
            </a:extLst>
          </p:cNvPr>
          <p:cNvSpPr>
            <a:spLocks noGrp="1"/>
          </p:cNvSpPr>
          <p:nvPr>
            <p:ph type="title"/>
          </p:nvPr>
        </p:nvSpPr>
        <p:spPr>
          <a:xfrm>
            <a:off x="0" y="-349883"/>
            <a:ext cx="11338560" cy="249299"/>
          </a:xfrm>
        </p:spPr>
        <p:txBody>
          <a:bodyPr/>
          <a:lstStyle/>
          <a:p>
            <a:r>
              <a:rPr lang="en-US" dirty="0"/>
              <a:t>Traditional CLST and CLST Alternative Submissions by Month</a:t>
            </a:r>
          </a:p>
        </p:txBody>
      </p:sp>
    </p:spTree>
    <p:extLst>
      <p:ext uri="{BB962C8B-B14F-4D97-AF65-F5344CB8AC3E}">
        <p14:creationId xmlns:p14="http://schemas.microsoft.com/office/powerpoint/2010/main" val="192179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raditional MTEL AND MTEL Flex Resubmissions by Month graph">
            <a:extLst>
              <a:ext uri="{FF2B5EF4-FFF2-40B4-BE49-F238E27FC236}">
                <a16:creationId xmlns:a16="http://schemas.microsoft.com/office/drawing/2014/main" id="{53EC75A4-AB56-5104-FBD1-5162CE0D337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 r="65"/>
          <a:stretch/>
        </p:blipFill>
        <p:spPr>
          <a:xfrm>
            <a:off x="0" y="0"/>
            <a:ext cx="12192000" cy="6858000"/>
          </a:xfrm>
        </p:spPr>
      </p:pic>
      <p:sp>
        <p:nvSpPr>
          <p:cNvPr id="3" name="Title 2">
            <a:extLst>
              <a:ext uri="{FF2B5EF4-FFF2-40B4-BE49-F238E27FC236}">
                <a16:creationId xmlns:a16="http://schemas.microsoft.com/office/drawing/2014/main" id="{5D9DC637-FAE4-A604-5DA8-855B4584BFE8}"/>
              </a:ext>
            </a:extLst>
          </p:cNvPr>
          <p:cNvSpPr>
            <a:spLocks noGrp="1"/>
          </p:cNvSpPr>
          <p:nvPr>
            <p:ph type="title"/>
          </p:nvPr>
        </p:nvSpPr>
        <p:spPr>
          <a:xfrm>
            <a:off x="0" y="-349883"/>
            <a:ext cx="11338560" cy="249299"/>
          </a:xfrm>
        </p:spPr>
        <p:txBody>
          <a:bodyPr/>
          <a:lstStyle/>
          <a:p>
            <a:r>
              <a:rPr lang="en-US" dirty="0"/>
              <a:t>Traditional MTEL and MTEL Flex Resubmissions by Month</a:t>
            </a:r>
          </a:p>
        </p:txBody>
      </p:sp>
    </p:spTree>
    <p:extLst>
      <p:ext uri="{BB962C8B-B14F-4D97-AF65-F5344CB8AC3E}">
        <p14:creationId xmlns:p14="http://schemas.microsoft.com/office/powerpoint/2010/main" val="279783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C998-B144-5EB0-26B2-4E0BBDBDC048}"/>
              </a:ext>
            </a:extLst>
          </p:cNvPr>
          <p:cNvSpPr>
            <a:spLocks noGrp="1"/>
          </p:cNvSpPr>
          <p:nvPr>
            <p:ph type="title"/>
          </p:nvPr>
        </p:nvSpPr>
        <p:spPr/>
        <p:txBody>
          <a:bodyPr/>
          <a:lstStyle/>
          <a:p>
            <a:r>
              <a:rPr lang="en-US" dirty="0"/>
              <a:t>Alternative Assessment Fields and First Time Pass Rates</a:t>
            </a:r>
          </a:p>
        </p:txBody>
      </p:sp>
      <p:graphicFrame>
        <p:nvGraphicFramePr>
          <p:cNvPr id="5" name="Content Placeholder 4">
            <a:extLst>
              <a:ext uri="{FF2B5EF4-FFF2-40B4-BE49-F238E27FC236}">
                <a16:creationId xmlns:a16="http://schemas.microsoft.com/office/drawing/2014/main" id="{AF061EF6-03AC-81A5-7D4C-1800659AC11E}"/>
              </a:ext>
            </a:extLst>
          </p:cNvPr>
          <p:cNvGraphicFramePr>
            <a:graphicFrameLocks noGrp="1"/>
          </p:cNvGraphicFramePr>
          <p:nvPr>
            <p:ph sz="quarter" idx="17"/>
            <p:extLst>
              <p:ext uri="{D42A27DB-BD31-4B8C-83A1-F6EECF244321}">
                <p14:modId xmlns:p14="http://schemas.microsoft.com/office/powerpoint/2010/main" val="3686771088"/>
              </p:ext>
            </p:extLst>
          </p:nvPr>
        </p:nvGraphicFramePr>
        <p:xfrm>
          <a:off x="457199" y="1334860"/>
          <a:ext cx="11274551" cy="4471416"/>
        </p:xfrm>
        <a:graphic>
          <a:graphicData uri="http://schemas.openxmlformats.org/drawingml/2006/table">
            <a:tbl>
              <a:tblPr firstRow="1" firstCol="1" bandRow="1">
                <a:tableStyleId>{2D5ABB26-0587-4C30-8999-92F81FD0307C}</a:tableStyleId>
              </a:tblPr>
              <a:tblGrid>
                <a:gridCol w="5203639">
                  <a:extLst>
                    <a:ext uri="{9D8B030D-6E8A-4147-A177-3AD203B41FA5}">
                      <a16:colId xmlns:a16="http://schemas.microsoft.com/office/drawing/2014/main" val="2537328851"/>
                    </a:ext>
                  </a:extLst>
                </a:gridCol>
                <a:gridCol w="3577502">
                  <a:extLst>
                    <a:ext uri="{9D8B030D-6E8A-4147-A177-3AD203B41FA5}">
                      <a16:colId xmlns:a16="http://schemas.microsoft.com/office/drawing/2014/main" val="3600415581"/>
                    </a:ext>
                  </a:extLst>
                </a:gridCol>
                <a:gridCol w="2493410">
                  <a:extLst>
                    <a:ext uri="{9D8B030D-6E8A-4147-A177-3AD203B41FA5}">
                      <a16:colId xmlns:a16="http://schemas.microsoft.com/office/drawing/2014/main" val="3942316388"/>
                    </a:ext>
                  </a:extLst>
                </a:gridCol>
              </a:tblGrid>
              <a:tr h="203248">
                <a:tc>
                  <a:txBody>
                    <a:bodyPr/>
                    <a:lstStyle/>
                    <a:p>
                      <a:pPr marL="0" marR="0" algn="ctr">
                        <a:lnSpc>
                          <a:spcPct val="115000"/>
                        </a:lnSpc>
                        <a:spcBef>
                          <a:spcPts val="100"/>
                        </a:spcBef>
                        <a:spcAft>
                          <a:spcPts val="300"/>
                        </a:spcAft>
                      </a:pPr>
                      <a:r>
                        <a:rPr lang="en-US" sz="1800" b="1" dirty="0">
                          <a:solidFill>
                            <a:schemeClr val="bg1"/>
                          </a:solidFill>
                          <a:effectLst/>
                        </a:rPr>
                        <a:t>Test</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marL="0" marR="0" algn="ctr">
                        <a:lnSpc>
                          <a:spcPct val="115000"/>
                        </a:lnSpc>
                        <a:spcBef>
                          <a:spcPts val="100"/>
                        </a:spcBef>
                        <a:spcAft>
                          <a:spcPts val="300"/>
                        </a:spcAft>
                      </a:pPr>
                      <a:r>
                        <a:rPr lang="en-US" sz="1800" b="1" dirty="0">
                          <a:solidFill>
                            <a:schemeClr val="bg1"/>
                          </a:solidFill>
                          <a:effectLst/>
                        </a:rPr>
                        <a:t>License Fields</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tc>
                  <a:txBody>
                    <a:bodyPr/>
                    <a:lstStyle/>
                    <a:p>
                      <a:pPr marL="0" marR="0" algn="ctr">
                        <a:lnSpc>
                          <a:spcPct val="115000"/>
                        </a:lnSpc>
                        <a:spcBef>
                          <a:spcPts val="100"/>
                        </a:spcBef>
                        <a:spcAft>
                          <a:spcPts val="300"/>
                        </a:spcAft>
                      </a:pPr>
                      <a:r>
                        <a:rPr lang="en-US" sz="1800" b="1" dirty="0">
                          <a:solidFill>
                            <a:schemeClr val="bg1"/>
                          </a:solidFill>
                          <a:effectLst/>
                        </a:rPr>
                        <a:t>First-Time Pass Rate</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1753783063"/>
                  </a:ext>
                </a:extLst>
              </a:tr>
              <a:tr h="203248">
                <a:tc>
                  <a:txBody>
                    <a:bodyPr/>
                    <a:lstStyle/>
                    <a:p>
                      <a:pPr marL="0" marR="0">
                        <a:lnSpc>
                          <a:spcPct val="115000"/>
                        </a:lnSpc>
                        <a:spcBef>
                          <a:spcPts val="100"/>
                        </a:spcBef>
                        <a:spcAft>
                          <a:spcPts val="300"/>
                        </a:spcAft>
                      </a:pPr>
                      <a:r>
                        <a:rPr lang="en-US" sz="1800" dirty="0">
                          <a:effectLst/>
                        </a:rPr>
                        <a:t>CLST: Reading</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rowSpan="2">
                  <a:txBody>
                    <a:bodyPr/>
                    <a:lstStyle/>
                    <a:p>
                      <a:pPr marL="0" marR="0">
                        <a:lnSpc>
                          <a:spcPct val="115000"/>
                        </a:lnSpc>
                        <a:spcBef>
                          <a:spcPts val="100"/>
                        </a:spcBef>
                        <a:spcAft>
                          <a:spcPts val="300"/>
                        </a:spcAft>
                      </a:pPr>
                      <a:r>
                        <a:rPr lang="en-US" sz="1800" dirty="0">
                          <a:effectLst/>
                        </a:rPr>
                        <a:t>All Fields</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solidFill>
                      <a:prstDash val="solid"/>
                      <a:round/>
                      <a:headEnd type="none" w="med" len="med"/>
                      <a:tailEnd type="none" w="med" len="med"/>
                    </a:lnB>
                  </a:tcPr>
                </a:tc>
                <a:tc>
                  <a:txBody>
                    <a:bodyPr/>
                    <a:lstStyle/>
                    <a:p>
                      <a:pPr marL="0" marR="0" algn="ctr">
                        <a:lnSpc>
                          <a:spcPct val="115000"/>
                        </a:lnSpc>
                        <a:spcBef>
                          <a:spcPts val="100"/>
                        </a:spcBef>
                        <a:spcAft>
                          <a:spcPts val="300"/>
                        </a:spcAft>
                      </a:pPr>
                      <a:r>
                        <a:rPr lang="en-US" sz="1800" dirty="0">
                          <a:effectLst/>
                        </a:rPr>
                        <a:t>84%</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4291041159"/>
                  </a:ext>
                </a:extLst>
              </a:tr>
              <a:tr h="203248">
                <a:tc>
                  <a:txBody>
                    <a:bodyPr/>
                    <a:lstStyle/>
                    <a:p>
                      <a:pPr marL="0" marR="0">
                        <a:lnSpc>
                          <a:spcPct val="115000"/>
                        </a:lnSpc>
                        <a:spcBef>
                          <a:spcPts val="100"/>
                        </a:spcBef>
                        <a:spcAft>
                          <a:spcPts val="300"/>
                        </a:spcAft>
                      </a:pPr>
                      <a:r>
                        <a:rPr lang="en-US" sz="1800" dirty="0">
                          <a:effectLst/>
                        </a:rPr>
                        <a:t>CLST: Writing </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100"/>
                        </a:spcBef>
                        <a:spcAft>
                          <a:spcPts val="300"/>
                        </a:spcAft>
                      </a:pPr>
                      <a:r>
                        <a:rPr lang="en-US" sz="1800" dirty="0">
                          <a:effectLst/>
                        </a:rPr>
                        <a:t>84%</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487621223"/>
                  </a:ext>
                </a:extLst>
              </a:tr>
              <a:tr h="582049">
                <a:tc>
                  <a:txBody>
                    <a:bodyPr/>
                    <a:lstStyle/>
                    <a:p>
                      <a:pPr marL="0" marR="0">
                        <a:lnSpc>
                          <a:spcPct val="115000"/>
                        </a:lnSpc>
                        <a:spcBef>
                          <a:spcPts val="100"/>
                        </a:spcBef>
                        <a:spcAft>
                          <a:spcPts val="300"/>
                        </a:spcAft>
                      </a:pPr>
                      <a:r>
                        <a:rPr lang="en-US" sz="1800" dirty="0">
                          <a:effectLst/>
                        </a:rPr>
                        <a:t>General Curriculum: Multi-Subject</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solidFill>
                      <a:schemeClr val="bg2"/>
                    </a:solidFill>
                  </a:tcPr>
                </a:tc>
                <a:tc rowSpan="3">
                  <a:txBody>
                    <a:bodyPr/>
                    <a:lstStyle/>
                    <a:p>
                      <a:pPr marL="0" marR="0">
                        <a:lnSpc>
                          <a:spcPct val="115000"/>
                        </a:lnSpc>
                        <a:spcBef>
                          <a:spcPts val="100"/>
                        </a:spcBef>
                        <a:spcAft>
                          <a:spcPts val="300"/>
                        </a:spcAft>
                      </a:pPr>
                      <a:r>
                        <a:rPr lang="en-US" sz="1800" dirty="0">
                          <a:effectLst/>
                        </a:rPr>
                        <a:t>ECE/Elementary (Grades PK–6)</a:t>
                      </a:r>
                    </a:p>
                    <a:p>
                      <a:pPr marL="0" marR="0">
                        <a:lnSpc>
                          <a:spcPct val="115000"/>
                        </a:lnSpc>
                        <a:spcBef>
                          <a:spcPts val="100"/>
                        </a:spcBef>
                        <a:spcAft>
                          <a:spcPts val="300"/>
                        </a:spcAft>
                      </a:pPr>
                      <a:r>
                        <a:rPr lang="en-US" sz="1800" dirty="0">
                          <a:effectLst/>
                        </a:rPr>
                        <a:t>Moderate Disabilities*</a:t>
                      </a:r>
                    </a:p>
                    <a:p>
                      <a:pPr marL="0" marR="0">
                        <a:lnSpc>
                          <a:spcPct val="115000"/>
                        </a:lnSpc>
                        <a:spcBef>
                          <a:spcPts val="100"/>
                        </a:spcBef>
                        <a:spcAft>
                          <a:spcPts val="300"/>
                        </a:spcAft>
                      </a:pPr>
                      <a:r>
                        <a:rPr lang="en-US" sz="1800" dirty="0">
                          <a:effectLst/>
                        </a:rPr>
                        <a:t>Severe Disabilities*</a:t>
                      </a:r>
                    </a:p>
                    <a:p>
                      <a:pPr marL="0" marR="0">
                        <a:lnSpc>
                          <a:spcPct val="115000"/>
                        </a:lnSpc>
                        <a:spcBef>
                          <a:spcPts val="100"/>
                        </a:spcBef>
                        <a:spcAft>
                          <a:spcPts val="300"/>
                        </a:spcAft>
                      </a:pPr>
                      <a:r>
                        <a:rPr lang="en-US" sz="1800" dirty="0">
                          <a:effectLst/>
                        </a:rPr>
                        <a:t>Deaf &amp; Hard of Hearing (Foundations of Reading for Oral/Aural only)*</a:t>
                      </a:r>
                    </a:p>
                    <a:p>
                      <a:pPr marL="0" marR="0">
                        <a:lnSpc>
                          <a:spcPct val="115000"/>
                        </a:lnSpc>
                        <a:spcBef>
                          <a:spcPts val="100"/>
                        </a:spcBef>
                        <a:spcAft>
                          <a:spcPts val="300"/>
                        </a:spcAft>
                      </a:pPr>
                      <a:r>
                        <a:rPr lang="en-US" sz="1800" dirty="0">
                          <a:effectLst/>
                        </a:rPr>
                        <a:t>Visually Impaired (General Curriculum only)*</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15000"/>
                        </a:lnSpc>
                        <a:spcBef>
                          <a:spcPts val="100"/>
                        </a:spcBef>
                        <a:spcAft>
                          <a:spcPts val="300"/>
                        </a:spcAft>
                      </a:pPr>
                      <a:r>
                        <a:rPr lang="en-US" sz="1800" dirty="0">
                          <a:effectLst/>
                        </a:rPr>
                        <a:t>69%</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solidFill>
                      <a:schemeClr val="bg2"/>
                    </a:solidFill>
                  </a:tcPr>
                </a:tc>
                <a:extLst>
                  <a:ext uri="{0D108BD9-81ED-4DB2-BD59-A6C34878D82A}">
                    <a16:rowId xmlns:a16="http://schemas.microsoft.com/office/drawing/2014/main" val="1262375945"/>
                  </a:ext>
                </a:extLst>
              </a:tr>
              <a:tr h="582049">
                <a:tc>
                  <a:txBody>
                    <a:bodyPr/>
                    <a:lstStyle/>
                    <a:p>
                      <a:pPr marL="0" marR="0">
                        <a:lnSpc>
                          <a:spcPct val="115000"/>
                        </a:lnSpc>
                        <a:spcBef>
                          <a:spcPts val="100"/>
                        </a:spcBef>
                        <a:spcAft>
                          <a:spcPts val="300"/>
                        </a:spcAft>
                      </a:pPr>
                      <a:r>
                        <a:rPr lang="en-US" sz="1800" dirty="0">
                          <a:effectLst/>
                        </a:rPr>
                        <a:t>General Curriculum: Mathematics</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15000"/>
                        </a:lnSpc>
                        <a:spcBef>
                          <a:spcPts val="100"/>
                        </a:spcBef>
                        <a:spcAft>
                          <a:spcPts val="300"/>
                        </a:spcAft>
                      </a:pPr>
                      <a:r>
                        <a:rPr lang="en-US" sz="1800">
                          <a:effectLst/>
                        </a:rPr>
                        <a:t>53%</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8116431"/>
                  </a:ext>
                </a:extLst>
              </a:tr>
              <a:tr h="800943">
                <a:tc>
                  <a:txBody>
                    <a:bodyPr/>
                    <a:lstStyle/>
                    <a:p>
                      <a:pPr marL="0" marR="0">
                        <a:lnSpc>
                          <a:spcPct val="115000"/>
                        </a:lnSpc>
                        <a:spcBef>
                          <a:spcPts val="100"/>
                        </a:spcBef>
                        <a:spcAft>
                          <a:spcPts val="300"/>
                        </a:spcAft>
                      </a:pPr>
                      <a:r>
                        <a:rPr lang="en-US" sz="1800" dirty="0">
                          <a:effectLst/>
                        </a:rPr>
                        <a:t>Foundations of Reading</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solidFill>
                      <a:prstDash val="solid"/>
                      <a:round/>
                      <a:headEnd type="none" w="med" len="med"/>
                      <a:tailEnd type="none" w="med" len="med"/>
                    </a:lnB>
                    <a:solidFill>
                      <a:schemeClr val="bg2"/>
                    </a:solidFill>
                  </a:tcPr>
                </a:tc>
                <a:tc vMerge="1">
                  <a:txBody>
                    <a:bodyPr/>
                    <a:lstStyle/>
                    <a:p>
                      <a:endParaRPr lang="en-US"/>
                    </a:p>
                  </a:txBody>
                  <a:tcPr/>
                </a:tc>
                <a:tc>
                  <a:txBody>
                    <a:bodyPr/>
                    <a:lstStyle/>
                    <a:p>
                      <a:pPr marL="0" marR="0" algn="ctr">
                        <a:lnSpc>
                          <a:spcPct val="115000"/>
                        </a:lnSpc>
                        <a:spcBef>
                          <a:spcPts val="100"/>
                        </a:spcBef>
                        <a:spcAft>
                          <a:spcPts val="300"/>
                        </a:spcAft>
                      </a:pPr>
                      <a:r>
                        <a:rPr lang="en-US" sz="1800" dirty="0">
                          <a:effectLst/>
                        </a:rPr>
                        <a:t>56%</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274046247"/>
                  </a:ext>
                </a:extLst>
              </a:tr>
              <a:tr h="203248">
                <a:tc>
                  <a:txBody>
                    <a:bodyPr/>
                    <a:lstStyle/>
                    <a:p>
                      <a:pPr marL="0" marR="0">
                        <a:lnSpc>
                          <a:spcPct val="115000"/>
                        </a:lnSpc>
                        <a:spcBef>
                          <a:spcPts val="100"/>
                        </a:spcBef>
                        <a:spcAft>
                          <a:spcPts val="300"/>
                        </a:spcAft>
                      </a:pPr>
                      <a:r>
                        <a:rPr lang="en-US" sz="1800" dirty="0">
                          <a:effectLst/>
                        </a:rPr>
                        <a:t>English</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15000"/>
                        </a:lnSpc>
                        <a:spcBef>
                          <a:spcPts val="100"/>
                        </a:spcBef>
                        <a:spcAft>
                          <a:spcPts val="300"/>
                        </a:spcAft>
                      </a:pPr>
                      <a:r>
                        <a:rPr lang="en-US" sz="1800" dirty="0">
                          <a:effectLst/>
                        </a:rPr>
                        <a:t>English (Grades 5–12)*</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15000"/>
                        </a:lnSpc>
                        <a:spcBef>
                          <a:spcPts val="100"/>
                        </a:spcBef>
                        <a:spcAft>
                          <a:spcPts val="300"/>
                        </a:spcAft>
                      </a:pPr>
                      <a:r>
                        <a:rPr lang="en-US" sz="1800" dirty="0">
                          <a:effectLst/>
                        </a:rPr>
                        <a:t>81%</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424628546"/>
                  </a:ext>
                </a:extLst>
              </a:tr>
              <a:tr h="203248">
                <a:tc>
                  <a:txBody>
                    <a:bodyPr/>
                    <a:lstStyle/>
                    <a:p>
                      <a:pPr marL="0" marR="0">
                        <a:lnSpc>
                          <a:spcPct val="115000"/>
                        </a:lnSpc>
                        <a:spcBef>
                          <a:spcPts val="100"/>
                        </a:spcBef>
                        <a:spcAft>
                          <a:spcPts val="300"/>
                        </a:spcAft>
                      </a:pPr>
                      <a:r>
                        <a:rPr lang="en-US" sz="1800" dirty="0">
                          <a:effectLst/>
                        </a:rPr>
                        <a:t>History</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2"/>
                    </a:solidFill>
                  </a:tcPr>
                </a:tc>
                <a:tc>
                  <a:txBody>
                    <a:bodyPr/>
                    <a:lstStyle/>
                    <a:p>
                      <a:pPr marL="0" marR="0">
                        <a:lnSpc>
                          <a:spcPct val="115000"/>
                        </a:lnSpc>
                        <a:spcBef>
                          <a:spcPts val="100"/>
                        </a:spcBef>
                        <a:spcAft>
                          <a:spcPts val="300"/>
                        </a:spcAft>
                      </a:pPr>
                      <a:r>
                        <a:rPr lang="en-US" sz="1800" dirty="0">
                          <a:effectLst/>
                        </a:rPr>
                        <a:t>History (Grades 5–12)*</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2"/>
                    </a:solidFill>
                  </a:tcPr>
                </a:tc>
                <a:tc>
                  <a:txBody>
                    <a:bodyPr/>
                    <a:lstStyle/>
                    <a:p>
                      <a:pPr marL="0" marR="0" algn="ctr">
                        <a:lnSpc>
                          <a:spcPct val="115000"/>
                        </a:lnSpc>
                        <a:spcBef>
                          <a:spcPts val="100"/>
                        </a:spcBef>
                        <a:spcAft>
                          <a:spcPts val="300"/>
                        </a:spcAft>
                      </a:pPr>
                      <a:r>
                        <a:rPr lang="en-US" sz="1800" dirty="0">
                          <a:effectLst/>
                        </a:rPr>
                        <a:t>77%</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661842191"/>
                  </a:ext>
                </a:extLst>
              </a:tr>
              <a:tr h="203248">
                <a:tc>
                  <a:txBody>
                    <a:bodyPr/>
                    <a:lstStyle/>
                    <a:p>
                      <a:pPr marL="0" marR="0">
                        <a:lnSpc>
                          <a:spcPct val="115000"/>
                        </a:lnSpc>
                        <a:spcBef>
                          <a:spcPts val="100"/>
                        </a:spcBef>
                        <a:spcAft>
                          <a:spcPts val="300"/>
                        </a:spcAft>
                      </a:pPr>
                      <a:r>
                        <a:rPr lang="en-US" sz="1800" dirty="0">
                          <a:effectLst/>
                        </a:rPr>
                        <a:t>English as a Second Language</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nSpc>
                          <a:spcPct val="115000"/>
                        </a:lnSpc>
                        <a:spcBef>
                          <a:spcPts val="100"/>
                        </a:spcBef>
                        <a:spcAft>
                          <a:spcPts val="300"/>
                        </a:spcAft>
                      </a:pPr>
                      <a:r>
                        <a:rPr lang="en-US" sz="1800" dirty="0">
                          <a:effectLst/>
                        </a:rPr>
                        <a:t>English as a Second Language*</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algn="ctr">
                        <a:lnSpc>
                          <a:spcPct val="115000"/>
                        </a:lnSpc>
                        <a:spcBef>
                          <a:spcPts val="100"/>
                        </a:spcBef>
                        <a:spcAft>
                          <a:spcPts val="300"/>
                        </a:spcAft>
                      </a:pPr>
                      <a:r>
                        <a:rPr lang="en-US" sz="1800" dirty="0">
                          <a:effectLst/>
                        </a:rPr>
                        <a:t>51%</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90353729"/>
                  </a:ext>
                </a:extLst>
              </a:tr>
              <a:tr h="203248">
                <a:tc>
                  <a:txBody>
                    <a:bodyPr/>
                    <a:lstStyle/>
                    <a:p>
                      <a:pPr marL="0" marR="0">
                        <a:lnSpc>
                          <a:spcPct val="115000"/>
                        </a:lnSpc>
                        <a:spcBef>
                          <a:spcPts val="100"/>
                        </a:spcBef>
                        <a:spcAft>
                          <a:spcPts val="300"/>
                        </a:spcAft>
                      </a:pPr>
                      <a:r>
                        <a:rPr lang="en-US" sz="1800" dirty="0">
                          <a:effectLst/>
                        </a:rPr>
                        <a:t>Spanish</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2"/>
                    </a:solidFill>
                  </a:tcPr>
                </a:tc>
                <a:tc>
                  <a:txBody>
                    <a:bodyPr/>
                    <a:lstStyle/>
                    <a:p>
                      <a:pPr marL="0" marR="0">
                        <a:lnSpc>
                          <a:spcPct val="115000"/>
                        </a:lnSpc>
                        <a:spcBef>
                          <a:spcPts val="100"/>
                        </a:spcBef>
                        <a:spcAft>
                          <a:spcPts val="300"/>
                        </a:spcAft>
                      </a:pPr>
                      <a:r>
                        <a:rPr lang="en-US" sz="1800" dirty="0">
                          <a:effectLst/>
                        </a:rPr>
                        <a:t>Spanish*</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2"/>
                    </a:solidFill>
                  </a:tcPr>
                </a:tc>
                <a:tc>
                  <a:txBody>
                    <a:bodyPr/>
                    <a:lstStyle/>
                    <a:p>
                      <a:pPr marL="0" marR="0" algn="ctr">
                        <a:lnSpc>
                          <a:spcPct val="115000"/>
                        </a:lnSpc>
                        <a:spcBef>
                          <a:spcPts val="100"/>
                        </a:spcBef>
                        <a:spcAft>
                          <a:spcPts val="300"/>
                        </a:spcAft>
                      </a:pPr>
                      <a:r>
                        <a:rPr lang="en-US" sz="1800" dirty="0">
                          <a:effectLst/>
                        </a:rPr>
                        <a:t>84%</a:t>
                      </a:r>
                      <a:endParaRPr lang="en-US" sz="1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890436780"/>
                  </a:ext>
                </a:extLst>
              </a:tr>
            </a:tbl>
          </a:graphicData>
        </a:graphic>
      </p:graphicFrame>
      <p:sp>
        <p:nvSpPr>
          <p:cNvPr id="4" name="Text Placeholder 3">
            <a:extLst>
              <a:ext uri="{FF2B5EF4-FFF2-40B4-BE49-F238E27FC236}">
                <a16:creationId xmlns:a16="http://schemas.microsoft.com/office/drawing/2014/main" id="{E94772F9-40A6-256B-6687-0F7A11511066}"/>
              </a:ext>
            </a:extLst>
          </p:cNvPr>
          <p:cNvSpPr>
            <a:spLocks noGrp="1"/>
          </p:cNvSpPr>
          <p:nvPr>
            <p:ph type="body" sz="quarter" idx="14"/>
          </p:nvPr>
        </p:nvSpPr>
        <p:spPr/>
        <p:txBody>
          <a:bodyPr/>
          <a:lstStyle/>
          <a:p>
            <a:r>
              <a:rPr lang="en-US" sz="900" i="1" dirty="0"/>
              <a:t>Notes</a:t>
            </a:r>
            <a:r>
              <a:rPr lang="en-US" sz="900" dirty="0"/>
              <a:t>: The license field indicates the fields for which the MTEL is the primary testing requirement. All fields apply to all grade levels unless noted otherwise. </a:t>
            </a:r>
            <a:br>
              <a:rPr lang="en-US" sz="900" dirty="0"/>
            </a:br>
            <a:r>
              <a:rPr lang="en-US" sz="900" dirty="0"/>
              <a:t>* Indicates licensure shortage areas for the 2022–23 school year (U.S. Department of Education, 2022). </a:t>
            </a:r>
          </a:p>
        </p:txBody>
      </p:sp>
    </p:spTree>
    <p:extLst>
      <p:ext uri="{BB962C8B-B14F-4D97-AF65-F5344CB8AC3E}">
        <p14:creationId xmlns:p14="http://schemas.microsoft.com/office/powerpoint/2010/main" val="414033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nal Pass Rates by Assessment graph">
            <a:extLst>
              <a:ext uri="{FF2B5EF4-FFF2-40B4-BE49-F238E27FC236}">
                <a16:creationId xmlns:a16="http://schemas.microsoft.com/office/drawing/2014/main" id="{BCBDB753-4370-8B92-76A1-A9B25420C31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 r="65"/>
          <a:stretch/>
        </p:blipFill>
        <p:spPr>
          <a:xfrm>
            <a:off x="0" y="0"/>
            <a:ext cx="12192000" cy="6858000"/>
          </a:xfrm>
        </p:spPr>
      </p:pic>
      <p:sp>
        <p:nvSpPr>
          <p:cNvPr id="3" name="Title 2">
            <a:extLst>
              <a:ext uri="{FF2B5EF4-FFF2-40B4-BE49-F238E27FC236}">
                <a16:creationId xmlns:a16="http://schemas.microsoft.com/office/drawing/2014/main" id="{834391EE-686B-68E4-9616-C7BA7909E3A4}"/>
              </a:ext>
            </a:extLst>
          </p:cNvPr>
          <p:cNvSpPr>
            <a:spLocks noGrp="1"/>
          </p:cNvSpPr>
          <p:nvPr>
            <p:ph type="title"/>
          </p:nvPr>
        </p:nvSpPr>
        <p:spPr>
          <a:xfrm>
            <a:off x="0" y="-349883"/>
            <a:ext cx="11338560" cy="249299"/>
          </a:xfrm>
        </p:spPr>
        <p:txBody>
          <a:bodyPr/>
          <a:lstStyle/>
          <a:p>
            <a:r>
              <a:rPr lang="en-US" dirty="0"/>
              <a:t>Final Pass Rates by Assessment</a:t>
            </a:r>
          </a:p>
        </p:txBody>
      </p:sp>
    </p:spTree>
    <p:extLst>
      <p:ext uri="{BB962C8B-B14F-4D97-AF65-F5344CB8AC3E}">
        <p14:creationId xmlns:p14="http://schemas.microsoft.com/office/powerpoint/2010/main" val="44381278"/>
      </p:ext>
    </p:extLst>
  </p:cSld>
  <p:clrMapOvr>
    <a:masterClrMapping/>
  </p:clrMapOvr>
</p:sld>
</file>

<file path=ppt/theme/theme1.xml><?xml version="1.0" encoding="utf-8"?>
<a:theme xmlns:a="http://schemas.openxmlformats.org/drawingml/2006/main" name="AIR-All-colors-081322">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2022-PPT-Widescreen-Fall2022x.potx.pptx" id="{5C2154CC-3711-43F1-9C09-85FF4F913D2F}" vid="{D7B757B1-01C4-440A-8483-C7156B8CD581}"/>
    </a:ext>
  </a:extLst>
</a:theme>
</file>

<file path=ppt/theme/theme2.xml><?xml version="1.0" encoding="utf-8"?>
<a:theme xmlns:a="http://schemas.openxmlformats.org/drawingml/2006/main" name="3_AIR 2021 Light">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a:srgbClr val="063C5C"/>
    </a:custClr>
    <a:custClr name="Classic Blue">
      <a:srgbClr val="00507F"/>
    </a:custClr>
    <a:custClr name="Ocean">
      <a:srgbClr val="006E9F"/>
    </a:custClr>
    <a:custClr name="Wedgewood">
      <a:srgbClr val="5393BD"/>
    </a:custClr>
    <a:custClr name="Hydrangea">
      <a:srgbClr val="98C7E9"/>
    </a:custClr>
    <a:custClr name="Ice">
      <a:srgbClr val="D1EEFC"/>
    </a:custClr>
    <a:custClr name="Blank">
      <a:srgbClr val="FFFFFF"/>
    </a:custClr>
    <a:custClr name="Classic Blue">
      <a:srgbClr val="00507F"/>
    </a:custClr>
    <a:custClr name="Pool">
      <a:srgbClr val="009DD7"/>
    </a:custClr>
    <a:custClr name="50 pct. Ice">
      <a:srgbClr val="E8F6FD"/>
    </a:custClr>
    <a:custClr name="Leaf">
      <a:srgbClr val="056233"/>
    </a:custClr>
    <a:custClr name="Grass">
      <a:srgbClr val="008341"/>
    </a:custClr>
    <a:custClr name="Lime">
      <a:srgbClr val="06A94F"/>
    </a:custClr>
    <a:custClr name="Mint">
      <a:srgbClr val="7AC79B"/>
    </a:custClr>
    <a:custClr name="Sage">
      <a:srgbClr val="B4D8BE"/>
    </a:custClr>
    <a:custClr name="Light Sage">
      <a:srgbClr val="D8ECDB"/>
    </a:custClr>
    <a:custClr name="Blank">
      <a:srgbClr val="FFFFFF"/>
    </a:custClr>
    <a:custClr name="Blank">
      <a:srgbClr val="FFFFFF"/>
    </a:custClr>
    <a:custClr name="Blank">
      <a:srgbClr val="FFFFFF"/>
    </a:custClr>
    <a:custClr name="Blank">
      <a:srgbClr val="FFFFFF"/>
    </a:custClr>
    <a:custClr name="Charcoal">
      <a:srgbClr val="1C252D"/>
    </a:custClr>
    <a:custClr name="Slate">
      <a:srgbClr val="333F48"/>
    </a:custClr>
    <a:custClr name="Stone">
      <a:srgbClr val="72808A"/>
    </a:custClr>
    <a:custClr name="Pewter">
      <a:srgbClr val="A3AAAD"/>
    </a:custClr>
    <a:custClr name="Fog">
      <a:srgbClr val="C6CDD1"/>
    </a:custClr>
    <a:custClr name="Cement">
      <a:srgbClr val="E2E6E8"/>
    </a:custClr>
    <a:custClr name="Blank">
      <a:srgbClr val="FFFFFF"/>
    </a:custClr>
    <a:custClr name="Blank">
      <a:srgbClr val="FFFFFF"/>
    </a:custClr>
    <a:custClr name="Blank">
      <a:srgbClr val="FFFFFF"/>
    </a:custClr>
    <a:custClr name="Blank">
      <a:srgbClr val="FFFFFF"/>
    </a:custClr>
    <a:custClr name="Amber">
      <a:srgbClr val="882E0A"/>
    </a:custClr>
    <a:custClr name="Pumpkin">
      <a:srgbClr val="BC4A26"/>
    </a:custClr>
    <a:custClr name="Tangerine">
      <a:srgbClr val="EA6A20"/>
    </a:custClr>
    <a:custClr name="Creamsicle">
      <a:srgbClr val="F9A872"/>
    </a:custClr>
    <a:custClr name="Peach">
      <a:srgbClr val="FDD1B0"/>
    </a:custClr>
    <a:custClr name="Pale Peach">
      <a:srgbClr val="FAECE7"/>
    </a:custClr>
    <a:custClr name="Blank">
      <a:srgbClr val="FFFFFF"/>
    </a:custClr>
    <a:custClr name="Bark">
      <a:srgbClr val="6A5204"/>
    </a:custClr>
    <a:custClr name="Caramel">
      <a:srgbClr val="946E29"/>
    </a:custClr>
    <a:custClr name="Gold">
      <a:srgbClr val="C6892B"/>
    </a:custClr>
    <a:custClr name="Eggplant">
      <a:srgbClr val="49124C"/>
    </a:custClr>
    <a:custClr name="Plum">
      <a:srgbClr val="602468"/>
    </a:custClr>
    <a:custClr name="Orchid">
      <a:srgbClr val="9A5EA6"/>
    </a:custClr>
    <a:custClr name="Heather">
      <a:srgbClr val="B888BD"/>
    </a:custClr>
    <a:custClr name="Lilac">
      <a:srgbClr val="E2C9E1"/>
    </a:custClr>
    <a:custClr name="Soft Lilac">
      <a:srgbClr val="F5E8F2"/>
    </a:custClr>
    <a:custClr name="Blank">
      <a:srgbClr val="FFFFFF"/>
    </a:custClr>
    <a:custClr name="Marigold">
      <a:srgbClr val="FEC553"/>
    </a:custClr>
    <a:custClr name="Flax">
      <a:srgbClr val="F7D880"/>
    </a:custClr>
    <a:custClr name="Cream">
      <a:srgbClr val="FFF6DC"/>
    </a:custClr>
  </a:custClrLst>
  <a:extLst>
    <a:ext uri="{05A4C25C-085E-4340-85A3-A5531E510DB2}">
      <thm15:themeFamily xmlns:thm15="http://schemas.microsoft.com/office/thememl/2012/main" name="AIR-2022-PPT-Widescreen-Fall2022x.potx.pptx" id="{5C2154CC-3711-43F1-9C09-85FF4F913D2F}" vid="{C6F2BB36-E565-4B43-81E8-3256A1AA3C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503EE0C86327479198B20CCBA8435A" ma:contentTypeVersion="13" ma:contentTypeDescription="Create a new document." ma:contentTypeScope="" ma:versionID="a9482a851276cc322278f59108cc2d59">
  <xsd:schema xmlns:xsd="http://www.w3.org/2001/XMLSchema" xmlns:xs="http://www.w3.org/2001/XMLSchema" xmlns:p="http://schemas.microsoft.com/office/2006/metadata/properties" xmlns:ns2="4e9c853b-ebb1-4090-9666-e56e45ba92c4" xmlns:ns3="b0351143-4f7f-4ad2-9a4c-de3211306443" targetNamespace="http://schemas.microsoft.com/office/2006/metadata/properties" ma:root="true" ma:fieldsID="169a76bf452137054862c2a4401c4b67" ns2:_="" ns3:_="">
    <xsd:import namespace="4e9c853b-ebb1-4090-9666-e56e45ba92c4"/>
    <xsd:import namespace="b0351143-4f7f-4ad2-9a4c-de32113064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c853b-ebb1-4090-9666-e56e45ba92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351143-4f7f-4ad2-9a4c-de32113064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9ec613-39fc-4203-a5e4-703ffd4a9dbf}" ma:internalName="TaxCatchAll" ma:showField="CatchAllData" ma:web="b0351143-4f7f-4ad2-9a4c-de32113064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0351143-4f7f-4ad2-9a4c-de3211306443" xsi:nil="true"/>
    <lcf76f155ced4ddcb4097134ff3c332f xmlns="4e9c853b-ebb1-4090-9666-e56e45ba92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50907C-5F3D-43E5-8DB6-D595878449C2}">
  <ds:schemaRefs>
    <ds:schemaRef ds:uri="http://schemas.microsoft.com/sharepoint/v3/contenttype/forms"/>
  </ds:schemaRefs>
</ds:datastoreItem>
</file>

<file path=customXml/itemProps2.xml><?xml version="1.0" encoding="utf-8"?>
<ds:datastoreItem xmlns:ds="http://schemas.openxmlformats.org/officeDocument/2006/customXml" ds:itemID="{C0F5656F-34E8-44F1-876D-700298709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c853b-ebb1-4090-9666-e56e45ba92c4"/>
    <ds:schemaRef ds:uri="b0351143-4f7f-4ad2-9a4c-de3211306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0FC59-46D0-4CF9-8741-DA57509F360E}">
  <ds:schemaRefs>
    <ds:schemaRef ds:uri="http://purl.org/dc/elements/1.1/"/>
    <ds:schemaRef ds:uri="http://schemas.microsoft.com/office/2006/documentManagement/types"/>
    <ds:schemaRef ds:uri="4e9c853b-ebb1-4090-9666-e56e45ba92c4"/>
    <ds:schemaRef ds:uri="http://purl.org/dc/terms/"/>
    <ds:schemaRef ds:uri="http://schemas.openxmlformats.org/package/2006/metadata/core-properties"/>
    <ds:schemaRef ds:uri="http://purl.org/dc/dcmitype/"/>
    <ds:schemaRef ds:uri="http://schemas.microsoft.com/office/infopath/2007/PartnerControls"/>
    <ds:schemaRef ds:uri="b0351143-4f7f-4ad2-9a4c-de321130644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AIR-2022-PPT-Widescreen-Fall2022</Template>
  <TotalTime>986</TotalTime>
  <Words>818</Words>
  <Application>Microsoft Office PowerPoint</Application>
  <PresentationFormat>Widescreen</PresentationFormat>
  <Paragraphs>75</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Symbol</vt:lpstr>
      <vt:lpstr>Times New Roman</vt:lpstr>
      <vt:lpstr>AIR-All-colors-081322</vt:lpstr>
      <vt:lpstr>3_AIR 2021 Light</vt:lpstr>
      <vt:lpstr>Alternative Assessment Pilot Evaluation</vt:lpstr>
      <vt:lpstr>Alternative Assessments</vt:lpstr>
      <vt:lpstr>Alternative Assessments</vt:lpstr>
      <vt:lpstr>Key Findings</vt:lpstr>
      <vt:lpstr>Pilot Participants More Likely Employed or on Emergency License</vt:lpstr>
      <vt:lpstr>Traditional CLST and CLST Alternative Submissions by Month</vt:lpstr>
      <vt:lpstr>Traditional MTEL and MTEL Flex Resubmissions by Month</vt:lpstr>
      <vt:lpstr>Alternative Assessment Fields and First Time Pass Rates</vt:lpstr>
      <vt:lpstr>Final Pass Rates by Assessment</vt:lpstr>
      <vt:lpstr>Next Steps and Future Research Questions</vt:lpstr>
      <vt:lpstr>James Cowan, Dan Goldhaber, Roddy Theobald</vt:lpstr>
      <vt:lpstr>Submissions Eligible for MTEL Flex</vt:lpstr>
      <vt:lpstr>Candidate Race/Ethnicity by CLST Assessment</vt:lpstr>
      <vt:lpstr>Candidate Race/Ethnicity by MTEL Subject Test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October 2022 Regular Meeting Item 4a PowerPoint: Alternative Assessment Pilot Evaluation</dc:title>
  <dc:creator>DESE</dc:creator>
  <cp:lastModifiedBy>Zou, Dong (EOE)</cp:lastModifiedBy>
  <cp:revision>5</cp:revision>
  <dcterms:created xsi:type="dcterms:W3CDTF">2022-10-12T16:17:16Z</dcterms:created>
  <dcterms:modified xsi:type="dcterms:W3CDTF">2022-10-25T14:55:44Z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