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6EBA6C-0005-4440-DFE7-4EF425A32B55}" name="McKinnon, Kristen A (DESE)" initials="MKA(" userId="S::Kristen.A.McKinnon@mass.gov::a3149160-31a6-4b9e-8e6a-c5092def73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56845-1B73-43F4-8A80-80996402A324}" v="82" dt="2023-09-19T19:56:15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A0956845-1B73-43F4-8A80-80996402A324}"/>
    <pc:docChg chg="modSld">
      <pc:chgData name="Sullivan, Courtney (DESE)" userId="bb054bc9-ef4a-419b-8326-5f2044d9e48f" providerId="ADAL" clId="{A0956845-1B73-43F4-8A80-80996402A324}" dt="2023-09-19T19:56:55.336" v="85" actId="13244"/>
      <pc:docMkLst>
        <pc:docMk/>
      </pc:docMkLst>
      <pc:sldChg chg="modSp mod">
        <pc:chgData name="Sullivan, Courtney (DESE)" userId="bb054bc9-ef4a-419b-8326-5f2044d9e48f" providerId="ADAL" clId="{A0956845-1B73-43F4-8A80-80996402A324}" dt="2023-09-19T19:56:55.336" v="85" actId="13244"/>
        <pc:sldMkLst>
          <pc:docMk/>
          <pc:sldMk cId="4072223035" sldId="262"/>
        </pc:sldMkLst>
        <pc:spChg chg="mod ord">
          <ac:chgData name="Sullivan, Courtney (DESE)" userId="bb054bc9-ef4a-419b-8326-5f2044d9e48f" providerId="ADAL" clId="{A0956845-1B73-43F4-8A80-80996402A324}" dt="2023-09-19T19:56:55.336" v="85" actId="13244"/>
          <ac:spMkLst>
            <pc:docMk/>
            <pc:sldMk cId="4072223035" sldId="262"/>
            <ac:spMk id="3" creationId="{FC113757-816C-0655-41B5-8B599F9DACA1}"/>
          </ac:spMkLst>
        </pc:spChg>
        <pc:graphicFrameChg chg="mod">
          <ac:chgData name="Sullivan, Courtney (DESE)" userId="bb054bc9-ef4a-419b-8326-5f2044d9e48f" providerId="ADAL" clId="{A0956845-1B73-43F4-8A80-80996402A324}" dt="2023-09-19T19:56:15.896" v="81" actId="962"/>
          <ac:graphicFrameMkLst>
            <pc:docMk/>
            <pc:sldMk cId="4072223035" sldId="262"/>
            <ac:graphicFrameMk id="4" creationId="{93ACEB59-6969-4DA9-A9A6-1ADB44DF49B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BF3B2-CFB4-4F4C-9607-EACB256AB7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821D8-782D-4793-B17E-62DD443A1D52}">
      <dgm:prSet phldrT="[Text]"/>
      <dgm:spPr/>
      <dgm:t>
        <a:bodyPr/>
        <a:lstStyle/>
        <a:p>
          <a:r>
            <a:rPr lang="en-US"/>
            <a:t>Planning &amp; Outreach</a:t>
          </a:r>
        </a:p>
      </dgm:t>
    </dgm:pt>
    <dgm:pt modelId="{614708B0-A165-4273-9BA1-FCBE09617CC6}" type="parTrans" cxnId="{C2BC1651-ECE1-43D9-9EE5-9983951363FC}">
      <dgm:prSet/>
      <dgm:spPr/>
      <dgm:t>
        <a:bodyPr/>
        <a:lstStyle/>
        <a:p>
          <a:endParaRPr lang="en-US"/>
        </a:p>
      </dgm:t>
    </dgm:pt>
    <dgm:pt modelId="{C1484416-5399-46A6-B832-9AFFF9B5EBED}" type="sibTrans" cxnId="{C2BC1651-ECE1-43D9-9EE5-9983951363FC}">
      <dgm:prSet/>
      <dgm:spPr/>
      <dgm:t>
        <a:bodyPr/>
        <a:lstStyle/>
        <a:p>
          <a:endParaRPr lang="en-US"/>
        </a:p>
      </dgm:t>
    </dgm:pt>
    <dgm:pt modelId="{5A0EF6C4-0EC6-495F-8620-6D8737866788}">
      <dgm:prSet phldrT="[Text]"/>
      <dgm:spPr/>
      <dgm:t>
        <a:bodyPr/>
        <a:lstStyle/>
        <a:p>
          <a:r>
            <a:rPr lang="en-US"/>
            <a:t>Stakeholder outreach</a:t>
          </a:r>
        </a:p>
      </dgm:t>
    </dgm:pt>
    <dgm:pt modelId="{063C65A8-1884-4901-8FE1-A60F954DF199}" type="parTrans" cxnId="{39FE8DB7-AB27-46CD-A5E8-3B3BBDD54927}">
      <dgm:prSet/>
      <dgm:spPr/>
      <dgm:t>
        <a:bodyPr/>
        <a:lstStyle/>
        <a:p>
          <a:endParaRPr lang="en-US"/>
        </a:p>
      </dgm:t>
    </dgm:pt>
    <dgm:pt modelId="{C8472335-3ED5-4D09-B396-2D279DC987BA}" type="sibTrans" cxnId="{39FE8DB7-AB27-46CD-A5E8-3B3BBDD54927}">
      <dgm:prSet/>
      <dgm:spPr/>
      <dgm:t>
        <a:bodyPr/>
        <a:lstStyle/>
        <a:p>
          <a:endParaRPr lang="en-US"/>
        </a:p>
      </dgm:t>
    </dgm:pt>
    <dgm:pt modelId="{F5F2EE1A-4C0C-4E73-86F6-7AAE02B4B79C}">
      <dgm:prSet phldrT="[Text]"/>
      <dgm:spPr/>
      <dgm:t>
        <a:bodyPr/>
        <a:lstStyle/>
        <a:p>
          <a:r>
            <a:rPr lang="en-US"/>
            <a:t>Review of research, state/national models</a:t>
          </a:r>
        </a:p>
      </dgm:t>
    </dgm:pt>
    <dgm:pt modelId="{74EAB875-3D35-4E83-916A-D8509AA7383E}" type="parTrans" cxnId="{D6A92D7D-C3F9-4612-8327-C80C25503EE8}">
      <dgm:prSet/>
      <dgm:spPr/>
      <dgm:t>
        <a:bodyPr/>
        <a:lstStyle/>
        <a:p>
          <a:endParaRPr lang="en-US"/>
        </a:p>
      </dgm:t>
    </dgm:pt>
    <dgm:pt modelId="{A99651B5-52E8-4A6E-ADEC-2A5E3F758FC5}" type="sibTrans" cxnId="{D6A92D7D-C3F9-4612-8327-C80C25503EE8}">
      <dgm:prSet/>
      <dgm:spPr/>
      <dgm:t>
        <a:bodyPr/>
        <a:lstStyle/>
        <a:p>
          <a:endParaRPr lang="en-US"/>
        </a:p>
      </dgm:t>
    </dgm:pt>
    <dgm:pt modelId="{4296894F-ECDC-43EC-A395-1A36F1F5E986}">
      <dgm:prSet phldrT="[Text]"/>
      <dgm:spPr/>
      <dgm:t>
        <a:bodyPr/>
        <a:lstStyle/>
        <a:p>
          <a:r>
            <a:rPr lang="en-US"/>
            <a:t>Writing &amp; Revising</a:t>
          </a:r>
        </a:p>
      </dgm:t>
    </dgm:pt>
    <dgm:pt modelId="{94A2ADE2-291B-4E4C-8516-4A7A42CAC850}" type="parTrans" cxnId="{7A41E0E9-43C1-4568-B7EA-E69283999E6B}">
      <dgm:prSet/>
      <dgm:spPr/>
      <dgm:t>
        <a:bodyPr/>
        <a:lstStyle/>
        <a:p>
          <a:endParaRPr lang="en-US"/>
        </a:p>
      </dgm:t>
    </dgm:pt>
    <dgm:pt modelId="{2547DA52-8647-4764-94A6-58ABF2D9B4BF}" type="sibTrans" cxnId="{7A41E0E9-43C1-4568-B7EA-E69283999E6B}">
      <dgm:prSet/>
      <dgm:spPr/>
      <dgm:t>
        <a:bodyPr/>
        <a:lstStyle/>
        <a:p>
          <a:endParaRPr lang="en-US"/>
        </a:p>
      </dgm:t>
    </dgm:pt>
    <dgm:pt modelId="{2073D6CA-299F-4D14-8D86-DDB2ACF00FBE}">
      <dgm:prSet phldrT="[Text]"/>
      <dgm:spPr/>
      <dgm:t>
        <a:bodyPr/>
        <a:lstStyle/>
        <a:p>
          <a:r>
            <a:rPr lang="en-US"/>
            <a:t>Panel engagement and input</a:t>
          </a:r>
        </a:p>
      </dgm:t>
    </dgm:pt>
    <dgm:pt modelId="{BDBF95E5-A829-42C6-AD4D-DA941FA5EE2A}" type="parTrans" cxnId="{B236C7B0-10D4-4E85-AB46-C36BCBF12770}">
      <dgm:prSet/>
      <dgm:spPr/>
      <dgm:t>
        <a:bodyPr/>
        <a:lstStyle/>
        <a:p>
          <a:endParaRPr lang="en-US"/>
        </a:p>
      </dgm:t>
    </dgm:pt>
    <dgm:pt modelId="{C53E3670-D091-40F2-90C6-1CF4C5A6F8D4}" type="sibTrans" cxnId="{B236C7B0-10D4-4E85-AB46-C36BCBF12770}">
      <dgm:prSet/>
      <dgm:spPr/>
      <dgm:t>
        <a:bodyPr/>
        <a:lstStyle/>
        <a:p>
          <a:endParaRPr lang="en-US"/>
        </a:p>
      </dgm:t>
    </dgm:pt>
    <dgm:pt modelId="{0EB7B8FF-EB7C-4EF0-9298-2505B929E735}">
      <dgm:prSet phldrT="[Text]"/>
      <dgm:spPr/>
      <dgm:t>
        <a:bodyPr/>
        <a:lstStyle/>
        <a:p>
          <a:r>
            <a:rPr lang="en-US"/>
            <a:t>Content advisor feedback</a:t>
          </a:r>
        </a:p>
      </dgm:t>
    </dgm:pt>
    <dgm:pt modelId="{082D63B0-D071-4C4D-9304-F947A97F3B01}" type="parTrans" cxnId="{EC7505B8-91ED-42AA-A831-0397BBCE3613}">
      <dgm:prSet/>
      <dgm:spPr/>
      <dgm:t>
        <a:bodyPr/>
        <a:lstStyle/>
        <a:p>
          <a:endParaRPr lang="en-US"/>
        </a:p>
      </dgm:t>
    </dgm:pt>
    <dgm:pt modelId="{62097B77-DF4E-4CC2-B54E-B173149AF71B}" type="sibTrans" cxnId="{EC7505B8-91ED-42AA-A831-0397BBCE3613}">
      <dgm:prSet/>
      <dgm:spPr/>
      <dgm:t>
        <a:bodyPr/>
        <a:lstStyle/>
        <a:p>
          <a:endParaRPr lang="en-US"/>
        </a:p>
      </dgm:t>
    </dgm:pt>
    <dgm:pt modelId="{CBFCD073-8B91-4A7A-9DC1-19285BDEA267}">
      <dgm:prSet phldrT="[Text]"/>
      <dgm:spPr/>
      <dgm:t>
        <a:bodyPr/>
        <a:lstStyle/>
        <a:p>
          <a:r>
            <a:rPr lang="en-US"/>
            <a:t>Public Comment &amp; Presentation for Adoption </a:t>
          </a:r>
        </a:p>
      </dgm:t>
    </dgm:pt>
    <dgm:pt modelId="{9DE73AD6-23D7-4896-9B51-B5CBD24FFBBB}" type="parTrans" cxnId="{3EF592A9-F8A5-4241-B374-64D31EF365FD}">
      <dgm:prSet/>
      <dgm:spPr/>
      <dgm:t>
        <a:bodyPr/>
        <a:lstStyle/>
        <a:p>
          <a:endParaRPr lang="en-US"/>
        </a:p>
      </dgm:t>
    </dgm:pt>
    <dgm:pt modelId="{82BC9436-41C3-4C50-91F2-C0F9DD3BD7D2}" type="sibTrans" cxnId="{3EF592A9-F8A5-4241-B374-64D31EF365FD}">
      <dgm:prSet/>
      <dgm:spPr/>
      <dgm:t>
        <a:bodyPr/>
        <a:lstStyle/>
        <a:p>
          <a:endParaRPr lang="en-US"/>
        </a:p>
      </dgm:t>
    </dgm:pt>
    <dgm:pt modelId="{566A295B-21FD-4BAF-B726-9366C04D0EAD}">
      <dgm:prSet phldrT="[Text]"/>
      <dgm:spPr/>
      <dgm:t>
        <a:bodyPr/>
        <a:lstStyle/>
        <a:p>
          <a:r>
            <a:rPr lang="en-US"/>
            <a:t>Public comment solicited</a:t>
          </a:r>
        </a:p>
      </dgm:t>
    </dgm:pt>
    <dgm:pt modelId="{6FDAC6CF-4943-4DB0-AA4F-172AF5A361C3}" type="parTrans" cxnId="{7917BE7A-FEF1-45E7-8085-BBE382481531}">
      <dgm:prSet/>
      <dgm:spPr/>
      <dgm:t>
        <a:bodyPr/>
        <a:lstStyle/>
        <a:p>
          <a:endParaRPr lang="en-US"/>
        </a:p>
      </dgm:t>
    </dgm:pt>
    <dgm:pt modelId="{61B0027C-A92D-442A-B5C8-B51721B6460E}" type="sibTrans" cxnId="{7917BE7A-FEF1-45E7-8085-BBE382481531}">
      <dgm:prSet/>
      <dgm:spPr/>
      <dgm:t>
        <a:bodyPr/>
        <a:lstStyle/>
        <a:p>
          <a:endParaRPr lang="en-US"/>
        </a:p>
      </dgm:t>
    </dgm:pt>
    <dgm:pt modelId="{A7D576D9-D651-4B09-BE57-9C7CC63AE8CA}">
      <dgm:prSet phldrT="[Text]"/>
      <dgm:spPr/>
      <dgm:t>
        <a:bodyPr/>
        <a:lstStyle/>
        <a:p>
          <a:r>
            <a:rPr lang="en-US"/>
            <a:t>Public comment review, analysis</a:t>
          </a:r>
        </a:p>
      </dgm:t>
    </dgm:pt>
    <dgm:pt modelId="{F7435EFD-D5FD-4B16-B106-F2905EDDD2A7}" type="parTrans" cxnId="{E75F08D4-ED1F-40CC-9049-A6EC68E93074}">
      <dgm:prSet/>
      <dgm:spPr/>
      <dgm:t>
        <a:bodyPr/>
        <a:lstStyle/>
        <a:p>
          <a:endParaRPr lang="en-US"/>
        </a:p>
      </dgm:t>
    </dgm:pt>
    <dgm:pt modelId="{086DDD94-C64D-49E5-A48E-E80DDC0B1497}" type="sibTrans" cxnId="{E75F08D4-ED1F-40CC-9049-A6EC68E93074}">
      <dgm:prSet/>
      <dgm:spPr/>
      <dgm:t>
        <a:bodyPr/>
        <a:lstStyle/>
        <a:p>
          <a:endParaRPr lang="en-US"/>
        </a:p>
      </dgm:t>
    </dgm:pt>
    <dgm:pt modelId="{3D28F259-6542-4E54-AFEE-FDF0814AE0DF}">
      <dgm:prSet phldrT="[Text]"/>
      <dgm:spPr/>
      <dgm:t>
        <a:bodyPr/>
        <a:lstStyle/>
        <a:p>
          <a:r>
            <a:rPr lang="en-US"/>
            <a:t>Recruitment of panel</a:t>
          </a:r>
        </a:p>
      </dgm:t>
    </dgm:pt>
    <dgm:pt modelId="{1782B404-01AD-492B-AB4B-E9B3E806ECCA}" type="parTrans" cxnId="{9DBC6750-2217-4706-8EA8-E396FAD66595}">
      <dgm:prSet/>
      <dgm:spPr/>
      <dgm:t>
        <a:bodyPr/>
        <a:lstStyle/>
        <a:p>
          <a:endParaRPr lang="en-US"/>
        </a:p>
      </dgm:t>
    </dgm:pt>
    <dgm:pt modelId="{0C8CC124-8C8F-4903-8138-9EDF890FD371}" type="sibTrans" cxnId="{9DBC6750-2217-4706-8EA8-E396FAD66595}">
      <dgm:prSet/>
      <dgm:spPr/>
      <dgm:t>
        <a:bodyPr/>
        <a:lstStyle/>
        <a:p>
          <a:endParaRPr lang="en-US"/>
        </a:p>
      </dgm:t>
    </dgm:pt>
    <dgm:pt modelId="{C414B7B2-1E10-4679-9EEC-94AC23373A8F}">
      <dgm:prSet phldrT="[Text]"/>
      <dgm:spPr/>
      <dgm:t>
        <a:bodyPr/>
        <a:lstStyle/>
        <a:p>
          <a:endParaRPr lang="en-US"/>
        </a:p>
      </dgm:t>
    </dgm:pt>
    <dgm:pt modelId="{081B4618-2A38-4332-ACED-A34637DC7532}" type="parTrans" cxnId="{BE20F406-335D-4555-9712-F563302DC446}">
      <dgm:prSet/>
      <dgm:spPr/>
      <dgm:t>
        <a:bodyPr/>
        <a:lstStyle/>
        <a:p>
          <a:endParaRPr lang="en-US"/>
        </a:p>
      </dgm:t>
    </dgm:pt>
    <dgm:pt modelId="{BF9D6770-1B97-45C8-A64F-C1DE056CEC02}" type="sibTrans" cxnId="{BE20F406-335D-4555-9712-F563302DC446}">
      <dgm:prSet/>
      <dgm:spPr/>
      <dgm:t>
        <a:bodyPr/>
        <a:lstStyle/>
        <a:p>
          <a:endParaRPr lang="en-US"/>
        </a:p>
      </dgm:t>
    </dgm:pt>
    <dgm:pt modelId="{DC0C3478-C7D4-4708-A920-0241309AEEF5}">
      <dgm:prSet phldrT="[Text]"/>
      <dgm:spPr/>
      <dgm:t>
        <a:bodyPr/>
        <a:lstStyle/>
        <a:p>
          <a:r>
            <a:rPr lang="en-US"/>
            <a:t>Framework drafting</a:t>
          </a:r>
        </a:p>
      </dgm:t>
    </dgm:pt>
    <dgm:pt modelId="{A2CED19B-2862-46FB-A2E2-914E6099FE70}" type="parTrans" cxnId="{CF2C74A1-679B-4B64-B32D-3F7755905CF5}">
      <dgm:prSet/>
      <dgm:spPr/>
      <dgm:t>
        <a:bodyPr/>
        <a:lstStyle/>
        <a:p>
          <a:endParaRPr lang="en-US"/>
        </a:p>
      </dgm:t>
    </dgm:pt>
    <dgm:pt modelId="{A1B8E300-0493-4244-83CC-683727816692}" type="sibTrans" cxnId="{CF2C74A1-679B-4B64-B32D-3F7755905CF5}">
      <dgm:prSet/>
      <dgm:spPr/>
      <dgm:t>
        <a:bodyPr/>
        <a:lstStyle/>
        <a:p>
          <a:endParaRPr lang="en-US"/>
        </a:p>
      </dgm:t>
    </dgm:pt>
    <dgm:pt modelId="{D0AA5FC1-BEA8-4307-9333-4CAA2EF9C3E7}">
      <dgm:prSet phldrT="[Text]"/>
      <dgm:spPr/>
      <dgm:t>
        <a:bodyPr/>
        <a:lstStyle/>
        <a:p>
          <a:r>
            <a:rPr lang="en-US"/>
            <a:t>Proposed revisions</a:t>
          </a:r>
        </a:p>
      </dgm:t>
    </dgm:pt>
    <dgm:pt modelId="{34EB277F-1C27-470B-950B-89B245515411}" type="parTrans" cxnId="{21C484BD-819E-4A2F-B413-E6C52588E347}">
      <dgm:prSet/>
      <dgm:spPr/>
      <dgm:t>
        <a:bodyPr/>
        <a:lstStyle/>
        <a:p>
          <a:endParaRPr lang="en-US"/>
        </a:p>
      </dgm:t>
    </dgm:pt>
    <dgm:pt modelId="{8940FFC8-64C8-4E86-A3FE-268897994F8B}" type="sibTrans" cxnId="{21C484BD-819E-4A2F-B413-E6C52588E347}">
      <dgm:prSet/>
      <dgm:spPr/>
      <dgm:t>
        <a:bodyPr/>
        <a:lstStyle/>
        <a:p>
          <a:endParaRPr lang="en-US"/>
        </a:p>
      </dgm:t>
    </dgm:pt>
    <dgm:pt modelId="{402A7392-FA28-434E-B6C2-06EBBD6906C0}">
      <dgm:prSet phldrT="[Text]"/>
      <dgm:spPr/>
      <dgm:t>
        <a:bodyPr/>
        <a:lstStyle/>
        <a:p>
          <a:r>
            <a:rPr lang="en-US"/>
            <a:t>Board discussion &amp; vote on adoption</a:t>
          </a:r>
        </a:p>
      </dgm:t>
    </dgm:pt>
    <dgm:pt modelId="{678F6C75-F6B5-4E30-AD30-47D892C6B367}" type="parTrans" cxnId="{1815EE36-A464-42C5-8682-840616CE17CB}">
      <dgm:prSet/>
      <dgm:spPr/>
      <dgm:t>
        <a:bodyPr/>
        <a:lstStyle/>
        <a:p>
          <a:endParaRPr lang="en-US"/>
        </a:p>
      </dgm:t>
    </dgm:pt>
    <dgm:pt modelId="{9CBBA923-014C-4A82-8F44-F1F9E669FA71}" type="sibTrans" cxnId="{1815EE36-A464-42C5-8682-840616CE17CB}">
      <dgm:prSet/>
      <dgm:spPr/>
      <dgm:t>
        <a:bodyPr/>
        <a:lstStyle/>
        <a:p>
          <a:endParaRPr lang="en-US"/>
        </a:p>
      </dgm:t>
    </dgm:pt>
    <dgm:pt modelId="{A88315F4-BA72-4505-B52D-7438B70109D1}" type="pres">
      <dgm:prSet presAssocID="{AC1BF3B2-CFB4-4F4C-9607-EACB256AB765}" presName="Name0" presStyleCnt="0">
        <dgm:presLayoutVars>
          <dgm:dir/>
          <dgm:animLvl val="lvl"/>
          <dgm:resizeHandles val="exact"/>
        </dgm:presLayoutVars>
      </dgm:prSet>
      <dgm:spPr/>
    </dgm:pt>
    <dgm:pt modelId="{913610A0-CD0F-433A-8F7C-F880EE10FB38}" type="pres">
      <dgm:prSet presAssocID="{235821D8-782D-4793-B17E-62DD443A1D52}" presName="composite" presStyleCnt="0"/>
      <dgm:spPr/>
    </dgm:pt>
    <dgm:pt modelId="{2782D51C-5D8E-40E0-83B1-6A73A8A86BEC}" type="pres">
      <dgm:prSet presAssocID="{235821D8-782D-4793-B17E-62DD443A1D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7707343-9F41-4209-9E89-625A96F93D15}" type="pres">
      <dgm:prSet presAssocID="{235821D8-782D-4793-B17E-62DD443A1D52}" presName="desTx" presStyleLbl="alignAccFollowNode1" presStyleIdx="0" presStyleCnt="3">
        <dgm:presLayoutVars>
          <dgm:bulletEnabled val="1"/>
        </dgm:presLayoutVars>
      </dgm:prSet>
      <dgm:spPr/>
    </dgm:pt>
    <dgm:pt modelId="{26B533A3-4417-4F42-AFCC-CE537E7F41D4}" type="pres">
      <dgm:prSet presAssocID="{C1484416-5399-46A6-B832-9AFFF9B5EBED}" presName="space" presStyleCnt="0"/>
      <dgm:spPr/>
    </dgm:pt>
    <dgm:pt modelId="{14724130-E42C-47C0-84C1-D6AAED72FAC5}" type="pres">
      <dgm:prSet presAssocID="{4296894F-ECDC-43EC-A395-1A36F1F5E986}" presName="composite" presStyleCnt="0"/>
      <dgm:spPr/>
    </dgm:pt>
    <dgm:pt modelId="{0ADF9E7D-3954-447B-90BE-77D768F36B4A}" type="pres">
      <dgm:prSet presAssocID="{4296894F-ECDC-43EC-A395-1A36F1F5E9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E905A46-4310-42C9-A84E-B0457F643556}" type="pres">
      <dgm:prSet presAssocID="{4296894F-ECDC-43EC-A395-1A36F1F5E986}" presName="desTx" presStyleLbl="alignAccFollowNode1" presStyleIdx="1" presStyleCnt="3">
        <dgm:presLayoutVars>
          <dgm:bulletEnabled val="1"/>
        </dgm:presLayoutVars>
      </dgm:prSet>
      <dgm:spPr/>
    </dgm:pt>
    <dgm:pt modelId="{4D6ED558-0411-441C-AA7E-0F31E7A91B41}" type="pres">
      <dgm:prSet presAssocID="{2547DA52-8647-4764-94A6-58ABF2D9B4BF}" presName="space" presStyleCnt="0"/>
      <dgm:spPr/>
    </dgm:pt>
    <dgm:pt modelId="{D8BD8084-4DCC-4A71-A3A4-24F60B233505}" type="pres">
      <dgm:prSet presAssocID="{CBFCD073-8B91-4A7A-9DC1-19285BDEA267}" presName="composite" presStyleCnt="0"/>
      <dgm:spPr/>
    </dgm:pt>
    <dgm:pt modelId="{383AED7C-635F-485F-ABC7-084FAB293F01}" type="pres">
      <dgm:prSet presAssocID="{CBFCD073-8B91-4A7A-9DC1-19285BDEA26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84AEB6B-91F6-441D-AF8B-6B4D799DDDBB}" type="pres">
      <dgm:prSet presAssocID="{CBFCD073-8B91-4A7A-9DC1-19285BDEA26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F1A7205-915D-4566-A545-AE77E2351027}" type="presOf" srcId="{F5F2EE1A-4C0C-4E73-86F6-7AAE02B4B79C}" destId="{F7707343-9F41-4209-9E89-625A96F93D15}" srcOrd="0" destOrd="1" presId="urn:microsoft.com/office/officeart/2005/8/layout/hList1"/>
    <dgm:cxn modelId="{BE20F406-335D-4555-9712-F563302DC446}" srcId="{4296894F-ECDC-43EC-A395-1A36F1F5E986}" destId="{C414B7B2-1E10-4679-9EEC-94AC23373A8F}" srcOrd="3" destOrd="0" parTransId="{081B4618-2A38-4332-ACED-A34637DC7532}" sibTransId="{BF9D6770-1B97-45C8-A64F-C1DE056CEC02}"/>
    <dgm:cxn modelId="{99F39607-6D5E-4698-9323-971FDF0682D9}" type="presOf" srcId="{235821D8-782D-4793-B17E-62DD443A1D52}" destId="{2782D51C-5D8E-40E0-83B1-6A73A8A86BEC}" srcOrd="0" destOrd="0" presId="urn:microsoft.com/office/officeart/2005/8/layout/hList1"/>
    <dgm:cxn modelId="{50121E0A-0B5D-4E11-8020-A1E31721E113}" type="presOf" srcId="{402A7392-FA28-434E-B6C2-06EBBD6906C0}" destId="{F84AEB6B-91F6-441D-AF8B-6B4D799DDDBB}" srcOrd="0" destOrd="3" presId="urn:microsoft.com/office/officeart/2005/8/layout/hList1"/>
    <dgm:cxn modelId="{73B58914-2923-456E-A12A-92ACED89FED9}" type="presOf" srcId="{566A295B-21FD-4BAF-B726-9366C04D0EAD}" destId="{F84AEB6B-91F6-441D-AF8B-6B4D799DDDBB}" srcOrd="0" destOrd="0" presId="urn:microsoft.com/office/officeart/2005/8/layout/hList1"/>
    <dgm:cxn modelId="{3441032B-E211-4240-9DFD-11368821B264}" type="presOf" srcId="{A7D576D9-D651-4B09-BE57-9C7CC63AE8CA}" destId="{F84AEB6B-91F6-441D-AF8B-6B4D799DDDBB}" srcOrd="0" destOrd="1" presId="urn:microsoft.com/office/officeart/2005/8/layout/hList1"/>
    <dgm:cxn modelId="{1815EE36-A464-42C5-8682-840616CE17CB}" srcId="{CBFCD073-8B91-4A7A-9DC1-19285BDEA267}" destId="{402A7392-FA28-434E-B6C2-06EBBD6906C0}" srcOrd="3" destOrd="0" parTransId="{678F6C75-F6B5-4E30-AD30-47D892C6B367}" sibTransId="{9CBBA923-014C-4A82-8F44-F1F9E669FA71}"/>
    <dgm:cxn modelId="{9DBC6750-2217-4706-8EA8-E396FAD66595}" srcId="{235821D8-782D-4793-B17E-62DD443A1D52}" destId="{3D28F259-6542-4E54-AFEE-FDF0814AE0DF}" srcOrd="2" destOrd="0" parTransId="{1782B404-01AD-492B-AB4B-E9B3E806ECCA}" sibTransId="{0C8CC124-8C8F-4903-8138-9EDF890FD371}"/>
    <dgm:cxn modelId="{C2BC1651-ECE1-43D9-9EE5-9983951363FC}" srcId="{AC1BF3B2-CFB4-4F4C-9607-EACB256AB765}" destId="{235821D8-782D-4793-B17E-62DD443A1D52}" srcOrd="0" destOrd="0" parTransId="{614708B0-A165-4273-9BA1-FCBE09617CC6}" sibTransId="{C1484416-5399-46A6-B832-9AFFF9B5EBED}"/>
    <dgm:cxn modelId="{FA536975-29E4-4B81-B471-1D15ED9DB9D9}" type="presOf" srcId="{4296894F-ECDC-43EC-A395-1A36F1F5E986}" destId="{0ADF9E7D-3954-447B-90BE-77D768F36B4A}" srcOrd="0" destOrd="0" presId="urn:microsoft.com/office/officeart/2005/8/layout/hList1"/>
    <dgm:cxn modelId="{7917BE7A-FEF1-45E7-8085-BBE382481531}" srcId="{CBFCD073-8B91-4A7A-9DC1-19285BDEA267}" destId="{566A295B-21FD-4BAF-B726-9366C04D0EAD}" srcOrd="0" destOrd="0" parTransId="{6FDAC6CF-4943-4DB0-AA4F-172AF5A361C3}" sibTransId="{61B0027C-A92D-442A-B5C8-B51721B6460E}"/>
    <dgm:cxn modelId="{5B463E7C-9E57-430D-A598-580C837F3BB8}" type="presOf" srcId="{AC1BF3B2-CFB4-4F4C-9607-EACB256AB765}" destId="{A88315F4-BA72-4505-B52D-7438B70109D1}" srcOrd="0" destOrd="0" presId="urn:microsoft.com/office/officeart/2005/8/layout/hList1"/>
    <dgm:cxn modelId="{D6A92D7D-C3F9-4612-8327-C80C25503EE8}" srcId="{235821D8-782D-4793-B17E-62DD443A1D52}" destId="{F5F2EE1A-4C0C-4E73-86F6-7AAE02B4B79C}" srcOrd="1" destOrd="0" parTransId="{74EAB875-3D35-4E83-916A-D8509AA7383E}" sibTransId="{A99651B5-52E8-4A6E-ADEC-2A5E3F758FC5}"/>
    <dgm:cxn modelId="{CF2C74A1-679B-4B64-B32D-3F7755905CF5}" srcId="{4296894F-ECDC-43EC-A395-1A36F1F5E986}" destId="{DC0C3478-C7D4-4708-A920-0241309AEEF5}" srcOrd="1" destOrd="0" parTransId="{A2CED19B-2862-46FB-A2E2-914E6099FE70}" sibTransId="{A1B8E300-0493-4244-83CC-683727816692}"/>
    <dgm:cxn modelId="{82697EA8-2922-442A-9038-CE0B3E30B0D1}" type="presOf" srcId="{0EB7B8FF-EB7C-4EF0-9298-2505B929E735}" destId="{6E905A46-4310-42C9-A84E-B0457F643556}" srcOrd="0" destOrd="2" presId="urn:microsoft.com/office/officeart/2005/8/layout/hList1"/>
    <dgm:cxn modelId="{3EF592A9-F8A5-4241-B374-64D31EF365FD}" srcId="{AC1BF3B2-CFB4-4F4C-9607-EACB256AB765}" destId="{CBFCD073-8B91-4A7A-9DC1-19285BDEA267}" srcOrd="2" destOrd="0" parTransId="{9DE73AD6-23D7-4896-9B51-B5CBD24FFBBB}" sibTransId="{82BC9436-41C3-4C50-91F2-C0F9DD3BD7D2}"/>
    <dgm:cxn modelId="{B236C7B0-10D4-4E85-AB46-C36BCBF12770}" srcId="{4296894F-ECDC-43EC-A395-1A36F1F5E986}" destId="{2073D6CA-299F-4D14-8D86-DDB2ACF00FBE}" srcOrd="0" destOrd="0" parTransId="{BDBF95E5-A829-42C6-AD4D-DA941FA5EE2A}" sibTransId="{C53E3670-D091-40F2-90C6-1CF4C5A6F8D4}"/>
    <dgm:cxn modelId="{1F9CFCB5-43E1-451F-8278-90AFBF951D3C}" type="presOf" srcId="{CBFCD073-8B91-4A7A-9DC1-19285BDEA267}" destId="{383AED7C-635F-485F-ABC7-084FAB293F01}" srcOrd="0" destOrd="0" presId="urn:microsoft.com/office/officeart/2005/8/layout/hList1"/>
    <dgm:cxn modelId="{39FE8DB7-AB27-46CD-A5E8-3B3BBDD54927}" srcId="{235821D8-782D-4793-B17E-62DD443A1D52}" destId="{5A0EF6C4-0EC6-495F-8620-6D8737866788}" srcOrd="0" destOrd="0" parTransId="{063C65A8-1884-4901-8FE1-A60F954DF199}" sibTransId="{C8472335-3ED5-4D09-B396-2D279DC987BA}"/>
    <dgm:cxn modelId="{EC7505B8-91ED-42AA-A831-0397BBCE3613}" srcId="{4296894F-ECDC-43EC-A395-1A36F1F5E986}" destId="{0EB7B8FF-EB7C-4EF0-9298-2505B929E735}" srcOrd="2" destOrd="0" parTransId="{082D63B0-D071-4C4D-9304-F947A97F3B01}" sibTransId="{62097B77-DF4E-4CC2-B54E-B173149AF71B}"/>
    <dgm:cxn modelId="{D7690EBA-D61F-409F-BED4-1FC025BDC566}" type="presOf" srcId="{5A0EF6C4-0EC6-495F-8620-6D8737866788}" destId="{F7707343-9F41-4209-9E89-625A96F93D15}" srcOrd="0" destOrd="0" presId="urn:microsoft.com/office/officeart/2005/8/layout/hList1"/>
    <dgm:cxn modelId="{21C484BD-819E-4A2F-B413-E6C52588E347}" srcId="{CBFCD073-8B91-4A7A-9DC1-19285BDEA267}" destId="{D0AA5FC1-BEA8-4307-9333-4CAA2EF9C3E7}" srcOrd="2" destOrd="0" parTransId="{34EB277F-1C27-470B-950B-89B245515411}" sibTransId="{8940FFC8-64C8-4E86-A3FE-268897994F8B}"/>
    <dgm:cxn modelId="{AAAD5AC0-E7E3-4CA7-8C70-F3FC88990D55}" type="presOf" srcId="{D0AA5FC1-BEA8-4307-9333-4CAA2EF9C3E7}" destId="{F84AEB6B-91F6-441D-AF8B-6B4D799DDDBB}" srcOrd="0" destOrd="2" presId="urn:microsoft.com/office/officeart/2005/8/layout/hList1"/>
    <dgm:cxn modelId="{E75F08D4-ED1F-40CC-9049-A6EC68E93074}" srcId="{CBFCD073-8B91-4A7A-9DC1-19285BDEA267}" destId="{A7D576D9-D651-4B09-BE57-9C7CC63AE8CA}" srcOrd="1" destOrd="0" parTransId="{F7435EFD-D5FD-4B16-B106-F2905EDDD2A7}" sibTransId="{086DDD94-C64D-49E5-A48E-E80DDC0B1497}"/>
    <dgm:cxn modelId="{22A7B9DD-7D13-4C3D-A9ED-89F0D3CDFFB0}" type="presOf" srcId="{C414B7B2-1E10-4679-9EEC-94AC23373A8F}" destId="{6E905A46-4310-42C9-A84E-B0457F643556}" srcOrd="0" destOrd="3" presId="urn:microsoft.com/office/officeart/2005/8/layout/hList1"/>
    <dgm:cxn modelId="{7A41E0E9-43C1-4568-B7EA-E69283999E6B}" srcId="{AC1BF3B2-CFB4-4F4C-9607-EACB256AB765}" destId="{4296894F-ECDC-43EC-A395-1A36F1F5E986}" srcOrd="1" destOrd="0" parTransId="{94A2ADE2-291B-4E4C-8516-4A7A42CAC850}" sibTransId="{2547DA52-8647-4764-94A6-58ABF2D9B4BF}"/>
    <dgm:cxn modelId="{401FC1EE-83D1-4C22-8ACA-325977C93060}" type="presOf" srcId="{DC0C3478-C7D4-4708-A920-0241309AEEF5}" destId="{6E905A46-4310-42C9-A84E-B0457F643556}" srcOrd="0" destOrd="1" presId="urn:microsoft.com/office/officeart/2005/8/layout/hList1"/>
    <dgm:cxn modelId="{554B0CF9-5C9E-484D-988B-86941F535309}" type="presOf" srcId="{2073D6CA-299F-4D14-8D86-DDB2ACF00FBE}" destId="{6E905A46-4310-42C9-A84E-B0457F643556}" srcOrd="0" destOrd="0" presId="urn:microsoft.com/office/officeart/2005/8/layout/hList1"/>
    <dgm:cxn modelId="{FBD484FA-CE0B-4238-85CD-D86DFC2128C2}" type="presOf" srcId="{3D28F259-6542-4E54-AFEE-FDF0814AE0DF}" destId="{F7707343-9F41-4209-9E89-625A96F93D15}" srcOrd="0" destOrd="2" presId="urn:microsoft.com/office/officeart/2005/8/layout/hList1"/>
    <dgm:cxn modelId="{D5F2B4FC-5197-435C-8357-51189081454F}" type="presParOf" srcId="{A88315F4-BA72-4505-B52D-7438B70109D1}" destId="{913610A0-CD0F-433A-8F7C-F880EE10FB38}" srcOrd="0" destOrd="0" presId="urn:microsoft.com/office/officeart/2005/8/layout/hList1"/>
    <dgm:cxn modelId="{DF6F5165-00D8-4ACF-B9FD-5F4EA97C5A36}" type="presParOf" srcId="{913610A0-CD0F-433A-8F7C-F880EE10FB38}" destId="{2782D51C-5D8E-40E0-83B1-6A73A8A86BEC}" srcOrd="0" destOrd="0" presId="urn:microsoft.com/office/officeart/2005/8/layout/hList1"/>
    <dgm:cxn modelId="{4F548995-4EFF-4350-BA34-EE14C6614B98}" type="presParOf" srcId="{913610A0-CD0F-433A-8F7C-F880EE10FB38}" destId="{F7707343-9F41-4209-9E89-625A96F93D15}" srcOrd="1" destOrd="0" presId="urn:microsoft.com/office/officeart/2005/8/layout/hList1"/>
    <dgm:cxn modelId="{F3E74E02-0B8F-4308-B186-BB061E862749}" type="presParOf" srcId="{A88315F4-BA72-4505-B52D-7438B70109D1}" destId="{26B533A3-4417-4F42-AFCC-CE537E7F41D4}" srcOrd="1" destOrd="0" presId="urn:microsoft.com/office/officeart/2005/8/layout/hList1"/>
    <dgm:cxn modelId="{3F5BE2B9-3E18-43EF-9002-826095E412EC}" type="presParOf" srcId="{A88315F4-BA72-4505-B52D-7438B70109D1}" destId="{14724130-E42C-47C0-84C1-D6AAED72FAC5}" srcOrd="2" destOrd="0" presId="urn:microsoft.com/office/officeart/2005/8/layout/hList1"/>
    <dgm:cxn modelId="{B3870884-3F78-4D0B-8AC4-2578F08D8D59}" type="presParOf" srcId="{14724130-E42C-47C0-84C1-D6AAED72FAC5}" destId="{0ADF9E7D-3954-447B-90BE-77D768F36B4A}" srcOrd="0" destOrd="0" presId="urn:microsoft.com/office/officeart/2005/8/layout/hList1"/>
    <dgm:cxn modelId="{42D351E8-8D3E-4B61-BCE3-35B7877BD305}" type="presParOf" srcId="{14724130-E42C-47C0-84C1-D6AAED72FAC5}" destId="{6E905A46-4310-42C9-A84E-B0457F643556}" srcOrd="1" destOrd="0" presId="urn:microsoft.com/office/officeart/2005/8/layout/hList1"/>
    <dgm:cxn modelId="{BCC2D9F9-6130-4238-A335-ED7918632E27}" type="presParOf" srcId="{A88315F4-BA72-4505-B52D-7438B70109D1}" destId="{4D6ED558-0411-441C-AA7E-0F31E7A91B41}" srcOrd="3" destOrd="0" presId="urn:microsoft.com/office/officeart/2005/8/layout/hList1"/>
    <dgm:cxn modelId="{C73B49B6-B667-4687-BC08-595C964D320C}" type="presParOf" srcId="{A88315F4-BA72-4505-B52D-7438B70109D1}" destId="{D8BD8084-4DCC-4A71-A3A4-24F60B233505}" srcOrd="4" destOrd="0" presId="urn:microsoft.com/office/officeart/2005/8/layout/hList1"/>
    <dgm:cxn modelId="{CDB44F29-44DE-4E36-B79E-8950FDFF26F7}" type="presParOf" srcId="{D8BD8084-4DCC-4A71-A3A4-24F60B233505}" destId="{383AED7C-635F-485F-ABC7-084FAB293F01}" srcOrd="0" destOrd="0" presId="urn:microsoft.com/office/officeart/2005/8/layout/hList1"/>
    <dgm:cxn modelId="{182C5595-3FF3-4E0A-BE28-BBB99308A48C}" type="presParOf" srcId="{D8BD8084-4DCC-4A71-A3A4-24F60B233505}" destId="{F84AEB6B-91F6-441D-AF8B-6B4D799DDD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2D51C-5D8E-40E0-83B1-6A73A8A86BEC}">
      <dsp:nvSpPr>
        <dsp:cNvPr id="0" name=""/>
        <dsp:cNvSpPr/>
      </dsp:nvSpPr>
      <dsp:spPr>
        <a:xfrm>
          <a:off x="3286" y="57048"/>
          <a:ext cx="3203971" cy="116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Planning &amp; Outreach</a:t>
          </a:r>
        </a:p>
      </dsp:txBody>
      <dsp:txXfrm>
        <a:off x="3286" y="57048"/>
        <a:ext cx="3203971" cy="1165490"/>
      </dsp:txXfrm>
    </dsp:sp>
    <dsp:sp modelId="{F7707343-9F41-4209-9E89-625A96F93D15}">
      <dsp:nvSpPr>
        <dsp:cNvPr id="0" name=""/>
        <dsp:cNvSpPr/>
      </dsp:nvSpPr>
      <dsp:spPr>
        <a:xfrm>
          <a:off x="3286" y="1222539"/>
          <a:ext cx="3203971" cy="2771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Stakeholder outreach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Review of research, state/national models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Recruitment of panel</a:t>
          </a:r>
        </a:p>
      </dsp:txBody>
      <dsp:txXfrm>
        <a:off x="3286" y="1222539"/>
        <a:ext cx="3203971" cy="2771712"/>
      </dsp:txXfrm>
    </dsp:sp>
    <dsp:sp modelId="{0ADF9E7D-3954-447B-90BE-77D768F36B4A}">
      <dsp:nvSpPr>
        <dsp:cNvPr id="0" name=""/>
        <dsp:cNvSpPr/>
      </dsp:nvSpPr>
      <dsp:spPr>
        <a:xfrm>
          <a:off x="3655814" y="57048"/>
          <a:ext cx="3203971" cy="116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Writing &amp; Revising</a:t>
          </a:r>
        </a:p>
      </dsp:txBody>
      <dsp:txXfrm>
        <a:off x="3655814" y="57048"/>
        <a:ext cx="3203971" cy="1165490"/>
      </dsp:txXfrm>
    </dsp:sp>
    <dsp:sp modelId="{6E905A46-4310-42C9-A84E-B0457F643556}">
      <dsp:nvSpPr>
        <dsp:cNvPr id="0" name=""/>
        <dsp:cNvSpPr/>
      </dsp:nvSpPr>
      <dsp:spPr>
        <a:xfrm>
          <a:off x="3655814" y="1222539"/>
          <a:ext cx="3203971" cy="2771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Panel engagement and input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Framework drafting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Content advisor feedback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>
        <a:off x="3655814" y="1222539"/>
        <a:ext cx="3203971" cy="2771712"/>
      </dsp:txXfrm>
    </dsp:sp>
    <dsp:sp modelId="{383AED7C-635F-485F-ABC7-084FAB293F01}">
      <dsp:nvSpPr>
        <dsp:cNvPr id="0" name=""/>
        <dsp:cNvSpPr/>
      </dsp:nvSpPr>
      <dsp:spPr>
        <a:xfrm>
          <a:off x="7308342" y="57048"/>
          <a:ext cx="3203971" cy="116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Public Comment &amp; Presentation for Adoption </a:t>
          </a:r>
        </a:p>
      </dsp:txBody>
      <dsp:txXfrm>
        <a:off x="7308342" y="57048"/>
        <a:ext cx="3203971" cy="1165490"/>
      </dsp:txXfrm>
    </dsp:sp>
    <dsp:sp modelId="{F84AEB6B-91F6-441D-AF8B-6B4D799DDDBB}">
      <dsp:nvSpPr>
        <dsp:cNvPr id="0" name=""/>
        <dsp:cNvSpPr/>
      </dsp:nvSpPr>
      <dsp:spPr>
        <a:xfrm>
          <a:off x="7308342" y="1222539"/>
          <a:ext cx="3203971" cy="2771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Public comment solicited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Public comment review, analysis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Proposed revisions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Board discussion &amp; vote on adoption</a:t>
          </a:r>
        </a:p>
      </dsp:txBody>
      <dsp:txXfrm>
        <a:off x="7308342" y="1222539"/>
        <a:ext cx="3203971" cy="277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944839"/>
            <a:ext cx="11016288" cy="2118805"/>
          </a:xfrm>
        </p:spPr>
        <p:txBody>
          <a:bodyPr>
            <a:noAutofit/>
          </a:bodyPr>
          <a:lstStyle/>
          <a:p>
            <a:pPr algn="r"/>
            <a:br>
              <a:rPr lang="en-US" sz="4800" dirty="0">
                <a:latin typeface="Arial"/>
                <a:cs typeface="Arial"/>
              </a:rPr>
            </a:br>
            <a:br>
              <a:rPr lang="en-US" sz="4800" dirty="0">
                <a:latin typeface="Arial"/>
                <a:cs typeface="Arial"/>
              </a:rPr>
            </a:br>
            <a:r>
              <a:rPr lang="en-US" sz="4800" dirty="0">
                <a:latin typeface="Arial"/>
                <a:cs typeface="Arial"/>
              </a:rPr>
              <a:t>Updated Revised Comprehensive Health and Physical Education Framework</a:t>
            </a:r>
            <a:br>
              <a:rPr lang="en-US" sz="4800" dirty="0">
                <a:latin typeface="Arial"/>
                <a:cs typeface="Arial"/>
              </a:rPr>
            </a:br>
            <a:br>
              <a:rPr lang="en-US" sz="48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Board of Elementary and Secondary Education – September 19, 2023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and Revision Process</a:t>
            </a:r>
          </a:p>
        </p:txBody>
      </p:sp>
      <p:graphicFrame>
        <p:nvGraphicFramePr>
          <p:cNvPr id="4" name="Content Placeholder 3" descr="Review and Revision Process">
            <a:extLst>
              <a:ext uri="{FF2B5EF4-FFF2-40B4-BE49-F238E27FC236}">
                <a16:creationId xmlns:a16="http://schemas.microsoft.com/office/drawing/2014/main" id="{93ACEB59-6969-4DA9-A9A6-1ADB44DF4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179547"/>
              </p:ext>
            </p:extLst>
          </p:nvPr>
        </p:nvGraphicFramePr>
        <p:xfrm>
          <a:off x="838200" y="2087563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Comment &amp; Updated Draft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Promoted on website, via Commissioner’s Weekly Update, listservs, etc.</a:t>
            </a:r>
          </a:p>
          <a:p>
            <a:r>
              <a:rPr lang="en-US"/>
              <a:t>Received, reviewed and analyzed nearly 5,400 pieces of public comment</a:t>
            </a:r>
          </a:p>
          <a:p>
            <a:pPr lvl="1"/>
            <a:r>
              <a:rPr lang="en-US"/>
              <a:t>~2,300 via survey</a:t>
            </a:r>
          </a:p>
          <a:p>
            <a:pPr lvl="1"/>
            <a:r>
              <a:rPr lang="en-US"/>
              <a:t>~3,000 via email and mail</a:t>
            </a:r>
          </a:p>
          <a:p>
            <a:r>
              <a:rPr lang="en-US"/>
              <a:t>Revised draft reflects changes made to address various concerns and questions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(upon adoption)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Launch implementation support sessions and resource development</a:t>
            </a:r>
          </a:p>
          <a:p>
            <a:pPr lvl="1"/>
            <a:r>
              <a:rPr lang="en-US"/>
              <a:t>Professional learning opportunities for Massachusetts school administrators and educators</a:t>
            </a:r>
          </a:p>
          <a:p>
            <a:pPr lvl="1"/>
            <a:r>
              <a:rPr lang="en-US"/>
              <a:t>Outline connections to other Massachusetts Curriculum Frameworks</a:t>
            </a:r>
          </a:p>
          <a:p>
            <a:pPr lvl="1"/>
            <a:r>
              <a:rPr lang="en-US"/>
              <a:t>Update crosswalks to national standards (e.g., SHAPE America Physical Education standards) and other frameworks (e.g., CASEL competencies)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978872-6139-49FB-9396-BB01A0F0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Questions, Discussion &amp; Vote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3" ma:contentTypeDescription="Create a new document." ma:contentTypeScope="" ma:versionID="d9c8dda46e73a3619efd74db03fed23c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a972f62b1a7e1f58de95a5345083bec1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7a12eb2f-f040-4639-9fb2-5a6588dc8035"/>
    <ds:schemaRef ds:uri="0128f6a2-0fe6-40ac-973e-bb0bf351512f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7D2727-D63D-4578-B00A-41978B407763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188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  Updated Revised Comprehensive Health and Physical Education Framework  Board of Elementary and Secondary Education – September 19, 2023</vt:lpstr>
      <vt:lpstr>Review and Revision Process</vt:lpstr>
      <vt:lpstr>Public Comment &amp; Updated Draft</vt:lpstr>
      <vt:lpstr>Next Steps (upon adoption)</vt:lpstr>
      <vt:lpstr>Questions, Discussion &amp; Vote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September 2023 Regular Meeting Item 2 PowerPoint: Updated Revised Comprehensive Health and Physical Education Framework</dc:title>
  <dc:creator>DESE</dc:creator>
  <cp:lastModifiedBy>Zou, Dong (EOE)</cp:lastModifiedBy>
  <cp:revision>3</cp:revision>
  <dcterms:created xsi:type="dcterms:W3CDTF">2022-10-11T20:32:22Z</dcterms:created>
  <dcterms:modified xsi:type="dcterms:W3CDTF">2023-09-20T19:12:17Z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20 2023 12:00AM</vt:lpwstr>
  </property>
</Properties>
</file>