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63" r:id="rId7"/>
    <p:sldId id="264" r:id="rId8"/>
    <p:sldId id="265" r:id="rId9"/>
    <p:sldId id="266" r:id="rId10"/>
    <p:sldId id="3944" r:id="rId11"/>
    <p:sldId id="3945" r:id="rId12"/>
    <p:sldId id="3946" r:id="rId13"/>
    <p:sldId id="3948" r:id="rId14"/>
    <p:sldId id="3949" r:id="rId15"/>
    <p:sldId id="3950" r:id="rId16"/>
    <p:sldId id="3947" r:id="rId17"/>
    <p:sldId id="3951" r:id="rId18"/>
    <p:sldId id="1169" r:id="rId19"/>
    <p:sldId id="332" r:id="rId20"/>
    <p:sldId id="334" r:id="rId21"/>
    <p:sldId id="327" r:id="rId22"/>
    <p:sldId id="329" r:id="rId23"/>
    <p:sldId id="330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647B6"/>
    <a:srgbClr val="8397E7"/>
    <a:srgbClr val="AFCBFD"/>
    <a:srgbClr val="93A9FF"/>
    <a:srgbClr val="86A9E2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46B61-4E8D-4CC8-8980-372771F3CBD1}" v="250" dt="2023-09-19T18:19:03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104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n, Robert (DESE)" userId="9284700e-ed31-4409-9ea9-d5bf75419e76" providerId="ADAL" clId="{AA89B967-D373-4997-911E-A229D5A72D67}"/>
    <pc:docChg chg="undo custSel addSld delSld modSld">
      <pc:chgData name="Curtin, Robert (DESE)" userId="9284700e-ed31-4409-9ea9-d5bf75419e76" providerId="ADAL" clId="{AA89B967-D373-4997-911E-A229D5A72D67}" dt="2023-09-18T03:25:00.766" v="2381" actId="20577"/>
      <pc:docMkLst>
        <pc:docMk/>
      </pc:docMkLst>
      <pc:sldChg chg="modSp mod chgLayout">
        <pc:chgData name="Curtin, Robert (DESE)" userId="9284700e-ed31-4409-9ea9-d5bf75419e76" providerId="ADAL" clId="{AA89B967-D373-4997-911E-A229D5A72D67}" dt="2023-09-17T19:14:26.454" v="110" actId="1076"/>
        <pc:sldMkLst>
          <pc:docMk/>
          <pc:sldMk cId="3472057045" sldId="256"/>
        </pc:sldMkLst>
        <pc:spChg chg="mod ord">
          <ac:chgData name="Curtin, Robert (DESE)" userId="9284700e-ed31-4409-9ea9-d5bf75419e76" providerId="ADAL" clId="{AA89B967-D373-4997-911E-A229D5A72D67}" dt="2023-09-17T19:13:30.933" v="34" actId="20577"/>
          <ac:spMkLst>
            <pc:docMk/>
            <pc:sldMk cId="3472057045" sldId="256"/>
            <ac:spMk id="2" creationId="{014B4766-0EE3-8028-2E23-5FACFF09600A}"/>
          </ac:spMkLst>
        </pc:spChg>
        <pc:spChg chg="mod ord">
          <ac:chgData name="Curtin, Robert (DESE)" userId="9284700e-ed31-4409-9ea9-d5bf75419e76" providerId="ADAL" clId="{AA89B967-D373-4997-911E-A229D5A72D67}" dt="2023-09-17T19:14:26.454" v="110" actId="1076"/>
          <ac:spMkLst>
            <pc:docMk/>
            <pc:sldMk cId="3472057045" sldId="256"/>
            <ac:spMk id="3" creationId="{451FB839-A537-685A-EE8C-AF8C11F1A27D}"/>
          </ac:spMkLst>
        </pc:spChg>
      </pc:sldChg>
      <pc:sldChg chg="addSp delSp modSp mod modClrScheme chgLayout">
        <pc:chgData name="Curtin, Robert (DESE)" userId="9284700e-ed31-4409-9ea9-d5bf75419e76" providerId="ADAL" clId="{AA89B967-D373-4997-911E-A229D5A72D67}" dt="2023-09-17T20:22:32.064" v="475" actId="255"/>
        <pc:sldMkLst>
          <pc:docMk/>
          <pc:sldMk cId="4072223035" sldId="262"/>
        </pc:sldMkLst>
        <pc:spChg chg="del mod ord">
          <ac:chgData name="Curtin, Robert (DESE)" userId="9284700e-ed31-4409-9ea9-d5bf75419e76" providerId="ADAL" clId="{AA89B967-D373-4997-911E-A229D5A72D67}" dt="2023-09-17T19:16:17.885" v="173" actId="700"/>
          <ac:spMkLst>
            <pc:docMk/>
            <pc:sldMk cId="4072223035" sldId="262"/>
            <ac:spMk id="2" creationId="{BB86720C-5D3F-4723-25A7-58B7BBBDCBE4}"/>
          </ac:spMkLst>
        </pc:spChg>
        <pc:spChg chg="mod ord">
          <ac:chgData name="Curtin, Robert (DESE)" userId="9284700e-ed31-4409-9ea9-d5bf75419e76" providerId="ADAL" clId="{AA89B967-D373-4997-911E-A229D5A72D67}" dt="2023-09-17T19:21:20.756" v="281" actId="700"/>
          <ac:spMkLst>
            <pc:docMk/>
            <pc:sldMk cId="4072223035" sldId="262"/>
            <ac:spMk id="3" creationId="{FC113757-816C-0655-41B5-8B599F9DACA1}"/>
          </ac:spMkLst>
        </pc:spChg>
        <pc:spChg chg="add del mod ord">
          <ac:chgData name="Curtin, Robert (DESE)" userId="9284700e-ed31-4409-9ea9-d5bf75419e76" providerId="ADAL" clId="{AA89B967-D373-4997-911E-A229D5A72D67}" dt="2023-09-17T19:16:24.174" v="174" actId="700"/>
          <ac:spMkLst>
            <pc:docMk/>
            <pc:sldMk cId="4072223035" sldId="262"/>
            <ac:spMk id="4" creationId="{CC00EF1E-C877-449E-892D-020949391D80}"/>
          </ac:spMkLst>
        </pc:spChg>
        <pc:spChg chg="add del mod ord">
          <ac:chgData name="Curtin, Robert (DESE)" userId="9284700e-ed31-4409-9ea9-d5bf75419e76" providerId="ADAL" clId="{AA89B967-D373-4997-911E-A229D5A72D67}" dt="2023-09-17T19:16:24.174" v="174" actId="700"/>
          <ac:spMkLst>
            <pc:docMk/>
            <pc:sldMk cId="4072223035" sldId="262"/>
            <ac:spMk id="5" creationId="{78B3F66F-9391-496F-816C-2772C5E43B80}"/>
          </ac:spMkLst>
        </pc:spChg>
        <pc:spChg chg="add mod ord">
          <ac:chgData name="Curtin, Robert (DESE)" userId="9284700e-ed31-4409-9ea9-d5bf75419e76" providerId="ADAL" clId="{AA89B967-D373-4997-911E-A229D5A72D67}" dt="2023-09-17T20:22:32.064" v="475" actId="255"/>
          <ac:spMkLst>
            <pc:docMk/>
            <pc:sldMk cId="4072223035" sldId="262"/>
            <ac:spMk id="6" creationId="{63172B47-86F5-433C-B42A-A36EC9AA5288}"/>
          </ac:spMkLst>
        </pc:spChg>
        <pc:spChg chg="add del mod ord">
          <ac:chgData name="Curtin, Robert (DESE)" userId="9284700e-ed31-4409-9ea9-d5bf75419e76" providerId="ADAL" clId="{AA89B967-D373-4997-911E-A229D5A72D67}" dt="2023-09-17T19:21:20.756" v="281" actId="700"/>
          <ac:spMkLst>
            <pc:docMk/>
            <pc:sldMk cId="4072223035" sldId="262"/>
            <ac:spMk id="7" creationId="{B6B976A3-7366-4E85-B05F-04A82702AB0E}"/>
          </ac:spMkLst>
        </pc:spChg>
        <pc:spChg chg="add del mod ord">
          <ac:chgData name="Curtin, Robert (DESE)" userId="9284700e-ed31-4409-9ea9-d5bf75419e76" providerId="ADAL" clId="{AA89B967-D373-4997-911E-A229D5A72D67}" dt="2023-09-17T19:21:20.756" v="281" actId="700"/>
          <ac:spMkLst>
            <pc:docMk/>
            <pc:sldMk cId="4072223035" sldId="262"/>
            <ac:spMk id="8" creationId="{2DBFF709-F8E2-4CEA-894C-AD03BBD70D28}"/>
          </ac:spMkLst>
        </pc:spChg>
        <pc:spChg chg="add del mod ord">
          <ac:chgData name="Curtin, Robert (DESE)" userId="9284700e-ed31-4409-9ea9-d5bf75419e76" providerId="ADAL" clId="{AA89B967-D373-4997-911E-A229D5A72D67}" dt="2023-09-17T19:21:20.756" v="281" actId="700"/>
          <ac:spMkLst>
            <pc:docMk/>
            <pc:sldMk cId="4072223035" sldId="262"/>
            <ac:spMk id="9" creationId="{093C8267-2BC0-4C9C-9EBB-500196249C9E}"/>
          </ac:spMkLst>
        </pc:spChg>
        <pc:spChg chg="add del">
          <ac:chgData name="Curtin, Robert (DESE)" userId="9284700e-ed31-4409-9ea9-d5bf75419e76" providerId="ADAL" clId="{AA89B967-D373-4997-911E-A229D5A72D67}" dt="2023-09-17T19:38:15.331" v="390"/>
          <ac:spMkLst>
            <pc:docMk/>
            <pc:sldMk cId="4072223035" sldId="262"/>
            <ac:spMk id="10" creationId="{EE0F0549-1431-4E07-9FF3-EB14DB047C6D}"/>
          </ac:spMkLst>
        </pc:spChg>
        <pc:spChg chg="add del">
          <ac:chgData name="Curtin, Robert (DESE)" userId="9284700e-ed31-4409-9ea9-d5bf75419e76" providerId="ADAL" clId="{AA89B967-D373-4997-911E-A229D5A72D67}" dt="2023-09-17T19:38:25.017" v="392"/>
          <ac:spMkLst>
            <pc:docMk/>
            <pc:sldMk cId="4072223035" sldId="262"/>
            <ac:spMk id="11" creationId="{71133B91-FE12-4C39-B3DE-6ACD1DE1A802}"/>
          </ac:spMkLst>
        </pc:spChg>
        <pc:spChg chg="add del mod">
          <ac:chgData name="Curtin, Robert (DESE)" userId="9284700e-ed31-4409-9ea9-d5bf75419e76" providerId="ADAL" clId="{AA89B967-D373-4997-911E-A229D5A72D67}" dt="2023-09-17T19:39:07.464" v="415" actId="21"/>
          <ac:spMkLst>
            <pc:docMk/>
            <pc:sldMk cId="4072223035" sldId="262"/>
            <ac:spMk id="12" creationId="{A141E27E-881F-44BC-9572-C564EA285BA7}"/>
          </ac:spMkLst>
        </pc:spChg>
      </pc:sldChg>
      <pc:sldChg chg="modSp new mod">
        <pc:chgData name="Curtin, Robert (DESE)" userId="9284700e-ed31-4409-9ea9-d5bf75419e76" providerId="ADAL" clId="{AA89B967-D373-4997-911E-A229D5A72D67}" dt="2023-09-17T20:36:59.624" v="927" actId="207"/>
        <pc:sldMkLst>
          <pc:docMk/>
          <pc:sldMk cId="1376134431" sldId="263"/>
        </pc:sldMkLst>
        <pc:spChg chg="mod">
          <ac:chgData name="Curtin, Robert (DESE)" userId="9284700e-ed31-4409-9ea9-d5bf75419e76" providerId="ADAL" clId="{AA89B967-D373-4997-911E-A229D5A72D67}" dt="2023-09-17T20:36:59.624" v="927" actId="207"/>
          <ac:spMkLst>
            <pc:docMk/>
            <pc:sldMk cId="1376134431" sldId="263"/>
            <ac:spMk id="2" creationId="{A94BB0C5-447B-485C-AAAD-3DEDC4326F3D}"/>
          </ac:spMkLst>
        </pc:spChg>
        <pc:spChg chg="mod">
          <ac:chgData name="Curtin, Robert (DESE)" userId="9284700e-ed31-4409-9ea9-d5bf75419e76" providerId="ADAL" clId="{AA89B967-D373-4997-911E-A229D5A72D67}" dt="2023-09-17T20:20:20.163" v="460" actId="27636"/>
          <ac:spMkLst>
            <pc:docMk/>
            <pc:sldMk cId="1376134431" sldId="263"/>
            <ac:spMk id="3" creationId="{3C154810-F032-4F5C-9BCC-41C48F8CDBBF}"/>
          </ac:spMkLst>
        </pc:spChg>
      </pc:sldChg>
      <pc:sldChg chg="modSp new mod">
        <pc:chgData name="Curtin, Robert (DESE)" userId="9284700e-ed31-4409-9ea9-d5bf75419e76" providerId="ADAL" clId="{AA89B967-D373-4997-911E-A229D5A72D67}" dt="2023-09-17T20:37:49.992" v="946" actId="20577"/>
        <pc:sldMkLst>
          <pc:docMk/>
          <pc:sldMk cId="2521980818" sldId="264"/>
        </pc:sldMkLst>
        <pc:spChg chg="mod">
          <ac:chgData name="Curtin, Robert (DESE)" userId="9284700e-ed31-4409-9ea9-d5bf75419e76" providerId="ADAL" clId="{AA89B967-D373-4997-911E-A229D5A72D67}" dt="2023-09-17T20:37:49.992" v="946" actId="20577"/>
          <ac:spMkLst>
            <pc:docMk/>
            <pc:sldMk cId="2521980818" sldId="264"/>
            <ac:spMk id="2" creationId="{C7B6A47A-0481-4183-8F22-ED78C7DD2ABA}"/>
          </ac:spMkLst>
        </pc:spChg>
        <pc:spChg chg="mod">
          <ac:chgData name="Curtin, Robert (DESE)" userId="9284700e-ed31-4409-9ea9-d5bf75419e76" providerId="ADAL" clId="{AA89B967-D373-4997-911E-A229D5A72D67}" dt="2023-09-17T20:24:14.181" v="553" actId="20577"/>
          <ac:spMkLst>
            <pc:docMk/>
            <pc:sldMk cId="2521980818" sldId="264"/>
            <ac:spMk id="3" creationId="{D30E7EDD-2308-4EA0-8BB3-B10641CABA1D}"/>
          </ac:spMkLst>
        </pc:spChg>
      </pc:sldChg>
      <pc:sldChg chg="addSp delSp modSp new mod setBg delDesignElem chgLayout">
        <pc:chgData name="Curtin, Robert (DESE)" userId="9284700e-ed31-4409-9ea9-d5bf75419e76" providerId="ADAL" clId="{AA89B967-D373-4997-911E-A229D5A72D67}" dt="2023-09-17T22:16:47.629" v="1537" actId="20577"/>
        <pc:sldMkLst>
          <pc:docMk/>
          <pc:sldMk cId="3771669456" sldId="265"/>
        </pc:sldMkLst>
        <pc:spChg chg="del">
          <ac:chgData name="Curtin, Robert (DESE)" userId="9284700e-ed31-4409-9ea9-d5bf75419e76" providerId="ADAL" clId="{AA89B967-D373-4997-911E-A229D5A72D67}" dt="2023-09-17T21:01:15.167" v="1014"/>
          <ac:spMkLst>
            <pc:docMk/>
            <pc:sldMk cId="3771669456" sldId="265"/>
            <ac:spMk id="2" creationId="{ACBA6981-3C87-4C74-AE47-C4F2AE370C6F}"/>
          </ac:spMkLst>
        </pc:spChg>
        <pc:spChg chg="mod ord">
          <ac:chgData name="Curtin, Robert (DESE)" userId="9284700e-ed31-4409-9ea9-d5bf75419e76" providerId="ADAL" clId="{AA89B967-D373-4997-911E-A229D5A72D67}" dt="2023-09-17T21:13:34.902" v="1109" actId="20577"/>
          <ac:spMkLst>
            <pc:docMk/>
            <pc:sldMk cId="3771669456" sldId="265"/>
            <ac:spMk id="3" creationId="{FD598D8B-D362-4E24-8752-A63E1B91A413}"/>
          </ac:spMkLst>
        </pc:spChg>
        <pc:spChg chg="add mod">
          <ac:chgData name="Curtin, Robert (DESE)" userId="9284700e-ed31-4409-9ea9-d5bf75419e76" providerId="ADAL" clId="{AA89B967-D373-4997-911E-A229D5A72D67}" dt="2023-09-17T21:10:46.471" v="1094" actId="1076"/>
          <ac:spMkLst>
            <pc:docMk/>
            <pc:sldMk cId="3771669456" sldId="265"/>
            <ac:spMk id="5" creationId="{EFBBE44C-75FA-4AC7-9E10-B6F4BED0779E}"/>
          </ac:spMkLst>
        </pc:spChg>
        <pc:spChg chg="add del">
          <ac:chgData name="Curtin, Robert (DESE)" userId="9284700e-ed31-4409-9ea9-d5bf75419e76" providerId="ADAL" clId="{AA89B967-D373-4997-911E-A229D5A72D67}" dt="2023-09-17T21:07:42.116" v="1022" actId="700"/>
          <ac:spMkLst>
            <pc:docMk/>
            <pc:sldMk cId="3771669456" sldId="265"/>
            <ac:spMk id="9" creationId="{BACC6370-2D7E-4714-9D71-7542949D7D5D}"/>
          </ac:spMkLst>
        </pc:spChg>
        <pc:spChg chg="add del">
          <ac:chgData name="Curtin, Robert (DESE)" userId="9284700e-ed31-4409-9ea9-d5bf75419e76" providerId="ADAL" clId="{AA89B967-D373-4997-911E-A229D5A72D67}" dt="2023-09-17T21:07:42.116" v="1022" actId="700"/>
          <ac:spMkLst>
            <pc:docMk/>
            <pc:sldMk cId="3771669456" sldId="265"/>
            <ac:spMk id="11" creationId="{F68B3F68-107C-434F-AA38-110D5EA91B85}"/>
          </ac:spMkLst>
        </pc:spChg>
        <pc:spChg chg="add del">
          <ac:chgData name="Curtin, Robert (DESE)" userId="9284700e-ed31-4409-9ea9-d5bf75419e76" providerId="ADAL" clId="{AA89B967-D373-4997-911E-A229D5A72D67}" dt="2023-09-17T21:07:42.116" v="1022" actId="700"/>
          <ac:spMkLst>
            <pc:docMk/>
            <pc:sldMk cId="3771669456" sldId="265"/>
            <ac:spMk id="13" creationId="{AAD0DBB9-1A4B-4391-81D4-CB19F9AB918A}"/>
          </ac:spMkLst>
        </pc:spChg>
        <pc:spChg chg="add del">
          <ac:chgData name="Curtin, Robert (DESE)" userId="9284700e-ed31-4409-9ea9-d5bf75419e76" providerId="ADAL" clId="{AA89B967-D373-4997-911E-A229D5A72D67}" dt="2023-09-17T21:07:42.116" v="1022" actId="700"/>
          <ac:spMkLst>
            <pc:docMk/>
            <pc:sldMk cId="3771669456" sldId="265"/>
            <ac:spMk id="15" creationId="{063BBA22-50EA-4C4D-BE05-F1CE4E63AA56}"/>
          </ac:spMkLst>
        </pc:spChg>
        <pc:graphicFrameChg chg="add mod ord modGraphic">
          <ac:chgData name="Curtin, Robert (DESE)" userId="9284700e-ed31-4409-9ea9-d5bf75419e76" providerId="ADAL" clId="{AA89B967-D373-4997-911E-A229D5A72D67}" dt="2023-09-17T22:16:47.629" v="1537" actId="20577"/>
          <ac:graphicFrameMkLst>
            <pc:docMk/>
            <pc:sldMk cId="3771669456" sldId="265"/>
            <ac:graphicFrameMk id="4" creationId="{B79B78DE-DA2E-4AB0-85CB-C6D9CAF5D94B}"/>
          </ac:graphicFrameMkLst>
        </pc:graphicFrameChg>
      </pc:sldChg>
      <pc:sldChg chg="addSp delSp modSp new mod setBg delDesignElem chgLayout">
        <pc:chgData name="Curtin, Robert (DESE)" userId="9284700e-ed31-4409-9ea9-d5bf75419e76" providerId="ADAL" clId="{AA89B967-D373-4997-911E-A229D5A72D67}" dt="2023-09-17T22:17:44.990" v="1538" actId="122"/>
        <pc:sldMkLst>
          <pc:docMk/>
          <pc:sldMk cId="865163878" sldId="266"/>
        </pc:sldMkLst>
        <pc:spChg chg="mod ord">
          <ac:chgData name="Curtin, Robert (DESE)" userId="9284700e-ed31-4409-9ea9-d5bf75419e76" providerId="ADAL" clId="{AA89B967-D373-4997-911E-A229D5A72D67}" dt="2023-09-17T21:56:09.586" v="1502" actId="27636"/>
          <ac:spMkLst>
            <pc:docMk/>
            <pc:sldMk cId="865163878" sldId="266"/>
            <ac:spMk id="2" creationId="{60797B63-AF15-4924-ABE9-5F0A6A2C156A}"/>
          </ac:spMkLst>
        </pc:spChg>
        <pc:spChg chg="mod ord">
          <ac:chgData name="Curtin, Robert (DESE)" userId="9284700e-ed31-4409-9ea9-d5bf75419e76" providerId="ADAL" clId="{AA89B967-D373-4997-911E-A229D5A72D67}" dt="2023-09-17T22:12:01.788" v="1527" actId="20577"/>
          <ac:spMkLst>
            <pc:docMk/>
            <pc:sldMk cId="865163878" sldId="266"/>
            <ac:spMk id="3" creationId="{D4F15844-4C1D-470F-929F-17659266CAB4}"/>
          </ac:spMkLst>
        </pc:spChg>
        <pc:spChg chg="add del">
          <ac:chgData name="Curtin, Robert (DESE)" userId="9284700e-ed31-4409-9ea9-d5bf75419e76" providerId="ADAL" clId="{AA89B967-D373-4997-911E-A229D5A72D67}" dt="2023-09-17T21:54:48.118" v="1472" actId="700"/>
          <ac:spMkLst>
            <pc:docMk/>
            <pc:sldMk cId="865163878" sldId="266"/>
            <ac:spMk id="9" creationId="{2550BE34-C2B8-49B8-8519-67A8CAD51AE9}"/>
          </ac:spMkLst>
        </pc:spChg>
        <pc:spChg chg="add del">
          <ac:chgData name="Curtin, Robert (DESE)" userId="9284700e-ed31-4409-9ea9-d5bf75419e76" providerId="ADAL" clId="{AA89B967-D373-4997-911E-A229D5A72D67}" dt="2023-09-17T21:54:48.118" v="1472" actId="700"/>
          <ac:spMkLst>
            <pc:docMk/>
            <pc:sldMk cId="865163878" sldId="266"/>
            <ac:spMk id="11" creationId="{A7457DD9-5A45-400A-AB4B-4B4EDECA25F1}"/>
          </ac:spMkLst>
        </pc:spChg>
        <pc:spChg chg="add del">
          <ac:chgData name="Curtin, Robert (DESE)" userId="9284700e-ed31-4409-9ea9-d5bf75419e76" providerId="ADAL" clId="{AA89B967-D373-4997-911E-A229D5A72D67}" dt="2023-09-17T21:54:48.118" v="1472" actId="700"/>
          <ac:spMkLst>
            <pc:docMk/>
            <pc:sldMk cId="865163878" sldId="266"/>
            <ac:spMk id="13" creationId="{441CF7D6-A660-431A-B0BB-140A0D5556B6}"/>
          </ac:spMkLst>
        </pc:spChg>
        <pc:spChg chg="add del">
          <ac:chgData name="Curtin, Robert (DESE)" userId="9284700e-ed31-4409-9ea9-d5bf75419e76" providerId="ADAL" clId="{AA89B967-D373-4997-911E-A229D5A72D67}" dt="2023-09-17T21:54:48.118" v="1472" actId="700"/>
          <ac:spMkLst>
            <pc:docMk/>
            <pc:sldMk cId="865163878" sldId="266"/>
            <ac:spMk id="15" creationId="{0570A85B-3810-4F95-97B0-CBF4CCDB381C}"/>
          </ac:spMkLst>
        </pc:spChg>
        <pc:graphicFrameChg chg="add mod modGraphic">
          <ac:chgData name="Curtin, Robert (DESE)" userId="9284700e-ed31-4409-9ea9-d5bf75419e76" providerId="ADAL" clId="{AA89B967-D373-4997-911E-A229D5A72D67}" dt="2023-09-17T22:17:44.990" v="1538" actId="122"/>
          <ac:graphicFrameMkLst>
            <pc:docMk/>
            <pc:sldMk cId="865163878" sldId="266"/>
            <ac:graphicFrameMk id="4" creationId="{C7C3C913-8F65-4941-8323-6BF303C7EEAE}"/>
          </ac:graphicFrameMkLst>
        </pc:graphicFrameChg>
      </pc:sldChg>
      <pc:sldChg chg="addSp delSp modSp new mod">
        <pc:chgData name="Curtin, Robert (DESE)" userId="9284700e-ed31-4409-9ea9-d5bf75419e76" providerId="ADAL" clId="{AA89B967-D373-4997-911E-A229D5A72D67}" dt="2023-09-17T21:40:27.190" v="1350" actId="1076"/>
        <pc:sldMkLst>
          <pc:docMk/>
          <pc:sldMk cId="3607079147" sldId="267"/>
        </pc:sldMkLst>
        <pc:spChg chg="del">
          <ac:chgData name="Curtin, Robert (DESE)" userId="9284700e-ed31-4409-9ea9-d5bf75419e76" providerId="ADAL" clId="{AA89B967-D373-4997-911E-A229D5A72D67}" dt="2023-09-17T21:37:26.574" v="1312" actId="21"/>
          <ac:spMkLst>
            <pc:docMk/>
            <pc:sldMk cId="3607079147" sldId="267"/>
            <ac:spMk id="2" creationId="{0003D708-C818-4EB2-A5A1-A31DB3610229}"/>
          </ac:spMkLst>
        </pc:spChg>
        <pc:spChg chg="add mod">
          <ac:chgData name="Curtin, Robert (DESE)" userId="9284700e-ed31-4409-9ea9-d5bf75419e76" providerId="ADAL" clId="{AA89B967-D373-4997-911E-A229D5A72D67}" dt="2023-09-17T21:38:04.002" v="1349" actId="1076"/>
          <ac:spMkLst>
            <pc:docMk/>
            <pc:sldMk cId="3607079147" sldId="267"/>
            <ac:spMk id="5" creationId="{7AC89EC9-6239-4452-BF62-22AF5B191EE4}"/>
          </ac:spMkLst>
        </pc:spChg>
        <pc:spChg chg="add mod">
          <ac:chgData name="Curtin, Robert (DESE)" userId="9284700e-ed31-4409-9ea9-d5bf75419e76" providerId="ADAL" clId="{AA89B967-D373-4997-911E-A229D5A72D67}" dt="2023-09-17T21:37:39.401" v="1347" actId="1035"/>
          <ac:spMkLst>
            <pc:docMk/>
            <pc:sldMk cId="3607079147" sldId="267"/>
            <ac:spMk id="6" creationId="{9EA16A9A-56CF-44D4-9AEA-D17646226952}"/>
          </ac:spMkLst>
        </pc:spChg>
        <pc:picChg chg="add mod">
          <ac:chgData name="Curtin, Robert (DESE)" userId="9284700e-ed31-4409-9ea9-d5bf75419e76" providerId="ADAL" clId="{AA89B967-D373-4997-911E-A229D5A72D67}" dt="2023-09-17T21:40:27.190" v="1350" actId="1076"/>
          <ac:picMkLst>
            <pc:docMk/>
            <pc:sldMk cId="3607079147" sldId="267"/>
            <ac:picMk id="4" creationId="{E4BC4552-FEBE-41BA-9ADE-6CBAF8D4B70B}"/>
          </ac:picMkLst>
        </pc:picChg>
        <pc:picChg chg="add mod">
          <ac:chgData name="Curtin, Robert (DESE)" userId="9284700e-ed31-4409-9ea9-d5bf75419e76" providerId="ADAL" clId="{AA89B967-D373-4997-911E-A229D5A72D67}" dt="2023-09-17T21:37:39.401" v="1347" actId="1035"/>
          <ac:picMkLst>
            <pc:docMk/>
            <pc:sldMk cId="3607079147" sldId="267"/>
            <ac:picMk id="7" creationId="{94D54509-4A42-4D65-B405-F150F47DFCCC}"/>
          </ac:picMkLst>
        </pc:picChg>
      </pc:sldChg>
      <pc:sldChg chg="addSp delSp modSp del mod modClrScheme chgLayout">
        <pc:chgData name="Curtin, Robert (DESE)" userId="9284700e-ed31-4409-9ea9-d5bf75419e76" providerId="ADAL" clId="{AA89B967-D373-4997-911E-A229D5A72D67}" dt="2023-09-18T02:27:59.148" v="1606" actId="47"/>
        <pc:sldMkLst>
          <pc:docMk/>
          <pc:sldMk cId="2857382112" sldId="3942"/>
        </pc:sldMkLst>
        <pc:spChg chg="add del mod ord">
          <ac:chgData name="Curtin, Robert (DESE)" userId="9284700e-ed31-4409-9ea9-d5bf75419e76" providerId="ADAL" clId="{AA89B967-D373-4997-911E-A229D5A72D67}" dt="2023-09-17T22:20:10.885" v="1540" actId="700"/>
          <ac:spMkLst>
            <pc:docMk/>
            <pc:sldMk cId="2857382112" sldId="3942"/>
            <ac:spMk id="2" creationId="{0CFA5411-2852-4422-80D1-70D0BCAFC6EC}"/>
          </ac:spMkLst>
        </pc:spChg>
        <pc:spChg chg="add del mod ord">
          <ac:chgData name="Curtin, Robert (DESE)" userId="9284700e-ed31-4409-9ea9-d5bf75419e76" providerId="ADAL" clId="{AA89B967-D373-4997-911E-A229D5A72D67}" dt="2023-09-17T22:20:10.885" v="1540" actId="700"/>
          <ac:spMkLst>
            <pc:docMk/>
            <pc:sldMk cId="2857382112" sldId="3942"/>
            <ac:spMk id="3" creationId="{8FC6B441-4B91-4EC2-9261-EA48BA2E270F}"/>
          </ac:spMkLst>
        </pc:spChg>
        <pc:spChg chg="mod ord">
          <ac:chgData name="Curtin, Robert (DESE)" userId="9284700e-ed31-4409-9ea9-d5bf75419e76" providerId="ADAL" clId="{AA89B967-D373-4997-911E-A229D5A72D67}" dt="2023-09-17T22:20:10.885" v="1540" actId="700"/>
          <ac:spMkLst>
            <pc:docMk/>
            <pc:sldMk cId="2857382112" sldId="3942"/>
            <ac:spMk id="4" creationId="{82D62DC1-C3D6-4C2C-AC09-749A0CF5B9A0}"/>
          </ac:spMkLst>
        </pc:spChg>
        <pc:spChg chg="mod ord">
          <ac:chgData name="Curtin, Robert (DESE)" userId="9284700e-ed31-4409-9ea9-d5bf75419e76" providerId="ADAL" clId="{AA89B967-D373-4997-911E-A229D5A72D67}" dt="2023-09-17T22:20:10.885" v="1540" actId="700"/>
          <ac:spMkLst>
            <pc:docMk/>
            <pc:sldMk cId="2857382112" sldId="3942"/>
            <ac:spMk id="5" creationId="{CCCCE032-169F-4400-B405-E33C18049195}"/>
          </ac:spMkLst>
        </pc:spChg>
        <pc:spChg chg="mod ord">
          <ac:chgData name="Curtin, Robert (DESE)" userId="9284700e-ed31-4409-9ea9-d5bf75419e76" providerId="ADAL" clId="{AA89B967-D373-4997-911E-A229D5A72D67}" dt="2023-09-17T22:20:21.593" v="1576" actId="1038"/>
          <ac:spMkLst>
            <pc:docMk/>
            <pc:sldMk cId="2857382112" sldId="3942"/>
            <ac:spMk id="6" creationId="{E694F26A-3C92-4A4F-81E9-1384E4B543ED}"/>
          </ac:spMkLst>
        </pc:spChg>
        <pc:spChg chg="mod ord">
          <ac:chgData name="Curtin, Robert (DESE)" userId="9284700e-ed31-4409-9ea9-d5bf75419e76" providerId="ADAL" clId="{AA89B967-D373-4997-911E-A229D5A72D67}" dt="2023-09-17T22:20:30.268" v="1577" actId="1076"/>
          <ac:spMkLst>
            <pc:docMk/>
            <pc:sldMk cId="2857382112" sldId="3942"/>
            <ac:spMk id="8" creationId="{D231BDE2-4516-4657-A5C8-37ABE0A83776}"/>
          </ac:spMkLst>
        </pc:spChg>
        <pc:graphicFrameChg chg="mod">
          <ac:chgData name="Curtin, Robert (DESE)" userId="9284700e-ed31-4409-9ea9-d5bf75419e76" providerId="ADAL" clId="{AA89B967-D373-4997-911E-A229D5A72D67}" dt="2023-09-17T22:20:40.402" v="1578" actId="14100"/>
          <ac:graphicFrameMkLst>
            <pc:docMk/>
            <pc:sldMk cId="2857382112" sldId="3942"/>
            <ac:graphicFrameMk id="19" creationId="{AE23DE75-D42D-4035-ACC0-7DE7E09745BE}"/>
          </ac:graphicFrameMkLst>
        </pc:graphicFrameChg>
        <pc:graphicFrameChg chg="mod">
          <ac:chgData name="Curtin, Robert (DESE)" userId="9284700e-ed31-4409-9ea9-d5bf75419e76" providerId="ADAL" clId="{AA89B967-D373-4997-911E-A229D5A72D67}" dt="2023-09-17T22:20:49.505" v="1579" actId="14100"/>
          <ac:graphicFrameMkLst>
            <pc:docMk/>
            <pc:sldMk cId="2857382112" sldId="3942"/>
            <ac:graphicFrameMk id="20" creationId="{BADF1DFF-16CE-4273-B797-1EAA759D6DBF}"/>
          </ac:graphicFrameMkLst>
        </pc:graphicFrameChg>
      </pc:sldChg>
      <pc:sldChg chg="modSp del mod">
        <pc:chgData name="Curtin, Robert (DESE)" userId="9284700e-ed31-4409-9ea9-d5bf75419e76" providerId="ADAL" clId="{AA89B967-D373-4997-911E-A229D5A72D67}" dt="2023-09-18T02:28:02.097" v="1607" actId="47"/>
        <pc:sldMkLst>
          <pc:docMk/>
          <pc:sldMk cId="1632608518" sldId="3943"/>
        </pc:sldMkLst>
        <pc:spChg chg="mod">
          <ac:chgData name="Curtin, Robert (DESE)" userId="9284700e-ed31-4409-9ea9-d5bf75419e76" providerId="ADAL" clId="{AA89B967-D373-4997-911E-A229D5A72D67}" dt="2023-09-17T22:24:22.734" v="1602" actId="20577"/>
          <ac:spMkLst>
            <pc:docMk/>
            <pc:sldMk cId="1632608518" sldId="3943"/>
            <ac:spMk id="6" creationId="{E694F26A-3C92-4A4F-81E9-1384E4B543ED}"/>
          </ac:spMkLst>
        </pc:spChg>
      </pc:sldChg>
      <pc:sldChg chg="addSp delSp modSp new mod modClrScheme chgLayout">
        <pc:chgData name="Curtin, Robert (DESE)" userId="9284700e-ed31-4409-9ea9-d5bf75419e76" providerId="ADAL" clId="{AA89B967-D373-4997-911E-A229D5A72D67}" dt="2023-09-18T02:28:21.036" v="1631" actId="20577"/>
        <pc:sldMkLst>
          <pc:docMk/>
          <pc:sldMk cId="2217940370" sldId="3944"/>
        </pc:sldMkLst>
        <pc:spChg chg="mod ord">
          <ac:chgData name="Curtin, Robert (DESE)" userId="9284700e-ed31-4409-9ea9-d5bf75419e76" providerId="ADAL" clId="{AA89B967-D373-4997-911E-A229D5A72D67}" dt="2023-09-17T22:21:57.726" v="1581" actId="700"/>
          <ac:spMkLst>
            <pc:docMk/>
            <pc:sldMk cId="2217940370" sldId="3944"/>
            <ac:spMk id="2" creationId="{385FE943-95C3-4C53-8E4F-F2602D2A5F8B}"/>
          </ac:spMkLst>
        </pc:spChg>
        <pc:spChg chg="del mod ord">
          <ac:chgData name="Curtin, Robert (DESE)" userId="9284700e-ed31-4409-9ea9-d5bf75419e76" providerId="ADAL" clId="{AA89B967-D373-4997-911E-A229D5A72D67}" dt="2023-09-17T22:21:57.726" v="1581" actId="700"/>
          <ac:spMkLst>
            <pc:docMk/>
            <pc:sldMk cId="2217940370" sldId="3944"/>
            <ac:spMk id="3" creationId="{4CDA6AA2-AB8A-41F5-8C49-570F5E4A25E4}"/>
          </ac:spMkLst>
        </pc:spChg>
        <pc:spChg chg="del">
          <ac:chgData name="Curtin, Robert (DESE)" userId="9284700e-ed31-4409-9ea9-d5bf75419e76" providerId="ADAL" clId="{AA89B967-D373-4997-911E-A229D5A72D67}" dt="2023-09-17T22:21:57.726" v="1581" actId="700"/>
          <ac:spMkLst>
            <pc:docMk/>
            <pc:sldMk cId="2217940370" sldId="3944"/>
            <ac:spMk id="4" creationId="{CBE38265-6BE4-4FAA-84CF-AC7123276ABD}"/>
          </ac:spMkLst>
        </pc:spChg>
        <pc:spChg chg="del">
          <ac:chgData name="Curtin, Robert (DESE)" userId="9284700e-ed31-4409-9ea9-d5bf75419e76" providerId="ADAL" clId="{AA89B967-D373-4997-911E-A229D5A72D67}" dt="2023-09-17T22:21:57.726" v="1581" actId="700"/>
          <ac:spMkLst>
            <pc:docMk/>
            <pc:sldMk cId="2217940370" sldId="3944"/>
            <ac:spMk id="5" creationId="{3A60AAA6-17A2-415E-9A61-AAB8383FE4B0}"/>
          </ac:spMkLst>
        </pc:spChg>
        <pc:spChg chg="del mod ord">
          <ac:chgData name="Curtin, Robert (DESE)" userId="9284700e-ed31-4409-9ea9-d5bf75419e76" providerId="ADAL" clId="{AA89B967-D373-4997-911E-A229D5A72D67}" dt="2023-09-17T22:21:57.726" v="1581" actId="700"/>
          <ac:spMkLst>
            <pc:docMk/>
            <pc:sldMk cId="2217940370" sldId="3944"/>
            <ac:spMk id="6" creationId="{D566783D-BCCE-452C-AFA5-7ADE84638D14}"/>
          </ac:spMkLst>
        </pc:spChg>
        <pc:spChg chg="del">
          <ac:chgData name="Curtin, Robert (DESE)" userId="9284700e-ed31-4409-9ea9-d5bf75419e76" providerId="ADAL" clId="{AA89B967-D373-4997-911E-A229D5A72D67}" dt="2023-09-17T22:21:57.726" v="1581" actId="700"/>
          <ac:spMkLst>
            <pc:docMk/>
            <pc:sldMk cId="2217940370" sldId="3944"/>
            <ac:spMk id="7" creationId="{CC6DC45D-7563-4B18-95EE-D8A321076B39}"/>
          </ac:spMkLst>
        </pc:spChg>
        <pc:spChg chg="add mod ord">
          <ac:chgData name="Curtin, Robert (DESE)" userId="9284700e-ed31-4409-9ea9-d5bf75419e76" providerId="ADAL" clId="{AA89B967-D373-4997-911E-A229D5A72D67}" dt="2023-09-18T02:28:21.036" v="1631" actId="20577"/>
          <ac:spMkLst>
            <pc:docMk/>
            <pc:sldMk cId="2217940370" sldId="3944"/>
            <ac:spMk id="8" creationId="{72780A14-5181-4727-A7F4-0C0B05E6C253}"/>
          </ac:spMkLst>
        </pc:spChg>
        <pc:spChg chg="add del mod ord">
          <ac:chgData name="Curtin, Robert (DESE)" userId="9284700e-ed31-4409-9ea9-d5bf75419e76" providerId="ADAL" clId="{AA89B967-D373-4997-911E-A229D5A72D67}" dt="2023-09-17T22:22:15.518" v="1585" actId="21"/>
          <ac:spMkLst>
            <pc:docMk/>
            <pc:sldMk cId="2217940370" sldId="3944"/>
            <ac:spMk id="9" creationId="{4C494DCD-F952-49F8-AE36-3DDB0FD9DF1A}"/>
          </ac:spMkLst>
        </pc:spChg>
        <pc:spChg chg="add del mod">
          <ac:chgData name="Curtin, Robert (DESE)" userId="9284700e-ed31-4409-9ea9-d5bf75419e76" providerId="ADAL" clId="{AA89B967-D373-4997-911E-A229D5A72D67}" dt="2023-09-17T22:22:05.324" v="1583"/>
          <ac:spMkLst>
            <pc:docMk/>
            <pc:sldMk cId="2217940370" sldId="3944"/>
            <ac:spMk id="10" creationId="{B7F4CFAB-D7A0-4226-B80C-3CC66F771CC1}"/>
          </ac:spMkLst>
        </pc:spChg>
        <pc:spChg chg="add del mod">
          <ac:chgData name="Curtin, Robert (DESE)" userId="9284700e-ed31-4409-9ea9-d5bf75419e76" providerId="ADAL" clId="{AA89B967-D373-4997-911E-A229D5A72D67}" dt="2023-09-17T22:22:05.324" v="1583"/>
          <ac:spMkLst>
            <pc:docMk/>
            <pc:sldMk cId="2217940370" sldId="3944"/>
            <ac:spMk id="11" creationId="{7FC8043C-1329-4A4C-8F02-97F0888F0934}"/>
          </ac:spMkLst>
        </pc:spChg>
        <pc:graphicFrameChg chg="add del mod">
          <ac:chgData name="Curtin, Robert (DESE)" userId="9284700e-ed31-4409-9ea9-d5bf75419e76" providerId="ADAL" clId="{AA89B967-D373-4997-911E-A229D5A72D67}" dt="2023-09-17T22:22:05.324" v="1583"/>
          <ac:graphicFrameMkLst>
            <pc:docMk/>
            <pc:sldMk cId="2217940370" sldId="3944"/>
            <ac:graphicFrameMk id="12" creationId="{D8C7996E-4B55-4894-A94D-E6815B39E65F}"/>
          </ac:graphicFrameMkLst>
        </pc:graphicFrameChg>
        <pc:graphicFrameChg chg="add del mod">
          <ac:chgData name="Curtin, Robert (DESE)" userId="9284700e-ed31-4409-9ea9-d5bf75419e76" providerId="ADAL" clId="{AA89B967-D373-4997-911E-A229D5A72D67}" dt="2023-09-17T22:22:05.324" v="1583"/>
          <ac:graphicFrameMkLst>
            <pc:docMk/>
            <pc:sldMk cId="2217940370" sldId="3944"/>
            <ac:graphicFrameMk id="13" creationId="{A23B8E96-6ABD-45B7-90A1-C511E8BB0F43}"/>
          </ac:graphicFrameMkLst>
        </pc:graphicFrameChg>
        <pc:picChg chg="add mod">
          <ac:chgData name="Curtin, Robert (DESE)" userId="9284700e-ed31-4409-9ea9-d5bf75419e76" providerId="ADAL" clId="{AA89B967-D373-4997-911E-A229D5A72D67}" dt="2023-09-17T22:22:27.780" v="1586" actId="1076"/>
          <ac:picMkLst>
            <pc:docMk/>
            <pc:sldMk cId="2217940370" sldId="3944"/>
            <ac:picMk id="14" creationId="{4663D78B-396D-44C2-B617-E26CB3F994EE}"/>
          </ac:picMkLst>
        </pc:picChg>
      </pc:sldChg>
      <pc:sldChg chg="addSp delSp modSp new mod">
        <pc:chgData name="Curtin, Robert (DESE)" userId="9284700e-ed31-4409-9ea9-d5bf75419e76" providerId="ADAL" clId="{AA89B967-D373-4997-911E-A229D5A72D67}" dt="2023-09-18T02:28:43.526" v="1672" actId="20577"/>
        <pc:sldMkLst>
          <pc:docMk/>
          <pc:sldMk cId="3477771272" sldId="3945"/>
        </pc:sldMkLst>
        <pc:spChg chg="del">
          <ac:chgData name="Curtin, Robert (DESE)" userId="9284700e-ed31-4409-9ea9-d5bf75419e76" providerId="ADAL" clId="{AA89B967-D373-4997-911E-A229D5A72D67}" dt="2023-09-17T22:24:03.968" v="1594" actId="21"/>
          <ac:spMkLst>
            <pc:docMk/>
            <pc:sldMk cId="3477771272" sldId="3945"/>
            <ac:spMk id="2" creationId="{6B99CD9B-2F6F-4F11-9744-3222B02BA3BC}"/>
          </ac:spMkLst>
        </pc:spChg>
        <pc:spChg chg="mod">
          <ac:chgData name="Curtin, Robert (DESE)" userId="9284700e-ed31-4409-9ea9-d5bf75419e76" providerId="ADAL" clId="{AA89B967-D373-4997-911E-A229D5A72D67}" dt="2023-09-18T02:28:43.526" v="1672" actId="20577"/>
          <ac:spMkLst>
            <pc:docMk/>
            <pc:sldMk cId="3477771272" sldId="3945"/>
            <ac:spMk id="3" creationId="{43A970D4-13EF-4D66-AAF0-9F1C9F13B924}"/>
          </ac:spMkLst>
        </pc:spChg>
        <pc:spChg chg="add del mod">
          <ac:chgData name="Curtin, Robert (DESE)" userId="9284700e-ed31-4409-9ea9-d5bf75419e76" providerId="ADAL" clId="{AA89B967-D373-4997-911E-A229D5A72D67}" dt="2023-09-17T22:23:30.837" v="1589"/>
          <ac:spMkLst>
            <pc:docMk/>
            <pc:sldMk cId="3477771272" sldId="3945"/>
            <ac:spMk id="4" creationId="{5790F120-6816-4EB3-B24D-9078C47F4A84}"/>
          </ac:spMkLst>
        </pc:spChg>
        <pc:spChg chg="add del mod">
          <ac:chgData name="Curtin, Robert (DESE)" userId="9284700e-ed31-4409-9ea9-d5bf75419e76" providerId="ADAL" clId="{AA89B967-D373-4997-911E-A229D5A72D67}" dt="2023-09-17T22:23:30.837" v="1589"/>
          <ac:spMkLst>
            <pc:docMk/>
            <pc:sldMk cId="3477771272" sldId="3945"/>
            <ac:spMk id="5" creationId="{382F10D6-71FC-4337-B706-CF0ECB72EFFE}"/>
          </ac:spMkLst>
        </pc:spChg>
        <pc:graphicFrameChg chg="add del mod">
          <ac:chgData name="Curtin, Robert (DESE)" userId="9284700e-ed31-4409-9ea9-d5bf75419e76" providerId="ADAL" clId="{AA89B967-D373-4997-911E-A229D5A72D67}" dt="2023-09-17T22:23:30.837" v="1589"/>
          <ac:graphicFrameMkLst>
            <pc:docMk/>
            <pc:sldMk cId="3477771272" sldId="3945"/>
            <ac:graphicFrameMk id="6" creationId="{F79C86DC-6C68-423F-A19F-BBBCCB8CB47E}"/>
          </ac:graphicFrameMkLst>
        </pc:graphicFrameChg>
        <pc:graphicFrameChg chg="add del mod">
          <ac:chgData name="Curtin, Robert (DESE)" userId="9284700e-ed31-4409-9ea9-d5bf75419e76" providerId="ADAL" clId="{AA89B967-D373-4997-911E-A229D5A72D67}" dt="2023-09-17T22:23:30.837" v="1589"/>
          <ac:graphicFrameMkLst>
            <pc:docMk/>
            <pc:sldMk cId="3477771272" sldId="3945"/>
            <ac:graphicFrameMk id="7" creationId="{6A5C033C-E99E-43A3-B019-FBDC398CA9E2}"/>
          </ac:graphicFrameMkLst>
        </pc:graphicFrameChg>
        <pc:picChg chg="add del mod">
          <ac:chgData name="Curtin, Robert (DESE)" userId="9284700e-ed31-4409-9ea9-d5bf75419e76" providerId="ADAL" clId="{AA89B967-D373-4997-911E-A229D5A72D67}" dt="2023-09-17T22:23:59.849" v="1593"/>
          <ac:picMkLst>
            <pc:docMk/>
            <pc:sldMk cId="3477771272" sldId="3945"/>
            <ac:picMk id="8" creationId="{3D8D6F86-F6A1-4D85-9075-61E25A5AFD1E}"/>
          </ac:picMkLst>
        </pc:picChg>
        <pc:picChg chg="add mod">
          <ac:chgData name="Curtin, Robert (DESE)" userId="9284700e-ed31-4409-9ea9-d5bf75419e76" providerId="ADAL" clId="{AA89B967-D373-4997-911E-A229D5A72D67}" dt="2023-09-17T22:24:59.210" v="1605" actId="1076"/>
          <ac:picMkLst>
            <pc:docMk/>
            <pc:sldMk cId="3477771272" sldId="3945"/>
            <ac:picMk id="9" creationId="{835549A9-F3BE-4F7D-BD61-E733B18EFE2B}"/>
          </ac:picMkLst>
        </pc:picChg>
      </pc:sldChg>
      <pc:sldChg chg="modSp new mod">
        <pc:chgData name="Curtin, Robert (DESE)" userId="9284700e-ed31-4409-9ea9-d5bf75419e76" providerId="ADAL" clId="{AA89B967-D373-4997-911E-A229D5A72D67}" dt="2023-09-18T03:25:00.766" v="2381" actId="20577"/>
        <pc:sldMkLst>
          <pc:docMk/>
          <pc:sldMk cId="3152888788" sldId="3946"/>
        </pc:sldMkLst>
        <pc:spChg chg="mod">
          <ac:chgData name="Curtin, Robert (DESE)" userId="9284700e-ed31-4409-9ea9-d5bf75419e76" providerId="ADAL" clId="{AA89B967-D373-4997-911E-A229D5A72D67}" dt="2023-09-18T03:25:00.766" v="2381" actId="20577"/>
          <ac:spMkLst>
            <pc:docMk/>
            <pc:sldMk cId="3152888788" sldId="3946"/>
            <ac:spMk id="2" creationId="{1E65E8CF-0A80-498D-B0BF-9751F5A492C4}"/>
          </ac:spMkLst>
        </pc:spChg>
        <pc:spChg chg="mod">
          <ac:chgData name="Curtin, Robert (DESE)" userId="9284700e-ed31-4409-9ea9-d5bf75419e76" providerId="ADAL" clId="{AA89B967-D373-4997-911E-A229D5A72D67}" dt="2023-09-18T02:42:13.433" v="1700" actId="20577"/>
          <ac:spMkLst>
            <pc:docMk/>
            <pc:sldMk cId="3152888788" sldId="3946"/>
            <ac:spMk id="3" creationId="{0A718DB7-FCBE-43B7-92CA-DCE12F2D20F0}"/>
          </ac:spMkLst>
        </pc:spChg>
      </pc:sldChg>
      <pc:sldMasterChg chg="delSldLayout">
        <pc:chgData name="Curtin, Robert (DESE)" userId="9284700e-ed31-4409-9ea9-d5bf75419e76" providerId="ADAL" clId="{AA89B967-D373-4997-911E-A229D5A72D67}" dt="2023-09-18T02:28:02.097" v="1607" actId="47"/>
        <pc:sldMasterMkLst>
          <pc:docMk/>
          <pc:sldMasterMk cId="712308099" sldId="2147483648"/>
        </pc:sldMasterMkLst>
        <pc:sldLayoutChg chg="del">
          <pc:chgData name="Curtin, Robert (DESE)" userId="9284700e-ed31-4409-9ea9-d5bf75419e76" providerId="ADAL" clId="{AA89B967-D373-4997-911E-A229D5A72D67}" dt="2023-09-18T02:28:02.097" v="1607" actId="47"/>
          <pc:sldLayoutMkLst>
            <pc:docMk/>
            <pc:sldMasterMk cId="712308099" sldId="2147483648"/>
            <pc:sldLayoutMk cId="456714053" sldId="2147483658"/>
          </pc:sldLayoutMkLst>
        </pc:sldLayoutChg>
      </pc:sldMasterChg>
    </pc:docChg>
  </pc:docChgLst>
  <pc:docChgLst>
    <pc:chgData name="Sullivan, Courtney (DESE)" userId="bb054bc9-ef4a-419b-8326-5f2044d9e48f" providerId="ADAL" clId="{48746B61-4E8D-4CC8-8980-372771F3CBD1}"/>
    <pc:docChg chg="modSld">
      <pc:chgData name="Sullivan, Courtney (DESE)" userId="bb054bc9-ef4a-419b-8326-5f2044d9e48f" providerId="ADAL" clId="{48746B61-4E8D-4CC8-8980-372771F3CBD1}" dt="2023-09-19T18:19:03.789" v="383" actId="962"/>
      <pc:docMkLst>
        <pc:docMk/>
      </pc:docMkLst>
      <pc:sldChg chg="modSp mod">
        <pc:chgData name="Sullivan, Courtney (DESE)" userId="bb054bc9-ef4a-419b-8326-5f2044d9e48f" providerId="ADAL" clId="{48746B61-4E8D-4CC8-8980-372771F3CBD1}" dt="2023-09-19T18:17:07.852" v="71" actId="962"/>
        <pc:sldMkLst>
          <pc:docMk/>
          <pc:sldMk cId="2217940370" sldId="3944"/>
        </pc:sldMkLst>
        <pc:picChg chg="mod">
          <ac:chgData name="Sullivan, Courtney (DESE)" userId="bb054bc9-ef4a-419b-8326-5f2044d9e48f" providerId="ADAL" clId="{48746B61-4E8D-4CC8-8980-372771F3CBD1}" dt="2023-09-19T18:17:07.852" v="71" actId="962"/>
          <ac:picMkLst>
            <pc:docMk/>
            <pc:sldMk cId="2217940370" sldId="3944"/>
            <ac:picMk id="14" creationId="{4663D78B-396D-44C2-B617-E26CB3F994EE}"/>
          </ac:picMkLst>
        </pc:picChg>
      </pc:sldChg>
      <pc:sldChg chg="modSp mod">
        <pc:chgData name="Sullivan, Courtney (DESE)" userId="bb054bc9-ef4a-419b-8326-5f2044d9e48f" providerId="ADAL" clId="{48746B61-4E8D-4CC8-8980-372771F3CBD1}" dt="2023-09-19T18:17:39.435" v="133" actId="962"/>
        <pc:sldMkLst>
          <pc:docMk/>
          <pc:sldMk cId="3477771272" sldId="3945"/>
        </pc:sldMkLst>
        <pc:picChg chg="mod">
          <ac:chgData name="Sullivan, Courtney (DESE)" userId="bb054bc9-ef4a-419b-8326-5f2044d9e48f" providerId="ADAL" clId="{48746B61-4E8D-4CC8-8980-372771F3CBD1}" dt="2023-09-19T18:17:39.435" v="133" actId="962"/>
          <ac:picMkLst>
            <pc:docMk/>
            <pc:sldMk cId="3477771272" sldId="3945"/>
            <ac:picMk id="9" creationId="{835549A9-F3BE-4F7D-BD61-E733B18EFE2B}"/>
          </ac:picMkLst>
        </pc:picChg>
      </pc:sldChg>
      <pc:sldChg chg="modSp">
        <pc:chgData name="Sullivan, Courtney (DESE)" userId="bb054bc9-ef4a-419b-8326-5f2044d9e48f" providerId="ADAL" clId="{48746B61-4E8D-4CC8-8980-372771F3CBD1}" dt="2023-09-19T18:18:34.060" v="313" actId="962"/>
        <pc:sldMkLst>
          <pc:docMk/>
          <pc:sldMk cId="241805287" sldId="3948"/>
        </pc:sldMkLst>
        <pc:graphicFrameChg chg="mod">
          <ac:chgData name="Sullivan, Courtney (DESE)" userId="bb054bc9-ef4a-419b-8326-5f2044d9e48f" providerId="ADAL" clId="{48746B61-4E8D-4CC8-8980-372771F3CBD1}" dt="2023-09-19T18:18:34.060" v="313" actId="962"/>
          <ac:graphicFrameMkLst>
            <pc:docMk/>
            <pc:sldMk cId="241805287" sldId="3948"/>
            <ac:graphicFrameMk id="6" creationId="{35246ADE-7F4D-51E5-D5A1-E2027EEB0800}"/>
          </ac:graphicFrameMkLst>
        </pc:graphicFrameChg>
      </pc:sldChg>
      <pc:sldChg chg="modSp">
        <pc:chgData name="Sullivan, Courtney (DESE)" userId="bb054bc9-ef4a-419b-8326-5f2044d9e48f" providerId="ADAL" clId="{48746B61-4E8D-4CC8-8980-372771F3CBD1}" dt="2023-09-19T18:19:03.789" v="383" actId="962"/>
        <pc:sldMkLst>
          <pc:docMk/>
          <pc:sldMk cId="1558597374" sldId="3949"/>
        </pc:sldMkLst>
        <pc:graphicFrameChg chg="mod">
          <ac:chgData name="Sullivan, Courtney (DESE)" userId="bb054bc9-ef4a-419b-8326-5f2044d9e48f" providerId="ADAL" clId="{48746B61-4E8D-4CC8-8980-372771F3CBD1}" dt="2023-09-19T18:19:03.789" v="383" actId="962"/>
          <ac:graphicFrameMkLst>
            <pc:docMk/>
            <pc:sldMk cId="1558597374" sldId="3949"/>
            <ac:graphicFrameMk id="4" creationId="{3FF7D98C-BE04-5C5D-03B8-14742C4CC735}"/>
          </ac:graphicFrameMkLst>
        </pc:graphicFrameChg>
      </pc:sldChg>
    </pc:docChg>
  </pc:docChgLst>
  <pc:docChgLst>
    <pc:chgData name="Curtin, Robert (DESE)" userId="9284700e-ed31-4409-9ea9-d5bf75419e76" providerId="ADAL" clId="{7CC17257-C635-4C6F-9E5C-084EC2DABB78}"/>
    <pc:docChg chg="undo custSel addSld delSld modSld sldOrd modNotesMaster modHandout">
      <pc:chgData name="Curtin, Robert (DESE)" userId="9284700e-ed31-4409-9ea9-d5bf75419e76" providerId="ADAL" clId="{7CC17257-C635-4C6F-9E5C-084EC2DABB78}" dt="2023-09-18T17:30:29.666" v="2932" actId="20577"/>
      <pc:docMkLst>
        <pc:docMk/>
      </pc:docMkLst>
      <pc:sldChg chg="modSp mod">
        <pc:chgData name="Curtin, Robert (DESE)" userId="9284700e-ed31-4409-9ea9-d5bf75419e76" providerId="ADAL" clId="{7CC17257-C635-4C6F-9E5C-084EC2DABB78}" dt="2023-09-18T12:54:08.348" v="502" actId="20577"/>
        <pc:sldMkLst>
          <pc:docMk/>
          <pc:sldMk cId="3472057045" sldId="256"/>
        </pc:sldMkLst>
        <pc:spChg chg="mod">
          <ac:chgData name="Curtin, Robert (DESE)" userId="9284700e-ed31-4409-9ea9-d5bf75419e76" providerId="ADAL" clId="{7CC17257-C635-4C6F-9E5C-084EC2DABB78}" dt="2023-09-18T12:54:08.348" v="502" actId="20577"/>
          <ac:spMkLst>
            <pc:docMk/>
            <pc:sldMk cId="3472057045" sldId="256"/>
            <ac:spMk id="2" creationId="{014B4766-0EE3-8028-2E23-5FACFF09600A}"/>
          </ac:spMkLst>
        </pc:spChg>
      </pc:sldChg>
      <pc:sldChg chg="del">
        <pc:chgData name="Curtin, Robert (DESE)" userId="9284700e-ed31-4409-9ea9-d5bf75419e76" providerId="ADAL" clId="{7CC17257-C635-4C6F-9E5C-084EC2DABB78}" dt="2023-09-18T16:35:25.200" v="2838" actId="47"/>
        <pc:sldMkLst>
          <pc:docMk/>
          <pc:sldMk cId="3344633170" sldId="259"/>
        </pc:sldMkLst>
      </pc:sldChg>
      <pc:sldChg chg="del">
        <pc:chgData name="Curtin, Robert (DESE)" userId="9284700e-ed31-4409-9ea9-d5bf75419e76" providerId="ADAL" clId="{7CC17257-C635-4C6F-9E5C-084EC2DABB78}" dt="2023-09-18T16:35:29.190" v="2840" actId="47"/>
        <pc:sldMkLst>
          <pc:docMk/>
          <pc:sldMk cId="4086479608" sldId="260"/>
        </pc:sldMkLst>
      </pc:sldChg>
      <pc:sldChg chg="del">
        <pc:chgData name="Curtin, Robert (DESE)" userId="9284700e-ed31-4409-9ea9-d5bf75419e76" providerId="ADAL" clId="{7CC17257-C635-4C6F-9E5C-084EC2DABB78}" dt="2023-09-18T16:35:27.008" v="2839" actId="47"/>
        <pc:sldMkLst>
          <pc:docMk/>
          <pc:sldMk cId="1766890895" sldId="261"/>
        </pc:sldMkLst>
      </pc:sldChg>
      <pc:sldChg chg="modSp mod">
        <pc:chgData name="Curtin, Robert (DESE)" userId="9284700e-ed31-4409-9ea9-d5bf75419e76" providerId="ADAL" clId="{7CC17257-C635-4C6F-9E5C-084EC2DABB78}" dt="2023-09-18T17:28:57.154" v="2919" actId="20577"/>
        <pc:sldMkLst>
          <pc:docMk/>
          <pc:sldMk cId="4072223035" sldId="262"/>
        </pc:sldMkLst>
        <pc:spChg chg="mod">
          <ac:chgData name="Curtin, Robert (DESE)" userId="9284700e-ed31-4409-9ea9-d5bf75419e76" providerId="ADAL" clId="{7CC17257-C635-4C6F-9E5C-084EC2DABB78}" dt="2023-09-18T17:28:57.154" v="2919" actId="20577"/>
          <ac:spMkLst>
            <pc:docMk/>
            <pc:sldMk cId="4072223035" sldId="262"/>
            <ac:spMk id="3" creationId="{FC113757-816C-0655-41B5-8B599F9DACA1}"/>
          </ac:spMkLst>
        </pc:spChg>
        <pc:spChg chg="mod">
          <ac:chgData name="Curtin, Robert (DESE)" userId="9284700e-ed31-4409-9ea9-d5bf75419e76" providerId="ADAL" clId="{7CC17257-C635-4C6F-9E5C-084EC2DABB78}" dt="2023-09-18T17:28:40.708" v="2914" actId="20577"/>
          <ac:spMkLst>
            <pc:docMk/>
            <pc:sldMk cId="4072223035" sldId="262"/>
            <ac:spMk id="6" creationId="{63172B47-86F5-433C-B42A-A36EC9AA5288}"/>
          </ac:spMkLst>
        </pc:spChg>
      </pc:sldChg>
      <pc:sldChg chg="modSp mod">
        <pc:chgData name="Curtin, Robert (DESE)" userId="9284700e-ed31-4409-9ea9-d5bf75419e76" providerId="ADAL" clId="{7CC17257-C635-4C6F-9E5C-084EC2DABB78}" dt="2023-09-18T17:29:02.635" v="2924" actId="20577"/>
        <pc:sldMkLst>
          <pc:docMk/>
          <pc:sldMk cId="1376134431" sldId="263"/>
        </pc:sldMkLst>
        <pc:spChg chg="mod">
          <ac:chgData name="Curtin, Robert (DESE)" userId="9284700e-ed31-4409-9ea9-d5bf75419e76" providerId="ADAL" clId="{7CC17257-C635-4C6F-9E5C-084EC2DABB78}" dt="2023-09-18T17:29:02.635" v="2924" actId="20577"/>
          <ac:spMkLst>
            <pc:docMk/>
            <pc:sldMk cId="1376134431" sldId="263"/>
            <ac:spMk id="3" creationId="{3C154810-F032-4F5C-9BCC-41C48F8CDBBF}"/>
          </ac:spMkLst>
        </pc:spChg>
      </pc:sldChg>
      <pc:sldChg chg="modSp mod">
        <pc:chgData name="Curtin, Robert (DESE)" userId="9284700e-ed31-4409-9ea9-d5bf75419e76" providerId="ADAL" clId="{7CC17257-C635-4C6F-9E5C-084EC2DABB78}" dt="2023-09-18T17:29:21.556" v="2929" actId="20577"/>
        <pc:sldMkLst>
          <pc:docMk/>
          <pc:sldMk cId="2521980818" sldId="264"/>
        </pc:sldMkLst>
        <pc:spChg chg="mod">
          <ac:chgData name="Curtin, Robert (DESE)" userId="9284700e-ed31-4409-9ea9-d5bf75419e76" providerId="ADAL" clId="{7CC17257-C635-4C6F-9E5C-084EC2DABB78}" dt="2023-09-18T17:28:20.598" v="2905" actId="2711"/>
          <ac:spMkLst>
            <pc:docMk/>
            <pc:sldMk cId="2521980818" sldId="264"/>
            <ac:spMk id="2" creationId="{C7B6A47A-0481-4183-8F22-ED78C7DD2ABA}"/>
          </ac:spMkLst>
        </pc:spChg>
        <pc:spChg chg="mod">
          <ac:chgData name="Curtin, Robert (DESE)" userId="9284700e-ed31-4409-9ea9-d5bf75419e76" providerId="ADAL" clId="{7CC17257-C635-4C6F-9E5C-084EC2DABB78}" dt="2023-09-18T17:29:21.556" v="2929" actId="20577"/>
          <ac:spMkLst>
            <pc:docMk/>
            <pc:sldMk cId="2521980818" sldId="264"/>
            <ac:spMk id="3" creationId="{D30E7EDD-2308-4EA0-8BB3-B10641CABA1D}"/>
          </ac:spMkLst>
        </pc:spChg>
      </pc:sldChg>
      <pc:sldChg chg="del">
        <pc:chgData name="Curtin, Robert (DESE)" userId="9284700e-ed31-4409-9ea9-d5bf75419e76" providerId="ADAL" clId="{7CC17257-C635-4C6F-9E5C-084EC2DABB78}" dt="2023-09-18T16:35:22.378" v="2837" actId="47"/>
        <pc:sldMkLst>
          <pc:docMk/>
          <pc:sldMk cId="3607079147" sldId="267"/>
        </pc:sldMkLst>
      </pc:sldChg>
      <pc:sldChg chg="modSp mod modClrScheme chgLayout">
        <pc:chgData name="Curtin, Robert (DESE)" userId="9284700e-ed31-4409-9ea9-d5bf75419e76" providerId="ADAL" clId="{7CC17257-C635-4C6F-9E5C-084EC2DABB78}" dt="2023-09-18T15:43:38.621" v="2178" actId="27636"/>
        <pc:sldMkLst>
          <pc:docMk/>
          <pc:sldMk cId="3534530863" sldId="327"/>
        </pc:sldMkLst>
        <pc:spChg chg="mod ord">
          <ac:chgData name="Curtin, Robert (DESE)" userId="9284700e-ed31-4409-9ea9-d5bf75419e76" providerId="ADAL" clId="{7CC17257-C635-4C6F-9E5C-084EC2DABB78}" dt="2023-09-18T15:43:38.160" v="2177" actId="700"/>
          <ac:spMkLst>
            <pc:docMk/>
            <pc:sldMk cId="3534530863" sldId="327"/>
            <ac:spMk id="2" creationId="{7642CB58-A052-D5E6-68A1-3F013147C161}"/>
          </ac:spMkLst>
        </pc:spChg>
        <pc:spChg chg="mod ord">
          <ac:chgData name="Curtin, Robert (DESE)" userId="9284700e-ed31-4409-9ea9-d5bf75419e76" providerId="ADAL" clId="{7CC17257-C635-4C6F-9E5C-084EC2DABB78}" dt="2023-09-18T15:43:38.621" v="2178" actId="27636"/>
          <ac:spMkLst>
            <pc:docMk/>
            <pc:sldMk cId="3534530863" sldId="327"/>
            <ac:spMk id="3" creationId="{016D24D2-B23A-7E18-05C3-1A77A0F61E79}"/>
          </ac:spMkLst>
        </pc:spChg>
      </pc:sldChg>
      <pc:sldChg chg="modSp mod modClrScheme chgLayout">
        <pc:chgData name="Curtin, Robert (DESE)" userId="9284700e-ed31-4409-9ea9-d5bf75419e76" providerId="ADAL" clId="{7CC17257-C635-4C6F-9E5C-084EC2DABB78}" dt="2023-09-18T15:43:38.160" v="2177" actId="700"/>
        <pc:sldMkLst>
          <pc:docMk/>
          <pc:sldMk cId="3288199604" sldId="329"/>
        </pc:sldMkLst>
        <pc:spChg chg="mod ord">
          <ac:chgData name="Curtin, Robert (DESE)" userId="9284700e-ed31-4409-9ea9-d5bf75419e76" providerId="ADAL" clId="{7CC17257-C635-4C6F-9E5C-084EC2DABB78}" dt="2023-09-18T15:43:38.160" v="2177" actId="700"/>
          <ac:spMkLst>
            <pc:docMk/>
            <pc:sldMk cId="3288199604" sldId="329"/>
            <ac:spMk id="2" creationId="{7642CB58-A052-D5E6-68A1-3F013147C161}"/>
          </ac:spMkLst>
        </pc:spChg>
        <pc:spChg chg="mod ord">
          <ac:chgData name="Curtin, Robert (DESE)" userId="9284700e-ed31-4409-9ea9-d5bf75419e76" providerId="ADAL" clId="{7CC17257-C635-4C6F-9E5C-084EC2DABB78}" dt="2023-09-18T15:43:38.160" v="2177" actId="700"/>
          <ac:spMkLst>
            <pc:docMk/>
            <pc:sldMk cId="3288199604" sldId="329"/>
            <ac:spMk id="3" creationId="{016D24D2-B23A-7E18-05C3-1A77A0F61E79}"/>
          </ac:spMkLst>
        </pc:spChg>
      </pc:sldChg>
      <pc:sldChg chg="modSp mod modClrScheme chgLayout">
        <pc:chgData name="Curtin, Robert (DESE)" userId="9284700e-ed31-4409-9ea9-d5bf75419e76" providerId="ADAL" clId="{7CC17257-C635-4C6F-9E5C-084EC2DABB78}" dt="2023-09-18T17:30:29.666" v="2932" actId="20577"/>
        <pc:sldMkLst>
          <pc:docMk/>
          <pc:sldMk cId="2270195159" sldId="330"/>
        </pc:sldMkLst>
        <pc:spChg chg="mod ord">
          <ac:chgData name="Curtin, Robert (DESE)" userId="9284700e-ed31-4409-9ea9-d5bf75419e76" providerId="ADAL" clId="{7CC17257-C635-4C6F-9E5C-084EC2DABB78}" dt="2023-09-18T15:52:06.557" v="2468" actId="700"/>
          <ac:spMkLst>
            <pc:docMk/>
            <pc:sldMk cId="2270195159" sldId="330"/>
            <ac:spMk id="2" creationId="{7642CB58-A052-D5E6-68A1-3F013147C161}"/>
          </ac:spMkLst>
        </pc:spChg>
        <pc:spChg chg="mod ord">
          <ac:chgData name="Curtin, Robert (DESE)" userId="9284700e-ed31-4409-9ea9-d5bf75419e76" providerId="ADAL" clId="{7CC17257-C635-4C6F-9E5C-084EC2DABB78}" dt="2023-09-18T17:30:29.666" v="2932" actId="20577"/>
          <ac:spMkLst>
            <pc:docMk/>
            <pc:sldMk cId="2270195159" sldId="330"/>
            <ac:spMk id="3" creationId="{016D24D2-B23A-7E18-05C3-1A77A0F61E79}"/>
          </ac:spMkLst>
        </pc:spChg>
      </pc:sldChg>
      <pc:sldChg chg="modSp mod modClrScheme chgLayout">
        <pc:chgData name="Curtin, Robert (DESE)" userId="9284700e-ed31-4409-9ea9-d5bf75419e76" providerId="ADAL" clId="{7CC17257-C635-4C6F-9E5C-084EC2DABB78}" dt="2023-09-18T16:36:12.181" v="2903" actId="313"/>
        <pc:sldMkLst>
          <pc:docMk/>
          <pc:sldMk cId="2008194748" sldId="332"/>
        </pc:sldMkLst>
        <pc:spChg chg="mod ord">
          <ac:chgData name="Curtin, Robert (DESE)" userId="9284700e-ed31-4409-9ea9-d5bf75419e76" providerId="ADAL" clId="{7CC17257-C635-4C6F-9E5C-084EC2DABB78}" dt="2023-09-18T15:43:38.160" v="2177" actId="700"/>
          <ac:spMkLst>
            <pc:docMk/>
            <pc:sldMk cId="2008194748" sldId="332"/>
            <ac:spMk id="2" creationId="{7642CB58-A052-D5E6-68A1-3F013147C161}"/>
          </ac:spMkLst>
        </pc:spChg>
        <pc:spChg chg="mod ord">
          <ac:chgData name="Curtin, Robert (DESE)" userId="9284700e-ed31-4409-9ea9-d5bf75419e76" providerId="ADAL" clId="{7CC17257-C635-4C6F-9E5C-084EC2DABB78}" dt="2023-09-18T16:36:12.181" v="2903" actId="313"/>
          <ac:spMkLst>
            <pc:docMk/>
            <pc:sldMk cId="2008194748" sldId="332"/>
            <ac:spMk id="3" creationId="{016D24D2-B23A-7E18-05C3-1A77A0F61E79}"/>
          </ac:spMkLst>
        </pc:spChg>
      </pc:sldChg>
      <pc:sldChg chg="modSp mod modClrScheme chgLayout">
        <pc:chgData name="Curtin, Robert (DESE)" userId="9284700e-ed31-4409-9ea9-d5bf75419e76" providerId="ADAL" clId="{7CC17257-C635-4C6F-9E5C-084EC2DABB78}" dt="2023-09-18T15:43:38.160" v="2177" actId="700"/>
        <pc:sldMkLst>
          <pc:docMk/>
          <pc:sldMk cId="185377592" sldId="334"/>
        </pc:sldMkLst>
        <pc:spChg chg="mod ord">
          <ac:chgData name="Curtin, Robert (DESE)" userId="9284700e-ed31-4409-9ea9-d5bf75419e76" providerId="ADAL" clId="{7CC17257-C635-4C6F-9E5C-084EC2DABB78}" dt="2023-09-18T15:43:38.160" v="2177" actId="700"/>
          <ac:spMkLst>
            <pc:docMk/>
            <pc:sldMk cId="185377592" sldId="334"/>
            <ac:spMk id="2" creationId="{7642CB58-A052-D5E6-68A1-3F013147C161}"/>
          </ac:spMkLst>
        </pc:spChg>
        <pc:spChg chg="mod ord">
          <ac:chgData name="Curtin, Robert (DESE)" userId="9284700e-ed31-4409-9ea9-d5bf75419e76" providerId="ADAL" clId="{7CC17257-C635-4C6F-9E5C-084EC2DABB78}" dt="2023-09-18T15:43:38.160" v="2177" actId="700"/>
          <ac:spMkLst>
            <pc:docMk/>
            <pc:sldMk cId="185377592" sldId="334"/>
            <ac:spMk id="3" creationId="{016D24D2-B23A-7E18-05C3-1A77A0F61E79}"/>
          </ac:spMkLst>
        </pc:spChg>
      </pc:sldChg>
      <pc:sldChg chg="modSp mod ord modClrScheme chgLayout">
        <pc:chgData name="Curtin, Robert (DESE)" userId="9284700e-ed31-4409-9ea9-d5bf75419e76" providerId="ADAL" clId="{7CC17257-C635-4C6F-9E5C-084EC2DABB78}" dt="2023-09-18T16:30:48.975" v="2823" actId="2711"/>
        <pc:sldMkLst>
          <pc:docMk/>
          <pc:sldMk cId="3256931395" sldId="1169"/>
        </pc:sldMkLst>
        <pc:spChg chg="mod ord">
          <ac:chgData name="Curtin, Robert (DESE)" userId="9284700e-ed31-4409-9ea9-d5bf75419e76" providerId="ADAL" clId="{7CC17257-C635-4C6F-9E5C-084EC2DABB78}" dt="2023-09-18T12:43:01.698" v="88" actId="700"/>
          <ac:spMkLst>
            <pc:docMk/>
            <pc:sldMk cId="3256931395" sldId="1169"/>
            <ac:spMk id="2" creationId="{7642CB58-A052-D5E6-68A1-3F013147C161}"/>
          </ac:spMkLst>
        </pc:spChg>
        <pc:spChg chg="mod ord">
          <ac:chgData name="Curtin, Robert (DESE)" userId="9284700e-ed31-4409-9ea9-d5bf75419e76" providerId="ADAL" clId="{7CC17257-C635-4C6F-9E5C-084EC2DABB78}" dt="2023-09-18T16:30:48.975" v="2823" actId="2711"/>
          <ac:spMkLst>
            <pc:docMk/>
            <pc:sldMk cId="3256931395" sldId="1169"/>
            <ac:spMk id="3" creationId="{016D24D2-B23A-7E18-05C3-1A77A0F61E79}"/>
          </ac:spMkLst>
        </pc:spChg>
      </pc:sldChg>
      <pc:sldChg chg="modSp mod">
        <pc:chgData name="Curtin, Robert (DESE)" userId="9284700e-ed31-4409-9ea9-d5bf75419e76" providerId="ADAL" clId="{7CC17257-C635-4C6F-9E5C-084EC2DABB78}" dt="2023-09-18T12:54:26.750" v="527" actId="20577"/>
        <pc:sldMkLst>
          <pc:docMk/>
          <pc:sldMk cId="2217940370" sldId="3944"/>
        </pc:sldMkLst>
        <pc:spChg chg="mod">
          <ac:chgData name="Curtin, Robert (DESE)" userId="9284700e-ed31-4409-9ea9-d5bf75419e76" providerId="ADAL" clId="{7CC17257-C635-4C6F-9E5C-084EC2DABB78}" dt="2023-09-18T12:54:26.750" v="527" actId="20577"/>
          <ac:spMkLst>
            <pc:docMk/>
            <pc:sldMk cId="2217940370" sldId="3944"/>
            <ac:spMk id="8" creationId="{72780A14-5181-4727-A7F4-0C0B05E6C253}"/>
          </ac:spMkLst>
        </pc:spChg>
      </pc:sldChg>
      <pc:sldChg chg="modSp mod">
        <pc:chgData name="Curtin, Robert (DESE)" userId="9284700e-ed31-4409-9ea9-d5bf75419e76" providerId="ADAL" clId="{7CC17257-C635-4C6F-9E5C-084EC2DABB78}" dt="2023-09-18T12:54:49.329" v="531" actId="20577"/>
        <pc:sldMkLst>
          <pc:docMk/>
          <pc:sldMk cId="3477771272" sldId="3945"/>
        </pc:sldMkLst>
        <pc:spChg chg="mod">
          <ac:chgData name="Curtin, Robert (DESE)" userId="9284700e-ed31-4409-9ea9-d5bf75419e76" providerId="ADAL" clId="{7CC17257-C635-4C6F-9E5C-084EC2DABB78}" dt="2023-09-18T12:54:49.329" v="531" actId="20577"/>
          <ac:spMkLst>
            <pc:docMk/>
            <pc:sldMk cId="3477771272" sldId="3945"/>
            <ac:spMk id="3" creationId="{43A970D4-13EF-4D66-AAF0-9F1C9F13B924}"/>
          </ac:spMkLst>
        </pc:spChg>
      </pc:sldChg>
      <pc:sldChg chg="modSp mod ord">
        <pc:chgData name="Curtin, Robert (DESE)" userId="9284700e-ed31-4409-9ea9-d5bf75419e76" providerId="ADAL" clId="{7CC17257-C635-4C6F-9E5C-084EC2DABB78}" dt="2023-09-18T16:35:12.179" v="2836"/>
        <pc:sldMkLst>
          <pc:docMk/>
          <pc:sldMk cId="3152888788" sldId="3946"/>
        </pc:sldMkLst>
        <pc:spChg chg="mod">
          <ac:chgData name="Curtin, Robert (DESE)" userId="9284700e-ed31-4409-9ea9-d5bf75419e76" providerId="ADAL" clId="{7CC17257-C635-4C6F-9E5C-084EC2DABB78}" dt="2023-09-18T16:31:38.119" v="2830" actId="5793"/>
          <ac:spMkLst>
            <pc:docMk/>
            <pc:sldMk cId="3152888788" sldId="3946"/>
            <ac:spMk id="2" creationId="{1E65E8CF-0A80-498D-B0BF-9751F5A492C4}"/>
          </ac:spMkLst>
        </pc:spChg>
      </pc:sldChg>
      <pc:sldChg chg="modSp new mod ord">
        <pc:chgData name="Curtin, Robert (DESE)" userId="9284700e-ed31-4409-9ea9-d5bf75419e76" providerId="ADAL" clId="{7CC17257-C635-4C6F-9E5C-084EC2DABB78}" dt="2023-09-18T16:31:04" v="2824" actId="2711"/>
        <pc:sldMkLst>
          <pc:docMk/>
          <pc:sldMk cId="284940356" sldId="3947"/>
        </pc:sldMkLst>
        <pc:spChg chg="mod">
          <ac:chgData name="Curtin, Robert (DESE)" userId="9284700e-ed31-4409-9ea9-d5bf75419e76" providerId="ADAL" clId="{7CC17257-C635-4C6F-9E5C-084EC2DABB78}" dt="2023-09-18T16:31:04" v="2824" actId="2711"/>
          <ac:spMkLst>
            <pc:docMk/>
            <pc:sldMk cId="284940356" sldId="3947"/>
            <ac:spMk id="2" creationId="{68D38E66-C427-14A6-88C4-E870FC12DCD8}"/>
          </ac:spMkLst>
        </pc:spChg>
        <pc:spChg chg="mod">
          <ac:chgData name="Curtin, Robert (DESE)" userId="9284700e-ed31-4409-9ea9-d5bf75419e76" providerId="ADAL" clId="{7CC17257-C635-4C6F-9E5C-084EC2DABB78}" dt="2023-09-18T12:49:58.221" v="121" actId="20577"/>
          <ac:spMkLst>
            <pc:docMk/>
            <pc:sldMk cId="284940356" sldId="3947"/>
            <ac:spMk id="3" creationId="{A4AE3D3B-BB6D-900F-4AF2-00F0CE5718EC}"/>
          </ac:spMkLst>
        </pc:spChg>
      </pc:sldChg>
      <pc:sldChg chg="addSp delSp modSp new mod ord">
        <pc:chgData name="Curtin, Robert (DESE)" userId="9284700e-ed31-4409-9ea9-d5bf75419e76" providerId="ADAL" clId="{7CC17257-C635-4C6F-9E5C-084EC2DABB78}" dt="2023-09-18T16:34:57.083" v="2832"/>
        <pc:sldMkLst>
          <pc:docMk/>
          <pc:sldMk cId="241805287" sldId="3948"/>
        </pc:sldMkLst>
        <pc:spChg chg="del">
          <ac:chgData name="Curtin, Robert (DESE)" userId="9284700e-ed31-4409-9ea9-d5bf75419e76" providerId="ADAL" clId="{7CC17257-C635-4C6F-9E5C-084EC2DABB78}" dt="2023-09-18T13:10:42.685" v="812" actId="478"/>
          <ac:spMkLst>
            <pc:docMk/>
            <pc:sldMk cId="241805287" sldId="3948"/>
            <ac:spMk id="2" creationId="{9BF2E990-A81A-3547-F7F7-0F2FE09F1FF4}"/>
          </ac:spMkLst>
        </pc:spChg>
        <pc:spChg chg="mod">
          <ac:chgData name="Curtin, Robert (DESE)" userId="9284700e-ed31-4409-9ea9-d5bf75419e76" providerId="ADAL" clId="{7CC17257-C635-4C6F-9E5C-084EC2DABB78}" dt="2023-09-18T13:12:24.642" v="913" actId="20577"/>
          <ac:spMkLst>
            <pc:docMk/>
            <pc:sldMk cId="241805287" sldId="3948"/>
            <ac:spMk id="3" creationId="{DE412419-331C-FD85-43B5-B7F4CDFEBBD9}"/>
          </ac:spMkLst>
        </pc:spChg>
        <pc:spChg chg="add del">
          <ac:chgData name="Curtin, Robert (DESE)" userId="9284700e-ed31-4409-9ea9-d5bf75419e76" providerId="ADAL" clId="{7CC17257-C635-4C6F-9E5C-084EC2DABB78}" dt="2023-09-18T13:10:47.325" v="814" actId="22"/>
          <ac:spMkLst>
            <pc:docMk/>
            <pc:sldMk cId="241805287" sldId="3948"/>
            <ac:spMk id="5" creationId="{5EAB191A-A1F0-3AA7-B80B-1E753EEBA5DD}"/>
          </ac:spMkLst>
        </pc:spChg>
        <pc:graphicFrameChg chg="add mod">
          <ac:chgData name="Curtin, Robert (DESE)" userId="9284700e-ed31-4409-9ea9-d5bf75419e76" providerId="ADAL" clId="{7CC17257-C635-4C6F-9E5C-084EC2DABB78}" dt="2023-09-18T13:11:47.969" v="843" actId="403"/>
          <ac:graphicFrameMkLst>
            <pc:docMk/>
            <pc:sldMk cId="241805287" sldId="3948"/>
            <ac:graphicFrameMk id="6" creationId="{35246ADE-7F4D-51E5-D5A1-E2027EEB0800}"/>
          </ac:graphicFrameMkLst>
        </pc:graphicFrameChg>
      </pc:sldChg>
      <pc:sldChg chg="addSp delSp modSp new del mod modClrScheme chgLayout">
        <pc:chgData name="Curtin, Robert (DESE)" userId="9284700e-ed31-4409-9ea9-d5bf75419e76" providerId="ADAL" clId="{7CC17257-C635-4C6F-9E5C-084EC2DABB78}" dt="2023-09-18T12:53:52.828" v="489" actId="2696"/>
        <pc:sldMkLst>
          <pc:docMk/>
          <pc:sldMk cId="454474974" sldId="3948"/>
        </pc:sldMkLst>
        <pc:spChg chg="del mod ord">
          <ac:chgData name="Curtin, Robert (DESE)" userId="9284700e-ed31-4409-9ea9-d5bf75419e76" providerId="ADAL" clId="{7CC17257-C635-4C6F-9E5C-084EC2DABB78}" dt="2023-09-18T12:52:51.371" v="412" actId="700"/>
          <ac:spMkLst>
            <pc:docMk/>
            <pc:sldMk cId="454474974" sldId="3948"/>
            <ac:spMk id="2" creationId="{1800D817-3284-5CA6-F794-E9E441BCFAAC}"/>
          </ac:spMkLst>
        </pc:spChg>
        <pc:spChg chg="del mod ord">
          <ac:chgData name="Curtin, Robert (DESE)" userId="9284700e-ed31-4409-9ea9-d5bf75419e76" providerId="ADAL" clId="{7CC17257-C635-4C6F-9E5C-084EC2DABB78}" dt="2023-09-18T12:52:51.371" v="412" actId="700"/>
          <ac:spMkLst>
            <pc:docMk/>
            <pc:sldMk cId="454474974" sldId="3948"/>
            <ac:spMk id="3" creationId="{18DB4B58-17CD-47F9-5E73-26E095180D59}"/>
          </ac:spMkLst>
        </pc:spChg>
        <pc:spChg chg="add mod ord">
          <ac:chgData name="Curtin, Robert (DESE)" userId="9284700e-ed31-4409-9ea9-d5bf75419e76" providerId="ADAL" clId="{7CC17257-C635-4C6F-9E5C-084EC2DABB78}" dt="2023-09-18T12:53:33.414" v="487" actId="20577"/>
          <ac:spMkLst>
            <pc:docMk/>
            <pc:sldMk cId="454474974" sldId="3948"/>
            <ac:spMk id="4" creationId="{B97CE037-DD0D-F049-9932-AAA2386A1559}"/>
          </ac:spMkLst>
        </pc:spChg>
        <pc:spChg chg="add del mod ord">
          <ac:chgData name="Curtin, Robert (DESE)" userId="9284700e-ed31-4409-9ea9-d5bf75419e76" providerId="ADAL" clId="{7CC17257-C635-4C6F-9E5C-084EC2DABB78}" dt="2023-09-18T12:53:38.230" v="488" actId="21"/>
          <ac:spMkLst>
            <pc:docMk/>
            <pc:sldMk cId="454474974" sldId="3948"/>
            <ac:spMk id="5" creationId="{A3E80A3C-A8C1-115E-B5DD-02F8252A870F}"/>
          </ac:spMkLst>
        </pc:spChg>
      </pc:sldChg>
      <pc:sldChg chg="addSp delSp modSp new mod ord">
        <pc:chgData name="Curtin, Robert (DESE)" userId="9284700e-ed31-4409-9ea9-d5bf75419e76" providerId="ADAL" clId="{7CC17257-C635-4C6F-9E5C-084EC2DABB78}" dt="2023-09-18T16:35:01.115" v="2834"/>
        <pc:sldMkLst>
          <pc:docMk/>
          <pc:sldMk cId="1558597374" sldId="3949"/>
        </pc:sldMkLst>
        <pc:spChg chg="del">
          <ac:chgData name="Curtin, Robert (DESE)" userId="9284700e-ed31-4409-9ea9-d5bf75419e76" providerId="ADAL" clId="{7CC17257-C635-4C6F-9E5C-084EC2DABB78}" dt="2023-09-18T13:31:35.142" v="967" actId="478"/>
          <ac:spMkLst>
            <pc:docMk/>
            <pc:sldMk cId="1558597374" sldId="3949"/>
            <ac:spMk id="2" creationId="{C4466EF4-5499-854E-99B3-4F052BBE23A4}"/>
          </ac:spMkLst>
        </pc:spChg>
        <pc:spChg chg="mod">
          <ac:chgData name="Curtin, Robert (DESE)" userId="9284700e-ed31-4409-9ea9-d5bf75419e76" providerId="ADAL" clId="{7CC17257-C635-4C6F-9E5C-084EC2DABB78}" dt="2023-09-18T13:33:42.320" v="1018" actId="27636"/>
          <ac:spMkLst>
            <pc:docMk/>
            <pc:sldMk cId="1558597374" sldId="3949"/>
            <ac:spMk id="3" creationId="{86CBA046-7AC1-C090-1A08-D52AFF699D15}"/>
          </ac:spMkLst>
        </pc:spChg>
        <pc:graphicFrameChg chg="add mod">
          <ac:chgData name="Curtin, Robert (DESE)" userId="9284700e-ed31-4409-9ea9-d5bf75419e76" providerId="ADAL" clId="{7CC17257-C635-4C6F-9E5C-084EC2DABB78}" dt="2023-09-18T13:32:41.567" v="987" actId="404"/>
          <ac:graphicFrameMkLst>
            <pc:docMk/>
            <pc:sldMk cId="1558597374" sldId="3949"/>
            <ac:graphicFrameMk id="4" creationId="{3FF7D98C-BE04-5C5D-03B8-14742C4CC735}"/>
          </ac:graphicFrameMkLst>
        </pc:graphicFrameChg>
      </pc:sldChg>
      <pc:sldChg chg="modSp new mod">
        <pc:chgData name="Curtin, Robert (DESE)" userId="9284700e-ed31-4409-9ea9-d5bf75419e76" providerId="ADAL" clId="{7CC17257-C635-4C6F-9E5C-084EC2DABB78}" dt="2023-09-18T17:29:56.193" v="2930" actId="20577"/>
        <pc:sldMkLst>
          <pc:docMk/>
          <pc:sldMk cId="3584457867" sldId="3950"/>
        </pc:sldMkLst>
        <pc:spChg chg="mod">
          <ac:chgData name="Curtin, Robert (DESE)" userId="9284700e-ed31-4409-9ea9-d5bf75419e76" providerId="ADAL" clId="{7CC17257-C635-4C6F-9E5C-084EC2DABB78}" dt="2023-09-18T17:29:56.193" v="2930" actId="20577"/>
          <ac:spMkLst>
            <pc:docMk/>
            <pc:sldMk cId="3584457867" sldId="3950"/>
            <ac:spMk id="2" creationId="{5EC42EEF-2D22-115B-257F-525646CD9B04}"/>
          </ac:spMkLst>
        </pc:spChg>
        <pc:spChg chg="mod">
          <ac:chgData name="Curtin, Robert (DESE)" userId="9284700e-ed31-4409-9ea9-d5bf75419e76" providerId="ADAL" clId="{7CC17257-C635-4C6F-9E5C-084EC2DABB78}" dt="2023-09-18T13:43:11.127" v="1216" actId="20577"/>
          <ac:spMkLst>
            <pc:docMk/>
            <pc:sldMk cId="3584457867" sldId="3950"/>
            <ac:spMk id="3" creationId="{64914386-6004-C047-1421-84A814EC4B7F}"/>
          </ac:spMkLst>
        </pc:spChg>
      </pc:sldChg>
      <pc:sldChg chg="modSp new mod">
        <pc:chgData name="Curtin, Robert (DESE)" userId="9284700e-ed31-4409-9ea9-d5bf75419e76" providerId="ADAL" clId="{7CC17257-C635-4C6F-9E5C-084EC2DABB78}" dt="2023-09-18T15:52:40.301" v="2486" actId="20577"/>
        <pc:sldMkLst>
          <pc:docMk/>
          <pc:sldMk cId="1394165994" sldId="3951"/>
        </pc:sldMkLst>
        <pc:spChg chg="mod">
          <ac:chgData name="Curtin, Robert (DESE)" userId="9284700e-ed31-4409-9ea9-d5bf75419e76" providerId="ADAL" clId="{7CC17257-C635-4C6F-9E5C-084EC2DABB78}" dt="2023-09-18T15:46:06.183" v="2310" actId="20577"/>
          <ac:spMkLst>
            <pc:docMk/>
            <pc:sldMk cId="1394165994" sldId="3951"/>
            <ac:spMk id="2" creationId="{C076ABBF-2C9F-9FD1-2F0A-3344FB8AD3E0}"/>
          </ac:spMkLst>
        </pc:spChg>
        <pc:spChg chg="mod">
          <ac:chgData name="Curtin, Robert (DESE)" userId="9284700e-ed31-4409-9ea9-d5bf75419e76" providerId="ADAL" clId="{7CC17257-C635-4C6F-9E5C-084EC2DABB78}" dt="2023-09-18T15:52:40.301" v="2486" actId="20577"/>
          <ac:spMkLst>
            <pc:docMk/>
            <pc:sldMk cId="1394165994" sldId="3951"/>
            <ac:spMk id="3" creationId="{99ED5835-C1CA-7D73-ED2E-2219B614B21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4-year Graduation Rate 2006-2022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4-year Graduation Rate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79.900000000000006</c:v>
                </c:pt>
                <c:pt idx="1">
                  <c:v>80.900000000000006</c:v>
                </c:pt>
                <c:pt idx="2">
                  <c:v>81.2</c:v>
                </c:pt>
                <c:pt idx="3">
                  <c:v>81.5</c:v>
                </c:pt>
                <c:pt idx="4">
                  <c:v>82.1</c:v>
                </c:pt>
                <c:pt idx="5">
                  <c:v>83.4</c:v>
                </c:pt>
                <c:pt idx="6">
                  <c:v>84.7</c:v>
                </c:pt>
                <c:pt idx="7">
                  <c:v>85</c:v>
                </c:pt>
                <c:pt idx="8">
                  <c:v>86.1</c:v>
                </c:pt>
                <c:pt idx="9">
                  <c:v>87.3</c:v>
                </c:pt>
                <c:pt idx="10">
                  <c:v>87.5</c:v>
                </c:pt>
                <c:pt idx="11">
                  <c:v>88.3</c:v>
                </c:pt>
                <c:pt idx="12">
                  <c:v>87.8</c:v>
                </c:pt>
                <c:pt idx="13">
                  <c:v>88</c:v>
                </c:pt>
                <c:pt idx="14">
                  <c:v>89</c:v>
                </c:pt>
                <c:pt idx="15">
                  <c:v>89.8</c:v>
                </c:pt>
                <c:pt idx="16">
                  <c:v>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42-477A-A058-2F77A7FF2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303728"/>
        <c:axId val="1033304056"/>
      </c:lineChart>
      <c:catAx>
        <c:axId val="10333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304056"/>
        <c:crosses val="autoZero"/>
        <c:auto val="1"/>
        <c:lblAlgn val="ctr"/>
        <c:lblOffset val="100"/>
        <c:noMultiLvlLbl val="0"/>
      </c:catAx>
      <c:valAx>
        <c:axId val="1033304056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30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Annual Droput Rate 1994-2022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Annual Droput Rate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Sheet2!$A$2:$A$30</c:f>
              <c:strCache>
                <c:ptCount val="29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  <c:pt idx="22">
                  <c:v>16</c:v>
                </c:pt>
                <c:pt idx="23">
                  <c:v>17</c:v>
                </c:pt>
                <c:pt idx="24">
                  <c:v>18</c:v>
                </c:pt>
                <c:pt idx="25">
                  <c:v>19</c:v>
                </c:pt>
                <c:pt idx="26">
                  <c:v>20</c:v>
                </c:pt>
                <c:pt idx="27">
                  <c:v>21</c:v>
                </c:pt>
                <c:pt idx="28">
                  <c:v>22</c:v>
                </c:pt>
              </c:strCache>
            </c:strRef>
          </c:cat>
          <c:val>
            <c:numRef>
              <c:f>Sheet2!$B$2:$B$30</c:f>
              <c:numCache>
                <c:formatCode>0.0</c:formatCode>
                <c:ptCount val="29"/>
                <c:pt idx="0">
                  <c:v>4.5999999999999996</c:v>
                </c:pt>
                <c:pt idx="1">
                  <c:v>4.4000000000000004</c:v>
                </c:pt>
                <c:pt idx="2">
                  <c:v>3.4</c:v>
                </c:pt>
                <c:pt idx="3">
                  <c:v>3.4</c:v>
                </c:pt>
                <c:pt idx="4">
                  <c:v>3.4</c:v>
                </c:pt>
                <c:pt idx="5">
                  <c:v>3.6</c:v>
                </c:pt>
                <c:pt idx="6">
                  <c:v>3.5</c:v>
                </c:pt>
                <c:pt idx="7">
                  <c:v>3.5</c:v>
                </c:pt>
                <c:pt idx="8">
                  <c:v>3.1</c:v>
                </c:pt>
                <c:pt idx="9">
                  <c:v>3.3</c:v>
                </c:pt>
                <c:pt idx="10">
                  <c:v>3.7</c:v>
                </c:pt>
                <c:pt idx="11">
                  <c:v>3.8</c:v>
                </c:pt>
                <c:pt idx="12">
                  <c:v>3.3</c:v>
                </c:pt>
                <c:pt idx="13">
                  <c:v>3.8</c:v>
                </c:pt>
                <c:pt idx="14">
                  <c:v>3.4</c:v>
                </c:pt>
                <c:pt idx="15">
                  <c:v>2.9</c:v>
                </c:pt>
                <c:pt idx="16">
                  <c:v>2.9</c:v>
                </c:pt>
                <c:pt idx="17">
                  <c:v>2.9</c:v>
                </c:pt>
                <c:pt idx="18">
                  <c:v>2.7</c:v>
                </c:pt>
                <c:pt idx="19">
                  <c:v>2.2000000000000002</c:v>
                </c:pt>
                <c:pt idx="20">
                  <c:v>2</c:v>
                </c:pt>
                <c:pt idx="21">
                  <c:v>1.9</c:v>
                </c:pt>
                <c:pt idx="22">
                  <c:v>1.9</c:v>
                </c:pt>
                <c:pt idx="23">
                  <c:v>1.8</c:v>
                </c:pt>
                <c:pt idx="24">
                  <c:v>1.9</c:v>
                </c:pt>
                <c:pt idx="25">
                  <c:v>1.8</c:v>
                </c:pt>
                <c:pt idx="26">
                  <c:v>1.6</c:v>
                </c:pt>
                <c:pt idx="27">
                  <c:v>1.5</c:v>
                </c:pt>
                <c:pt idx="28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A0-4980-BA59-E7A4AC974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984912"/>
        <c:axId val="1289985240"/>
      </c:lineChart>
      <c:catAx>
        <c:axId val="128998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985240"/>
        <c:crosses val="autoZero"/>
        <c:auto val="1"/>
        <c:lblAlgn val="ctr"/>
        <c:lblOffset val="100"/>
        <c:noMultiLvlLbl val="0"/>
      </c:catAx>
      <c:valAx>
        <c:axId val="128998524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98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9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F6316-F9D1-4E48-9F14-CA9257E0D0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0457909" cy="3564778"/>
          </a:xfrm>
        </p:spPr>
        <p:txBody>
          <a:bodyPr>
            <a:noAutofit/>
          </a:bodyPr>
          <a:lstStyle/>
          <a:p>
            <a:r>
              <a:rPr lang="en-US" sz="5400" dirty="0"/>
              <a:t>Historical Overview of MCAS: where it started, where we have been, and where we are going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3779" y="5466945"/>
            <a:ext cx="6770451" cy="139105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September 19, 2023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12419-331C-FD85-43B5-B7F4CDFE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rates at an all-time high</a:t>
            </a:r>
          </a:p>
        </p:txBody>
      </p:sp>
      <p:graphicFrame>
        <p:nvGraphicFramePr>
          <p:cNvPr id="6" name="Chart 5" descr="4-year Graduation Rate 2006-2022">
            <a:extLst>
              <a:ext uri="{FF2B5EF4-FFF2-40B4-BE49-F238E27FC236}">
                <a16:creationId xmlns:a16="http://schemas.microsoft.com/office/drawing/2014/main" id="{35246ADE-7F4D-51E5-D5A1-E2027EEB0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428310"/>
              </p:ext>
            </p:extLst>
          </p:nvPr>
        </p:nvGraphicFramePr>
        <p:xfrm>
          <a:off x="1606858" y="1882066"/>
          <a:ext cx="7989903" cy="403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0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CBA046-7AC1-C090-1A08-D52AFF69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Dropout rates decreased since MCAS began</a:t>
            </a:r>
          </a:p>
        </p:txBody>
      </p:sp>
      <p:graphicFrame>
        <p:nvGraphicFramePr>
          <p:cNvPr id="4" name="Chart 3" descr="Annual Dropout Rate 1994-2022">
            <a:extLst>
              <a:ext uri="{FF2B5EF4-FFF2-40B4-BE49-F238E27FC236}">
                <a16:creationId xmlns:a16="http://schemas.microsoft.com/office/drawing/2014/main" id="{3FF7D98C-BE04-5C5D-03B8-14742C4CC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610191"/>
              </p:ext>
            </p:extLst>
          </p:nvPr>
        </p:nvGraphicFramePr>
        <p:xfrm>
          <a:off x="1237673" y="1921164"/>
          <a:ext cx="9014691" cy="377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59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42EEF-2D22-115B-257F-525646CD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MCAS scores remain the only consistent measure of student achievement in Massachusetts to identify both strengths and challenges</a:t>
            </a:r>
          </a:p>
          <a:p>
            <a:r>
              <a:rPr lang="en-US" dirty="0">
                <a:latin typeface="+mn-lt"/>
              </a:rPr>
              <a:t>Allows for targeted resource allocation and not guessing</a:t>
            </a:r>
          </a:p>
          <a:p>
            <a:r>
              <a:rPr lang="en-US" dirty="0">
                <a:latin typeface="+mn-lt"/>
              </a:rPr>
              <a:t>MCAS scores reflect likelihood for future earning success in the labor market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914386-6004-C047-1421-84A814EC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these data important?</a:t>
            </a:r>
          </a:p>
        </p:txBody>
      </p:sp>
    </p:spTree>
    <p:extLst>
      <p:ext uri="{BB962C8B-B14F-4D97-AF65-F5344CB8AC3E}">
        <p14:creationId xmlns:p14="http://schemas.microsoft.com/office/powerpoint/2010/main" val="358445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38E66-C427-14A6-88C4-E870FC12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Research done by Learning Heroes in 2018 indicated a disconnect in parent perception of their child’s achievement</a:t>
            </a:r>
          </a:p>
          <a:p>
            <a:r>
              <a:rPr lang="en-US" dirty="0">
                <a:latin typeface="+mn-lt"/>
              </a:rPr>
              <a:t>88% of Massachusetts parents report that their child is at or above grade level in math. In reality, 48% of Massachusetts students in grades 3-8 were at or above grade level in math in 2018. </a:t>
            </a:r>
          </a:p>
          <a:p>
            <a:r>
              <a:rPr lang="en-US" dirty="0">
                <a:latin typeface="+mn-lt"/>
              </a:rPr>
              <a:t>88% of Massachusetts parents report that their child is at or above grade level in reading. In reality, 51% of Massachusetts students in grades 3-8 were at or above grade level in 2018.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E3D3B-BB6D-900F-4AF2-00F0CE57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these data important?</a:t>
            </a:r>
          </a:p>
        </p:txBody>
      </p:sp>
    </p:spTree>
    <p:extLst>
      <p:ext uri="{BB962C8B-B14F-4D97-AF65-F5344CB8AC3E}">
        <p14:creationId xmlns:p14="http://schemas.microsoft.com/office/powerpoint/2010/main" val="28494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6ABBF-2C9F-9FD1-2F0A-3344FB8A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integration of computer-based, Next-Generation MCAS with new procurement ongoing and expected to be awarded in fall 2023</a:t>
            </a:r>
          </a:p>
          <a:p>
            <a:r>
              <a:rPr lang="en-US" dirty="0"/>
              <a:t>Procurement requirements maintain strengths of program and propose changes to some areas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D5835-C1CA-7D73-ED2E-2219B614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139416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Strong and ongoing participation by educators is a hallmark of the MCAS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265 educators </a:t>
            </a:r>
            <a:r>
              <a:rPr lang="en-US" dirty="0">
                <a:latin typeface="+mn-lt"/>
              </a:rPr>
              <a:t>annually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(475 unique members since 2017) review and provide feedback on test items at multiple points in the development process, serving as: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Assessment development committee members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Bias and sensitivity committee members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Expert reviewers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280 educators </a:t>
            </a:r>
            <a:r>
              <a:rPr lang="en-US" dirty="0">
                <a:latin typeface="+mn-lt"/>
              </a:rPr>
              <a:t>participated on standard setting panels between 2017 and 2022, providing their expertise in determining what students should know and be able to do at each achievement level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Educator Involvement in MCAS</a:t>
            </a: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toward replacing current science tests in grades 5 and 8 with new science assessment that encourage the “doing of science”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roups of questions linked into storylines that have more real-world purpose, show diverse students and adults working on science, and include an interactive simulation so students can do experiments, collect data or conduct observations.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FY24 – Field test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FY25 – Field test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FY26 - Operational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New Science Assessment</a:t>
            </a:r>
          </a:p>
        </p:txBody>
      </p:sp>
    </p:spTree>
    <p:extLst>
      <p:ext uri="{BB962C8B-B14F-4D97-AF65-F5344CB8AC3E}">
        <p14:creationId xmlns:p14="http://schemas.microsoft.com/office/powerpoint/2010/main" val="200819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Implement civics assessment in grade 8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Multiple, interrelated components designed to balance testing time, content representation, and the measurement of deeper learning; measuring students’ understanding of civics and the foundations of the Massachusetts and U.S. governments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FY24 – Field test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4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FY25 - Operational</a:t>
            </a:r>
            <a:endParaRPr lang="en-US" sz="240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New Civics Assessment</a:t>
            </a:r>
          </a:p>
        </p:txBody>
      </p:sp>
    </p:spTree>
    <p:extLst>
      <p:ext uri="{BB962C8B-B14F-4D97-AF65-F5344CB8AC3E}">
        <p14:creationId xmlns:p14="http://schemas.microsoft.com/office/powerpoint/2010/main" val="18537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translated versions of the assessments in additional grades and additional languages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 offer Spanish tests in math and science at high school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Spanish in grades 3-8 in math and science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Potentially phase in additional languages for grades 3-8 and HS math and science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Improved access</a:t>
            </a:r>
          </a:p>
        </p:txBody>
      </p:sp>
    </p:spTree>
    <p:extLst>
      <p:ext uri="{BB962C8B-B14F-4D97-AF65-F5344CB8AC3E}">
        <p14:creationId xmlns:p14="http://schemas.microsoft.com/office/powerpoint/2010/main" val="353453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turnaround times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use of automated scoring to provide results back more quickly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</a:t>
            </a: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rolling return of results to parents by eliciting proposals for online portal/mobile site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connections to other resources and information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resources around uses and interpretation of results</a:t>
            </a:r>
            <a:endParaRPr lang="en-US" sz="3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Return of Results</a:t>
            </a:r>
          </a:p>
        </p:txBody>
      </p:sp>
    </p:spTree>
    <p:extLst>
      <p:ext uri="{BB962C8B-B14F-4D97-AF65-F5344CB8AC3E}">
        <p14:creationId xmlns:p14="http://schemas.microsoft.com/office/powerpoint/2010/main" val="328819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72B47-86F5-433C-B42A-A36EC9AA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+mn-lt"/>
              </a:rPr>
              <a:t>McDuffy</a:t>
            </a:r>
            <a:r>
              <a:rPr lang="en-US" sz="2400" dirty="0">
                <a:latin typeface="+mn-lt"/>
              </a:rPr>
              <a:t> decision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established the state constitutional standards against which education reform efforts in Massachusetts would be judged</a:t>
            </a:r>
          </a:p>
          <a:p>
            <a:r>
              <a:rPr lang="en-US" sz="2400" dirty="0">
                <a:solidFill>
                  <a:srgbClr val="222222"/>
                </a:solidFill>
                <a:latin typeface="+mn-lt"/>
              </a:rPr>
              <a:t>SJC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held that the Commonwealth had failed to meet its constitutional obligation “to cherish… the public schools and grammar schools in the towns.“ Mass. Const., pt. II,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+mn-lt"/>
              </a:rPr>
              <a:t>ch.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 V, § II , citing, among other things, the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+mn-lt"/>
              </a:rPr>
              <a:t>Report of the Committee on Distressed School Systems and School Reform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n-lt"/>
              </a:rPr>
              <a:t> published by the Massachusetts Board of Education in 1991.</a:t>
            </a:r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it started: </a:t>
            </a:r>
            <a:r>
              <a:rPr lang="en-US" dirty="0" err="1"/>
              <a:t>McDuffy</a:t>
            </a:r>
            <a:r>
              <a:rPr lang="en-US" dirty="0"/>
              <a:t> v. Secretary of Education - June 1993</a:t>
            </a:r>
          </a:p>
        </p:txBody>
      </p:sp>
    </p:spTree>
    <p:extLst>
      <p:ext uri="{BB962C8B-B14F-4D97-AF65-F5344CB8AC3E}">
        <p14:creationId xmlns:p14="http://schemas.microsoft.com/office/powerpoint/2010/main" val="4072223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</a:rPr>
              <a:t>Average testing time in grades 3-8 is around 7 hours for ELA and Math and 9 hours with Science (~1% of required instructional hours)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</a:rPr>
              <a:t>ELA accounts for about 4 hours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</a:rPr>
              <a:t>Implement revisions to ELA test to continue to bring down the amount of time spent on testing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Reduction in number of essays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SzPct val="80000"/>
              <a:buFont typeface="Symbol" panose="05050102010706020507" pitchFamily="18" charset="2"/>
              <a:buChar char=""/>
            </a:pPr>
            <a:r>
              <a:rPr lang="en-US" dirty="0">
                <a:latin typeface="+mn-lt"/>
                <a:ea typeface="Calibri" panose="020F0502020204030204" pitchFamily="34" charset="0"/>
              </a:rPr>
              <a:t>Introduction of standalone items to test language standards</a:t>
            </a:r>
            <a:endParaRPr lang="en-US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Proposed Changes – Testing Time</a:t>
            </a:r>
          </a:p>
        </p:txBody>
      </p:sp>
    </p:spTree>
    <p:extLst>
      <p:ext uri="{BB962C8B-B14F-4D97-AF65-F5344CB8AC3E}">
        <p14:creationId xmlns:p14="http://schemas.microsoft.com/office/powerpoint/2010/main" val="227019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4BB0C5-447B-485C-AAAD-3DEDC432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510"/>
            <a:ext cx="10515600" cy="44340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i="0" dirty="0">
                <a:solidFill>
                  <a:srgbClr val="222222"/>
                </a:solidFill>
                <a:effectLst/>
                <a:latin typeface="-apple-system"/>
              </a:rPr>
              <a:t>The court stated that “</a:t>
            </a:r>
            <a:r>
              <a:rPr lang="en-US" sz="2400" i="0" dirty="0">
                <a:solidFill>
                  <a:srgbClr val="222222"/>
                </a:solidFill>
                <a:effectLst/>
                <a:latin typeface="Quicksand"/>
              </a:rPr>
              <a:t>[a]n educated child must possess 'at least the seven following capabilities: </a:t>
            </a:r>
          </a:p>
          <a:p>
            <a:pPr lvl="1"/>
            <a:r>
              <a:rPr lang="en-US" i="0" dirty="0">
                <a:solidFill>
                  <a:srgbClr val="FF0000"/>
                </a:solidFill>
                <a:effectLst/>
                <a:latin typeface="Quicksand"/>
              </a:rPr>
              <a:t>(</a:t>
            </a:r>
            <a:r>
              <a:rPr lang="en-US" i="0" dirty="0" err="1">
                <a:solidFill>
                  <a:srgbClr val="FF0000"/>
                </a:solidFill>
                <a:effectLst/>
                <a:latin typeface="Quicksand"/>
              </a:rPr>
              <a:t>i</a:t>
            </a:r>
            <a:r>
              <a:rPr lang="en-US" i="0" dirty="0">
                <a:solidFill>
                  <a:srgbClr val="FF0000"/>
                </a:solidFill>
                <a:effectLst/>
                <a:latin typeface="Quicksand"/>
              </a:rPr>
              <a:t>) sufficient oral and written communication skills to enable students to function in a complex and rapidly changing civilization; 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Quicksand"/>
              </a:rPr>
              <a:t>(ii) sufficient knowledge of economic, social, and political systems to enable students to make informed choices; </a:t>
            </a:r>
          </a:p>
          <a:p>
            <a:pPr lvl="1"/>
            <a:r>
              <a:rPr lang="en-US" i="0" dirty="0">
                <a:solidFill>
                  <a:srgbClr val="FF0000"/>
                </a:solidFill>
                <a:effectLst/>
                <a:latin typeface="Quicksand"/>
              </a:rPr>
              <a:t>(iii) sufficient understanding of governmental processes to enable the student to understand the issues that affect his or her community, state, and nation; 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Quicksand"/>
              </a:rPr>
              <a:t>(iv) sufficient self-knowledge and knowledge of his or her mental and physical wellness; 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Quicksand"/>
              </a:rPr>
              <a:t>(v) sufficient grounding in the arts to enable each student to appreciate his or her cultural and historical heritage; </a:t>
            </a:r>
          </a:p>
          <a:p>
            <a:pPr lvl="1"/>
            <a:r>
              <a:rPr lang="en-US" i="0" dirty="0">
                <a:solidFill>
                  <a:srgbClr val="222222"/>
                </a:solidFill>
                <a:effectLst/>
                <a:latin typeface="Quicksand"/>
              </a:rPr>
              <a:t>(vi) sufficient training or preparation for advanced training in either academic or vocational fields so as to enable each child to choose and pursue life work intelligently; and </a:t>
            </a:r>
          </a:p>
          <a:p>
            <a:pPr lvl="1"/>
            <a:r>
              <a:rPr lang="en-US" i="0" dirty="0">
                <a:solidFill>
                  <a:srgbClr val="FF0000"/>
                </a:solidFill>
                <a:effectLst/>
                <a:latin typeface="Quicksand"/>
              </a:rPr>
              <a:t>(vii) sufficient level of academic or vocational skills to enable public school students to compete favorably with their counterparts in surrounding states, in academics or in the job market.'</a:t>
            </a:r>
            <a:endParaRPr lang="en-US" i="0" dirty="0">
              <a:solidFill>
                <a:srgbClr val="FF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54810-F032-4F5C-9BCC-41C48F8C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it started: </a:t>
            </a:r>
            <a:r>
              <a:rPr lang="en-US" dirty="0" err="1"/>
              <a:t>McDuffy</a:t>
            </a:r>
            <a:r>
              <a:rPr lang="en-US" dirty="0"/>
              <a:t> v. Secretary of Education - June 1993</a:t>
            </a:r>
          </a:p>
        </p:txBody>
      </p:sp>
    </p:spTree>
    <p:extLst>
      <p:ext uri="{BB962C8B-B14F-4D97-AF65-F5344CB8AC3E}">
        <p14:creationId xmlns:p14="http://schemas.microsoft.com/office/powerpoint/2010/main" val="137613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B6A47A-0481-4183-8F22-ED78C7DD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At its most basic level, the Education Reform Act required the following elements:</a:t>
            </a:r>
          </a:p>
          <a:p>
            <a:pPr lvl="1"/>
            <a:r>
              <a:rPr lang="en-US" dirty="0">
                <a:latin typeface="+mn-lt"/>
              </a:rPr>
              <a:t>the establishment of high standards that each student would be expected to meet</a:t>
            </a:r>
          </a:p>
          <a:p>
            <a:pPr lvl="1"/>
            <a:r>
              <a:rPr lang="en-US" dirty="0">
                <a:latin typeface="+mn-lt"/>
              </a:rPr>
              <a:t>a statewide assessment system to measure progress</a:t>
            </a:r>
          </a:p>
          <a:p>
            <a:pPr lvl="1"/>
            <a:r>
              <a:rPr lang="en-US" dirty="0">
                <a:latin typeface="+mn-lt"/>
              </a:rPr>
              <a:t>an accountability system to hold schools and districts responsible for progress in meeting the new standards </a:t>
            </a:r>
          </a:p>
          <a:p>
            <a:pPr lvl="1"/>
            <a:r>
              <a:rPr lang="en-US" dirty="0">
                <a:latin typeface="+mn-lt"/>
              </a:rPr>
              <a:t>the establishment of the competency determination</a:t>
            </a:r>
          </a:p>
          <a:p>
            <a:pPr lvl="1"/>
            <a:r>
              <a:rPr lang="en-US" dirty="0">
                <a:latin typeface="+mn-lt"/>
              </a:rPr>
              <a:t>a new school finance system designed to make available an adequate level of resources to each school district irrespective of each community’s fiscal capacity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0E7EDD-2308-4EA0-8BB3-B10641CA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it started: Massachusetts Education Reform Act - June 1993</a:t>
            </a:r>
          </a:p>
        </p:txBody>
      </p:sp>
    </p:spTree>
    <p:extLst>
      <p:ext uri="{BB962C8B-B14F-4D97-AF65-F5344CB8AC3E}">
        <p14:creationId xmlns:p14="http://schemas.microsoft.com/office/powerpoint/2010/main" val="252198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B78DE-DA2E-4AB0-85CB-C6D9CAF5D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365003"/>
              </p:ext>
            </p:extLst>
          </p:nvPr>
        </p:nvGraphicFramePr>
        <p:xfrm>
          <a:off x="313030" y="2108111"/>
          <a:ext cx="11040770" cy="345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730">
                  <a:extLst>
                    <a:ext uri="{9D8B030D-6E8A-4147-A177-3AD203B41FA5}">
                      <a16:colId xmlns:a16="http://schemas.microsoft.com/office/drawing/2014/main" val="1688728864"/>
                    </a:ext>
                  </a:extLst>
                </a:gridCol>
                <a:gridCol w="2130238">
                  <a:extLst>
                    <a:ext uri="{9D8B030D-6E8A-4147-A177-3AD203B41FA5}">
                      <a16:colId xmlns:a16="http://schemas.microsoft.com/office/drawing/2014/main" val="1178836460"/>
                    </a:ext>
                  </a:extLst>
                </a:gridCol>
                <a:gridCol w="2184282">
                  <a:extLst>
                    <a:ext uri="{9D8B030D-6E8A-4147-A177-3AD203B41FA5}">
                      <a16:colId xmlns:a16="http://schemas.microsoft.com/office/drawing/2014/main" val="3180949239"/>
                    </a:ext>
                  </a:extLst>
                </a:gridCol>
                <a:gridCol w="2130238">
                  <a:extLst>
                    <a:ext uri="{9D8B030D-6E8A-4147-A177-3AD203B41FA5}">
                      <a16:colId xmlns:a16="http://schemas.microsoft.com/office/drawing/2014/main" val="3336158469"/>
                    </a:ext>
                  </a:extLst>
                </a:gridCol>
                <a:gridCol w="2184282">
                  <a:extLst>
                    <a:ext uri="{9D8B030D-6E8A-4147-A177-3AD203B41FA5}">
                      <a16:colId xmlns:a16="http://schemas.microsoft.com/office/drawing/2014/main" val="826130429"/>
                    </a:ext>
                  </a:extLst>
                </a:gridCol>
              </a:tblGrid>
              <a:tr h="1618488">
                <a:tc>
                  <a:txBody>
                    <a:bodyPr/>
                    <a:lstStyle/>
                    <a:p>
                      <a:pPr algn="l"/>
                      <a:endParaRPr lang="en-US" sz="3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MA Math G4 rank*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MA Reading G4 Rank*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MA Math G8 rank*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MA Reading G8 Rank*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1717121468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1992 NAEP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7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3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398450134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1996 NAEP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</a:rPr>
                        <a:t>6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4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</a:rPr>
                        <a:t>12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523029047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1998 NAEP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</a:rPr>
                        <a:t>4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86988526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D598D8B-D362-4E24-8752-A63E1B91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</a:rPr>
              <a:t>Where we were: </a:t>
            </a:r>
            <a:r>
              <a:rPr lang="en-US" sz="4000" dirty="0">
                <a:solidFill>
                  <a:srgbClr val="FFFFFF"/>
                </a:solidFill>
              </a:rPr>
              <a:t>NAEP </a:t>
            </a:r>
            <a:r>
              <a:rPr lang="en-US" sz="4000" kern="1200" dirty="0">
                <a:solidFill>
                  <a:srgbClr val="FFFFFF"/>
                </a:solidFill>
              </a:rPr>
              <a:t>achievement in 1990s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BE44C-75FA-4AC7-9E10-B6F4BED0779E}"/>
              </a:ext>
            </a:extLst>
          </p:cNvPr>
          <p:cNvSpPr txBox="1"/>
          <p:nvPr/>
        </p:nvSpPr>
        <p:spPr>
          <a:xfrm>
            <a:off x="313030" y="5681609"/>
            <a:ext cx="315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*Ordinal rank of state scores</a:t>
            </a:r>
          </a:p>
        </p:txBody>
      </p:sp>
    </p:spTree>
    <p:extLst>
      <p:ext uri="{BB962C8B-B14F-4D97-AF65-F5344CB8AC3E}">
        <p14:creationId xmlns:p14="http://schemas.microsoft.com/office/powerpoint/2010/main" val="377166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797B63-AF15-4924-ABE9-5F0A6A2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335"/>
            <a:ext cx="10515600" cy="1541124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endParaRPr lang="en-US" dirty="0">
              <a:latin typeface="+mn-lt"/>
              <a:cs typeface="+mn-cs"/>
            </a:endParaRPr>
          </a:p>
          <a:p>
            <a:endParaRPr lang="en-US" dirty="0">
              <a:latin typeface="+mn-lt"/>
              <a:cs typeface="+mn-cs"/>
            </a:endParaRPr>
          </a:p>
          <a:p>
            <a:r>
              <a:rPr lang="en-US" dirty="0">
                <a:latin typeface="+mn-lt"/>
                <a:cs typeface="+mn-cs"/>
              </a:rPr>
              <a:t>MCAS first administered in 1998 after development time and field testing</a:t>
            </a:r>
          </a:p>
          <a:p>
            <a:r>
              <a:rPr lang="en-US" dirty="0">
                <a:latin typeface="+mn-lt"/>
                <a:cs typeface="+mn-cs"/>
              </a:rPr>
              <a:t>Administered in grades 4, 8, and 10 </a:t>
            </a:r>
          </a:p>
          <a:p>
            <a:endParaRPr lang="en-US" sz="1800" dirty="0">
              <a:latin typeface="+mn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15844-4C1D-470F-929F-17659266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/>
              <a:t>MCAS debuts in 1998</a:t>
            </a:r>
            <a:r>
              <a:rPr lang="en-US" sz="3200" kern="1200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C3C913-8F65-4941-8323-6BF303C7E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22854"/>
              </p:ext>
            </p:extLst>
          </p:nvPr>
        </p:nvGraphicFramePr>
        <p:xfrm>
          <a:off x="678094" y="2784297"/>
          <a:ext cx="11044516" cy="3296448"/>
        </p:xfrm>
        <a:graphic>
          <a:graphicData uri="http://schemas.openxmlformats.org/drawingml/2006/table">
            <a:tbl>
              <a:tblPr firstRow="1"/>
              <a:tblGrid>
                <a:gridCol w="3192502">
                  <a:extLst>
                    <a:ext uri="{9D8B030D-6E8A-4147-A177-3AD203B41FA5}">
                      <a16:colId xmlns:a16="http://schemas.microsoft.com/office/drawing/2014/main" val="327687893"/>
                    </a:ext>
                  </a:extLst>
                </a:gridCol>
                <a:gridCol w="1122133">
                  <a:extLst>
                    <a:ext uri="{9D8B030D-6E8A-4147-A177-3AD203B41FA5}">
                      <a16:colId xmlns:a16="http://schemas.microsoft.com/office/drawing/2014/main" val="2157208632"/>
                    </a:ext>
                  </a:extLst>
                </a:gridCol>
                <a:gridCol w="950553">
                  <a:extLst>
                    <a:ext uri="{9D8B030D-6E8A-4147-A177-3AD203B41FA5}">
                      <a16:colId xmlns:a16="http://schemas.microsoft.com/office/drawing/2014/main" val="4143638229"/>
                    </a:ext>
                  </a:extLst>
                </a:gridCol>
                <a:gridCol w="924816">
                  <a:extLst>
                    <a:ext uri="{9D8B030D-6E8A-4147-A177-3AD203B41FA5}">
                      <a16:colId xmlns:a16="http://schemas.microsoft.com/office/drawing/2014/main" val="2384146414"/>
                    </a:ext>
                  </a:extLst>
                </a:gridCol>
                <a:gridCol w="1688346">
                  <a:extLst>
                    <a:ext uri="{9D8B030D-6E8A-4147-A177-3AD203B41FA5}">
                      <a16:colId xmlns:a16="http://schemas.microsoft.com/office/drawing/2014/main" val="3481225460"/>
                    </a:ext>
                  </a:extLst>
                </a:gridCol>
                <a:gridCol w="867594">
                  <a:extLst>
                    <a:ext uri="{9D8B030D-6E8A-4147-A177-3AD203B41FA5}">
                      <a16:colId xmlns:a16="http://schemas.microsoft.com/office/drawing/2014/main" val="4074078129"/>
                    </a:ext>
                  </a:extLst>
                </a:gridCol>
                <a:gridCol w="1219333">
                  <a:extLst>
                    <a:ext uri="{9D8B030D-6E8A-4147-A177-3AD203B41FA5}">
                      <a16:colId xmlns:a16="http://schemas.microsoft.com/office/drawing/2014/main" val="560196933"/>
                    </a:ext>
                  </a:extLst>
                </a:gridCol>
                <a:gridCol w="1079239">
                  <a:extLst>
                    <a:ext uri="{9D8B030D-6E8A-4147-A177-3AD203B41FA5}">
                      <a16:colId xmlns:a16="http://schemas.microsoft.com/office/drawing/2014/main" val="3946417604"/>
                    </a:ext>
                  </a:extLst>
                </a:gridCol>
              </a:tblGrid>
              <a:tr h="489878">
                <a:tc rowSpan="2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Grade and Subject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Proficient or Higher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Advanced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Proficient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Needs Improvement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Warning/ Failing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Average Raw/ Scaled Score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B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Students Included (#)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BB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28237"/>
                  </a:ext>
                </a:extLst>
              </a:tr>
              <a:tr h="280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STATE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07336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04 - ENGLISH LANGUAGE ARTS</a:t>
                      </a:r>
                      <a:endParaRPr lang="en-US" sz="1200" b="0" i="0" u="none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74,452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506989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04 - MATHEMATICS</a:t>
                      </a:r>
                      <a:endParaRPr lang="en-US" sz="1200" b="0" i="0" u="none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75,235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732264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04 - SCIENCE AND TECH/ENG</a:t>
                      </a:r>
                      <a:endParaRPr lang="en-US" sz="1200" b="0" i="0" u="none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75,230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013194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08 - ENGLISH LANGUAGE ARTS</a:t>
                      </a:r>
                      <a:endParaRPr lang="en-US" sz="1200" b="0" i="0" u="none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68,486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55438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08 - MATHEMATICS</a:t>
                      </a:r>
                      <a:endParaRPr lang="en-US" sz="1200" b="0" i="0" u="none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69,014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97949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08 - SCIENCE AND TECH/ENG</a:t>
                      </a:r>
                      <a:endParaRPr lang="en-US" sz="1200" b="0" i="0" u="none" strike="noStrike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68,995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340273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10 - ENGLISH LANGUAGE ARTS</a:t>
                      </a:r>
                      <a:endParaRPr lang="en-US" sz="1200" b="0" i="0" u="none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60,857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994214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10 - MATHEMATICS</a:t>
                      </a:r>
                      <a:endParaRPr lang="en-US" sz="1200" b="0" i="0" u="none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61,430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93867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GRADE 10 - SCIENCE AND TECH/ENG</a:t>
                      </a:r>
                      <a:endParaRPr lang="en-US" sz="1200" b="0" i="0" u="none" strike="noStrike">
                        <a:ln>
                          <a:noFill/>
                        </a:ln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61,437</a:t>
                      </a:r>
                    </a:p>
                  </a:txBody>
                  <a:tcPr marL="62442" marR="62442" marT="31221" marB="312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4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6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780A14-5181-4727-A7F4-0C0B05E6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have we been: historical ELA MCAS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FE943-95C3-4C53-8E4F-F2602D2A5F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14" name="Picture 13" descr="Grade 4 and 8 ELA MCAS">
            <a:extLst>
              <a:ext uri="{FF2B5EF4-FFF2-40B4-BE49-F238E27FC236}">
                <a16:creationId xmlns:a16="http://schemas.microsoft.com/office/drawing/2014/main" id="{4663D78B-396D-44C2-B617-E26CB3F9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18" y="1627428"/>
            <a:ext cx="11126164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4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970D4-13EF-4D66-AAF0-9F1C9F13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have we been: historical Math MCAS data</a:t>
            </a:r>
          </a:p>
        </p:txBody>
      </p:sp>
      <p:pic>
        <p:nvPicPr>
          <p:cNvPr id="9" name="Picture 8" descr="Grade 4 and 8 Math MCAS">
            <a:extLst>
              <a:ext uri="{FF2B5EF4-FFF2-40B4-BE49-F238E27FC236}">
                <a16:creationId xmlns:a16="http://schemas.microsoft.com/office/drawing/2014/main" id="{835549A9-F3BE-4F7D-BD61-E733B18E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4" y="1690315"/>
            <a:ext cx="11455377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7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5E8CF-0A80-498D-B0BF-9751F5A4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+mn-lt"/>
              </a:rPr>
              <a:t>Class of 2003 – first class with competency determination requirement in ELA and Math</a:t>
            </a:r>
          </a:p>
          <a:p>
            <a:r>
              <a:rPr lang="en-US" sz="2400" dirty="0">
                <a:latin typeface="+mn-lt"/>
              </a:rPr>
              <a:t>Class of 2010 – STE added to the Competency Determination and threshold for ELA and Math raised 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2010 –Introduction of growth model</a:t>
            </a:r>
          </a:p>
          <a:p>
            <a:r>
              <a:rPr lang="en-US" sz="2400" dirty="0">
                <a:latin typeface="+mn-lt"/>
              </a:rPr>
              <a:t>2017 – development of fully computer-based, Next-Generation MCAS for grades 3-8</a:t>
            </a:r>
          </a:p>
          <a:p>
            <a:r>
              <a:rPr lang="en-US" sz="2400" dirty="0">
                <a:latin typeface="+mn-lt"/>
              </a:rPr>
              <a:t>2019 – first year of Next-Generation MCAS for grade 10 ELA and Math</a:t>
            </a:r>
          </a:p>
          <a:p>
            <a:r>
              <a:rPr lang="en-US" sz="2400" dirty="0">
                <a:latin typeface="+mn-lt"/>
              </a:rPr>
              <a:t>2022 – Next-generation tests in HS Science administered (delayed by pandemic)</a:t>
            </a:r>
          </a:p>
          <a:p>
            <a:r>
              <a:rPr lang="en-US" sz="2400" dirty="0">
                <a:latin typeface="+mn-lt"/>
              </a:rPr>
              <a:t>2022 – CD threshold raised for class of 2026 including parental notification of EPP and improved DESE communication around CD appeals process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718DB7-FCBE-43B7-92CA-DCE12F2D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Milestones	</a:t>
            </a:r>
          </a:p>
        </p:txBody>
      </p:sp>
    </p:spTree>
    <p:extLst>
      <p:ext uri="{BB962C8B-B14F-4D97-AF65-F5344CB8AC3E}">
        <p14:creationId xmlns:p14="http://schemas.microsoft.com/office/powerpoint/2010/main" val="315288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5" ma:contentTypeDescription="Create a new document." ma:contentTypeScope="" ma:versionID="bee08fbf8caea40f87684c304c51588f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a1a2726c1657d062ab334e44d7d2c315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1E9CC2E-19C3-401D-98AB-8587CB5EDA46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schemas.openxmlformats.org/package/2006/metadata/core-properties"/>
    <ds:schemaRef ds:uri="7a12eb2f-f040-4639-9fb2-5a6588dc8035"/>
    <ds:schemaRef ds:uri="http://purl.org/dc/dcmitype/"/>
    <ds:schemaRef ds:uri="http://www.w3.org/XML/1998/namespace"/>
    <ds:schemaRef ds:uri="1c210e20-2656-47be-8bfe-a34b7996932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1352</Words>
  <Application>Microsoft Office PowerPoint</Application>
  <PresentationFormat>Widescreen</PresentationFormat>
  <Paragraphs>201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-apple-system</vt:lpstr>
      <vt:lpstr>Quicksand</vt:lpstr>
      <vt:lpstr>Arial</vt:lpstr>
      <vt:lpstr>Calibri</vt:lpstr>
      <vt:lpstr>Symbol</vt:lpstr>
      <vt:lpstr>Times New Roman</vt:lpstr>
      <vt:lpstr>Office Theme</vt:lpstr>
      <vt:lpstr>Historical Overview of MCAS: where it started, where we have been, and where we are going</vt:lpstr>
      <vt:lpstr>Where it started: McDuffy v. Secretary of Education - June 1993</vt:lpstr>
      <vt:lpstr>Where it started: McDuffy v. Secretary of Education - June 1993</vt:lpstr>
      <vt:lpstr>Where it started: Massachusetts Education Reform Act - June 1993</vt:lpstr>
      <vt:lpstr>Where we were: NAEP achievement in 1990s</vt:lpstr>
      <vt:lpstr>MCAS debuts in 1998 </vt:lpstr>
      <vt:lpstr>Where have we been: historical ELA MCAS data</vt:lpstr>
      <vt:lpstr>Where have we been: historical Math MCAS data</vt:lpstr>
      <vt:lpstr>Important Milestones </vt:lpstr>
      <vt:lpstr>Graduation rates at an all-time high</vt:lpstr>
      <vt:lpstr>Dropout rates decreased since MCAS began</vt:lpstr>
      <vt:lpstr>Why are these data important?</vt:lpstr>
      <vt:lpstr>Why are these data important?</vt:lpstr>
      <vt:lpstr>Where are we going?</vt:lpstr>
      <vt:lpstr>Educator Involvement in MCAS</vt:lpstr>
      <vt:lpstr>Proposed Changes – New Science Assessment</vt:lpstr>
      <vt:lpstr>Proposed Changes – New Civics Assessment</vt:lpstr>
      <vt:lpstr>Proposed Changes – Improved access</vt:lpstr>
      <vt:lpstr>Proposed Changes – Return of Results</vt:lpstr>
      <vt:lpstr>Proposed Changes – Testing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September 2023 Regular Meeting Item 3 PowerPoint A: Historical Overview of MCAS: where it started, where we have been, and where we are going</dc:title>
  <dc:creator>DESE</dc:creator>
  <cp:lastModifiedBy>Zou, Dong (EOE)</cp:lastModifiedBy>
  <cp:revision>6</cp:revision>
  <cp:lastPrinted>2023-09-18T16:39:01Z</cp:lastPrinted>
  <dcterms:created xsi:type="dcterms:W3CDTF">2022-10-11T20:32:22Z</dcterms:created>
  <dcterms:modified xsi:type="dcterms:W3CDTF">2023-09-20T19:13:14Z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20 2023 12:00AM</vt:lpwstr>
  </property>
</Properties>
</file>