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xqLeJ4zzvnAgR9MCt88dO4h6Wl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1B2516-ADB9-05F6-3B74-D18DEE411C29}" name="Foley, Kinnon (DESE)" initials="FK(" userId="S::Kinnon.Foley@mass.gov::4bff922e-d211-4dcd-970c-f57d358f4f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4" Type="http://schemas.openxmlformats.org/officeDocument/2006/relationships/notesMaster" Target="notesMasters/notesMaster1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2F9682F2-B7CA-42B6-AC63-E65CC27BCD35}"/>
    <pc:docChg chg="modSld">
      <pc:chgData name="Sullivan, Courtney (DESE)" userId="bb054bc9-ef4a-419b-8326-5f2044d9e48f" providerId="ADAL" clId="{2F9682F2-B7CA-42B6-AC63-E65CC27BCD35}" dt="2023-11-20T21:24:33.978" v="8" actId="13244"/>
      <pc:docMkLst>
        <pc:docMk/>
      </pc:docMkLst>
      <pc:sldChg chg="modSp mod">
        <pc:chgData name="Sullivan, Courtney (DESE)" userId="bb054bc9-ef4a-419b-8326-5f2044d9e48f" providerId="ADAL" clId="{2F9682F2-B7CA-42B6-AC63-E65CC27BCD35}" dt="2023-11-20T21:24:21.534" v="7" actId="13244"/>
        <pc:sldMkLst>
          <pc:docMk/>
          <pc:sldMk cId="961204927" sldId="259"/>
        </pc:sldMkLst>
        <pc:spChg chg="mod">
          <ac:chgData name="Sullivan, Courtney (DESE)" userId="bb054bc9-ef4a-419b-8326-5f2044d9e48f" providerId="ADAL" clId="{2F9682F2-B7CA-42B6-AC63-E65CC27BCD35}" dt="2023-11-20T21:24:17.242" v="4" actId="962"/>
          <ac:spMkLst>
            <pc:docMk/>
            <pc:sldMk cId="961204927" sldId="259"/>
            <ac:spMk id="2" creationId="{A006B998-0893-D3E7-C519-76F5E90C5791}"/>
          </ac:spMkLst>
        </pc:spChg>
        <pc:spChg chg="mod ord">
          <ac:chgData name="Sullivan, Courtney (DESE)" userId="bb054bc9-ef4a-419b-8326-5f2044d9e48f" providerId="ADAL" clId="{2F9682F2-B7CA-42B6-AC63-E65CC27BCD35}" dt="2023-11-20T21:24:21.534" v="7" actId="13244"/>
          <ac:spMkLst>
            <pc:docMk/>
            <pc:sldMk cId="961204927" sldId="259"/>
            <ac:spMk id="3" creationId="{44BB4D7C-EDFC-8929-4A26-B2DE89B71A2C}"/>
          </ac:spMkLst>
        </pc:spChg>
      </pc:sldChg>
      <pc:sldChg chg="modSp mod">
        <pc:chgData name="Sullivan, Courtney (DESE)" userId="bb054bc9-ef4a-419b-8326-5f2044d9e48f" providerId="ADAL" clId="{2F9682F2-B7CA-42B6-AC63-E65CC27BCD35}" dt="2023-11-20T21:24:33.978" v="8" actId="13244"/>
        <pc:sldMkLst>
          <pc:docMk/>
          <pc:sldMk cId="709843155" sldId="260"/>
        </pc:sldMkLst>
        <pc:spChg chg="ord">
          <ac:chgData name="Sullivan, Courtney (DESE)" userId="bb054bc9-ef4a-419b-8326-5f2044d9e48f" providerId="ADAL" clId="{2F9682F2-B7CA-42B6-AC63-E65CC27BCD35}" dt="2023-11-20T21:24:33.978" v="8" actId="13244"/>
          <ac:spMkLst>
            <pc:docMk/>
            <pc:sldMk cId="709843155" sldId="260"/>
            <ac:spMk id="3" creationId="{44BB4D7C-EDFC-8929-4A26-B2DE89B71A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11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7" descr="A picture containing fog, screenshot, blu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Arial"/>
              <a:buNone/>
              <a:defRPr sz="6000"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2119256"/>
            <a:ext cx="5181600" cy="405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 descr="A picture containing text, screenshot, envelope, stationary&#10;&#10;Description automatically generate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Arial"/>
              <a:buNone/>
              <a:defRPr sz="6000">
                <a:solidFill>
                  <a:srgbClr val="1F386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 descr="A picture containing text, screenshot, envelope, stationary&#10;&#10;Description automatically generate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1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 descr="A picture containing text, screenshot, envelope, stationary&#10;&#10;Description automatically generate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3" name="Google Shape;5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821169" y="2774373"/>
            <a:ext cx="3932237" cy="308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2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 descr="A close-up of a blue and white rectangl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3"/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1" i="0" u="none" strike="noStrike" cap="none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b="1" i="0" u="none" strike="noStrike" cap="none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B4D7C-EDFC-8929-4A26-B2DE89B71A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Statewide Measures of Progress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06B998-0893-D3E7-C519-76F5E90C57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255" y="1715784"/>
            <a:ext cx="11260477" cy="4423759"/>
          </a:xfrm>
        </p:spPr>
        <p:txBody>
          <a:bodyPr>
            <a:noAutofit/>
          </a:bodyPr>
          <a:lstStyle/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2026, the state will return to pre-pandemic levels (or higher) of the percentage of students meeting or exceeding expectations on the MCAS: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grades 3-8 ELA by 10 percentage points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52 percent of students meeting or exceeding expectations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grade 10 ELA by 5 percentage points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63 percent of students meeting or exceeding expectations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grades 3-8 Math by 8 percentage points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49 percent of students meeting or exceeding expectations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grade 10 Math by 9 percentage points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59 percent of students meeting or exceeding expectations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2026, the state will return to pre-pandemic levels (or lower) of the percentage of students who are chronically absent: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Decrease the non-high school chronic absenteeism rate by at least 9.4 percentage points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9.0 percent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marR="0" lvl="1" indent="-285750"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Decrease the high school chronic absenteeism rate by at least 9.1 percentage points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17.3 percent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0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B4D7C-EDFC-8929-4A26-B2DE89B7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Statewide Measures of Progress Continued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06B998-0893-D3E7-C519-76F5E90C5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255" y="2208944"/>
            <a:ext cx="11260477" cy="3930599"/>
          </a:xfrm>
        </p:spPr>
        <p:txBody>
          <a:bodyPr>
            <a:noAutofit/>
          </a:bodyPr>
          <a:lstStyle/>
          <a:p>
            <a:pPr marR="0" lvl="0" indent="-457200">
              <a:buFont typeface="+mj-lt"/>
              <a:buAutoNum type="arabicPeriod" startAt="3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2026, at least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85,000 high-school students will be enrolled in a designated high school college-and-career pathway or program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(e.g., Career and Technical Education, including Chapter 74 and “After Dark” programs, Innovation Career Pathways, and Early College).</a:t>
            </a:r>
          </a:p>
          <a:p>
            <a:pPr marL="0" marR="0" lvl="0" indent="0"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indent="-457200">
              <a:buFont typeface="+mj-lt"/>
              <a:buAutoNum type="arabicPeriod" startAt="4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2026,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percentage of diverse staff in schools and districts will increase by at least 4 points to 17.9 percent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indent="-457200">
              <a:buFont typeface="+mj-lt"/>
              <a:buAutoNum type="arabicPeriod" startAt="5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2027, the state will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 structured professional learning on evidence-based practices for literacy for all teachers and administrators with responsibility for early literacy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4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257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Statewide Measures of Progress</vt:lpstr>
      <vt:lpstr>Statewide Measures of Progress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Measures of Progress</dc:title>
  <dc:creator>DESE</dc:creator>
  <cp:lastModifiedBy>Zou, Dong (EOE)</cp:lastModifiedBy>
  <cp:revision>13</cp:revision>
  <dcterms:created xsi:type="dcterms:W3CDTF">2023-10-10T14:45:11Z</dcterms:created>
  <dcterms:modified xsi:type="dcterms:W3CDTF">2023-12-11T15:01:30Z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11 2023 12:00AM</vt:lpwstr>
  </property>
</Properties>
</file>