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2FE591-9B4E-4522-B25D-370164729B74}" v="75" dt="2023-12-08T15:34:59.737"/>
  </p1510:revLst>
</p1510:revInfo>
</file>

<file path=ppt/tableStyles.xml><?xml version="1.0" encoding="utf-8"?>
<a:tblStyleLst xmlns:a="http://schemas.openxmlformats.org/drawingml/2006/main" def="{A7943F67-7082-4369-A521-451ADADB86DB}">
  <a:tblStyle styleId="{A7943F67-7082-4369-A521-451ADADB86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3" autoAdjust="0"/>
    <p:restoredTop sz="86388" autoAdjust="0"/>
  </p:normalViewPr>
  <p:slideViewPr>
    <p:cSldViewPr snapToGrid="0">
      <p:cViewPr varScale="1">
        <p:scale>
          <a:sx n="81" d="100"/>
          <a:sy n="81" d="100"/>
        </p:scale>
        <p:origin x="84" y="390"/>
      </p:cViewPr>
      <p:guideLst/>
    </p:cSldViewPr>
  </p:slideViewPr>
  <p:outlineViewPr>
    <p:cViewPr>
      <p:scale>
        <a:sx n="33" d="100"/>
        <a:sy n="33" d="100"/>
      </p:scale>
      <p:origin x="0" y="-26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llivan, Courtney (DESE)" userId="bb054bc9-ef4a-419b-8326-5f2044d9e48f" providerId="ADAL" clId="{C52FE591-9B4E-4522-B25D-370164729B74}"/>
    <pc:docChg chg="undo custSel modSld">
      <pc:chgData name="Sullivan, Courtney (DESE)" userId="bb054bc9-ef4a-419b-8326-5f2044d9e48f" providerId="ADAL" clId="{C52FE591-9B4E-4522-B25D-370164729B74}" dt="2023-12-08T15:34:59.737" v="208" actId="207"/>
      <pc:docMkLst>
        <pc:docMk/>
      </pc:docMkLst>
      <pc:sldChg chg="addSp modSp mod">
        <pc:chgData name="Sullivan, Courtney (DESE)" userId="bb054bc9-ef4a-419b-8326-5f2044d9e48f" providerId="ADAL" clId="{C52FE591-9B4E-4522-B25D-370164729B74}" dt="2023-12-08T15:33:39.351" v="145" actId="20577"/>
        <pc:sldMkLst>
          <pc:docMk/>
          <pc:sldMk cId="0" sldId="257"/>
        </pc:sldMkLst>
        <pc:spChg chg="add mod">
          <ac:chgData name="Sullivan, Courtney (DESE)" userId="bb054bc9-ef4a-419b-8326-5f2044d9e48f" providerId="ADAL" clId="{C52FE591-9B4E-4522-B25D-370164729B74}" dt="2023-12-08T15:33:39.351" v="145" actId="20577"/>
          <ac:spMkLst>
            <pc:docMk/>
            <pc:sldMk cId="0" sldId="257"/>
            <ac:spMk id="2" creationId="{10FCE6AA-7E25-AE2C-EE48-A191DBBEE518}"/>
          </ac:spMkLst>
        </pc:spChg>
        <pc:picChg chg="mod">
          <ac:chgData name="Sullivan, Courtney (DESE)" userId="bb054bc9-ef4a-419b-8326-5f2044d9e48f" providerId="ADAL" clId="{C52FE591-9B4E-4522-B25D-370164729B74}" dt="2023-12-08T15:32:07.793" v="61" actId="962"/>
          <ac:picMkLst>
            <pc:docMk/>
            <pc:sldMk cId="0" sldId="257"/>
            <ac:picMk id="385" creationId="{00000000-0000-0000-0000-000000000000}"/>
          </ac:picMkLst>
        </pc:picChg>
      </pc:sldChg>
      <pc:sldChg chg="modSp mod">
        <pc:chgData name="Sullivan, Courtney (DESE)" userId="bb054bc9-ef4a-419b-8326-5f2044d9e48f" providerId="ADAL" clId="{C52FE591-9B4E-4522-B25D-370164729B74}" dt="2023-12-08T15:32:37.752" v="105" actId="962"/>
        <pc:sldMkLst>
          <pc:docMk/>
          <pc:sldMk cId="0" sldId="258"/>
        </pc:sldMkLst>
        <pc:picChg chg="mod">
          <ac:chgData name="Sullivan, Courtney (DESE)" userId="bb054bc9-ef4a-419b-8326-5f2044d9e48f" providerId="ADAL" clId="{C52FE591-9B4E-4522-B25D-370164729B74}" dt="2023-12-08T15:32:37.752" v="105" actId="962"/>
          <ac:picMkLst>
            <pc:docMk/>
            <pc:sldMk cId="0" sldId="258"/>
            <ac:picMk id="393" creationId="{00000000-0000-0000-0000-000000000000}"/>
          </ac:picMkLst>
        </pc:picChg>
      </pc:sldChg>
      <pc:sldChg chg="modSp mod">
        <pc:chgData name="Sullivan, Courtney (DESE)" userId="bb054bc9-ef4a-419b-8326-5f2044d9e48f" providerId="ADAL" clId="{C52FE591-9B4E-4522-B25D-370164729B74}" dt="2023-12-08T15:34:56.078" v="207" actId="207"/>
        <pc:sldMkLst>
          <pc:docMk/>
          <pc:sldMk cId="0" sldId="259"/>
        </pc:sldMkLst>
        <pc:graphicFrameChg chg="mod modGraphic">
          <ac:chgData name="Sullivan, Courtney (DESE)" userId="bb054bc9-ef4a-419b-8326-5f2044d9e48f" providerId="ADAL" clId="{C52FE591-9B4E-4522-B25D-370164729B74}" dt="2023-12-08T15:34:56.078" v="207" actId="207"/>
          <ac:graphicFrameMkLst>
            <pc:docMk/>
            <pc:sldMk cId="0" sldId="259"/>
            <ac:graphicFrameMk id="399" creationId="{00000000-0000-0000-0000-000000000000}"/>
          </ac:graphicFrameMkLst>
        </pc:graphicFrameChg>
      </pc:sldChg>
      <pc:sldChg chg="modSp mod">
        <pc:chgData name="Sullivan, Courtney (DESE)" userId="bb054bc9-ef4a-419b-8326-5f2044d9e48f" providerId="ADAL" clId="{C52FE591-9B4E-4522-B25D-370164729B74}" dt="2023-12-08T15:34:59.737" v="208" actId="207"/>
        <pc:sldMkLst>
          <pc:docMk/>
          <pc:sldMk cId="0" sldId="260"/>
        </pc:sldMkLst>
        <pc:graphicFrameChg chg="mod modGraphic">
          <ac:chgData name="Sullivan, Courtney (DESE)" userId="bb054bc9-ef4a-419b-8326-5f2044d9e48f" providerId="ADAL" clId="{C52FE591-9B4E-4522-B25D-370164729B74}" dt="2023-12-08T15:34:59.737" v="208" actId="207"/>
          <ac:graphicFrameMkLst>
            <pc:docMk/>
            <pc:sldMk cId="0" sldId="260"/>
            <ac:graphicFrameMk id="406" creationId="{00000000-0000-0000-0000-000000000000}"/>
          </ac:graphicFrameMkLst>
        </pc:graphicFrameChg>
      </pc:sldChg>
      <pc:sldChg chg="addSp modSp mod">
        <pc:chgData name="Sullivan, Courtney (DESE)" userId="bb054bc9-ef4a-419b-8326-5f2044d9e48f" providerId="ADAL" clId="{C52FE591-9B4E-4522-B25D-370164729B74}" dt="2023-12-08T15:34:03.093" v="166" actId="207"/>
        <pc:sldMkLst>
          <pc:docMk/>
          <pc:sldMk cId="0" sldId="263"/>
        </pc:sldMkLst>
        <pc:spChg chg="add mod">
          <ac:chgData name="Sullivan, Courtney (DESE)" userId="bb054bc9-ef4a-419b-8326-5f2044d9e48f" providerId="ADAL" clId="{C52FE591-9B4E-4522-B25D-370164729B74}" dt="2023-12-08T15:34:03.093" v="166" actId="207"/>
          <ac:spMkLst>
            <pc:docMk/>
            <pc:sldMk cId="0" sldId="263"/>
            <ac:spMk id="2" creationId="{6FA8722C-3EA0-7A28-D431-98BF786B5620}"/>
          </ac:spMkLst>
        </pc:spChg>
        <pc:spChg chg="mod">
          <ac:chgData name="Sullivan, Courtney (DESE)" userId="bb054bc9-ef4a-419b-8326-5f2044d9e48f" providerId="ADAL" clId="{C52FE591-9B4E-4522-B25D-370164729B74}" dt="2023-12-08T15:32:58.464" v="124" actId="962"/>
          <ac:spMkLst>
            <pc:docMk/>
            <pc:sldMk cId="0" sldId="263"/>
            <ac:spMk id="425" creationId="{00000000-0000-0000-0000-000000000000}"/>
          </ac:spMkLst>
        </pc:spChg>
        <pc:spChg chg="mod">
          <ac:chgData name="Sullivan, Courtney (DESE)" userId="bb054bc9-ef4a-419b-8326-5f2044d9e48f" providerId="ADAL" clId="{C52FE591-9B4E-4522-B25D-370164729B74}" dt="2023-12-08T15:33:02.711" v="125" actId="962"/>
          <ac:spMkLst>
            <pc:docMk/>
            <pc:sldMk cId="0" sldId="263"/>
            <ac:spMk id="426" creationId="{00000000-0000-0000-0000-000000000000}"/>
          </ac:spMkLst>
        </pc:spChg>
        <pc:picChg chg="mod">
          <ac:chgData name="Sullivan, Courtney (DESE)" userId="bb054bc9-ef4a-419b-8326-5f2044d9e48f" providerId="ADAL" clId="{C52FE591-9B4E-4522-B25D-370164729B74}" dt="2023-12-08T15:32:45.846" v="123" actId="962"/>
          <ac:picMkLst>
            <pc:docMk/>
            <pc:sldMk cId="0" sldId="263"/>
            <ac:picMk id="424" creationId="{00000000-0000-0000-0000-000000000000}"/>
          </ac:picMkLst>
        </pc:picChg>
      </pc:sldChg>
      <pc:sldChg chg="addSp modSp mod">
        <pc:chgData name="Sullivan, Courtney (DESE)" userId="bb054bc9-ef4a-419b-8326-5f2044d9e48f" providerId="ADAL" clId="{C52FE591-9B4E-4522-B25D-370164729B74}" dt="2023-12-08T15:34:31.570" v="195" actId="207"/>
        <pc:sldMkLst>
          <pc:docMk/>
          <pc:sldMk cId="0" sldId="264"/>
        </pc:sldMkLst>
        <pc:spChg chg="add mod">
          <ac:chgData name="Sullivan, Courtney (DESE)" userId="bb054bc9-ef4a-419b-8326-5f2044d9e48f" providerId="ADAL" clId="{C52FE591-9B4E-4522-B25D-370164729B74}" dt="2023-12-08T15:34:31.570" v="195" actId="207"/>
          <ac:spMkLst>
            <pc:docMk/>
            <pc:sldMk cId="0" sldId="264"/>
            <ac:spMk id="2" creationId="{77344DA0-D05A-A043-C7D1-F65E9DCE9C90}"/>
          </ac:spMkLst>
        </pc:spChg>
      </pc:sldChg>
      <pc:sldChg chg="addSp modSp mod">
        <pc:chgData name="Sullivan, Courtney (DESE)" userId="bb054bc9-ef4a-419b-8326-5f2044d9e48f" providerId="ADAL" clId="{C52FE591-9B4E-4522-B25D-370164729B74}" dt="2023-12-08T15:34:37.652" v="205" actId="20577"/>
        <pc:sldMkLst>
          <pc:docMk/>
          <pc:sldMk cId="0" sldId="265"/>
        </pc:sldMkLst>
        <pc:spChg chg="add mod">
          <ac:chgData name="Sullivan, Courtney (DESE)" userId="bb054bc9-ef4a-419b-8326-5f2044d9e48f" providerId="ADAL" clId="{C52FE591-9B4E-4522-B25D-370164729B74}" dt="2023-12-08T15:34:37.652" v="205" actId="20577"/>
          <ac:spMkLst>
            <pc:docMk/>
            <pc:sldMk cId="0" sldId="265"/>
            <ac:spMk id="2" creationId="{075D28AC-DB60-322D-05EE-DD0C5AF156A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6172ccec48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2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6172ccec48_0_5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listen for connection between listening and learning themes, SP and DIP, state evaluation systems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1831dc96208_8_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1831dc96208_8_30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g16172ccec48_0_6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2" name="Google Shape;382;g16172ccec48_0_652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Magdalena 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228d5c9afb1_2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228d5c9afb1_2_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Magdalena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Initial F&amp;P adoption was in 2019 - prior to EdReports review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g228d5c9afb1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6" name="Google Shape;396;g228d5c9afb1_2_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Magdalena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Pilot considerations: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Scope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Materials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Training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Evaluation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22a3db800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22a3db800f1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Magdalena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Pilot considerations: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Scope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Materials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Training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Evaluation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g228d5c9afb1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2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9" name="Google Shape;409;g228d5c9afb1_0_6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Amanda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g228d5c9afb1_2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200" cy="34863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5" name="Google Shape;415;g228d5c9afb1_2_1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Marco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g1b7a7c94845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1" name="Google Shape;421;g1b7a7c94845_0_4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Amanda &amp; Magdalena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Shift from Balanced Literacy Model to a Science of Reading Informed Lens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Implementation Plan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Adoption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Launch</a:t>
            </a:r>
            <a:endParaRPr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Ongoing support for teachers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Leadership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g29ca4a2cfc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Google Shape;430;g29ca4a2cfcc_0_0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200" cy="4183500"/>
          </a:xfrm>
          <a:prstGeom prst="rect">
            <a:avLst/>
          </a:prstGeom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pecimen/Bitter" TargetMode="External"/><Relationship Id="rId2" Type="http://schemas.openxmlformats.org/officeDocument/2006/relationships/hyperlink" Target="https://fonts.google.com/specimen/Cabin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- Option 2">
  <p:cSld name="TITLE_1_1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475" y="-4669"/>
            <a:ext cx="9206700" cy="29202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358025" y="2350406"/>
            <a:ext cx="8465700" cy="1319100"/>
          </a:xfrm>
          <a:prstGeom prst="rect">
            <a:avLst/>
          </a:prstGeom>
          <a:solidFill>
            <a:srgbClr val="1A7F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473825" y="2416350"/>
            <a:ext cx="82341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FFFFFF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351775" y="3669356"/>
            <a:ext cx="8465700" cy="651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4" name="Google Shape;14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57950" y="3827650"/>
            <a:ext cx="1111200" cy="111120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5" name="Google Shape;15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92052" y="3934275"/>
            <a:ext cx="2552925" cy="973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4198" y="3934283"/>
            <a:ext cx="2798900" cy="973275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495500" y="2468075"/>
            <a:ext cx="8239800" cy="11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Bitter SemiBold"/>
              <a:buNone/>
              <a:defRPr>
                <a:solidFill>
                  <a:srgbClr val="FFFFFF"/>
                </a:solidFill>
                <a:latin typeface="Bitter SemiBold"/>
                <a:ea typeface="Bitter SemiBold"/>
                <a:cs typeface="Bitter SemiBold"/>
                <a:sym typeface="Bitter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2">
  <p:cSld name="Big number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4B7F"/>
              </a:buClr>
              <a:buSzPts val="9100"/>
              <a:buFont typeface="Cabin SemiBold"/>
              <a:buNone/>
              <a:defRPr sz="9100" i="0" u="none" strike="noStrike" cap="none">
                <a:solidFill>
                  <a:srgbClr val="0B4B7F"/>
                </a:solidFill>
                <a:latin typeface="Cabin SemiBold"/>
                <a:ea typeface="Cabin SemiBold"/>
                <a:cs typeface="Cabin SemiBold"/>
                <a:sym typeface="Cabin SemiBold"/>
              </a:defRPr>
            </a:lvl1pPr>
            <a:lvl2pPr lvl="1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 indent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PT Sans Narrow"/>
              <a:buNone/>
              <a:defRPr sz="13000" b="1">
                <a:solidFill>
                  <a:schemeClr val="accent3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Worcester Public Schools - New Brand">
  <p:cSld name="TITLE_1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/>
          <p:nvPr/>
        </p:nvSpPr>
        <p:spPr>
          <a:xfrm>
            <a:off x="339150" y="1879725"/>
            <a:ext cx="8465700" cy="13191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ctrTitle"/>
          </p:nvPr>
        </p:nvSpPr>
        <p:spPr>
          <a:xfrm>
            <a:off x="473825" y="1945669"/>
            <a:ext cx="82341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Bitter"/>
              <a:buNone/>
              <a:defRPr sz="480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None/>
              <a:defRPr sz="4800">
                <a:solidFill>
                  <a:srgbClr val="2185C5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2"/>
          <p:cNvSpPr/>
          <p:nvPr/>
        </p:nvSpPr>
        <p:spPr>
          <a:xfrm>
            <a:off x="339150" y="3133725"/>
            <a:ext cx="8465700" cy="65100"/>
          </a:xfrm>
          <a:prstGeom prst="rect">
            <a:avLst/>
          </a:prstGeom>
          <a:solidFill>
            <a:srgbClr val="1A7F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2"/>
          <p:cNvSpPr/>
          <p:nvPr/>
        </p:nvSpPr>
        <p:spPr>
          <a:xfrm>
            <a:off x="339150" y="3198675"/>
            <a:ext cx="8465700" cy="651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_2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/>
          <p:nvPr/>
        </p:nvSpPr>
        <p:spPr>
          <a:xfrm>
            <a:off x="0" y="0"/>
            <a:ext cx="9144000" cy="39930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Bitter"/>
              <a:buNone/>
              <a:defRPr sz="4800">
                <a:solidFill>
                  <a:srgbClr val="FFFFFF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ubTitle" idx="1"/>
          </p:nvPr>
        </p:nvSpPr>
        <p:spPr>
          <a:xfrm>
            <a:off x="685800" y="3118928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bin"/>
              <a:buNone/>
              <a:defRPr sz="2400" b="1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b="1">
                <a:solidFill>
                  <a:srgbClr val="FFFFFF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 b="1">
                <a:solidFill>
                  <a:srgbClr val="FFFFFF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2400"/>
              <a:buNone/>
              <a:defRPr sz="2400" b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-16" y="3992850"/>
            <a:ext cx="9144000" cy="771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lors and fonts - reference">
  <p:cSld name="CUSTOM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2196100" y="1064906"/>
            <a:ext cx="1296300" cy="637800"/>
          </a:xfrm>
          <a:prstGeom prst="rect">
            <a:avLst/>
          </a:prstGeom>
          <a:solidFill>
            <a:srgbClr val="1A7FC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4"/>
          <p:cNvSpPr/>
          <p:nvPr/>
        </p:nvSpPr>
        <p:spPr>
          <a:xfrm>
            <a:off x="3675050" y="1064900"/>
            <a:ext cx="1296300" cy="6378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4"/>
          <p:cNvSpPr/>
          <p:nvPr/>
        </p:nvSpPr>
        <p:spPr>
          <a:xfrm>
            <a:off x="717150" y="1064906"/>
            <a:ext cx="1296300" cy="6378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4"/>
          <p:cNvSpPr txBox="1"/>
          <p:nvPr/>
        </p:nvSpPr>
        <p:spPr>
          <a:xfrm>
            <a:off x="717150" y="2995219"/>
            <a:ext cx="4557900" cy="14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bin Medium"/>
                <a:ea typeface="Cabin Medium"/>
                <a:cs typeface="Cabin Medium"/>
                <a:sym typeface="Cabin Medium"/>
              </a:rPr>
              <a:t>FONTS</a:t>
            </a:r>
            <a:endParaRPr>
              <a:latin typeface="Cabin Medium"/>
              <a:ea typeface="Cabin Medium"/>
              <a:cs typeface="Cabin Medium"/>
              <a:sym typeface="Cabin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B4B7F"/>
                </a:solidFill>
              </a:rPr>
              <a:t>Cabin: </a:t>
            </a:r>
            <a:r>
              <a:rPr lang="en-US" u="sng">
                <a:solidFill>
                  <a:srgbClr val="0B4B7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https://fonts.google.com/specimen/Cabin</a:t>
            </a:r>
            <a:endParaRPr>
              <a:solidFill>
                <a:srgbClr val="0B4B7F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B4B7F"/>
                </a:solidFill>
                <a:latin typeface="Bitter Medium"/>
                <a:ea typeface="Bitter Medium"/>
                <a:cs typeface="Bitter Medium"/>
                <a:sym typeface="Bitter Medium"/>
              </a:rPr>
              <a:t>Bitter: </a:t>
            </a:r>
            <a:r>
              <a:rPr lang="en-US" u="sng">
                <a:solidFill>
                  <a:srgbClr val="0B4B7F"/>
                </a:solidFill>
                <a:latin typeface="Bitter Medium"/>
                <a:ea typeface="Bitter Medium"/>
                <a:cs typeface="Bitter Medium"/>
                <a:sym typeface="Bitter Mediu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https://fonts.google.com/specimen/Bitter</a:t>
            </a:r>
            <a:r>
              <a:rPr lang="en-US">
                <a:solidFill>
                  <a:srgbClr val="0B4B7F"/>
                </a:solidFill>
                <a:latin typeface="Bitter Medium"/>
                <a:ea typeface="Bitter Medium"/>
                <a:cs typeface="Bitter Medium"/>
                <a:sym typeface="Bitter Medium"/>
              </a:rPr>
              <a:t> </a:t>
            </a:r>
            <a:endParaRPr>
              <a:solidFill>
                <a:srgbClr val="0B4B7F"/>
              </a:solidFill>
              <a:latin typeface="Bitter Medium"/>
              <a:ea typeface="Bitter Medium"/>
              <a:cs typeface="Bitter Medium"/>
              <a:sym typeface="Bitter Medium"/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2196100" y="1774725"/>
            <a:ext cx="1296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highlight>
                  <a:schemeClr val="lt1"/>
                </a:highlight>
                <a:latin typeface="Cabin"/>
                <a:ea typeface="Cabin"/>
                <a:cs typeface="Cabin"/>
                <a:sym typeface="Cabin"/>
              </a:rPr>
              <a:t>1A7FC3</a:t>
            </a:r>
            <a:endParaRPr/>
          </a:p>
        </p:txBody>
      </p:sp>
      <p:sp>
        <p:nvSpPr>
          <p:cNvPr id="74" name="Google Shape;74;p14"/>
          <p:cNvSpPr txBox="1"/>
          <p:nvPr/>
        </p:nvSpPr>
        <p:spPr>
          <a:xfrm>
            <a:off x="3675050" y="1762950"/>
            <a:ext cx="1296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highlight>
                  <a:schemeClr val="lt1"/>
                </a:highlight>
                <a:latin typeface="Cabin"/>
                <a:ea typeface="Cabin"/>
                <a:cs typeface="Cabin"/>
                <a:sym typeface="Cabin"/>
              </a:rPr>
              <a:t>F0B41D</a:t>
            </a:r>
            <a:endParaRPr/>
          </a:p>
        </p:txBody>
      </p:sp>
      <p:sp>
        <p:nvSpPr>
          <p:cNvPr id="75" name="Google Shape;75;p14"/>
          <p:cNvSpPr txBox="1"/>
          <p:nvPr/>
        </p:nvSpPr>
        <p:spPr>
          <a:xfrm>
            <a:off x="717150" y="1762950"/>
            <a:ext cx="1296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chemeClr val="dk1"/>
                </a:solidFill>
                <a:highlight>
                  <a:schemeClr val="lt1"/>
                </a:highlight>
                <a:latin typeface="Cabin"/>
                <a:ea typeface="Cabin"/>
                <a:cs typeface="Cabin"/>
                <a:sym typeface="Cabin"/>
              </a:rPr>
              <a:t>0B4B7F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_1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/>
          <p:nvPr/>
        </p:nvSpPr>
        <p:spPr>
          <a:xfrm>
            <a:off x="12750" y="0"/>
            <a:ext cx="9118500" cy="5143500"/>
          </a:xfrm>
          <a:prstGeom prst="rect">
            <a:avLst/>
          </a:prstGeom>
          <a:solidFill>
            <a:srgbClr val="0B4B7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5"/>
          <p:cNvGrpSpPr/>
          <p:nvPr/>
        </p:nvGrpSpPr>
        <p:grpSpPr>
          <a:xfrm>
            <a:off x="358968" y="319263"/>
            <a:ext cx="347107" cy="414461"/>
            <a:chOff x="584925" y="238125"/>
            <a:chExt cx="415200" cy="525100"/>
          </a:xfrm>
        </p:grpSpPr>
        <p:sp>
          <p:nvSpPr>
            <p:cNvPr id="79" name="Google Shape;79;p15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5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5" name="Google Shape;85;p15"/>
          <p:cNvGrpSpPr/>
          <p:nvPr/>
        </p:nvGrpSpPr>
        <p:grpSpPr>
          <a:xfrm>
            <a:off x="910227" y="379487"/>
            <a:ext cx="371623" cy="292080"/>
            <a:chOff x="1244325" y="314425"/>
            <a:chExt cx="444525" cy="370050"/>
          </a:xfrm>
        </p:grpSpPr>
        <p:sp>
          <p:nvSpPr>
            <p:cNvPr id="86" name="Google Shape;86;p15"/>
            <p:cNvSpPr/>
            <p:nvPr/>
          </p:nvSpPr>
          <p:spPr>
            <a:xfrm>
              <a:off x="1388425" y="463425"/>
              <a:ext cx="143525" cy="143500"/>
            </a:xfrm>
            <a:custGeom>
              <a:avLst/>
              <a:gdLst/>
              <a:ahLst/>
              <a:cxnLst/>
              <a:rect l="l" t="t" r="r" b="b"/>
              <a:pathLst>
                <a:path w="5741" h="5740" extrusionOk="0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5"/>
            <p:cNvSpPr/>
            <p:nvPr/>
          </p:nvSpPr>
          <p:spPr>
            <a:xfrm>
              <a:off x="1244325" y="314425"/>
              <a:ext cx="444525" cy="370050"/>
            </a:xfrm>
            <a:custGeom>
              <a:avLst/>
              <a:gdLst/>
              <a:ahLst/>
              <a:cxnLst/>
              <a:rect l="l" t="t" r="r" b="b"/>
              <a:pathLst>
                <a:path w="17781" h="14802" extrusionOk="0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8" name="Google Shape;88;p15"/>
          <p:cNvGrpSpPr/>
          <p:nvPr/>
        </p:nvGrpSpPr>
        <p:grpSpPr>
          <a:xfrm>
            <a:off x="1481925" y="378046"/>
            <a:ext cx="355300" cy="294961"/>
            <a:chOff x="1928175" y="312600"/>
            <a:chExt cx="425000" cy="373700"/>
          </a:xfrm>
        </p:grpSpPr>
        <p:sp>
          <p:nvSpPr>
            <p:cNvPr id="89" name="Google Shape;89;p15"/>
            <p:cNvSpPr/>
            <p:nvPr/>
          </p:nvSpPr>
          <p:spPr>
            <a:xfrm>
              <a:off x="1928175" y="312600"/>
              <a:ext cx="425000" cy="373700"/>
            </a:xfrm>
            <a:custGeom>
              <a:avLst/>
              <a:gdLst/>
              <a:ahLst/>
              <a:cxnLst/>
              <a:rect l="l" t="t" r="r" b="b"/>
              <a:pathLst>
                <a:path w="17000" h="14948" extrusionOk="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>
              <a:off x="1964825" y="349250"/>
              <a:ext cx="351700" cy="300425"/>
            </a:xfrm>
            <a:custGeom>
              <a:avLst/>
              <a:gdLst/>
              <a:ahLst/>
              <a:cxnLst/>
              <a:rect l="l" t="t" r="r" b="b"/>
              <a:pathLst>
                <a:path w="14068" h="12017" extrusionOk="0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1" name="Google Shape;91;p15"/>
          <p:cNvSpPr/>
          <p:nvPr/>
        </p:nvSpPr>
        <p:spPr>
          <a:xfrm>
            <a:off x="2077701" y="367473"/>
            <a:ext cx="290970" cy="316154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5"/>
          <p:cNvSpPr/>
          <p:nvPr/>
        </p:nvSpPr>
        <p:spPr>
          <a:xfrm>
            <a:off x="2661147" y="368440"/>
            <a:ext cx="251176" cy="314220"/>
          </a:xfrm>
          <a:custGeom>
            <a:avLst/>
            <a:gdLst/>
            <a:ahLst/>
            <a:cxnLst/>
            <a:rect l="l" t="t" r="r" b="b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15"/>
          <p:cNvGrpSpPr/>
          <p:nvPr/>
        </p:nvGrpSpPr>
        <p:grpSpPr>
          <a:xfrm>
            <a:off x="3145962" y="362635"/>
            <a:ext cx="408386" cy="325803"/>
            <a:chOff x="3918650" y="293075"/>
            <a:chExt cx="488500" cy="412775"/>
          </a:xfrm>
        </p:grpSpPr>
        <p:sp>
          <p:nvSpPr>
            <p:cNvPr id="94" name="Google Shape;94;p15"/>
            <p:cNvSpPr/>
            <p:nvPr/>
          </p:nvSpPr>
          <p:spPr>
            <a:xfrm>
              <a:off x="4085350" y="293675"/>
              <a:ext cx="154500" cy="412175"/>
            </a:xfrm>
            <a:custGeom>
              <a:avLst/>
              <a:gdLst/>
              <a:ahLst/>
              <a:cxnLst/>
              <a:rect l="l" t="t" r="r" b="b"/>
              <a:pathLst>
                <a:path w="6180" h="16487" extrusionOk="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>
              <a:off x="3918650" y="293075"/>
              <a:ext cx="153900" cy="407275"/>
            </a:xfrm>
            <a:custGeom>
              <a:avLst/>
              <a:gdLst/>
              <a:ahLst/>
              <a:cxnLst/>
              <a:rect l="l" t="t" r="r" b="b"/>
              <a:pathLst>
                <a:path w="6156" h="16291" extrusionOk="0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5"/>
            <p:cNvSpPr/>
            <p:nvPr/>
          </p:nvSpPr>
          <p:spPr>
            <a:xfrm>
              <a:off x="4253250" y="298550"/>
              <a:ext cx="153900" cy="406675"/>
            </a:xfrm>
            <a:custGeom>
              <a:avLst/>
              <a:gdLst/>
              <a:ahLst/>
              <a:cxnLst/>
              <a:rect l="l" t="t" r="r" b="b"/>
              <a:pathLst>
                <a:path w="6156" h="16267" extrusionOk="0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15"/>
          <p:cNvGrpSpPr/>
          <p:nvPr/>
        </p:nvGrpSpPr>
        <p:grpSpPr>
          <a:xfrm>
            <a:off x="3745730" y="338049"/>
            <a:ext cx="335905" cy="374957"/>
            <a:chOff x="4636075" y="261925"/>
            <a:chExt cx="401800" cy="475050"/>
          </a:xfrm>
        </p:grpSpPr>
        <p:sp>
          <p:nvSpPr>
            <p:cNvPr id="98" name="Google Shape;98;p15"/>
            <p:cNvSpPr/>
            <p:nvPr/>
          </p:nvSpPr>
          <p:spPr>
            <a:xfrm>
              <a:off x="4665400" y="326650"/>
              <a:ext cx="372475" cy="97100"/>
            </a:xfrm>
            <a:custGeom>
              <a:avLst/>
              <a:gdLst/>
              <a:ahLst/>
              <a:cxnLst/>
              <a:rect l="l" t="t" r="r" b="b"/>
              <a:pathLst>
                <a:path w="14899" h="3884" extrusionOk="0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>
              <a:off x="4636075" y="438375"/>
              <a:ext cx="372475" cy="97125"/>
            </a:xfrm>
            <a:custGeom>
              <a:avLst/>
              <a:gdLst/>
              <a:ahLst/>
              <a:cxnLst/>
              <a:rect l="l" t="t" r="r" b="b"/>
              <a:pathLst>
                <a:path w="14899" h="3885" extrusionOk="0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>
              <a:off x="4814975" y="261925"/>
              <a:ext cx="44000" cy="50100"/>
            </a:xfrm>
            <a:custGeom>
              <a:avLst/>
              <a:gdLst/>
              <a:ahLst/>
              <a:cxnLst/>
              <a:rect l="l" t="t" r="r" b="b"/>
              <a:pathLst>
                <a:path w="1760" h="2004" extrusionOk="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>
              <a:off x="4814975" y="550125"/>
              <a:ext cx="44000" cy="186850"/>
            </a:xfrm>
            <a:custGeom>
              <a:avLst/>
              <a:gdLst/>
              <a:ahLst/>
              <a:cxnLst/>
              <a:rect l="l" t="t" r="r" b="b"/>
              <a:pathLst>
                <a:path w="1760" h="7474" extrusionOk="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" name="Google Shape;102;p15"/>
          <p:cNvSpPr/>
          <p:nvPr/>
        </p:nvSpPr>
        <p:spPr>
          <a:xfrm>
            <a:off x="4284930" y="366979"/>
            <a:ext cx="384894" cy="317141"/>
          </a:xfrm>
          <a:custGeom>
            <a:avLst/>
            <a:gdLst/>
            <a:ahLst/>
            <a:cxnLst/>
            <a:rect l="l" t="t" r="r" b="b"/>
            <a:pathLst>
              <a:path w="18416" h="16072" extrusionOk="0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3" name="Google Shape;103;p15"/>
          <p:cNvGrpSpPr/>
          <p:nvPr/>
        </p:nvGrpSpPr>
        <p:grpSpPr>
          <a:xfrm>
            <a:off x="4872281" y="369384"/>
            <a:ext cx="336908" cy="311813"/>
            <a:chOff x="5983625" y="301625"/>
            <a:chExt cx="403000" cy="395050"/>
          </a:xfrm>
        </p:grpSpPr>
        <p:sp>
          <p:nvSpPr>
            <p:cNvPr id="104" name="Google Shape;104;p15"/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l" t="t" r="r" b="b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l" t="t" r="r" b="b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15"/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5"/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5"/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5"/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5"/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15"/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l" t="t" r="r" b="b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15"/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l" t="t" r="r" b="b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15"/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15"/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15"/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15"/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15"/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15"/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15"/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" name="Google Shape;124;p15"/>
          <p:cNvGrpSpPr/>
          <p:nvPr/>
        </p:nvGrpSpPr>
        <p:grpSpPr>
          <a:xfrm>
            <a:off x="5438358" y="366957"/>
            <a:ext cx="331808" cy="312800"/>
            <a:chOff x="6660750" y="298550"/>
            <a:chExt cx="396900" cy="396300"/>
          </a:xfrm>
        </p:grpSpPr>
        <p:sp>
          <p:nvSpPr>
            <p:cNvPr id="125" name="Google Shape;125;p15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l" t="t" r="r" b="b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15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l" t="t" r="r" b="b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7" name="Google Shape;127;p15"/>
          <p:cNvGrpSpPr/>
          <p:nvPr/>
        </p:nvGrpSpPr>
        <p:grpSpPr>
          <a:xfrm>
            <a:off x="358968" y="859500"/>
            <a:ext cx="347107" cy="396643"/>
            <a:chOff x="584925" y="922575"/>
            <a:chExt cx="415200" cy="502525"/>
          </a:xfrm>
        </p:grpSpPr>
        <p:sp>
          <p:nvSpPr>
            <p:cNvPr id="128" name="Google Shape;128;p15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5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5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1" name="Google Shape;131;p15"/>
          <p:cNvGrpSpPr/>
          <p:nvPr/>
        </p:nvGrpSpPr>
        <p:grpSpPr>
          <a:xfrm>
            <a:off x="912275" y="850344"/>
            <a:ext cx="367547" cy="413514"/>
            <a:chOff x="1246775" y="910975"/>
            <a:chExt cx="439650" cy="523900"/>
          </a:xfrm>
        </p:grpSpPr>
        <p:sp>
          <p:nvSpPr>
            <p:cNvPr id="132" name="Google Shape;132;p15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15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l" t="t" r="r" b="b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15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l" t="t" r="r" b="b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5" name="Google Shape;135;p15"/>
          <p:cNvGrpSpPr/>
          <p:nvPr/>
        </p:nvGrpSpPr>
        <p:grpSpPr>
          <a:xfrm>
            <a:off x="1480400" y="916842"/>
            <a:ext cx="358351" cy="281464"/>
            <a:chOff x="1926350" y="995225"/>
            <a:chExt cx="428650" cy="356600"/>
          </a:xfrm>
        </p:grpSpPr>
        <p:sp>
          <p:nvSpPr>
            <p:cNvPr id="136" name="Google Shape;136;p15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15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5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15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0" name="Google Shape;140;p15"/>
          <p:cNvSpPr/>
          <p:nvPr/>
        </p:nvSpPr>
        <p:spPr>
          <a:xfrm>
            <a:off x="2048085" y="893296"/>
            <a:ext cx="350200" cy="328704"/>
          </a:xfrm>
          <a:custGeom>
            <a:avLst/>
            <a:gdLst/>
            <a:ahLst/>
            <a:cxnLst/>
            <a:rect l="l" t="t" r="r" b="b"/>
            <a:pathLst>
              <a:path w="16756" h="16658" extrusionOk="0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2612156" y="909695"/>
            <a:ext cx="349155" cy="295928"/>
          </a:xfrm>
          <a:custGeom>
            <a:avLst/>
            <a:gdLst/>
            <a:ahLst/>
            <a:cxnLst/>
            <a:rect l="l" t="t" r="r" b="b"/>
            <a:pathLst>
              <a:path w="16706" h="14997" extrusionOk="0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3180804" y="912103"/>
            <a:ext cx="338956" cy="291094"/>
          </a:xfrm>
          <a:custGeom>
            <a:avLst/>
            <a:gdLst/>
            <a:ahLst/>
            <a:cxnLst/>
            <a:rect l="l" t="t" r="r" b="b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3755576" y="914984"/>
            <a:ext cx="316510" cy="285332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" name="Google Shape;144;p15"/>
          <p:cNvGrpSpPr/>
          <p:nvPr/>
        </p:nvGrpSpPr>
        <p:grpSpPr>
          <a:xfrm>
            <a:off x="4302631" y="895650"/>
            <a:ext cx="349155" cy="330125"/>
            <a:chOff x="5302225" y="968375"/>
            <a:chExt cx="417650" cy="418250"/>
          </a:xfrm>
        </p:grpSpPr>
        <p:sp>
          <p:nvSpPr>
            <p:cNvPr id="145" name="Google Shape;145;p15"/>
            <p:cNvSpPr/>
            <p:nvPr/>
          </p:nvSpPr>
          <p:spPr>
            <a:xfrm>
              <a:off x="5333350" y="991575"/>
              <a:ext cx="152075" cy="155100"/>
            </a:xfrm>
            <a:custGeom>
              <a:avLst/>
              <a:gdLst/>
              <a:ahLst/>
              <a:cxnLst/>
              <a:rect l="l" t="t" r="r" b="b"/>
              <a:pathLst>
                <a:path w="6083" h="6204" extrusionOk="0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5"/>
            <p:cNvSpPr/>
            <p:nvPr/>
          </p:nvSpPr>
          <p:spPr>
            <a:xfrm>
              <a:off x="5302225" y="968375"/>
              <a:ext cx="417650" cy="418250"/>
            </a:xfrm>
            <a:custGeom>
              <a:avLst/>
              <a:gdLst/>
              <a:ahLst/>
              <a:cxnLst/>
              <a:rect l="l" t="t" r="r" b="b"/>
              <a:pathLst>
                <a:path w="16706" h="16730" extrusionOk="0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7" name="Google Shape;147;p15"/>
          <p:cNvGrpSpPr/>
          <p:nvPr/>
        </p:nvGrpSpPr>
        <p:grpSpPr>
          <a:xfrm>
            <a:off x="4824295" y="858533"/>
            <a:ext cx="432881" cy="398083"/>
            <a:chOff x="5926225" y="921350"/>
            <a:chExt cx="517800" cy="504350"/>
          </a:xfrm>
        </p:grpSpPr>
        <p:sp>
          <p:nvSpPr>
            <p:cNvPr id="148" name="Google Shape;148;p15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5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0" name="Google Shape;150;p15"/>
          <p:cNvGrpSpPr/>
          <p:nvPr/>
        </p:nvGrpSpPr>
        <p:grpSpPr>
          <a:xfrm>
            <a:off x="5402117" y="866248"/>
            <a:ext cx="404290" cy="382672"/>
            <a:chOff x="6617400" y="931125"/>
            <a:chExt cx="483600" cy="484825"/>
          </a:xfrm>
        </p:grpSpPr>
        <p:sp>
          <p:nvSpPr>
            <p:cNvPr id="151" name="Google Shape;151;p15"/>
            <p:cNvSpPr/>
            <p:nvPr/>
          </p:nvSpPr>
          <p:spPr>
            <a:xfrm>
              <a:off x="6843925" y="1183900"/>
              <a:ext cx="121525" cy="232050"/>
            </a:xfrm>
            <a:custGeom>
              <a:avLst/>
              <a:gdLst/>
              <a:ahLst/>
              <a:cxnLst/>
              <a:rect l="l" t="t" r="r" b="b"/>
              <a:pathLst>
                <a:path w="4861" h="9282" extrusionOk="0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6617400" y="931125"/>
              <a:ext cx="483600" cy="259500"/>
            </a:xfrm>
            <a:custGeom>
              <a:avLst/>
              <a:gdLst/>
              <a:ahLst/>
              <a:cxnLst/>
              <a:rect l="l" t="t" r="r" b="b"/>
              <a:pathLst>
                <a:path w="19344" h="10380" extrusionOk="0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" name="Google Shape;153;p15"/>
          <p:cNvGrpSpPr/>
          <p:nvPr/>
        </p:nvGrpSpPr>
        <p:grpSpPr>
          <a:xfrm>
            <a:off x="337525" y="1460453"/>
            <a:ext cx="389994" cy="258338"/>
            <a:chOff x="559275" y="1683950"/>
            <a:chExt cx="466500" cy="327300"/>
          </a:xfrm>
        </p:grpSpPr>
        <p:sp>
          <p:nvSpPr>
            <p:cNvPr id="154" name="Google Shape;154;p15"/>
            <p:cNvSpPr/>
            <p:nvPr/>
          </p:nvSpPr>
          <p:spPr>
            <a:xfrm>
              <a:off x="559275" y="1683950"/>
              <a:ext cx="466500" cy="197850"/>
            </a:xfrm>
            <a:custGeom>
              <a:avLst/>
              <a:gdLst/>
              <a:ahLst/>
              <a:cxnLst/>
              <a:rect l="l" t="t" r="r" b="b"/>
              <a:pathLst>
                <a:path w="18660" h="7914" extrusionOk="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5"/>
            <p:cNvSpPr/>
            <p:nvPr/>
          </p:nvSpPr>
          <p:spPr>
            <a:xfrm>
              <a:off x="559275" y="1727925"/>
              <a:ext cx="466500" cy="283325"/>
            </a:xfrm>
            <a:custGeom>
              <a:avLst/>
              <a:gdLst/>
              <a:ahLst/>
              <a:cxnLst/>
              <a:rect l="l" t="t" r="r" b="b"/>
              <a:pathLst>
                <a:path w="18660" h="11333" extrusionOk="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6" name="Google Shape;156;p15"/>
          <p:cNvGrpSpPr/>
          <p:nvPr/>
        </p:nvGrpSpPr>
        <p:grpSpPr>
          <a:xfrm>
            <a:off x="901052" y="1409385"/>
            <a:ext cx="389994" cy="360493"/>
            <a:chOff x="1233350" y="1619250"/>
            <a:chExt cx="466500" cy="456725"/>
          </a:xfrm>
        </p:grpSpPr>
        <p:sp>
          <p:nvSpPr>
            <p:cNvPr id="157" name="Google Shape;157;p15"/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5"/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5"/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5"/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1" name="Google Shape;161;p15"/>
          <p:cNvGrpSpPr/>
          <p:nvPr/>
        </p:nvGrpSpPr>
        <p:grpSpPr>
          <a:xfrm>
            <a:off x="1476826" y="1417081"/>
            <a:ext cx="365499" cy="345082"/>
            <a:chOff x="1922075" y="1629000"/>
            <a:chExt cx="437200" cy="437200"/>
          </a:xfrm>
        </p:grpSpPr>
        <p:sp>
          <p:nvSpPr>
            <p:cNvPr id="162" name="Google Shape;162;p15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15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" name="Google Shape;164;p15"/>
          <p:cNvGrpSpPr/>
          <p:nvPr/>
        </p:nvGrpSpPr>
        <p:grpSpPr>
          <a:xfrm>
            <a:off x="2038827" y="1415640"/>
            <a:ext cx="368551" cy="347963"/>
            <a:chOff x="2594325" y="1627175"/>
            <a:chExt cx="440850" cy="440850"/>
          </a:xfrm>
        </p:grpSpPr>
        <p:sp>
          <p:nvSpPr>
            <p:cNvPr id="165" name="Google Shape;165;p15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5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5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8" name="Google Shape;168;p15"/>
          <p:cNvSpPr/>
          <p:nvPr/>
        </p:nvSpPr>
        <p:spPr>
          <a:xfrm>
            <a:off x="2618781" y="1431196"/>
            <a:ext cx="335905" cy="317121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9" name="Google Shape;169;p15"/>
          <p:cNvGrpSpPr/>
          <p:nvPr/>
        </p:nvGrpSpPr>
        <p:grpSpPr>
          <a:xfrm>
            <a:off x="3200595" y="1389613"/>
            <a:ext cx="299121" cy="400017"/>
            <a:chOff x="3984000" y="1594200"/>
            <a:chExt cx="357800" cy="506800"/>
          </a:xfrm>
        </p:grpSpPr>
        <p:sp>
          <p:nvSpPr>
            <p:cNvPr id="170" name="Google Shape;170;p15"/>
            <p:cNvSpPr/>
            <p:nvPr/>
          </p:nvSpPr>
          <p:spPr>
            <a:xfrm>
              <a:off x="3984000" y="1597875"/>
              <a:ext cx="44575" cy="503125"/>
            </a:xfrm>
            <a:custGeom>
              <a:avLst/>
              <a:gdLst/>
              <a:ahLst/>
              <a:cxnLst/>
              <a:rect l="l" t="t" r="r" b="b"/>
              <a:pathLst>
                <a:path w="1783" h="20125" extrusionOk="0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5"/>
            <p:cNvSpPr/>
            <p:nvPr/>
          </p:nvSpPr>
          <p:spPr>
            <a:xfrm>
              <a:off x="4041375" y="1594200"/>
              <a:ext cx="300425" cy="229600"/>
            </a:xfrm>
            <a:custGeom>
              <a:avLst/>
              <a:gdLst/>
              <a:ahLst/>
              <a:cxnLst/>
              <a:rect l="l" t="t" r="r" b="b"/>
              <a:pathLst>
                <a:path w="12017" h="9184" extrusionOk="0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172;p15"/>
          <p:cNvGrpSpPr/>
          <p:nvPr/>
        </p:nvGrpSpPr>
        <p:grpSpPr>
          <a:xfrm>
            <a:off x="3716637" y="1475390"/>
            <a:ext cx="394090" cy="228463"/>
            <a:chOff x="4601275" y="1702875"/>
            <a:chExt cx="471400" cy="289450"/>
          </a:xfrm>
        </p:grpSpPr>
        <p:sp>
          <p:nvSpPr>
            <p:cNvPr id="173" name="Google Shape;173;p15"/>
            <p:cNvSpPr/>
            <p:nvPr/>
          </p:nvSpPr>
          <p:spPr>
            <a:xfrm>
              <a:off x="4816200" y="170287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5"/>
            <p:cNvSpPr/>
            <p:nvPr/>
          </p:nvSpPr>
          <p:spPr>
            <a:xfrm>
              <a:off x="503112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5"/>
            <p:cNvSpPr/>
            <p:nvPr/>
          </p:nvSpPr>
          <p:spPr>
            <a:xfrm>
              <a:off x="4634875" y="1756000"/>
              <a:ext cx="404225" cy="178325"/>
            </a:xfrm>
            <a:custGeom>
              <a:avLst/>
              <a:gdLst/>
              <a:ahLst/>
              <a:cxnLst/>
              <a:rect l="l" t="t" r="r" b="b"/>
              <a:pathLst>
                <a:path w="16169" h="7133" extrusionOk="0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5"/>
            <p:cNvSpPr/>
            <p:nvPr/>
          </p:nvSpPr>
          <p:spPr>
            <a:xfrm>
              <a:off x="460127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5"/>
            <p:cNvSpPr/>
            <p:nvPr/>
          </p:nvSpPr>
          <p:spPr>
            <a:xfrm>
              <a:off x="4673325" y="1947725"/>
              <a:ext cx="327300" cy="44600"/>
            </a:xfrm>
            <a:custGeom>
              <a:avLst/>
              <a:gdLst/>
              <a:ahLst/>
              <a:cxnLst/>
              <a:rect l="l" t="t" r="r" b="b"/>
              <a:pathLst>
                <a:path w="13092" h="1784" extrusionOk="0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178;p15"/>
          <p:cNvGrpSpPr/>
          <p:nvPr/>
        </p:nvGrpSpPr>
        <p:grpSpPr>
          <a:xfrm>
            <a:off x="4299057" y="1419488"/>
            <a:ext cx="356303" cy="340267"/>
            <a:chOff x="5297950" y="1632050"/>
            <a:chExt cx="426200" cy="431100"/>
          </a:xfrm>
        </p:grpSpPr>
        <p:sp>
          <p:nvSpPr>
            <p:cNvPr id="179" name="Google Shape;179;p15"/>
            <p:cNvSpPr/>
            <p:nvPr/>
          </p:nvSpPr>
          <p:spPr>
            <a:xfrm>
              <a:off x="5404800" y="1936125"/>
              <a:ext cx="212500" cy="127025"/>
            </a:xfrm>
            <a:custGeom>
              <a:avLst/>
              <a:gdLst/>
              <a:ahLst/>
              <a:cxnLst/>
              <a:rect l="l" t="t" r="r" b="b"/>
              <a:pathLst>
                <a:path w="8500" h="5081" extrusionOk="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5"/>
            <p:cNvSpPr/>
            <p:nvPr/>
          </p:nvSpPr>
          <p:spPr>
            <a:xfrm>
              <a:off x="5297950" y="1632050"/>
              <a:ext cx="426200" cy="294950"/>
            </a:xfrm>
            <a:custGeom>
              <a:avLst/>
              <a:gdLst/>
              <a:ahLst/>
              <a:cxnLst/>
              <a:rect l="l" t="t" r="r" b="b"/>
              <a:pathLst>
                <a:path w="17048" h="11798" extrusionOk="0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" name="Google Shape;181;p15"/>
          <p:cNvGrpSpPr/>
          <p:nvPr/>
        </p:nvGrpSpPr>
        <p:grpSpPr>
          <a:xfrm>
            <a:off x="4861560" y="1409385"/>
            <a:ext cx="358351" cy="360493"/>
            <a:chOff x="5970800" y="1619250"/>
            <a:chExt cx="428650" cy="456725"/>
          </a:xfrm>
        </p:grpSpPr>
        <p:sp>
          <p:nvSpPr>
            <p:cNvPr id="182" name="Google Shape;182;p15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5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5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5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5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" name="Google Shape;187;p15"/>
          <p:cNvGrpSpPr/>
          <p:nvPr/>
        </p:nvGrpSpPr>
        <p:grpSpPr>
          <a:xfrm>
            <a:off x="5408764" y="1405044"/>
            <a:ext cx="401719" cy="346029"/>
            <a:chOff x="6625350" y="1613750"/>
            <a:chExt cx="480525" cy="438400"/>
          </a:xfrm>
        </p:grpSpPr>
        <p:sp>
          <p:nvSpPr>
            <p:cNvPr id="188" name="Google Shape;188;p15"/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l" t="t" r="r" b="b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5"/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l" t="t" r="r" b="b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5"/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l" t="t" r="r" b="b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l" t="t" r="r" b="b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5"/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l" t="t" r="r" b="b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3" name="Google Shape;193;p15"/>
          <p:cNvGrpSpPr/>
          <p:nvPr/>
        </p:nvGrpSpPr>
        <p:grpSpPr>
          <a:xfrm>
            <a:off x="380913" y="1967933"/>
            <a:ext cx="303217" cy="307492"/>
            <a:chOff x="611175" y="2326900"/>
            <a:chExt cx="362700" cy="389575"/>
          </a:xfrm>
        </p:grpSpPr>
        <p:sp>
          <p:nvSpPr>
            <p:cNvPr id="194" name="Google Shape;194;p15"/>
            <p:cNvSpPr/>
            <p:nvPr/>
          </p:nvSpPr>
          <p:spPr>
            <a:xfrm>
              <a:off x="611175" y="2326900"/>
              <a:ext cx="362700" cy="389575"/>
            </a:xfrm>
            <a:custGeom>
              <a:avLst/>
              <a:gdLst/>
              <a:ahLst/>
              <a:cxnLst/>
              <a:rect l="l" t="t" r="r" b="b"/>
              <a:pathLst>
                <a:path w="14508" h="15583" extrusionOk="0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15"/>
            <p:cNvSpPr/>
            <p:nvPr/>
          </p:nvSpPr>
          <p:spPr>
            <a:xfrm>
              <a:off x="794950" y="2500900"/>
              <a:ext cx="24450" cy="23850"/>
            </a:xfrm>
            <a:custGeom>
              <a:avLst/>
              <a:gdLst/>
              <a:ahLst/>
              <a:cxnLst/>
              <a:rect l="l" t="t" r="r" b="b"/>
              <a:pathLst>
                <a:path w="978" h="954" extrusionOk="0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5"/>
            <p:cNvSpPr/>
            <p:nvPr/>
          </p:nvSpPr>
          <p:spPr>
            <a:xfrm>
              <a:off x="754650" y="2381250"/>
              <a:ext cx="75750" cy="14050"/>
            </a:xfrm>
            <a:custGeom>
              <a:avLst/>
              <a:gdLst/>
              <a:ahLst/>
              <a:cxnLst/>
              <a:rect l="l" t="t" r="r" b="b"/>
              <a:pathLst>
                <a:path w="3030" h="562" extrusionOk="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5"/>
            <p:cNvSpPr/>
            <p:nvPr/>
          </p:nvSpPr>
          <p:spPr>
            <a:xfrm>
              <a:off x="765025" y="24539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15"/>
          <p:cNvSpPr/>
          <p:nvPr/>
        </p:nvSpPr>
        <p:spPr>
          <a:xfrm>
            <a:off x="936309" y="1970991"/>
            <a:ext cx="319561" cy="301710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5"/>
          <p:cNvSpPr/>
          <p:nvPr/>
        </p:nvSpPr>
        <p:spPr>
          <a:xfrm>
            <a:off x="1499857" y="1970991"/>
            <a:ext cx="319561" cy="301710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5"/>
          <p:cNvSpPr/>
          <p:nvPr/>
        </p:nvSpPr>
        <p:spPr>
          <a:xfrm>
            <a:off x="2063405" y="1970991"/>
            <a:ext cx="319561" cy="301710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" name="Google Shape;201;p15"/>
          <p:cNvGrpSpPr/>
          <p:nvPr/>
        </p:nvGrpSpPr>
        <p:grpSpPr>
          <a:xfrm>
            <a:off x="2701378" y="1918780"/>
            <a:ext cx="170502" cy="401951"/>
            <a:chOff x="3386850" y="2264625"/>
            <a:chExt cx="203950" cy="509250"/>
          </a:xfrm>
        </p:grpSpPr>
        <p:sp>
          <p:nvSpPr>
            <p:cNvPr id="202" name="Google Shape;202;p15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l" t="t" r="r" b="b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l" t="t" r="r" b="b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4" name="Google Shape;204;p15"/>
          <p:cNvGrpSpPr/>
          <p:nvPr/>
        </p:nvGrpSpPr>
        <p:grpSpPr>
          <a:xfrm>
            <a:off x="3843751" y="1969867"/>
            <a:ext cx="139863" cy="299776"/>
            <a:chOff x="4753325" y="2329350"/>
            <a:chExt cx="167300" cy="379800"/>
          </a:xfrm>
        </p:grpSpPr>
        <p:sp>
          <p:nvSpPr>
            <p:cNvPr id="205" name="Google Shape;205;p15"/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l" t="t" r="r" b="b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5"/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l" t="t" r="r" b="b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7" name="Google Shape;207;p15"/>
          <p:cNvGrpSpPr/>
          <p:nvPr/>
        </p:nvGrpSpPr>
        <p:grpSpPr>
          <a:xfrm>
            <a:off x="3277653" y="1920694"/>
            <a:ext cx="145004" cy="398103"/>
            <a:chOff x="4076175" y="2267050"/>
            <a:chExt cx="173450" cy="504375"/>
          </a:xfrm>
        </p:grpSpPr>
        <p:sp>
          <p:nvSpPr>
            <p:cNvPr id="208" name="Google Shape;208;p15"/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l" t="t" r="r" b="b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5"/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l" t="t" r="r" b="b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0" name="Google Shape;210;p15"/>
          <p:cNvSpPr/>
          <p:nvPr/>
        </p:nvSpPr>
        <p:spPr>
          <a:xfrm>
            <a:off x="4317598" y="1962801"/>
            <a:ext cx="319561" cy="318088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1" name="Google Shape;211;p15"/>
          <p:cNvGrpSpPr/>
          <p:nvPr/>
        </p:nvGrpSpPr>
        <p:grpSpPr>
          <a:xfrm>
            <a:off x="4865134" y="1968407"/>
            <a:ext cx="351204" cy="306525"/>
            <a:chOff x="5975075" y="2327500"/>
            <a:chExt cx="420100" cy="388350"/>
          </a:xfrm>
        </p:grpSpPr>
        <p:sp>
          <p:nvSpPr>
            <p:cNvPr id="212" name="Google Shape;212;p15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5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" name="Google Shape;214;p15"/>
          <p:cNvGrpSpPr/>
          <p:nvPr/>
        </p:nvGrpSpPr>
        <p:grpSpPr>
          <a:xfrm>
            <a:off x="5496544" y="1959251"/>
            <a:ext cx="215437" cy="331585"/>
            <a:chOff x="6730350" y="2315900"/>
            <a:chExt cx="257700" cy="420100"/>
          </a:xfrm>
        </p:grpSpPr>
        <p:sp>
          <p:nvSpPr>
            <p:cNvPr id="215" name="Google Shape;215;p15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5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5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5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5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" name="Google Shape;220;p15"/>
          <p:cNvGrpSpPr/>
          <p:nvPr/>
        </p:nvGrpSpPr>
        <p:grpSpPr>
          <a:xfrm>
            <a:off x="477889" y="2465765"/>
            <a:ext cx="109265" cy="375924"/>
            <a:chOff x="727175" y="2957625"/>
            <a:chExt cx="130700" cy="476275"/>
          </a:xfrm>
        </p:grpSpPr>
        <p:sp>
          <p:nvSpPr>
            <p:cNvPr id="221" name="Google Shape;221;p15"/>
            <p:cNvSpPr/>
            <p:nvPr/>
          </p:nvSpPr>
          <p:spPr>
            <a:xfrm>
              <a:off x="727175" y="2957625"/>
              <a:ext cx="130700" cy="476275"/>
            </a:xfrm>
            <a:custGeom>
              <a:avLst/>
              <a:gdLst/>
              <a:ahLst/>
              <a:cxnLst/>
              <a:rect l="l" t="t" r="r" b="b"/>
              <a:pathLst>
                <a:path w="5228" h="19051" extrusionOk="0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5"/>
            <p:cNvSpPr/>
            <p:nvPr/>
          </p:nvSpPr>
          <p:spPr>
            <a:xfrm>
              <a:off x="751600" y="3090125"/>
              <a:ext cx="81850" cy="319350"/>
            </a:xfrm>
            <a:custGeom>
              <a:avLst/>
              <a:gdLst/>
              <a:ahLst/>
              <a:cxnLst/>
              <a:rect l="l" t="t" r="r" b="b"/>
              <a:pathLst>
                <a:path w="3274" h="12774" extrusionOk="0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3" name="Google Shape;223;p15"/>
          <p:cNvSpPr/>
          <p:nvPr/>
        </p:nvSpPr>
        <p:spPr>
          <a:xfrm>
            <a:off x="1492207" y="2451050"/>
            <a:ext cx="334860" cy="405799"/>
          </a:xfrm>
          <a:custGeom>
            <a:avLst/>
            <a:gdLst/>
            <a:ahLst/>
            <a:cxnLst/>
            <a:rect l="l" t="t" r="r" b="b"/>
            <a:pathLst>
              <a:path w="16022" h="20565" extrusionOk="0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5"/>
          <p:cNvSpPr/>
          <p:nvPr/>
        </p:nvSpPr>
        <p:spPr>
          <a:xfrm>
            <a:off x="972049" y="2451050"/>
            <a:ext cx="248083" cy="405799"/>
          </a:xfrm>
          <a:custGeom>
            <a:avLst/>
            <a:gdLst/>
            <a:ahLst/>
            <a:cxnLst/>
            <a:rect l="l" t="t" r="r" b="b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5" name="Google Shape;225;p15"/>
          <p:cNvGrpSpPr/>
          <p:nvPr/>
        </p:nvGrpSpPr>
        <p:grpSpPr>
          <a:xfrm>
            <a:off x="2029631" y="2477801"/>
            <a:ext cx="386943" cy="351830"/>
            <a:chOff x="2583325" y="2972875"/>
            <a:chExt cx="462850" cy="445750"/>
          </a:xfrm>
        </p:grpSpPr>
        <p:sp>
          <p:nvSpPr>
            <p:cNvPr id="226" name="Google Shape;226;p15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l" t="t" r="r" b="b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5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l" t="t" r="r" b="b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8" name="Google Shape;228;p15"/>
          <p:cNvGrpSpPr/>
          <p:nvPr/>
        </p:nvGrpSpPr>
        <p:grpSpPr>
          <a:xfrm>
            <a:off x="2579886" y="2530349"/>
            <a:ext cx="413486" cy="246755"/>
            <a:chOff x="3241525" y="3039450"/>
            <a:chExt cx="494600" cy="312625"/>
          </a:xfrm>
        </p:grpSpPr>
        <p:sp>
          <p:nvSpPr>
            <p:cNvPr id="229" name="Google Shape;229;p15"/>
            <p:cNvSpPr/>
            <p:nvPr/>
          </p:nvSpPr>
          <p:spPr>
            <a:xfrm>
              <a:off x="3241525" y="3039450"/>
              <a:ext cx="494600" cy="312625"/>
            </a:xfrm>
            <a:custGeom>
              <a:avLst/>
              <a:gdLst/>
              <a:ahLst/>
              <a:cxnLst/>
              <a:rect l="l" t="t" r="r" b="b"/>
              <a:pathLst>
                <a:path w="19784" h="12505" extrusionOk="0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5"/>
            <p:cNvSpPr/>
            <p:nvPr/>
          </p:nvSpPr>
          <p:spPr>
            <a:xfrm>
              <a:off x="3384400" y="3091350"/>
              <a:ext cx="208850" cy="208825"/>
            </a:xfrm>
            <a:custGeom>
              <a:avLst/>
              <a:gdLst/>
              <a:ahLst/>
              <a:cxnLst/>
              <a:rect l="l" t="t" r="r" b="b"/>
              <a:pathLst>
                <a:path w="8354" h="8353" extrusionOk="0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" name="Google Shape;231;p15"/>
          <p:cNvSpPr/>
          <p:nvPr/>
        </p:nvSpPr>
        <p:spPr>
          <a:xfrm>
            <a:off x="3736180" y="2486236"/>
            <a:ext cx="355300" cy="335433"/>
          </a:xfrm>
          <a:custGeom>
            <a:avLst/>
            <a:gdLst/>
            <a:ahLst/>
            <a:cxnLst/>
            <a:rect l="l" t="t" r="r" b="b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2" name="Google Shape;232;p15"/>
          <p:cNvGrpSpPr/>
          <p:nvPr/>
        </p:nvGrpSpPr>
        <p:grpSpPr>
          <a:xfrm>
            <a:off x="4263318" y="2504322"/>
            <a:ext cx="427781" cy="298809"/>
            <a:chOff x="5255200" y="3006475"/>
            <a:chExt cx="511700" cy="378575"/>
          </a:xfrm>
        </p:grpSpPr>
        <p:sp>
          <p:nvSpPr>
            <p:cNvPr id="233" name="Google Shape;233;p15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5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5" name="Google Shape;235;p15"/>
          <p:cNvGrpSpPr/>
          <p:nvPr/>
        </p:nvGrpSpPr>
        <p:grpSpPr>
          <a:xfrm>
            <a:off x="3177103" y="2486977"/>
            <a:ext cx="346104" cy="333499"/>
            <a:chOff x="3955900" y="2984500"/>
            <a:chExt cx="414000" cy="422525"/>
          </a:xfrm>
        </p:grpSpPr>
        <p:sp>
          <p:nvSpPr>
            <p:cNvPr id="236" name="Google Shape;236;p15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5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5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9" name="Google Shape;239;p15"/>
          <p:cNvSpPr/>
          <p:nvPr/>
        </p:nvSpPr>
        <p:spPr>
          <a:xfrm>
            <a:off x="341117" y="3042430"/>
            <a:ext cx="386922" cy="287246"/>
          </a:xfrm>
          <a:custGeom>
            <a:avLst/>
            <a:gdLst/>
            <a:ahLst/>
            <a:cxnLst/>
            <a:rect l="l" t="t" r="r" b="b"/>
            <a:pathLst>
              <a:path w="18513" h="14557" extrusionOk="0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5"/>
          <p:cNvSpPr/>
          <p:nvPr/>
        </p:nvSpPr>
        <p:spPr>
          <a:xfrm>
            <a:off x="4906165" y="2470804"/>
            <a:ext cx="269526" cy="366294"/>
          </a:xfrm>
          <a:custGeom>
            <a:avLst/>
            <a:gdLst/>
            <a:ahLst/>
            <a:cxnLst/>
            <a:rect l="l" t="t" r="r" b="b"/>
            <a:pathLst>
              <a:path w="12896" h="18563" extrusionOk="0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" name="Google Shape;241;p15"/>
          <p:cNvGrpSpPr/>
          <p:nvPr/>
        </p:nvGrpSpPr>
        <p:grpSpPr>
          <a:xfrm>
            <a:off x="5472049" y="2482143"/>
            <a:ext cx="264427" cy="354731"/>
            <a:chOff x="6701050" y="2978375"/>
            <a:chExt cx="316300" cy="449425"/>
          </a:xfrm>
        </p:grpSpPr>
        <p:sp>
          <p:nvSpPr>
            <p:cNvPr id="242" name="Google Shape;242;p15"/>
            <p:cNvSpPr/>
            <p:nvPr/>
          </p:nvSpPr>
          <p:spPr>
            <a:xfrm>
              <a:off x="6701050" y="2978375"/>
              <a:ext cx="316300" cy="78175"/>
            </a:xfrm>
            <a:custGeom>
              <a:avLst/>
              <a:gdLst/>
              <a:ahLst/>
              <a:cxnLst/>
              <a:rect l="l" t="t" r="r" b="b"/>
              <a:pathLst>
                <a:path w="12652" h="3127" extrusionOk="0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5"/>
            <p:cNvSpPr/>
            <p:nvPr/>
          </p:nvSpPr>
          <p:spPr>
            <a:xfrm>
              <a:off x="6713875" y="3068750"/>
              <a:ext cx="290650" cy="359050"/>
            </a:xfrm>
            <a:custGeom>
              <a:avLst/>
              <a:gdLst/>
              <a:ahLst/>
              <a:cxnLst/>
              <a:rect l="l" t="t" r="r" b="b"/>
              <a:pathLst>
                <a:path w="11626" h="14362" extrusionOk="0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4" name="Google Shape;244;p15"/>
          <p:cNvGrpSpPr/>
          <p:nvPr/>
        </p:nvGrpSpPr>
        <p:grpSpPr>
          <a:xfrm>
            <a:off x="907677" y="3066244"/>
            <a:ext cx="376743" cy="239059"/>
            <a:chOff x="1241275" y="3718400"/>
            <a:chExt cx="450650" cy="302875"/>
          </a:xfrm>
        </p:grpSpPr>
        <p:sp>
          <p:nvSpPr>
            <p:cNvPr id="245" name="Google Shape;245;p15"/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l" t="t" r="r" b="b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5"/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l" t="t" r="r" b="b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5"/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l" t="t" r="r" b="b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5"/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l" t="t" r="r" b="b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9" name="Google Shape;249;p15"/>
          <p:cNvGrpSpPr/>
          <p:nvPr/>
        </p:nvGrpSpPr>
        <p:grpSpPr>
          <a:xfrm>
            <a:off x="1476324" y="3047933"/>
            <a:ext cx="366502" cy="276156"/>
            <a:chOff x="1921475" y="3695200"/>
            <a:chExt cx="438400" cy="349875"/>
          </a:xfrm>
        </p:grpSpPr>
        <p:sp>
          <p:nvSpPr>
            <p:cNvPr id="250" name="Google Shape;250;p15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5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5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3" name="Google Shape;253;p15"/>
          <p:cNvGrpSpPr/>
          <p:nvPr/>
        </p:nvGrpSpPr>
        <p:grpSpPr>
          <a:xfrm>
            <a:off x="2043425" y="3043591"/>
            <a:ext cx="359355" cy="284365"/>
            <a:chOff x="2599825" y="3689700"/>
            <a:chExt cx="429850" cy="360275"/>
          </a:xfrm>
        </p:grpSpPr>
        <p:sp>
          <p:nvSpPr>
            <p:cNvPr id="254" name="Google Shape;254;p15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5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" name="Google Shape;256;p15"/>
          <p:cNvGrpSpPr/>
          <p:nvPr/>
        </p:nvGrpSpPr>
        <p:grpSpPr>
          <a:xfrm>
            <a:off x="2624298" y="3014190"/>
            <a:ext cx="324661" cy="320022"/>
            <a:chOff x="3294650" y="3652450"/>
            <a:chExt cx="388350" cy="405450"/>
          </a:xfrm>
        </p:grpSpPr>
        <p:sp>
          <p:nvSpPr>
            <p:cNvPr id="257" name="Google Shape;257;p15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5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5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15"/>
          <p:cNvGrpSpPr/>
          <p:nvPr/>
        </p:nvGrpSpPr>
        <p:grpSpPr>
          <a:xfrm>
            <a:off x="3160780" y="3054681"/>
            <a:ext cx="378750" cy="262186"/>
            <a:chOff x="3936375" y="3703750"/>
            <a:chExt cx="453050" cy="332175"/>
          </a:xfrm>
        </p:grpSpPr>
        <p:sp>
          <p:nvSpPr>
            <p:cNvPr id="261" name="Google Shape;261;p15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5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5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5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5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6" name="Google Shape;266;p15"/>
          <p:cNvGrpSpPr/>
          <p:nvPr/>
        </p:nvGrpSpPr>
        <p:grpSpPr>
          <a:xfrm>
            <a:off x="3724307" y="3054681"/>
            <a:ext cx="378750" cy="262186"/>
            <a:chOff x="4610450" y="3703750"/>
            <a:chExt cx="453050" cy="332175"/>
          </a:xfrm>
        </p:grpSpPr>
        <p:sp>
          <p:nvSpPr>
            <p:cNvPr id="267" name="Google Shape;267;p15"/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l" t="t" r="r" b="b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9" name="Google Shape;269;p15"/>
          <p:cNvGrpSpPr/>
          <p:nvPr/>
        </p:nvGrpSpPr>
        <p:grpSpPr>
          <a:xfrm>
            <a:off x="4301105" y="3028180"/>
            <a:ext cx="352207" cy="315187"/>
            <a:chOff x="5300400" y="3670175"/>
            <a:chExt cx="421300" cy="399325"/>
          </a:xfrm>
        </p:grpSpPr>
        <p:sp>
          <p:nvSpPr>
            <p:cNvPr id="270" name="Google Shape;270;p15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15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5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5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15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5" name="Google Shape;275;p15"/>
          <p:cNvSpPr/>
          <p:nvPr/>
        </p:nvSpPr>
        <p:spPr>
          <a:xfrm>
            <a:off x="4844905" y="3000988"/>
            <a:ext cx="392042" cy="370123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6" name="Google Shape;276;p15"/>
          <p:cNvGrpSpPr/>
          <p:nvPr/>
        </p:nvGrpSpPr>
        <p:grpSpPr>
          <a:xfrm>
            <a:off x="5433258" y="3024313"/>
            <a:ext cx="342008" cy="322922"/>
            <a:chOff x="6654650" y="3665275"/>
            <a:chExt cx="409100" cy="409125"/>
          </a:xfrm>
        </p:grpSpPr>
        <p:sp>
          <p:nvSpPr>
            <p:cNvPr id="277" name="Google Shape;277;p15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5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9" name="Google Shape;279;p15"/>
          <p:cNvGrpSpPr/>
          <p:nvPr/>
        </p:nvGrpSpPr>
        <p:grpSpPr>
          <a:xfrm>
            <a:off x="347222" y="3542863"/>
            <a:ext cx="370599" cy="349916"/>
            <a:chOff x="570875" y="4322250"/>
            <a:chExt cx="443300" cy="443325"/>
          </a:xfrm>
        </p:grpSpPr>
        <p:sp>
          <p:nvSpPr>
            <p:cNvPr id="280" name="Google Shape;280;p15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5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5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5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" name="Google Shape;284;p15"/>
          <p:cNvSpPr/>
          <p:nvPr/>
        </p:nvSpPr>
        <p:spPr>
          <a:xfrm>
            <a:off x="895469" y="3611156"/>
            <a:ext cx="401238" cy="213999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5" name="Google Shape;285;p15"/>
          <p:cNvGrpSpPr/>
          <p:nvPr/>
        </p:nvGrpSpPr>
        <p:grpSpPr>
          <a:xfrm>
            <a:off x="1524812" y="3516856"/>
            <a:ext cx="269526" cy="401931"/>
            <a:chOff x="1979475" y="4289300"/>
            <a:chExt cx="322400" cy="509225"/>
          </a:xfrm>
        </p:grpSpPr>
        <p:sp>
          <p:nvSpPr>
            <p:cNvPr id="286" name="Google Shape;286;p15"/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l" t="t" r="r" b="b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5"/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l" t="t" r="r" b="b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5"/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l" t="t" r="r" b="b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9" name="Google Shape;289;p15"/>
          <p:cNvGrpSpPr/>
          <p:nvPr/>
        </p:nvGrpSpPr>
        <p:grpSpPr>
          <a:xfrm>
            <a:off x="2064346" y="3522144"/>
            <a:ext cx="318014" cy="391355"/>
            <a:chOff x="2624850" y="4296000"/>
            <a:chExt cx="380400" cy="495825"/>
          </a:xfrm>
        </p:grpSpPr>
        <p:sp>
          <p:nvSpPr>
            <p:cNvPr id="290" name="Google Shape;290;p15"/>
            <p:cNvSpPr/>
            <p:nvPr/>
          </p:nvSpPr>
          <p:spPr>
            <a:xfrm>
              <a:off x="2845875" y="4296000"/>
              <a:ext cx="126425" cy="125800"/>
            </a:xfrm>
            <a:custGeom>
              <a:avLst/>
              <a:gdLst/>
              <a:ahLst/>
              <a:cxnLst/>
              <a:rect l="l" t="t" r="r" b="b"/>
              <a:pathLst>
                <a:path w="5057" h="5032" extrusionOk="0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5"/>
            <p:cNvSpPr/>
            <p:nvPr/>
          </p:nvSpPr>
          <p:spPr>
            <a:xfrm>
              <a:off x="2635850" y="4316150"/>
              <a:ext cx="369400" cy="475675"/>
            </a:xfrm>
            <a:custGeom>
              <a:avLst/>
              <a:gdLst/>
              <a:ahLst/>
              <a:cxnLst/>
              <a:rect l="l" t="t" r="r" b="b"/>
              <a:pathLst>
                <a:path w="14776" h="19027" extrusionOk="0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5"/>
            <p:cNvSpPr/>
            <p:nvPr/>
          </p:nvSpPr>
          <p:spPr>
            <a:xfrm>
              <a:off x="2624850" y="4357675"/>
              <a:ext cx="171600" cy="171600"/>
            </a:xfrm>
            <a:custGeom>
              <a:avLst/>
              <a:gdLst/>
              <a:ahLst/>
              <a:cxnLst/>
              <a:rect l="l" t="t" r="r" b="b"/>
              <a:pathLst>
                <a:path w="6864" h="6864" extrusionOk="0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3" name="Google Shape;293;p15"/>
          <p:cNvSpPr/>
          <p:nvPr/>
        </p:nvSpPr>
        <p:spPr>
          <a:xfrm>
            <a:off x="3180302" y="3557656"/>
            <a:ext cx="339959" cy="320989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5"/>
          <p:cNvSpPr/>
          <p:nvPr/>
        </p:nvSpPr>
        <p:spPr>
          <a:xfrm>
            <a:off x="2616754" y="3577904"/>
            <a:ext cx="339959" cy="280497"/>
          </a:xfrm>
          <a:custGeom>
            <a:avLst/>
            <a:gdLst/>
            <a:ahLst/>
            <a:cxnLst/>
            <a:rect l="l" t="t" r="r" b="b"/>
            <a:pathLst>
              <a:path w="16266" h="14215" extrusionOk="0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5"/>
          <p:cNvSpPr/>
          <p:nvPr/>
        </p:nvSpPr>
        <p:spPr>
          <a:xfrm>
            <a:off x="3742304" y="3556216"/>
            <a:ext cx="343053" cy="323870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6" name="Google Shape;296;p15"/>
          <p:cNvGrpSpPr/>
          <p:nvPr/>
        </p:nvGrpSpPr>
        <p:grpSpPr>
          <a:xfrm>
            <a:off x="4280686" y="3560701"/>
            <a:ext cx="393045" cy="314240"/>
            <a:chOff x="5275975" y="4344850"/>
            <a:chExt cx="470150" cy="398125"/>
          </a:xfrm>
        </p:grpSpPr>
        <p:sp>
          <p:nvSpPr>
            <p:cNvPr id="297" name="Google Shape;297;p15"/>
            <p:cNvSpPr/>
            <p:nvPr/>
          </p:nvSpPr>
          <p:spPr>
            <a:xfrm>
              <a:off x="566125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15"/>
            <p:cNvSpPr/>
            <p:nvPr/>
          </p:nvSpPr>
          <p:spPr>
            <a:xfrm>
              <a:off x="529490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5"/>
            <p:cNvSpPr/>
            <p:nvPr/>
          </p:nvSpPr>
          <p:spPr>
            <a:xfrm>
              <a:off x="5275975" y="4344850"/>
              <a:ext cx="470150" cy="334025"/>
            </a:xfrm>
            <a:custGeom>
              <a:avLst/>
              <a:gdLst/>
              <a:ahLst/>
              <a:cxnLst/>
              <a:rect l="l" t="t" r="r" b="b"/>
              <a:pathLst>
                <a:path w="18806" h="13361" extrusionOk="0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0" name="Google Shape;300;p15"/>
          <p:cNvSpPr/>
          <p:nvPr/>
        </p:nvSpPr>
        <p:spPr>
          <a:xfrm>
            <a:off x="4864300" y="3551400"/>
            <a:ext cx="353252" cy="333499"/>
          </a:xfrm>
          <a:custGeom>
            <a:avLst/>
            <a:gdLst/>
            <a:ahLst/>
            <a:cxnLst/>
            <a:rect l="l" t="t" r="r" b="b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1" name="Google Shape;301;p15"/>
          <p:cNvGrpSpPr/>
          <p:nvPr/>
        </p:nvGrpSpPr>
        <p:grpSpPr>
          <a:xfrm>
            <a:off x="5423038" y="3535167"/>
            <a:ext cx="362448" cy="365308"/>
            <a:chOff x="6642425" y="4312500"/>
            <a:chExt cx="433550" cy="462825"/>
          </a:xfrm>
        </p:grpSpPr>
        <p:sp>
          <p:nvSpPr>
            <p:cNvPr id="302" name="Google Shape;302;p15"/>
            <p:cNvSpPr/>
            <p:nvPr/>
          </p:nvSpPr>
          <p:spPr>
            <a:xfrm>
              <a:off x="6642425" y="4687375"/>
              <a:ext cx="433550" cy="39125"/>
            </a:xfrm>
            <a:custGeom>
              <a:avLst/>
              <a:gdLst/>
              <a:ahLst/>
              <a:cxnLst/>
              <a:rect l="l" t="t" r="r" b="b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15"/>
            <p:cNvSpPr/>
            <p:nvPr/>
          </p:nvSpPr>
          <p:spPr>
            <a:xfrm>
              <a:off x="6642425" y="4736225"/>
              <a:ext cx="433550" cy="39100"/>
            </a:xfrm>
            <a:custGeom>
              <a:avLst/>
              <a:gdLst/>
              <a:ahLst/>
              <a:cxnLst/>
              <a:rect l="l" t="t" r="r" b="b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15"/>
            <p:cNvSpPr/>
            <p:nvPr/>
          </p:nvSpPr>
          <p:spPr>
            <a:xfrm>
              <a:off x="6684575" y="4312500"/>
              <a:ext cx="349875" cy="377350"/>
            </a:xfrm>
            <a:custGeom>
              <a:avLst/>
              <a:gdLst/>
              <a:ahLst/>
              <a:cxnLst/>
              <a:rect l="l" t="t" r="r" b="b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15"/>
          <p:cNvSpPr/>
          <p:nvPr/>
        </p:nvSpPr>
        <p:spPr>
          <a:xfrm>
            <a:off x="299775" y="4120599"/>
            <a:ext cx="465527" cy="259305"/>
          </a:xfrm>
          <a:custGeom>
            <a:avLst/>
            <a:gdLst/>
            <a:ahLst/>
            <a:cxnLst/>
            <a:rect l="l" t="t" r="r" b="b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6" name="Google Shape;306;p15"/>
          <p:cNvGrpSpPr/>
          <p:nvPr/>
        </p:nvGrpSpPr>
        <p:grpSpPr>
          <a:xfrm>
            <a:off x="910227" y="4077338"/>
            <a:ext cx="371623" cy="345082"/>
            <a:chOff x="1244325" y="4999400"/>
            <a:chExt cx="444525" cy="437200"/>
          </a:xfrm>
        </p:grpSpPr>
        <p:sp>
          <p:nvSpPr>
            <p:cNvPr id="307" name="Google Shape;307;p15"/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l" t="t" r="r" b="b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15"/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l" t="t" r="r" b="b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15"/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5"/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l" t="t" r="r" b="b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5"/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2" name="Google Shape;312;p15"/>
          <p:cNvGrpSpPr/>
          <p:nvPr/>
        </p:nvGrpSpPr>
        <p:grpSpPr>
          <a:xfrm>
            <a:off x="1506943" y="4066248"/>
            <a:ext cx="305265" cy="367242"/>
            <a:chOff x="1958100" y="4985350"/>
            <a:chExt cx="365150" cy="465275"/>
          </a:xfrm>
        </p:grpSpPr>
        <p:sp>
          <p:nvSpPr>
            <p:cNvPr id="313" name="Google Shape;313;p15"/>
            <p:cNvSpPr/>
            <p:nvPr/>
          </p:nvSpPr>
          <p:spPr>
            <a:xfrm>
              <a:off x="1958100" y="4985350"/>
              <a:ext cx="365150" cy="465275"/>
            </a:xfrm>
            <a:custGeom>
              <a:avLst/>
              <a:gdLst/>
              <a:ahLst/>
              <a:cxnLst/>
              <a:rect l="l" t="t" r="r" b="b"/>
              <a:pathLst>
                <a:path w="14606" h="18611" extrusionOk="0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5"/>
            <p:cNvSpPr/>
            <p:nvPr/>
          </p:nvSpPr>
          <p:spPr>
            <a:xfrm>
              <a:off x="1977625" y="5237525"/>
              <a:ext cx="113600" cy="213100"/>
            </a:xfrm>
            <a:custGeom>
              <a:avLst/>
              <a:gdLst/>
              <a:ahLst/>
              <a:cxnLst/>
              <a:rect l="l" t="t" r="r" b="b"/>
              <a:pathLst>
                <a:path w="4544" h="8524" extrusionOk="0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5"/>
            <p:cNvSpPr/>
            <p:nvPr/>
          </p:nvSpPr>
          <p:spPr>
            <a:xfrm>
              <a:off x="2190125" y="5237525"/>
              <a:ext cx="113575" cy="213100"/>
            </a:xfrm>
            <a:custGeom>
              <a:avLst/>
              <a:gdLst/>
              <a:ahLst/>
              <a:cxnLst/>
              <a:rect l="l" t="t" r="r" b="b"/>
              <a:pathLst>
                <a:path w="4543" h="8524" extrusionOk="0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6" name="Google Shape;316;p15"/>
          <p:cNvGrpSpPr/>
          <p:nvPr/>
        </p:nvGrpSpPr>
        <p:grpSpPr>
          <a:xfrm>
            <a:off x="2048002" y="4080219"/>
            <a:ext cx="350200" cy="339774"/>
            <a:chOff x="2605300" y="5003050"/>
            <a:chExt cx="418900" cy="430475"/>
          </a:xfrm>
        </p:grpSpPr>
        <p:sp>
          <p:nvSpPr>
            <p:cNvPr id="317" name="Google Shape;317;p15"/>
            <p:cNvSpPr/>
            <p:nvPr/>
          </p:nvSpPr>
          <p:spPr>
            <a:xfrm>
              <a:off x="2820225" y="5222250"/>
              <a:ext cx="202750" cy="211275"/>
            </a:xfrm>
            <a:custGeom>
              <a:avLst/>
              <a:gdLst/>
              <a:ahLst/>
              <a:cxnLst/>
              <a:rect l="l" t="t" r="r" b="b"/>
              <a:pathLst>
                <a:path w="8110" h="8451" extrusionOk="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5"/>
            <p:cNvSpPr/>
            <p:nvPr/>
          </p:nvSpPr>
          <p:spPr>
            <a:xfrm>
              <a:off x="2606525" y="5003050"/>
              <a:ext cx="203975" cy="208225"/>
            </a:xfrm>
            <a:custGeom>
              <a:avLst/>
              <a:gdLst/>
              <a:ahLst/>
              <a:cxnLst/>
              <a:rect l="l" t="t" r="r" b="b"/>
              <a:pathLst>
                <a:path w="8159" h="8329" extrusionOk="0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5"/>
            <p:cNvSpPr/>
            <p:nvPr/>
          </p:nvSpPr>
          <p:spPr>
            <a:xfrm>
              <a:off x="2605300" y="5008550"/>
              <a:ext cx="418900" cy="418875"/>
            </a:xfrm>
            <a:custGeom>
              <a:avLst/>
              <a:gdLst/>
              <a:ahLst/>
              <a:cxnLst/>
              <a:rect l="l" t="t" r="r" b="b"/>
              <a:pathLst>
                <a:path w="16756" h="16755" extrusionOk="0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0" name="Google Shape;320;p15"/>
          <p:cNvGrpSpPr/>
          <p:nvPr/>
        </p:nvGrpSpPr>
        <p:grpSpPr>
          <a:xfrm>
            <a:off x="2577336" y="4087460"/>
            <a:ext cx="418585" cy="324836"/>
            <a:chOff x="3238475" y="5012225"/>
            <a:chExt cx="500700" cy="411550"/>
          </a:xfrm>
        </p:grpSpPr>
        <p:sp>
          <p:nvSpPr>
            <p:cNvPr id="321" name="Google Shape;321;p15"/>
            <p:cNvSpPr/>
            <p:nvPr/>
          </p:nvSpPr>
          <p:spPr>
            <a:xfrm>
              <a:off x="3238475" y="5315050"/>
              <a:ext cx="500700" cy="108725"/>
            </a:xfrm>
            <a:custGeom>
              <a:avLst/>
              <a:gdLst/>
              <a:ahLst/>
              <a:cxnLst/>
              <a:rect l="l" t="t" r="r" b="b"/>
              <a:pathLst>
                <a:path w="20028" h="4349" extrusionOk="0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5"/>
            <p:cNvSpPr/>
            <p:nvPr/>
          </p:nvSpPr>
          <p:spPr>
            <a:xfrm>
              <a:off x="3282450" y="5160575"/>
              <a:ext cx="412750" cy="140475"/>
            </a:xfrm>
            <a:custGeom>
              <a:avLst/>
              <a:gdLst/>
              <a:ahLst/>
              <a:cxnLst/>
              <a:rect l="l" t="t" r="r" b="b"/>
              <a:pathLst>
                <a:path w="16510" h="5619" extrusionOk="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5"/>
            <p:cNvSpPr/>
            <p:nvPr/>
          </p:nvSpPr>
          <p:spPr>
            <a:xfrm>
              <a:off x="3473550" y="5012225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5"/>
            <p:cNvSpPr/>
            <p:nvPr/>
          </p:nvSpPr>
          <p:spPr>
            <a:xfrm>
              <a:off x="3429575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5"/>
            <p:cNvSpPr/>
            <p:nvPr/>
          </p:nvSpPr>
          <p:spPr>
            <a:xfrm>
              <a:off x="3516900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6" name="Google Shape;326;p15"/>
          <p:cNvGrpSpPr/>
          <p:nvPr/>
        </p:nvGrpSpPr>
        <p:grpSpPr>
          <a:xfrm>
            <a:off x="3683970" y="4052751"/>
            <a:ext cx="459424" cy="394236"/>
            <a:chOff x="4562200" y="4968250"/>
            <a:chExt cx="549550" cy="499475"/>
          </a:xfrm>
        </p:grpSpPr>
        <p:sp>
          <p:nvSpPr>
            <p:cNvPr id="327" name="Google Shape;327;p15"/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" name="Google Shape;328;p15"/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" name="Google Shape;329;p15"/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5"/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5"/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2" name="Google Shape;332;p15"/>
          <p:cNvGrpSpPr/>
          <p:nvPr/>
        </p:nvGrpSpPr>
        <p:grpSpPr>
          <a:xfrm>
            <a:off x="3190897" y="4074930"/>
            <a:ext cx="318516" cy="349403"/>
            <a:chOff x="3972400" y="4996350"/>
            <a:chExt cx="381000" cy="442675"/>
          </a:xfrm>
        </p:grpSpPr>
        <p:sp>
          <p:nvSpPr>
            <p:cNvPr id="333" name="Google Shape;333;p15"/>
            <p:cNvSpPr/>
            <p:nvPr/>
          </p:nvSpPr>
          <p:spPr>
            <a:xfrm>
              <a:off x="4157400" y="4996350"/>
              <a:ext cx="86725" cy="103200"/>
            </a:xfrm>
            <a:custGeom>
              <a:avLst/>
              <a:gdLst/>
              <a:ahLst/>
              <a:cxnLst/>
              <a:rect l="l" t="t" r="r" b="b"/>
              <a:pathLst>
                <a:path w="3469" h="4128" extrusionOk="0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5"/>
            <p:cNvSpPr/>
            <p:nvPr/>
          </p:nvSpPr>
          <p:spPr>
            <a:xfrm>
              <a:off x="3972400" y="5048250"/>
              <a:ext cx="381000" cy="390775"/>
            </a:xfrm>
            <a:custGeom>
              <a:avLst/>
              <a:gdLst/>
              <a:ahLst/>
              <a:cxnLst/>
              <a:rect l="l" t="t" r="r" b="b"/>
              <a:pathLst>
                <a:path w="15240" h="15631" extrusionOk="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5" name="Google Shape;335;p15"/>
          <p:cNvGrpSpPr/>
          <p:nvPr/>
        </p:nvGrpSpPr>
        <p:grpSpPr>
          <a:xfrm>
            <a:off x="4251593" y="4045529"/>
            <a:ext cx="451252" cy="408680"/>
            <a:chOff x="5241175" y="4959100"/>
            <a:chExt cx="539775" cy="517775"/>
          </a:xfrm>
        </p:grpSpPr>
        <p:sp>
          <p:nvSpPr>
            <p:cNvPr id="336" name="Google Shape;336;p15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" name="Google Shape;337;p15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" name="Google Shape;338;p15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15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15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5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42" name="Google Shape;342;p15"/>
          <p:cNvSpPr/>
          <p:nvPr/>
        </p:nvSpPr>
        <p:spPr>
          <a:xfrm>
            <a:off x="4842355" y="4146629"/>
            <a:ext cx="397142" cy="207250"/>
          </a:xfrm>
          <a:custGeom>
            <a:avLst/>
            <a:gdLst/>
            <a:ahLst/>
            <a:cxnLst/>
            <a:rect l="l" t="t" r="r" b="b"/>
            <a:pathLst>
              <a:path w="19002" h="10503" extrusionOk="0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43" name="Google Shape;343;p15"/>
          <p:cNvGrpSpPr/>
          <p:nvPr/>
        </p:nvGrpSpPr>
        <p:grpSpPr>
          <a:xfrm>
            <a:off x="5458777" y="4106246"/>
            <a:ext cx="289444" cy="314240"/>
            <a:chOff x="6685175" y="5036025"/>
            <a:chExt cx="346225" cy="398125"/>
          </a:xfrm>
        </p:grpSpPr>
        <p:sp>
          <p:nvSpPr>
            <p:cNvPr id="344" name="Google Shape;344;p15"/>
            <p:cNvSpPr/>
            <p:nvPr/>
          </p:nvSpPr>
          <p:spPr>
            <a:xfrm>
              <a:off x="6743800" y="5036025"/>
              <a:ext cx="105650" cy="147775"/>
            </a:xfrm>
            <a:custGeom>
              <a:avLst/>
              <a:gdLst/>
              <a:ahLst/>
              <a:cxnLst/>
              <a:rect l="l" t="t" r="r" b="b"/>
              <a:pathLst>
                <a:path w="4226" h="5911" extrusionOk="0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5"/>
            <p:cNvSpPr/>
            <p:nvPr/>
          </p:nvSpPr>
          <p:spPr>
            <a:xfrm>
              <a:off x="6685175" y="5152025"/>
              <a:ext cx="84275" cy="117275"/>
            </a:xfrm>
            <a:custGeom>
              <a:avLst/>
              <a:gdLst/>
              <a:ahLst/>
              <a:cxnLst/>
              <a:rect l="l" t="t" r="r" b="b"/>
              <a:pathLst>
                <a:path w="3371" h="4691" extrusionOk="0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5"/>
            <p:cNvSpPr/>
            <p:nvPr/>
          </p:nvSpPr>
          <p:spPr>
            <a:xfrm>
              <a:off x="6871400" y="5038475"/>
              <a:ext cx="105650" cy="145325"/>
            </a:xfrm>
            <a:custGeom>
              <a:avLst/>
              <a:gdLst/>
              <a:ahLst/>
              <a:cxnLst/>
              <a:rect l="l" t="t" r="r" b="b"/>
              <a:pathLst>
                <a:path w="4226" h="5813" extrusionOk="0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5"/>
            <p:cNvSpPr/>
            <p:nvPr/>
          </p:nvSpPr>
          <p:spPr>
            <a:xfrm>
              <a:off x="6944050" y="5155700"/>
              <a:ext cx="87350" cy="116025"/>
            </a:xfrm>
            <a:custGeom>
              <a:avLst/>
              <a:gdLst/>
              <a:ahLst/>
              <a:cxnLst/>
              <a:rect l="l" t="t" r="r" b="b"/>
              <a:pathLst>
                <a:path w="3494" h="4641" extrusionOk="0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5"/>
            <p:cNvSpPr/>
            <p:nvPr/>
          </p:nvSpPr>
          <p:spPr>
            <a:xfrm>
              <a:off x="6727300" y="5185625"/>
              <a:ext cx="263800" cy="248525"/>
            </a:xfrm>
            <a:custGeom>
              <a:avLst/>
              <a:gdLst/>
              <a:ahLst/>
              <a:cxnLst/>
              <a:rect l="l" t="t" r="r" b="b"/>
              <a:pathLst>
                <a:path w="10552" h="9941" extrusionOk="0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9" name="Google Shape;349;p15"/>
          <p:cNvGrpSpPr/>
          <p:nvPr/>
        </p:nvGrpSpPr>
        <p:grpSpPr>
          <a:xfrm>
            <a:off x="6359617" y="1768968"/>
            <a:ext cx="432570" cy="397882"/>
            <a:chOff x="5926225" y="921350"/>
            <a:chExt cx="517800" cy="504350"/>
          </a:xfrm>
        </p:grpSpPr>
        <p:sp>
          <p:nvSpPr>
            <p:cNvPr id="350" name="Google Shape;350;p15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1C232"/>
                </a:solidFill>
              </a:endParaRPr>
            </a:p>
          </p:txBody>
        </p:sp>
        <p:sp>
          <p:nvSpPr>
            <p:cNvPr id="351" name="Google Shape;351;p15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F1C232"/>
                </a:solidFill>
              </a:endParaRPr>
            </a:p>
          </p:txBody>
        </p:sp>
      </p:grpSp>
      <p:sp>
        <p:nvSpPr>
          <p:cNvPr id="352" name="Google Shape;352;p15"/>
          <p:cNvSpPr/>
          <p:nvPr/>
        </p:nvSpPr>
        <p:spPr>
          <a:xfrm>
            <a:off x="6553537" y="1991739"/>
            <a:ext cx="400950" cy="213891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3" name="Google Shape;353;p15"/>
          <p:cNvGrpSpPr/>
          <p:nvPr/>
        </p:nvGrpSpPr>
        <p:grpSpPr>
          <a:xfrm>
            <a:off x="7244605" y="1749499"/>
            <a:ext cx="432570" cy="397882"/>
            <a:chOff x="5926225" y="921350"/>
            <a:chExt cx="517800" cy="504350"/>
          </a:xfrm>
        </p:grpSpPr>
        <p:sp>
          <p:nvSpPr>
            <p:cNvPr id="354" name="Google Shape;354;p15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FF00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5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FF00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6" name="Google Shape;356;p15"/>
          <p:cNvSpPr/>
          <p:nvPr/>
        </p:nvSpPr>
        <p:spPr>
          <a:xfrm>
            <a:off x="7438525" y="1972271"/>
            <a:ext cx="400950" cy="213891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w="381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7" name="Google Shape;357;p15"/>
          <p:cNvGrpSpPr/>
          <p:nvPr/>
        </p:nvGrpSpPr>
        <p:grpSpPr>
          <a:xfrm>
            <a:off x="6359885" y="2456592"/>
            <a:ext cx="1075937" cy="989484"/>
            <a:chOff x="5926225" y="921350"/>
            <a:chExt cx="517800" cy="504350"/>
          </a:xfrm>
        </p:grpSpPr>
        <p:sp>
          <p:nvSpPr>
            <p:cNvPr id="358" name="Google Shape;358;p15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FF00"/>
            </a:solidFill>
            <a:ln w="28575" cap="flat" cmpd="sng">
              <a:solidFill>
                <a:srgbClr val="000000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5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FF00"/>
            </a:solidFill>
            <a:ln w="28575" cap="flat" cmpd="sng">
              <a:solidFill>
                <a:srgbClr val="000000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0" name="Google Shape;360;p15"/>
          <p:cNvSpPr/>
          <p:nvPr/>
        </p:nvSpPr>
        <p:spPr>
          <a:xfrm>
            <a:off x="6842198" y="3010960"/>
            <a:ext cx="997288" cy="531920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15"/>
          <p:cNvSpPr txBox="1"/>
          <p:nvPr/>
        </p:nvSpPr>
        <p:spPr>
          <a:xfrm>
            <a:off x="6248575" y="290700"/>
            <a:ext cx="2592000" cy="14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 b="1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SlidesCarnival icons are editable shapes</a:t>
            </a:r>
            <a:r>
              <a:rPr lang="en-US" sz="9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. </a:t>
            </a: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This means that you can:</a:t>
            </a: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Lato"/>
              <a:buChar char="●"/>
            </a:pPr>
            <a:r>
              <a:rPr lang="en-US" sz="9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Resize them without losing quality.</a:t>
            </a: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Lato"/>
              <a:buChar char="●"/>
            </a:pPr>
            <a:r>
              <a:rPr lang="en-US" sz="9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Change fill color and opacity.</a:t>
            </a: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900"/>
              <a:buFont typeface="Lato"/>
              <a:buChar char="●"/>
            </a:pPr>
            <a:r>
              <a:rPr lang="en-US" sz="9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Change line color, width and style.</a:t>
            </a: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Isn’t that nice? :)</a:t>
            </a: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Examples:</a:t>
            </a: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line">
  <p:cSld name="TITLE_AND_BODY_1_1"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4" name="Google Shape;364;p16"/>
          <p:cNvSpPr/>
          <p:nvPr/>
        </p:nvSpPr>
        <p:spPr>
          <a:xfrm rot="-5400000">
            <a:off x="-2542200" y="2498438"/>
            <a:ext cx="5168400" cy="1479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line 1">
  <p:cSld name="TITLE_AND_BODY_1_2"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67" name="Google Shape;367;p17"/>
          <p:cNvSpPr/>
          <p:nvPr/>
        </p:nvSpPr>
        <p:spPr>
          <a:xfrm rot="-5400000">
            <a:off x="-2542200" y="2498438"/>
            <a:ext cx="5168400" cy="1479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ith line 2">
  <p:cSld name="TITLE_AND_BODY_1_3"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70" name="Google Shape;370;p18"/>
          <p:cNvSpPr/>
          <p:nvPr/>
        </p:nvSpPr>
        <p:spPr>
          <a:xfrm rot="-5400000">
            <a:off x="-2542200" y="2498438"/>
            <a:ext cx="5168400" cy="1479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3" name="Google Shape;373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74" name="Google Shape;374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 1">
  <p:cSld name="TITLE_1_1_2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100" y="-9750"/>
            <a:ext cx="9144000" cy="7017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455125" y="341963"/>
            <a:ext cx="7322700" cy="597300"/>
          </a:xfrm>
          <a:prstGeom prst="rect">
            <a:avLst/>
          </a:prstGeom>
          <a:solidFill>
            <a:srgbClr val="1A7FC3"/>
          </a:solidFill>
          <a:ln w="19050" cap="flat" cmpd="sng">
            <a:solidFill>
              <a:srgbClr val="F0B4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1" name="Google Shape;21;p3"/>
          <p:cNvSpPr txBox="1"/>
          <p:nvPr/>
        </p:nvSpPr>
        <p:spPr>
          <a:xfrm>
            <a:off x="588900" y="400613"/>
            <a:ext cx="6846300" cy="54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>
              <a:solidFill>
                <a:srgbClr val="FFFFFF"/>
              </a:solidFill>
              <a:latin typeface="Bitter"/>
              <a:ea typeface="Bitter"/>
              <a:cs typeface="Bitter"/>
              <a:sym typeface="Bitter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subTitle" idx="1"/>
          </p:nvPr>
        </p:nvSpPr>
        <p:spPr>
          <a:xfrm>
            <a:off x="541675" y="408275"/>
            <a:ext cx="7149600" cy="4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2"/>
          </p:nvPr>
        </p:nvSpPr>
        <p:spPr>
          <a:xfrm>
            <a:off x="311700" y="960675"/>
            <a:ext cx="8520600" cy="36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Slide 2">
  <p:cSld name="TITLE_AND_BODY_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 rot="-5400000">
            <a:off x="-2542200" y="2498438"/>
            <a:ext cx="5168400" cy="1479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311700" y="960675"/>
            <a:ext cx="8520600" cy="360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title"/>
          </p:nvPr>
        </p:nvSpPr>
        <p:spPr>
          <a:xfrm>
            <a:off x="311700" y="8423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B4B7F"/>
              </a:buClr>
              <a:buSzPts val="2800"/>
              <a:buFont typeface="Cabin"/>
              <a:buNone/>
              <a:defRPr>
                <a:solidFill>
                  <a:srgbClr val="0B4B7F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ansition Slide">
  <p:cSld name="TITLE_ONLY_1_1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0" y="0"/>
            <a:ext cx="5895000" cy="51435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1348075" y="2956931"/>
            <a:ext cx="41085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4000" b="1">
                <a:solidFill>
                  <a:srgbClr val="FFFFFF"/>
                </a:solidFill>
                <a:latin typeface="Cabin"/>
                <a:ea typeface="Cabin"/>
                <a:cs typeface="Cabin"/>
                <a:sym typeface="Cabin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ubTitle" idx="1"/>
          </p:nvPr>
        </p:nvSpPr>
        <p:spPr>
          <a:xfrm>
            <a:off x="6141200" y="3411281"/>
            <a:ext cx="2225400" cy="1131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33" name="Google Shape;33;p5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118475"/>
            <a:ext cx="1421606" cy="2128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cept">
  <p:cSld name="SECTION_TITLE_AND_DESCRI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/>
          <p:nvPr/>
        </p:nvSpPr>
        <p:spPr>
          <a:xfrm>
            <a:off x="4629425" y="-131"/>
            <a:ext cx="4514700" cy="51435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B4B7F"/>
              </a:buClr>
              <a:buSzPts val="4200"/>
              <a:buNone/>
              <a:defRPr sz="4200">
                <a:solidFill>
                  <a:srgbClr val="0B4B7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2100"/>
              <a:buNone/>
              <a:defRPr sz="2100">
                <a:solidFill>
                  <a:srgbClr val="2185C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  <a:defRPr>
                <a:solidFill>
                  <a:srgbClr val="FFFFFF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cept 2">
  <p:cSld name="SECTION_TITLE_AND_DESCRIPTION_1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/>
          <p:nvPr/>
        </p:nvSpPr>
        <p:spPr>
          <a:xfrm>
            <a:off x="4629425" y="-131"/>
            <a:ext cx="4514700" cy="51435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B4B7F"/>
              </a:buClr>
              <a:buSzPts val="4200"/>
              <a:buNone/>
              <a:defRPr sz="4200">
                <a:solidFill>
                  <a:srgbClr val="0B4B7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2100"/>
              <a:buNone/>
              <a:defRPr sz="2100">
                <a:solidFill>
                  <a:srgbClr val="2185C5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Char char="●"/>
              <a:defRPr>
                <a:solidFill>
                  <a:srgbClr val="FFFFFF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>
                <a:solidFill>
                  <a:srgbClr val="FFFFFF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>
                <a:solidFill>
                  <a:srgbClr val="FFFFFF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rgbClr val="FFFFFF"/>
              </a:buClr>
              <a:buSzPts val="1400"/>
              <a:buChar char="■"/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B4B7F"/>
              </a:buClr>
              <a:buSzPts val="12000"/>
              <a:buNone/>
              <a:defRPr sz="12000">
                <a:solidFill>
                  <a:srgbClr val="0B4B7F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8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/>
          <p:nvPr/>
        </p:nvSpPr>
        <p:spPr>
          <a:xfrm>
            <a:off x="3713250" y="2933063"/>
            <a:ext cx="1717500" cy="879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losing Slide">
  <p:cSld name="BIG_NUMBER_1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/>
          <p:nvPr/>
        </p:nvSpPr>
        <p:spPr>
          <a:xfrm>
            <a:off x="3713250" y="4305206"/>
            <a:ext cx="1717500" cy="87900"/>
          </a:xfrm>
          <a:prstGeom prst="rect">
            <a:avLst/>
          </a:prstGeom>
          <a:solidFill>
            <a:srgbClr val="0B4B7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9"/>
          <p:cNvSpPr/>
          <p:nvPr/>
        </p:nvSpPr>
        <p:spPr>
          <a:xfrm rot="10800000">
            <a:off x="-50" y="5027100"/>
            <a:ext cx="9158400" cy="116400"/>
          </a:xfrm>
          <a:prstGeom prst="rect">
            <a:avLst/>
          </a:prstGeom>
          <a:solidFill>
            <a:srgbClr val="F0B41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1123450" y="4497581"/>
            <a:ext cx="6879300" cy="45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2400"/>
            </a:lvl1pPr>
            <a:lvl2pPr lvl="1" rtl="0"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pic>
        <p:nvPicPr>
          <p:cNvPr id="53" name="Google Shape;5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07500" y="2906500"/>
            <a:ext cx="1111200" cy="11112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itter"/>
              <a:buNone/>
              <a:defRPr sz="2800">
                <a:solidFill>
                  <a:schemeClr val="dk1"/>
                </a:solidFill>
                <a:latin typeface="Bitter"/>
                <a:ea typeface="Bitter"/>
                <a:cs typeface="Bitter"/>
                <a:sym typeface="Bitter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●"/>
              <a:defRPr sz="1800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○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■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●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○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■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●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○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Cabin"/>
              <a:buChar char="■"/>
              <a:defRPr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mc:AlternateContent xmlns:mc="http://schemas.openxmlformats.org/markup-compatibility/2006" xmlns:p14="http://schemas.microsoft.com/office/powerpoint/2010/main">
    <mc:Choice Requires="p14">
      <p:transition spd="slow" p14:dur="1200">
        <p:fade thruBlk="1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0"/>
          <p:cNvSpPr txBox="1">
            <a:spLocks noGrp="1"/>
          </p:cNvSpPr>
          <p:nvPr>
            <p:ph type="title"/>
          </p:nvPr>
        </p:nvSpPr>
        <p:spPr>
          <a:xfrm>
            <a:off x="508700" y="2296175"/>
            <a:ext cx="8239800" cy="111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Elementary ELA Curriculum </a:t>
            </a:r>
            <a:endParaRPr i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300" i="1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i="1" dirty="0"/>
              <a:t>November, 2023</a:t>
            </a:r>
            <a:endParaRPr sz="23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9"/>
          <p:cNvSpPr txBox="1"/>
          <p:nvPr/>
        </p:nvSpPr>
        <p:spPr>
          <a:xfrm>
            <a:off x="2768700" y="1388125"/>
            <a:ext cx="3606600" cy="11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rgbClr val="0B5394"/>
                </a:solidFill>
                <a:latin typeface="Great Vibes"/>
                <a:ea typeface="Great Vibes"/>
                <a:cs typeface="Great Vibes"/>
                <a:sym typeface="Great Vibes"/>
              </a:rPr>
              <a:t>Thank You</a:t>
            </a:r>
            <a:endParaRPr sz="6000">
              <a:solidFill>
                <a:srgbClr val="0B5394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5D28AC-DB60-322D-05EE-DD0C5AF156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1700" y="-572700"/>
            <a:ext cx="8520600" cy="572700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/>
              <a:t>Thank you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1"/>
          <p:cNvSpPr txBox="1">
            <a:spLocks noGrp="1"/>
          </p:cNvSpPr>
          <p:nvPr>
            <p:ph type="subTitle" idx="1"/>
          </p:nvPr>
        </p:nvSpPr>
        <p:spPr>
          <a:xfrm>
            <a:off x="760225" y="1514700"/>
            <a:ext cx="4523400" cy="2879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Select an elementary ELA curriculum that supports the evidence-based teaching of English Language Arts standards in grades K-6 for implementation in SY24</a:t>
            </a:r>
            <a:endParaRPr sz="1800">
              <a:solidFill>
                <a:srgbClr val="FFFFFF"/>
              </a:solidFill>
            </a:endParaRPr>
          </a:p>
          <a:p>
            <a:pPr marL="457200" lvl="0" indent="0" algn="l" rtl="0">
              <a:spcBef>
                <a:spcPts val="1000"/>
              </a:spcBef>
              <a:spcAft>
                <a:spcPts val="1000"/>
              </a:spcAft>
              <a:buNone/>
            </a:pPr>
            <a:endParaRPr sz="1800">
              <a:solidFill>
                <a:srgbClr val="FFFFFF"/>
              </a:solidFill>
            </a:endParaRPr>
          </a:p>
        </p:txBody>
      </p:sp>
      <p:pic>
        <p:nvPicPr>
          <p:cNvPr id="385" name="Google Shape;385;p21" descr="Worcester Public Schools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28650" y="1129275"/>
            <a:ext cx="2992499" cy="3116540"/>
          </a:xfrm>
          <a:prstGeom prst="rect">
            <a:avLst/>
          </a:prstGeom>
          <a:noFill/>
          <a:ln>
            <a:noFill/>
          </a:ln>
        </p:spPr>
      </p:pic>
      <p:sp>
        <p:nvSpPr>
          <p:cNvPr id="386" name="Google Shape;386;p21"/>
          <p:cNvSpPr txBox="1"/>
          <p:nvPr/>
        </p:nvSpPr>
        <p:spPr>
          <a:xfrm>
            <a:off x="2036700" y="405975"/>
            <a:ext cx="2476800" cy="12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Desired Outcome</a:t>
            </a:r>
            <a:endParaRPr sz="35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0FCE6AA-7E25-AE2C-EE48-A191DBBEE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8075" y="5143500"/>
            <a:ext cx="4108500" cy="1473600"/>
          </a:xfr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/>
              <a:t>Desired Outcome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2"/>
          <p:cNvSpPr txBox="1">
            <a:spLocks noGrp="1"/>
          </p:cNvSpPr>
          <p:nvPr>
            <p:ph type="body" idx="1"/>
          </p:nvPr>
        </p:nvSpPr>
        <p:spPr>
          <a:xfrm>
            <a:off x="311700" y="1028700"/>
            <a:ext cx="4855200" cy="37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WPS teacher feedback survey in May 2022 about current curricular materials indicated gaps with current curriculum (i.e., Fountas &amp; Pinnell Classroom)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Current curriculum “Does Not Meet Expectations” on EdReports</a:t>
            </a:r>
            <a:endParaRPr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>
                <a:solidFill>
                  <a:schemeClr val="dk1"/>
                </a:solidFill>
              </a:rPr>
              <a:t>MCAS ELA performance reflects low performance in 2021 and 2022; not recovering since COVID</a:t>
            </a:r>
            <a:endParaRPr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392" name="Google Shape;392;p22"/>
          <p:cNvSpPr txBox="1">
            <a:spLocks noGrp="1"/>
          </p:cNvSpPr>
          <p:nvPr>
            <p:ph type="title"/>
          </p:nvPr>
        </p:nvSpPr>
        <p:spPr>
          <a:xfrm>
            <a:off x="311700" y="8423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Urgency for New ELA Curriculum Program </a:t>
            </a:r>
            <a:endParaRPr/>
          </a:p>
        </p:txBody>
      </p:sp>
      <p:pic>
        <p:nvPicPr>
          <p:cNvPr id="393" name="Google Shape;393;p22" descr="Curriculum coverpa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66900" y="1175259"/>
            <a:ext cx="3812475" cy="27929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23"/>
          <p:cNvSpPr txBox="1">
            <a:spLocks noGrp="1"/>
          </p:cNvSpPr>
          <p:nvPr>
            <p:ph type="title"/>
          </p:nvPr>
        </p:nvSpPr>
        <p:spPr>
          <a:xfrm>
            <a:off x="311700" y="8423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Initial Program Overview</a:t>
            </a:r>
            <a:endParaRPr dirty="0"/>
          </a:p>
        </p:txBody>
      </p:sp>
      <p:graphicFrame>
        <p:nvGraphicFramePr>
          <p:cNvPr id="399" name="Google Shape;399;p23"/>
          <p:cNvGraphicFramePr/>
          <p:nvPr>
            <p:extLst>
              <p:ext uri="{D42A27DB-BD31-4B8C-83A1-F6EECF244321}">
                <p14:modId xmlns:p14="http://schemas.microsoft.com/office/powerpoint/2010/main" val="2581785478"/>
              </p:ext>
            </p:extLst>
          </p:nvPr>
        </p:nvGraphicFramePr>
        <p:xfrm>
          <a:off x="765175" y="1041950"/>
          <a:ext cx="7449450" cy="3274875"/>
        </p:xfrm>
        <a:graphic>
          <a:graphicData uri="http://schemas.openxmlformats.org/drawingml/2006/table">
            <a:tbl>
              <a:tblPr firstRow="1">
                <a:noFill/>
                <a:tableStyleId>{A7943F67-7082-4369-A521-451ADADB86DB}</a:tableStyleId>
              </a:tblPr>
              <a:tblGrid>
                <a:gridCol w="7449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68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All elementary staff were invited to an open review of the following programs that “Meet Expectations” on </a:t>
                      </a:r>
                      <a:r>
                        <a:rPr lang="en-US" sz="2000" b="1" dirty="0" err="1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EdReports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.</a:t>
                      </a:r>
                      <a:endParaRPr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AA8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8000">
                <a:tc>
                  <a:txBody>
                    <a:bodyPr/>
                    <a:lstStyle/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American Reading Company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Core Knowledge Language Arts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EL Education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Into Reading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 err="1">
                          <a:latin typeface="Cabin"/>
                          <a:ea typeface="Cabin"/>
                          <a:cs typeface="Cabin"/>
                          <a:sym typeface="Cabin"/>
                        </a:rPr>
                        <a:t>myView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Wit &amp; Wisdom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Wonders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4"/>
          <p:cNvSpPr txBox="1">
            <a:spLocks noGrp="1"/>
          </p:cNvSpPr>
          <p:nvPr>
            <p:ph type="title"/>
          </p:nvPr>
        </p:nvSpPr>
        <p:spPr>
          <a:xfrm>
            <a:off x="311700" y="8423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Initial Program Overview - Pilot Program Selection</a:t>
            </a:r>
            <a:endParaRPr dirty="0"/>
          </a:p>
        </p:txBody>
      </p:sp>
      <p:sp>
        <p:nvSpPr>
          <p:cNvPr id="405" name="Google Shape;405;p24"/>
          <p:cNvSpPr txBox="1"/>
          <p:nvPr/>
        </p:nvSpPr>
        <p:spPr>
          <a:xfrm>
            <a:off x="385750" y="736450"/>
            <a:ext cx="4629300" cy="391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Staff were asked to give feedback on the following criteria: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Curriculum alignment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Systematic and explicit phonics instruction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Content skills and understanding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Universal Design for Learning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Multilingual supports strategically embedded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Special Education supports and scaffolds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Culturally Responsive Pedagogy</a:t>
            </a:r>
            <a:endParaRPr sz="1800">
              <a:latin typeface="Cabin"/>
              <a:ea typeface="Cabin"/>
              <a:cs typeface="Cabin"/>
              <a:sym typeface="Cabin"/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Font typeface="Cabin"/>
              <a:buChar char="●"/>
            </a:pPr>
            <a:r>
              <a:rPr lang="en-US" sz="1800">
                <a:latin typeface="Cabin"/>
                <a:ea typeface="Cabin"/>
                <a:cs typeface="Cabin"/>
                <a:sym typeface="Cabin"/>
              </a:rPr>
              <a:t>Quality of formative and summative assessments</a:t>
            </a:r>
            <a:endParaRPr sz="1800" b="1">
              <a:solidFill>
                <a:srgbClr val="2185C5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graphicFrame>
        <p:nvGraphicFramePr>
          <p:cNvPr id="406" name="Google Shape;406;p24"/>
          <p:cNvGraphicFramePr/>
          <p:nvPr>
            <p:extLst>
              <p:ext uri="{D42A27DB-BD31-4B8C-83A1-F6EECF244321}">
                <p14:modId xmlns:p14="http://schemas.microsoft.com/office/powerpoint/2010/main" val="4063181630"/>
              </p:ext>
            </p:extLst>
          </p:nvPr>
        </p:nvGraphicFramePr>
        <p:xfrm>
          <a:off x="5175875" y="1104975"/>
          <a:ext cx="3656425" cy="2730322"/>
        </p:xfrm>
        <a:graphic>
          <a:graphicData uri="http://schemas.openxmlformats.org/drawingml/2006/table">
            <a:tbl>
              <a:tblPr firstRow="1">
                <a:noFill/>
                <a:tableStyleId>{A7943F67-7082-4369-A521-451ADADB86DB}</a:tableStyleId>
              </a:tblPr>
              <a:tblGrid>
                <a:gridCol w="3656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17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Programs selected </a:t>
                      </a:r>
                      <a:endParaRPr sz="2400" b="1" dirty="0">
                        <a:solidFill>
                          <a:schemeClr val="tx1"/>
                        </a:solidFill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Cabin"/>
                          <a:ea typeface="Cabin"/>
                          <a:cs typeface="Cabin"/>
                          <a:sym typeface="Cabin"/>
                        </a:rPr>
                        <a:t>for piloting</a:t>
                      </a:r>
                      <a:endParaRPr sz="24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6AA8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3275">
                <a:tc>
                  <a:txBody>
                    <a:bodyPr/>
                    <a:lstStyle/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Core Knowledge Language Arts (CKLA)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  <a:p>
                      <a:pPr marL="457200" lvl="0" indent="-34290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800"/>
                        <a:buFont typeface="Cabin"/>
                        <a:buChar char="●"/>
                      </a:pPr>
                      <a:r>
                        <a:rPr lang="en-US" sz="1800" dirty="0">
                          <a:latin typeface="Cabin"/>
                          <a:ea typeface="Cabin"/>
                          <a:cs typeface="Cabin"/>
                          <a:sym typeface="Cabin"/>
                        </a:rPr>
                        <a:t>Wit &amp; Wisdom</a:t>
                      </a:r>
                      <a:endParaRPr sz="1800" dirty="0">
                        <a:latin typeface="Cabin"/>
                        <a:ea typeface="Cabin"/>
                        <a:cs typeface="Cabin"/>
                        <a:sym typeface="Cabin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38761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p25"/>
          <p:cNvSpPr txBox="1">
            <a:spLocks noGrp="1"/>
          </p:cNvSpPr>
          <p:nvPr>
            <p:ph type="body" idx="1"/>
          </p:nvPr>
        </p:nvSpPr>
        <p:spPr>
          <a:xfrm>
            <a:off x="311700" y="615300"/>
            <a:ext cx="8718000" cy="41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</a:rPr>
              <a:t>Aligns to standards and research-based practices for foundational skills instruction with a synthetic approach to phonics and a clear and an explicit and systematic instructional sequence in K-2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</a:rPr>
              <a:t>Included texts are rich and rigorous, offering a balance of informational and literary reading over the course of the school year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</a:rPr>
              <a:t>Texts are organized to support students' building knowledge of different topics, and sets of text-dependent questions and tasks provide opportunities for students to analyze ideas and grow their vocabulary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</a:rPr>
              <a:t>Writing instruction is integrated, consistent ,and organized to support students’ development of different types of writing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</a:rPr>
              <a:t>Offers resources and tools to collect ongoing data about student progress 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</a:rPr>
              <a:t>Provides teachers with strategies for meeting the needs of a range of learners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600"/>
              <a:buChar char="●"/>
            </a:pPr>
            <a:r>
              <a:rPr lang="en-US" sz="1600">
                <a:solidFill>
                  <a:schemeClr val="dk1"/>
                </a:solidFill>
                <a:highlight>
                  <a:srgbClr val="FFFFFF"/>
                </a:highlight>
              </a:rPr>
              <a:t>Supports effective use of technology to enhance learning</a:t>
            </a:r>
            <a:endParaRPr sz="1600">
              <a:solidFill>
                <a:schemeClr val="dk1"/>
              </a:solidFill>
              <a:highlight>
                <a:srgbClr val="FFFFFF"/>
              </a:highlight>
            </a:endParaRPr>
          </a:p>
        </p:txBody>
      </p:sp>
      <p:sp>
        <p:nvSpPr>
          <p:cNvPr id="412" name="Google Shape;412;p25"/>
          <p:cNvSpPr txBox="1">
            <a:spLocks noGrp="1"/>
          </p:cNvSpPr>
          <p:nvPr>
            <p:ph type="title"/>
          </p:nvPr>
        </p:nvSpPr>
        <p:spPr>
          <a:xfrm>
            <a:off x="235500" y="803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Elements of CKLA from Amplify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p26"/>
          <p:cNvSpPr txBox="1">
            <a:spLocks noGrp="1"/>
          </p:cNvSpPr>
          <p:nvPr>
            <p:ph type="body" idx="1"/>
          </p:nvPr>
        </p:nvSpPr>
        <p:spPr>
          <a:xfrm>
            <a:off x="311700" y="960675"/>
            <a:ext cx="8163300" cy="3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All elementary schools were given the opportunity to request to pilot one of the programs in grades K, 2, 4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Selected schools received grade level materials and targeted training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Ongoing supports from OCPL were provided for piloting teachers and coaches </a:t>
            </a:r>
            <a:endParaRPr sz="2000">
              <a:solidFill>
                <a:schemeClr val="dk1"/>
              </a:solidFill>
            </a:endParaRPr>
          </a:p>
          <a:p>
            <a:pPr marL="457200" lvl="0" indent="-3556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2000"/>
              <a:buChar char="●"/>
            </a:pPr>
            <a:r>
              <a:rPr lang="en-US" sz="2000">
                <a:solidFill>
                  <a:schemeClr val="dk1"/>
                </a:solidFill>
              </a:rPr>
              <a:t>Data collection from teachers and principals - biweekly survey; classroom visits; feedback sessions for final recommendations used for evaluation of the programs</a:t>
            </a:r>
            <a:endParaRPr sz="2000">
              <a:solidFill>
                <a:schemeClr val="dk1"/>
              </a:solidFill>
            </a:endParaRPr>
          </a:p>
        </p:txBody>
      </p:sp>
      <p:sp>
        <p:nvSpPr>
          <p:cNvPr id="418" name="Google Shape;418;p26"/>
          <p:cNvSpPr txBox="1">
            <a:spLocks noGrp="1"/>
          </p:cNvSpPr>
          <p:nvPr>
            <p:ph type="title"/>
          </p:nvPr>
        </p:nvSpPr>
        <p:spPr>
          <a:xfrm>
            <a:off x="311700" y="84238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Elementary ELA Pilot Structure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p27"/>
          <p:cNvSpPr txBox="1"/>
          <p:nvPr/>
        </p:nvSpPr>
        <p:spPr>
          <a:xfrm>
            <a:off x="1529150" y="1903425"/>
            <a:ext cx="7436100" cy="24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1A7FC3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Year 1</a:t>
            </a:r>
            <a:endParaRPr sz="2300">
              <a:solidFill>
                <a:srgbClr val="1A7FC3"/>
              </a:solidFill>
              <a:latin typeface="Bitter SemiBold"/>
              <a:ea typeface="Bitter SemiBold"/>
              <a:cs typeface="Bitter SemiBold"/>
              <a:sym typeface="Bitter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Initial Training and Implementation </a:t>
            </a:r>
            <a:endParaRPr sz="2000" b="1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rgbClr val="1A7FC3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Year 2</a:t>
            </a:r>
            <a:endParaRPr sz="17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Ongoing Supports &amp; Continued Professional Learning</a:t>
            </a:r>
            <a:endParaRPr sz="2000" b="1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 b="1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300">
                <a:solidFill>
                  <a:srgbClr val="1A7FC3"/>
                </a:solidFill>
                <a:latin typeface="Bitter SemiBold"/>
                <a:ea typeface="Bitter SemiBold"/>
                <a:cs typeface="Bitter SemiBold"/>
                <a:sym typeface="Bitter SemiBold"/>
              </a:rPr>
              <a:t>Year 3</a:t>
            </a:r>
            <a:endParaRPr sz="1700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000" b="1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Enhanced Instruction &amp; Implementation </a:t>
            </a:r>
            <a:endParaRPr sz="2000" b="1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pic>
        <p:nvPicPr>
          <p:cNvPr id="424" name="Google Shape;424;p27" descr="lightbulb"/>
          <p:cNvPicPr preferRelativeResize="0"/>
          <p:nvPr/>
        </p:nvPicPr>
        <p:blipFill rotWithShape="1">
          <a:blip r:embed="rId3">
            <a:alphaModFix/>
          </a:blip>
          <a:srcRect l="17440" r="11375"/>
          <a:stretch/>
        </p:blipFill>
        <p:spPr>
          <a:xfrm>
            <a:off x="384225" y="2684625"/>
            <a:ext cx="729775" cy="976800"/>
          </a:xfrm>
          <a:prstGeom prst="rect">
            <a:avLst/>
          </a:prstGeom>
          <a:noFill/>
          <a:ln>
            <a:noFill/>
          </a:ln>
        </p:spPr>
      </p:pic>
      <p:sp>
        <p:nvSpPr>
          <p:cNvPr id="425" name="Google Shape;425;p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5275" y="0"/>
            <a:ext cx="9028800" cy="17004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853100" y="374675"/>
            <a:ext cx="61122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lt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427" name="Google Shape;427;p27"/>
          <p:cNvSpPr txBox="1"/>
          <p:nvPr/>
        </p:nvSpPr>
        <p:spPr>
          <a:xfrm>
            <a:off x="265900" y="159900"/>
            <a:ext cx="3615900" cy="189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500" b="1">
                <a:solidFill>
                  <a:srgbClr val="F0B41D"/>
                </a:solidFill>
                <a:latin typeface="Cabin"/>
                <a:ea typeface="Cabin"/>
                <a:cs typeface="Cabin"/>
                <a:sym typeface="Cabin"/>
              </a:rPr>
              <a:t>Implementation  PLAN</a:t>
            </a:r>
            <a:endParaRPr sz="3500" b="1">
              <a:solidFill>
                <a:srgbClr val="F0B41D"/>
              </a:solidFill>
              <a:latin typeface="Cabin"/>
              <a:ea typeface="Cabin"/>
              <a:cs typeface="Cabin"/>
              <a:sym typeface="Cabi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100">
              <a:solidFill>
                <a:srgbClr val="F0B41D"/>
              </a:solidFill>
              <a:latin typeface="Great Vibes"/>
              <a:ea typeface="Great Vibes"/>
              <a:cs typeface="Great Vibes"/>
              <a:sym typeface="Great Vibe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8722C-3EA0-7A28-D431-98BF786B5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-572700"/>
            <a:ext cx="8520600" cy="572700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Implementation Plan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28"/>
          <p:cNvSpPr txBox="1">
            <a:spLocks noGrp="1"/>
          </p:cNvSpPr>
          <p:nvPr>
            <p:ph type="subTitle" idx="1"/>
          </p:nvPr>
        </p:nvSpPr>
        <p:spPr>
          <a:xfrm>
            <a:off x="541675" y="408275"/>
            <a:ext cx="7149600" cy="4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-US"/>
              <a:t>Year 1- How is it going?</a:t>
            </a:r>
            <a:endParaRPr/>
          </a:p>
        </p:txBody>
      </p:sp>
      <p:sp>
        <p:nvSpPr>
          <p:cNvPr id="433" name="Google Shape;433;p28"/>
          <p:cNvSpPr txBox="1">
            <a:spLocks noGrp="1"/>
          </p:cNvSpPr>
          <p:nvPr>
            <p:ph type="body" idx="2"/>
          </p:nvPr>
        </p:nvSpPr>
        <p:spPr>
          <a:xfrm>
            <a:off x="198325" y="1047625"/>
            <a:ext cx="8691300" cy="34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district pacing guides developed by teacher-led curriculum teams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integration with student information system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core Amplify programs (CKLA or ELA) implemented in PreK-6 classrooms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BOY DIBELS/mCLASS assessments administered to all K-6 students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targeted, skill-focused RTI block implemented with regular progress monitoring for students performing below grade-level on BOY assessments 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ongoing professional learning opportunities for teachers and administrators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ongoing review of data and reports on the mCLASS platform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continued coaching cycle in classrooms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preparing curriculum teams to review materials with culturally responsive rubric</a:t>
            </a:r>
            <a:endParaRPr sz="1900"/>
          </a:p>
          <a:p>
            <a:pPr marL="457200" lvl="0" indent="-349250" algn="l" rtl="0">
              <a:spcBef>
                <a:spcPts val="0"/>
              </a:spcBef>
              <a:spcAft>
                <a:spcPts val="0"/>
              </a:spcAft>
              <a:buSzPts val="1900"/>
              <a:buChar char="●"/>
            </a:pPr>
            <a:r>
              <a:rPr lang="en-US" sz="1900"/>
              <a:t>ongoing implementation check-in with Amplify</a:t>
            </a:r>
            <a:endParaRPr sz="190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20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344DA0-D05A-A043-C7D1-F65E9DCE9C9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1700" y="-572700"/>
            <a:ext cx="8520600" cy="572700"/>
          </a:xfr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Year 1 – How is it going?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608</Words>
  <Application>Microsoft Office PowerPoint</Application>
  <PresentationFormat>On-screen Show (16:9)</PresentationFormat>
  <Paragraphs>103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Bitter</vt:lpstr>
      <vt:lpstr>Bitter Medium</vt:lpstr>
      <vt:lpstr>Bitter SemiBold</vt:lpstr>
      <vt:lpstr>Cabin</vt:lpstr>
      <vt:lpstr>Cabin Medium</vt:lpstr>
      <vt:lpstr>Cabin SemiBold</vt:lpstr>
      <vt:lpstr>Great Vibes</vt:lpstr>
      <vt:lpstr>Arial</vt:lpstr>
      <vt:lpstr>Lato</vt:lpstr>
      <vt:lpstr>PT Sans Narrow</vt:lpstr>
      <vt:lpstr>Simple Light</vt:lpstr>
      <vt:lpstr>Elementary ELA Curriculum   November, 2023</vt:lpstr>
      <vt:lpstr>Desired Outcome</vt:lpstr>
      <vt:lpstr>Urgency for New ELA Curriculum Program </vt:lpstr>
      <vt:lpstr>Initial Program Overview</vt:lpstr>
      <vt:lpstr>Initial Program Overview - Pilot Program Selection</vt:lpstr>
      <vt:lpstr>Elements of CKLA from Amplify</vt:lpstr>
      <vt:lpstr>Elementary ELA Pilot Structure</vt:lpstr>
      <vt:lpstr>Implementation Plan</vt:lpstr>
      <vt:lpstr>Year 1 – How is it going?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Elementary ELA Curriculum November, 2023</dc:title>
  <dc:creator>DESE</dc:creator>
  <cp:lastModifiedBy>Zou, Dong (EOE)</cp:lastModifiedBy>
  <cp:revision>3</cp:revision>
  <dcterms:modified xsi:type="dcterms:W3CDTF">2023-12-11T15:00:10Z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Dec 11 2023 12:00AM</vt:lpwstr>
  </property>
</Properties>
</file>