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3F_66F98EC1.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142_8E2C8772.xml" ContentType="application/vnd.ms-powerpoint.comments+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3"/>
  </p:notesMasterIdLst>
  <p:handoutMasterIdLst>
    <p:handoutMasterId r:id="rId14"/>
  </p:handoutMasterIdLst>
  <p:sldIdLst>
    <p:sldId id="288" r:id="rId5"/>
    <p:sldId id="319" r:id="rId6"/>
    <p:sldId id="325" r:id="rId7"/>
    <p:sldId id="320" r:id="rId8"/>
    <p:sldId id="329" r:id="rId9"/>
    <p:sldId id="326" r:id="rId10"/>
    <p:sldId id="322" r:id="rId11"/>
    <p:sldId id="32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073805F-FBDA-A7B5-E1AA-1EF058F02B67}" name="Alvarez, Iraida (DESE)" initials="AI(" userId="S::Iraida.J.Alvarez@mass.gov::66b89c24-7507-40c7-9620-66ed0feaf784" providerId="AD"/>
  <p188:author id="{4BAC8971-7E11-DF74-27CC-47029476DA6C}" name="Pickens, Allison D. (DESE)" initials="P(" userId="S::allison.d.pickens@mass.gov::0ae516b2-edfb-4233-9435-4118ae0fa7a4" providerId="AD"/>
  <p188:author id="{026B5B98-007D-1F66-F551-3CF3A05072EE}" name="Abbott, Claire (DESE)" initials="AC(" userId="S::Claire.J.Abbott@mass.gov::b80222f3-7abf-41f6-a69e-af06caaffd48" providerId="AD"/>
  <p188:author id="{28ACEACB-D723-B7A7-CCB1-85E63C7C28D1}" name="Hashimoto-Martell, Erin (DESE)" initials="EHM" userId="Hashimoto-Martell, Erin (DESE)" providerId="None"/>
  <p188:author id="{91D3E5EF-EF9A-893D-738D-C764E5812ACF}" name="Sewnarine, Linda (DESE)" initials="S(" userId="S::linda.sewnarine@mass.gov::ec44af20-634e-4f39-b049-693759b8dc88" providerId="AD"/>
  <p188:author id="{2A390DF0-1804-329A-7436-4012F44D7BD2}" name="Curry, Charmie R. (DESE)" initials="C(" userId="S::charmie.r.curry@mass.gov::b816a030-df0c-4397-92c3-107b0e33ede4" providerId="AD"/>
  <p188:author id="{E8FF4BF5-15D0-B6B1-43C2-5983FB92F0E6}" name="Abbott, Claire (DESE)" initials="A(" userId="S::claire.j.abbott@mass.gov::b80222f3-7abf-41f6-a69e-af06caaffd48" providerId="AD"/>
  <p188:author id="{28D239F6-E35A-8A0A-5161-36F54023B114}" name="Hashimoto-Martell, Erin (DESE)" initials="HME(" userId="S::Erin.A.Hashimoto-Martell@mass.gov::df454100-3044-4d15-8aa2-4be18f5aa07c" providerId="AD"/>
  <p188:author id="{64F437FA-D8DD-068F-1009-9FD5BB7B109E}" name="Tarca, Katherine (DESE)" initials="TK(" userId="S::katherine.tarca@mass.gov::19130e79-1b78-4f60-a0a5-8511ea9cc8b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bbott, Claire (DESE)" initials="AC(" lastIdx="4" clrIdx="0">
    <p:extLst>
      <p:ext uri="{19B8F6BF-5375-455C-9EA6-DF929625EA0E}">
        <p15:presenceInfo xmlns:p15="http://schemas.microsoft.com/office/powerpoint/2012/main" userId="S::Claire.J.Abbott@mass.gov::b80222f3-7abf-41f6-a69e-af06caaffd48" providerId="AD"/>
      </p:ext>
    </p:extLst>
  </p:cmAuthor>
  <p:cmAuthor id="2" name="Sewnarine, Linda (DESE)" initials="S(" lastIdx="6" clrIdx="1">
    <p:extLst>
      <p:ext uri="{19B8F6BF-5375-455C-9EA6-DF929625EA0E}">
        <p15:presenceInfo xmlns:p15="http://schemas.microsoft.com/office/powerpoint/2012/main" userId="S::linda.sewnarine@mass.gov::ec44af20-634e-4f39-b049-693759b8dc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647B6"/>
    <a:srgbClr val="8397E7"/>
    <a:srgbClr val="AFCBFD"/>
    <a:srgbClr val="93A9FF"/>
    <a:srgbClr val="86A9E2"/>
    <a:srgbClr val="4948B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131068-95E3-4CEE-8C8D-7E331A76B799}" v="162" dt="2023-12-08T15:31:16.8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73" autoAdjust="0"/>
    <p:restoredTop sz="86388" autoAdjust="0"/>
  </p:normalViewPr>
  <p:slideViewPr>
    <p:cSldViewPr snapToGrid="0">
      <p:cViewPr varScale="1">
        <p:scale>
          <a:sx n="46" d="100"/>
          <a:sy n="46" d="100"/>
        </p:scale>
        <p:origin x="54" y="69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llivan, Courtney (DESE)" userId="bb054bc9-ef4a-419b-8326-5f2044d9e48f" providerId="ADAL" clId="{3D131068-95E3-4CEE-8C8D-7E331A76B799}"/>
    <pc:docChg chg="modSld">
      <pc:chgData name="Sullivan, Courtney (DESE)" userId="bb054bc9-ef4a-419b-8326-5f2044d9e48f" providerId="ADAL" clId="{3D131068-95E3-4CEE-8C8D-7E331A76B799}" dt="2023-12-08T15:31:16.811" v="625" actId="12385"/>
      <pc:docMkLst>
        <pc:docMk/>
      </pc:docMkLst>
      <pc:sldChg chg="modSp mod">
        <pc:chgData name="Sullivan, Courtney (DESE)" userId="bb054bc9-ef4a-419b-8326-5f2044d9e48f" providerId="ADAL" clId="{3D131068-95E3-4CEE-8C8D-7E331A76B799}" dt="2023-12-08T15:24:01.201" v="73" actId="962"/>
        <pc:sldMkLst>
          <pc:docMk/>
          <pc:sldMk cId="1073501736" sldId="288"/>
        </pc:sldMkLst>
        <pc:picChg chg="mod">
          <ac:chgData name="Sullivan, Courtney (DESE)" userId="bb054bc9-ef4a-419b-8326-5f2044d9e48f" providerId="ADAL" clId="{3D131068-95E3-4CEE-8C8D-7E331A76B799}" dt="2023-12-08T15:22:49.438" v="53" actId="962"/>
          <ac:picMkLst>
            <pc:docMk/>
            <pc:sldMk cId="1073501736" sldId="288"/>
            <ac:picMk id="3" creationId="{9A63BEB1-D953-7A00-5750-2BF62A1BCECD}"/>
          </ac:picMkLst>
        </pc:picChg>
        <pc:picChg chg="mod">
          <ac:chgData name="Sullivan, Courtney (DESE)" userId="bb054bc9-ef4a-419b-8326-5f2044d9e48f" providerId="ADAL" clId="{3D131068-95E3-4CEE-8C8D-7E331A76B799}" dt="2023-12-08T15:23:03.275" v="55" actId="962"/>
          <ac:picMkLst>
            <pc:docMk/>
            <pc:sldMk cId="1073501736" sldId="288"/>
            <ac:picMk id="4" creationId="{0984E418-3A0C-0178-FAC6-5CB8767DD72C}"/>
          </ac:picMkLst>
        </pc:picChg>
        <pc:picChg chg="mod">
          <ac:chgData name="Sullivan, Courtney (DESE)" userId="bb054bc9-ef4a-419b-8326-5f2044d9e48f" providerId="ADAL" clId="{3D131068-95E3-4CEE-8C8D-7E331A76B799}" dt="2023-12-08T15:23:18.643" v="59" actId="962"/>
          <ac:picMkLst>
            <pc:docMk/>
            <pc:sldMk cId="1073501736" sldId="288"/>
            <ac:picMk id="5" creationId="{01D80D9F-742E-6D78-6710-39AF0A21B1F3}"/>
          </ac:picMkLst>
        </pc:picChg>
        <pc:picChg chg="mod">
          <ac:chgData name="Sullivan, Courtney (DESE)" userId="bb054bc9-ef4a-419b-8326-5f2044d9e48f" providerId="ADAL" clId="{3D131068-95E3-4CEE-8C8D-7E331A76B799}" dt="2023-12-08T15:23:11.335" v="57" actId="962"/>
          <ac:picMkLst>
            <pc:docMk/>
            <pc:sldMk cId="1073501736" sldId="288"/>
            <ac:picMk id="6" creationId="{7FFA38D4-34AD-A3ED-E92C-5E8917E81990}"/>
          </ac:picMkLst>
        </pc:picChg>
        <pc:picChg chg="mod">
          <ac:chgData name="Sullivan, Courtney (DESE)" userId="bb054bc9-ef4a-419b-8326-5f2044d9e48f" providerId="ADAL" clId="{3D131068-95E3-4CEE-8C8D-7E331A76B799}" dt="2023-12-08T15:23:38.784" v="69" actId="962"/>
          <ac:picMkLst>
            <pc:docMk/>
            <pc:sldMk cId="1073501736" sldId="288"/>
            <ac:picMk id="7" creationId="{928680D7-E887-6A19-09A3-8C6B7F6F0E3F}"/>
          </ac:picMkLst>
        </pc:picChg>
        <pc:picChg chg="mod">
          <ac:chgData name="Sullivan, Courtney (DESE)" userId="bb054bc9-ef4a-419b-8326-5f2044d9e48f" providerId="ADAL" clId="{3D131068-95E3-4CEE-8C8D-7E331A76B799}" dt="2023-12-08T15:23:55.648" v="71" actId="962"/>
          <ac:picMkLst>
            <pc:docMk/>
            <pc:sldMk cId="1073501736" sldId="288"/>
            <ac:picMk id="9" creationId="{F42D15CA-007F-FC5A-9704-0D16095E8D5F}"/>
          </ac:picMkLst>
        </pc:picChg>
        <pc:picChg chg="mod">
          <ac:chgData name="Sullivan, Courtney (DESE)" userId="bb054bc9-ef4a-419b-8326-5f2044d9e48f" providerId="ADAL" clId="{3D131068-95E3-4CEE-8C8D-7E331A76B799}" dt="2023-12-08T15:24:01.201" v="73" actId="962"/>
          <ac:picMkLst>
            <pc:docMk/>
            <pc:sldMk cId="1073501736" sldId="288"/>
            <ac:picMk id="10" creationId="{50427883-C64E-C659-FEC7-E2D2F83C39F9}"/>
          </ac:picMkLst>
        </pc:picChg>
      </pc:sldChg>
      <pc:sldChg chg="modSp mod">
        <pc:chgData name="Sullivan, Courtney (DESE)" userId="bb054bc9-ef4a-419b-8326-5f2044d9e48f" providerId="ADAL" clId="{3D131068-95E3-4CEE-8C8D-7E331A76B799}" dt="2023-12-08T15:24:25.884" v="134" actId="962"/>
        <pc:sldMkLst>
          <pc:docMk/>
          <pc:sldMk cId="1727631041" sldId="319"/>
        </pc:sldMkLst>
        <pc:spChg chg="mod">
          <ac:chgData name="Sullivan, Courtney (DESE)" userId="bb054bc9-ef4a-419b-8326-5f2044d9e48f" providerId="ADAL" clId="{3D131068-95E3-4CEE-8C8D-7E331A76B799}" dt="2023-12-08T15:24:05.558" v="74" actId="962"/>
          <ac:spMkLst>
            <pc:docMk/>
            <pc:sldMk cId="1727631041" sldId="319"/>
            <ac:spMk id="6" creationId="{BF0D31D3-8358-EBBF-1AF9-284F697716C5}"/>
          </ac:spMkLst>
        </pc:spChg>
        <pc:picChg chg="mod">
          <ac:chgData name="Sullivan, Courtney (DESE)" userId="bb054bc9-ef4a-419b-8326-5f2044d9e48f" providerId="ADAL" clId="{3D131068-95E3-4CEE-8C8D-7E331A76B799}" dt="2023-12-08T15:24:13.091" v="76" actId="962"/>
          <ac:picMkLst>
            <pc:docMk/>
            <pc:sldMk cId="1727631041" sldId="319"/>
            <ac:picMk id="9" creationId="{4DD32DFB-9D19-921E-4C9D-A8164B765D43}"/>
          </ac:picMkLst>
        </pc:picChg>
        <pc:picChg chg="mod">
          <ac:chgData name="Sullivan, Courtney (DESE)" userId="bb054bc9-ef4a-419b-8326-5f2044d9e48f" providerId="ADAL" clId="{3D131068-95E3-4CEE-8C8D-7E331A76B799}" dt="2023-12-08T15:24:25.884" v="134" actId="962"/>
          <ac:picMkLst>
            <pc:docMk/>
            <pc:sldMk cId="1727631041" sldId="319"/>
            <ac:picMk id="10" creationId="{05B6ABFA-BB44-9C1F-54B9-A5514EA598C5}"/>
          </ac:picMkLst>
        </pc:picChg>
      </pc:sldChg>
      <pc:sldChg chg="modSp">
        <pc:chgData name="Sullivan, Courtney (DESE)" userId="bb054bc9-ef4a-419b-8326-5f2044d9e48f" providerId="ADAL" clId="{3D131068-95E3-4CEE-8C8D-7E331A76B799}" dt="2023-12-08T15:28:49.562" v="462" actId="962"/>
        <pc:sldMkLst>
          <pc:docMk/>
          <pc:sldMk cId="2452473037" sldId="320"/>
        </pc:sldMkLst>
        <pc:graphicFrameChg chg="mod">
          <ac:chgData name="Sullivan, Courtney (DESE)" userId="bb054bc9-ef4a-419b-8326-5f2044d9e48f" providerId="ADAL" clId="{3D131068-95E3-4CEE-8C8D-7E331A76B799}" dt="2023-12-08T15:28:49.562" v="462" actId="962"/>
          <ac:graphicFrameMkLst>
            <pc:docMk/>
            <pc:sldMk cId="2452473037" sldId="320"/>
            <ac:graphicFrameMk id="16" creationId="{E52F1CD0-D7DE-EF95-B8E1-26C215A69BD4}"/>
          </ac:graphicFrameMkLst>
        </pc:graphicFrameChg>
      </pc:sldChg>
      <pc:sldChg chg="modSp mod">
        <pc:chgData name="Sullivan, Courtney (DESE)" userId="bb054bc9-ef4a-419b-8326-5f2044d9e48f" providerId="ADAL" clId="{3D131068-95E3-4CEE-8C8D-7E331A76B799}" dt="2023-12-08T15:29:46.447" v="618" actId="962"/>
        <pc:sldMkLst>
          <pc:docMk/>
          <pc:sldMk cId="2385282930" sldId="322"/>
        </pc:sldMkLst>
        <pc:picChg chg="mod">
          <ac:chgData name="Sullivan, Courtney (DESE)" userId="bb054bc9-ef4a-419b-8326-5f2044d9e48f" providerId="ADAL" clId="{3D131068-95E3-4CEE-8C8D-7E331A76B799}" dt="2023-12-08T15:29:29.611" v="614" actId="962"/>
          <ac:picMkLst>
            <pc:docMk/>
            <pc:sldMk cId="2385282930" sldId="322"/>
            <ac:picMk id="5" creationId="{3066D6FA-6404-5A77-2E13-117BA8BD3137}"/>
          </ac:picMkLst>
        </pc:picChg>
        <pc:picChg chg="mod">
          <ac:chgData name="Sullivan, Courtney (DESE)" userId="bb054bc9-ef4a-419b-8326-5f2044d9e48f" providerId="ADAL" clId="{3D131068-95E3-4CEE-8C8D-7E331A76B799}" dt="2023-12-08T15:29:40.751" v="616" actId="962"/>
          <ac:picMkLst>
            <pc:docMk/>
            <pc:sldMk cId="2385282930" sldId="322"/>
            <ac:picMk id="6" creationId="{3A586DA2-8C2E-C5D6-29C4-B8495204FBE8}"/>
          </ac:picMkLst>
        </pc:picChg>
        <pc:picChg chg="mod">
          <ac:chgData name="Sullivan, Courtney (DESE)" userId="bb054bc9-ef4a-419b-8326-5f2044d9e48f" providerId="ADAL" clId="{3D131068-95E3-4CEE-8C8D-7E331A76B799}" dt="2023-12-08T15:29:46.447" v="618" actId="962"/>
          <ac:picMkLst>
            <pc:docMk/>
            <pc:sldMk cId="2385282930" sldId="322"/>
            <ac:picMk id="7" creationId="{DB56C9BC-8676-B905-1630-8E06EF450271}"/>
          </ac:picMkLst>
        </pc:picChg>
      </pc:sldChg>
      <pc:sldChg chg="modSp mod">
        <pc:chgData name="Sullivan, Courtney (DESE)" userId="bb054bc9-ef4a-419b-8326-5f2044d9e48f" providerId="ADAL" clId="{3D131068-95E3-4CEE-8C8D-7E331A76B799}" dt="2023-12-08T15:29:50.936" v="619" actId="962"/>
        <pc:sldMkLst>
          <pc:docMk/>
          <pc:sldMk cId="3874053800" sldId="324"/>
        </pc:sldMkLst>
        <pc:cxnChg chg="mod">
          <ac:chgData name="Sullivan, Courtney (DESE)" userId="bb054bc9-ef4a-419b-8326-5f2044d9e48f" providerId="ADAL" clId="{3D131068-95E3-4CEE-8C8D-7E331A76B799}" dt="2023-12-08T15:29:50.936" v="619" actId="962"/>
          <ac:cxnSpMkLst>
            <pc:docMk/>
            <pc:sldMk cId="3874053800" sldId="324"/>
            <ac:cxnSpMk id="6" creationId="{D09BB032-1D5C-AE82-E97B-16DE63292FBF}"/>
          </ac:cxnSpMkLst>
        </pc:cxnChg>
      </pc:sldChg>
      <pc:sldChg chg="modSp mod">
        <pc:chgData name="Sullivan, Courtney (DESE)" userId="bb054bc9-ef4a-419b-8326-5f2044d9e48f" providerId="ADAL" clId="{3D131068-95E3-4CEE-8C8D-7E331A76B799}" dt="2023-12-08T15:25:03.998" v="306" actId="962"/>
        <pc:sldMkLst>
          <pc:docMk/>
          <pc:sldMk cId="3678064436" sldId="325"/>
        </pc:sldMkLst>
        <pc:picChg chg="mod">
          <ac:chgData name="Sullivan, Courtney (DESE)" userId="bb054bc9-ef4a-419b-8326-5f2044d9e48f" providerId="ADAL" clId="{3D131068-95E3-4CEE-8C8D-7E331A76B799}" dt="2023-12-08T15:24:39.775" v="192" actId="962"/>
          <ac:picMkLst>
            <pc:docMk/>
            <pc:sldMk cId="3678064436" sldId="325"/>
            <ac:picMk id="8" creationId="{F89387AC-274B-CC4B-8746-C999671ECF20}"/>
          </ac:picMkLst>
        </pc:picChg>
        <pc:picChg chg="mod">
          <ac:chgData name="Sullivan, Courtney (DESE)" userId="bb054bc9-ef4a-419b-8326-5f2044d9e48f" providerId="ADAL" clId="{3D131068-95E3-4CEE-8C8D-7E331A76B799}" dt="2023-12-08T15:24:52.097" v="250" actId="962"/>
          <ac:picMkLst>
            <pc:docMk/>
            <pc:sldMk cId="3678064436" sldId="325"/>
            <ac:picMk id="9" creationId="{93BE2CDB-FF4D-5A2D-F3EE-E790D551AE8C}"/>
          </ac:picMkLst>
        </pc:picChg>
        <pc:picChg chg="mod">
          <ac:chgData name="Sullivan, Courtney (DESE)" userId="bb054bc9-ef4a-419b-8326-5f2044d9e48f" providerId="ADAL" clId="{3D131068-95E3-4CEE-8C8D-7E331A76B799}" dt="2023-12-08T15:25:03.998" v="306" actId="962"/>
          <ac:picMkLst>
            <pc:docMk/>
            <pc:sldMk cId="3678064436" sldId="325"/>
            <ac:picMk id="10" creationId="{697D90B1-BED9-E3E1-F0B0-5A12A56C06A3}"/>
          </ac:picMkLst>
        </pc:picChg>
      </pc:sldChg>
      <pc:sldChg chg="addSp modSp mod">
        <pc:chgData name="Sullivan, Courtney (DESE)" userId="bb054bc9-ef4a-419b-8326-5f2044d9e48f" providerId="ADAL" clId="{3D131068-95E3-4CEE-8C8D-7E331A76B799}" dt="2023-12-08T15:30:12.646" v="622" actId="27636"/>
        <pc:sldMkLst>
          <pc:docMk/>
          <pc:sldMk cId="483759831" sldId="326"/>
        </pc:sldMkLst>
        <pc:spChg chg="add mod">
          <ac:chgData name="Sullivan, Courtney (DESE)" userId="bb054bc9-ef4a-419b-8326-5f2044d9e48f" providerId="ADAL" clId="{3D131068-95E3-4CEE-8C8D-7E331A76B799}" dt="2023-12-08T15:30:12.646" v="622" actId="27636"/>
          <ac:spMkLst>
            <pc:docMk/>
            <pc:sldMk cId="483759831" sldId="326"/>
            <ac:spMk id="4" creationId="{B3D7D7C3-61E9-9169-C50E-6039EC8BF11F}"/>
          </ac:spMkLst>
        </pc:spChg>
      </pc:sldChg>
      <pc:sldChg chg="modSp">
        <pc:chgData name="Sullivan, Courtney (DESE)" userId="bb054bc9-ef4a-419b-8326-5f2044d9e48f" providerId="ADAL" clId="{3D131068-95E3-4CEE-8C8D-7E331A76B799}" dt="2023-12-08T15:31:16.811" v="625" actId="12385"/>
        <pc:sldMkLst>
          <pc:docMk/>
          <pc:sldMk cId="896390809" sldId="329"/>
        </pc:sldMkLst>
        <pc:graphicFrameChg chg="mod">
          <ac:chgData name="Sullivan, Courtney (DESE)" userId="bb054bc9-ef4a-419b-8326-5f2044d9e48f" providerId="ADAL" clId="{3D131068-95E3-4CEE-8C8D-7E331A76B799}" dt="2023-12-08T15:31:16.811" v="625" actId="12385"/>
          <ac:graphicFrameMkLst>
            <pc:docMk/>
            <pc:sldMk cId="896390809" sldId="329"/>
            <ac:graphicFrameMk id="2" creationId="{6EA4D45A-08C9-81CB-51A6-2E4289D2DCDC}"/>
          </ac:graphicFrameMkLst>
        </pc:graphicFrameChg>
      </pc:sldChg>
    </pc:docChg>
  </pc:docChgLst>
</pc:chgInfo>
</file>

<file path=ppt/comments/modernComment_13F_66F98EC1.xml><?xml version="1.0" encoding="utf-8"?>
<p188:cmLst xmlns:a="http://schemas.openxmlformats.org/drawingml/2006/main" xmlns:r="http://schemas.openxmlformats.org/officeDocument/2006/relationships" xmlns:p188="http://schemas.microsoft.com/office/powerpoint/2018/8/main">
  <p188:cm id="{F0128635-4A31-4FD3-B4C3-D54A9703AA58}" authorId="{91D3E5EF-EF9A-893D-738D-C764E5812ACF}" status="resolved" created="2023-11-16T17:18:38.170" complete="100000">
    <ac:txMkLst xmlns:ac="http://schemas.microsoft.com/office/drawing/2013/main/command">
      <pc:docMk xmlns:pc="http://schemas.microsoft.com/office/powerpoint/2013/main/command"/>
      <pc:sldMk xmlns:pc="http://schemas.microsoft.com/office/powerpoint/2013/main/command" cId="1727631041" sldId="319"/>
      <ac:spMk id="3" creationId="{9CF2E4B1-5961-6177-3558-6C087A0CD9C3}"/>
      <ac:txMk cp="0" len="18">
        <ac:context len="19" hash="1245876536"/>
      </ac:txMk>
    </ac:txMkLst>
    <p188:pos x="4845169" y="603849"/>
    <p188:txBody>
      <a:bodyPr/>
      <a:lstStyle/>
      <a:p>
        <a:r>
          <a:rPr lang="en-US"/>
          <a:t>Do you want to mention anything about how we recommend districts engage with CURTATE as part of the eval/select (IMplement MA) process such as having a diverse group of stakeholders who are looking at the strengths and challenges for more details on the findings to match their local context? 
Should we mention that the
rubric has changed to include more robust information on Foundational Skills since it is a criteria now?</a:t>
        </a:r>
      </a:p>
    </p188:txBody>
  </p188:cm>
</p188:cmLst>
</file>

<file path=ppt/comments/modernComment_142_8E2C8772.xml><?xml version="1.0" encoding="utf-8"?>
<p188:cmLst xmlns:a="http://schemas.openxmlformats.org/drawingml/2006/main" xmlns:r="http://schemas.openxmlformats.org/officeDocument/2006/relationships" xmlns:p188="http://schemas.microsoft.com/office/powerpoint/2018/8/main">
  <p188:cm id="{9C111B0D-A2FB-4039-9B68-22CC1EDD9540}" authorId="{28ACEACB-D723-B7A7-CCB1-85E63C7C28D1}" status="resolved" created="2023-11-16T15:59:54.936" complete="100000">
    <pc:sldMkLst xmlns:pc="http://schemas.microsoft.com/office/powerpoint/2013/main/command">
      <pc:docMk/>
      <pc:sldMk cId="2385282930" sldId="322"/>
    </pc:sldMkLst>
    <p188:txBody>
      <a:bodyPr/>
      <a:lstStyle/>
      <a:p>
        <a:r>
          <a:rPr lang="en-US"/>
          <a:t>Just a context note, I think there is often confusion around our recommended use of Appleseeds -- that it is recommended for districts that don't have HQIM curriculum that includes foundational skills -- but if a district does have HQIM with foundational skills, they don't need Appleseeds. Sometimes people think Appleseeds is what we are recommending for all districts to use. </a:t>
        </a:r>
      </a:p>
    </p188:txBody>
  </p188:cm>
</p188:cmLst>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E3A430-EBAE-4B5F-9371-005F6DA8EF19}" type="doc">
      <dgm:prSet loTypeId="urn:microsoft.com/office/officeart/2005/8/layout/hList9" loCatId="list" qsTypeId="urn:microsoft.com/office/officeart/2005/8/quickstyle/simple1" qsCatId="simple" csTypeId="urn:microsoft.com/office/officeart/2005/8/colors/accent4_1" csCatId="accent4" phldr="1"/>
      <dgm:spPr/>
      <dgm:t>
        <a:bodyPr/>
        <a:lstStyle/>
        <a:p>
          <a:endParaRPr lang="en-US"/>
        </a:p>
      </dgm:t>
    </dgm:pt>
    <dgm:pt modelId="{D90E9AF8-29A7-4ECD-8038-F0ED38A207C7}">
      <dgm:prSet phldrT="[Text]" phldr="0"/>
      <dgm:spPr/>
      <dgm:t>
        <a:bodyPr/>
        <a:lstStyle/>
        <a:p>
          <a:pPr rtl="0"/>
          <a:r>
            <a:rPr lang="en-US" b="1" dirty="0">
              <a:latin typeface="Calibri Light" panose="020F0302020204030204"/>
            </a:rPr>
            <a:t>Standards Alignment</a:t>
          </a:r>
          <a:endParaRPr lang="en-US" b="1" dirty="0"/>
        </a:p>
      </dgm:t>
    </dgm:pt>
    <dgm:pt modelId="{56103735-35DE-4AD6-9377-592132DDD54D}" type="parTrans" cxnId="{D902A8C2-28F3-4482-9871-7C898DF9767F}">
      <dgm:prSet/>
      <dgm:spPr/>
      <dgm:t>
        <a:bodyPr/>
        <a:lstStyle/>
        <a:p>
          <a:endParaRPr lang="en-US"/>
        </a:p>
      </dgm:t>
    </dgm:pt>
    <dgm:pt modelId="{8797E896-229B-409E-B176-07608B0728DD}" type="sibTrans" cxnId="{D902A8C2-28F3-4482-9871-7C898DF9767F}">
      <dgm:prSet/>
      <dgm:spPr/>
      <dgm:t>
        <a:bodyPr/>
        <a:lstStyle/>
        <a:p>
          <a:endParaRPr lang="en-US"/>
        </a:p>
      </dgm:t>
    </dgm:pt>
    <dgm:pt modelId="{D154E76A-28F8-4996-88E3-9E3031D39D8C}">
      <dgm:prSet phldrT="[Text]" phldr="0"/>
      <dgm:spPr/>
      <dgm:t>
        <a:bodyPr/>
        <a:lstStyle/>
        <a:p>
          <a:pPr rtl="0"/>
          <a:r>
            <a:rPr lang="en-US" b="1" dirty="0">
              <a:latin typeface="Calibri Light" panose="020F0302020204030204"/>
            </a:rPr>
            <a:t>Classroom Application</a:t>
          </a:r>
          <a:endParaRPr lang="en-US" b="1" dirty="0"/>
        </a:p>
      </dgm:t>
    </dgm:pt>
    <dgm:pt modelId="{B2BE88D2-896C-4E27-B193-6112F2DD0D6C}" type="parTrans" cxnId="{8892A9F5-59AC-463E-96F9-09EC5C39F107}">
      <dgm:prSet/>
      <dgm:spPr/>
      <dgm:t>
        <a:bodyPr/>
        <a:lstStyle/>
        <a:p>
          <a:endParaRPr lang="en-US"/>
        </a:p>
      </dgm:t>
    </dgm:pt>
    <dgm:pt modelId="{455C463F-F410-48C0-A755-90FAB13C5D69}" type="sibTrans" cxnId="{8892A9F5-59AC-463E-96F9-09EC5C39F107}">
      <dgm:prSet/>
      <dgm:spPr/>
      <dgm:t>
        <a:bodyPr/>
        <a:lstStyle/>
        <a:p>
          <a:endParaRPr lang="en-US"/>
        </a:p>
      </dgm:t>
    </dgm:pt>
    <dgm:pt modelId="{E0BAE140-41B0-4EC2-902A-19D0D2F57FE1}">
      <dgm:prSet phldrT="[Text]" phldr="0" custT="1"/>
      <dgm:spPr/>
      <dgm:t>
        <a:bodyPr/>
        <a:lstStyle/>
        <a:p>
          <a:pPr rtl="0"/>
          <a:r>
            <a:rPr lang="en-US" sz="2700" dirty="0">
              <a:latin typeface="Calibri Light" panose="020F0302020204030204"/>
            </a:rPr>
            <a:t>Accessibility for Students</a:t>
          </a:r>
          <a:endParaRPr lang="en-US" sz="2700" dirty="0"/>
        </a:p>
      </dgm:t>
    </dgm:pt>
    <dgm:pt modelId="{D5AEE7B0-D6F0-4164-97E6-56148A3B9DD9}" type="parTrans" cxnId="{31211334-45DC-4694-A2E7-21CE3008AC27}">
      <dgm:prSet/>
      <dgm:spPr/>
      <dgm:t>
        <a:bodyPr/>
        <a:lstStyle/>
        <a:p>
          <a:endParaRPr lang="en-US"/>
        </a:p>
      </dgm:t>
    </dgm:pt>
    <dgm:pt modelId="{114E6E37-4597-4366-B238-B6D5EE996B29}" type="sibTrans" cxnId="{31211334-45DC-4694-A2E7-21CE3008AC27}">
      <dgm:prSet/>
      <dgm:spPr/>
      <dgm:t>
        <a:bodyPr/>
        <a:lstStyle/>
        <a:p>
          <a:endParaRPr lang="en-US"/>
        </a:p>
      </dgm:t>
    </dgm:pt>
    <dgm:pt modelId="{C0ECE748-381B-4D8D-80AC-192CEA46C1D5}">
      <dgm:prSet phldrT="[Text]" phldr="0" custT="1"/>
      <dgm:spPr/>
      <dgm:t>
        <a:bodyPr/>
        <a:lstStyle/>
        <a:p>
          <a:pPr rtl="0"/>
          <a:r>
            <a:rPr lang="en-US" sz="2700" dirty="0">
              <a:latin typeface="Calibri Light" panose="020F0302020204030204"/>
            </a:rPr>
            <a:t>Usability for Teachers</a:t>
          </a:r>
          <a:endParaRPr lang="en-US" sz="2700" dirty="0"/>
        </a:p>
      </dgm:t>
    </dgm:pt>
    <dgm:pt modelId="{E87BBF09-52A2-45A4-B300-077069F2C75F}" type="parTrans" cxnId="{A72C044A-F397-4811-AD0C-0C80EFF65BCF}">
      <dgm:prSet/>
      <dgm:spPr/>
      <dgm:t>
        <a:bodyPr/>
        <a:lstStyle/>
        <a:p>
          <a:endParaRPr lang="en-US"/>
        </a:p>
      </dgm:t>
    </dgm:pt>
    <dgm:pt modelId="{F73E4599-47C8-457D-B501-DF38655F390F}" type="sibTrans" cxnId="{A72C044A-F397-4811-AD0C-0C80EFF65BCF}">
      <dgm:prSet/>
      <dgm:spPr/>
      <dgm:t>
        <a:bodyPr/>
        <a:lstStyle/>
        <a:p>
          <a:endParaRPr lang="en-US"/>
        </a:p>
      </dgm:t>
    </dgm:pt>
    <dgm:pt modelId="{40BC1126-35C9-47F6-8680-9E8B46CFB66E}">
      <dgm:prSet phldr="0" custT="1"/>
      <dgm:spPr/>
      <dgm:t>
        <a:bodyPr/>
        <a:lstStyle/>
        <a:p>
          <a:pPr rtl="0"/>
          <a:r>
            <a:rPr lang="en-US" sz="2700" dirty="0">
              <a:latin typeface="Calibri Light" panose="020F0302020204030204"/>
            </a:rPr>
            <a:t>Text Quality &amp; Organization</a:t>
          </a:r>
        </a:p>
      </dgm:t>
    </dgm:pt>
    <dgm:pt modelId="{6F6C2B1A-9374-4D6D-9C00-11747FC65F9D}" type="parTrans" cxnId="{4E109A01-F553-4023-9F85-DD7CFB855C6F}">
      <dgm:prSet/>
      <dgm:spPr/>
      <dgm:t>
        <a:bodyPr/>
        <a:lstStyle/>
        <a:p>
          <a:endParaRPr lang="en-US"/>
        </a:p>
      </dgm:t>
    </dgm:pt>
    <dgm:pt modelId="{BF1CB8CC-BA5A-420C-8FF9-627D1F67F543}" type="sibTrans" cxnId="{4E109A01-F553-4023-9F85-DD7CFB855C6F}">
      <dgm:prSet/>
      <dgm:spPr/>
      <dgm:t>
        <a:bodyPr/>
        <a:lstStyle/>
        <a:p>
          <a:endParaRPr lang="en-US"/>
        </a:p>
      </dgm:t>
    </dgm:pt>
    <dgm:pt modelId="{9293F8EC-C662-4E33-A747-A8EEBCED1E36}">
      <dgm:prSet phldr="0" custT="1"/>
      <dgm:spPr/>
      <dgm:t>
        <a:bodyPr/>
        <a:lstStyle/>
        <a:p>
          <a:pPr rtl="0"/>
          <a:r>
            <a:rPr lang="en-US" sz="2700" dirty="0">
              <a:latin typeface="Calibri Light" panose="020F0302020204030204"/>
            </a:rPr>
            <a:t>Classroom Tasks &amp; Instruction</a:t>
          </a:r>
        </a:p>
      </dgm:t>
    </dgm:pt>
    <dgm:pt modelId="{D9083E9A-28DC-486E-880E-36E248DACCC5}" type="parTrans" cxnId="{C46A12F4-2868-4BB6-B42B-D773E080BB0C}">
      <dgm:prSet/>
      <dgm:spPr/>
      <dgm:t>
        <a:bodyPr/>
        <a:lstStyle/>
        <a:p>
          <a:endParaRPr lang="en-US"/>
        </a:p>
      </dgm:t>
    </dgm:pt>
    <dgm:pt modelId="{A8E83B6C-D794-46D5-B7F0-CB74E3B2C038}" type="sibTrans" cxnId="{C46A12F4-2868-4BB6-B42B-D773E080BB0C}">
      <dgm:prSet/>
      <dgm:spPr/>
      <dgm:t>
        <a:bodyPr/>
        <a:lstStyle/>
        <a:p>
          <a:endParaRPr lang="en-US"/>
        </a:p>
      </dgm:t>
    </dgm:pt>
    <dgm:pt modelId="{3406B1FB-0BE4-46C1-9F8B-6A4CFA87F66B}" type="pres">
      <dgm:prSet presAssocID="{D2E3A430-EBAE-4B5F-9371-005F6DA8EF19}" presName="list" presStyleCnt="0">
        <dgm:presLayoutVars>
          <dgm:dir/>
          <dgm:animLvl val="lvl"/>
        </dgm:presLayoutVars>
      </dgm:prSet>
      <dgm:spPr/>
    </dgm:pt>
    <dgm:pt modelId="{E7B892BD-982D-4CE7-AECD-767A992758BE}" type="pres">
      <dgm:prSet presAssocID="{D90E9AF8-29A7-4ECD-8038-F0ED38A207C7}" presName="posSpace" presStyleCnt="0"/>
      <dgm:spPr/>
    </dgm:pt>
    <dgm:pt modelId="{D5368314-3D59-46E1-9232-7FA3BBDEB15C}" type="pres">
      <dgm:prSet presAssocID="{D90E9AF8-29A7-4ECD-8038-F0ED38A207C7}" presName="vertFlow" presStyleCnt="0"/>
      <dgm:spPr/>
    </dgm:pt>
    <dgm:pt modelId="{D2F54782-82EA-4350-9332-212F1C187A91}" type="pres">
      <dgm:prSet presAssocID="{D90E9AF8-29A7-4ECD-8038-F0ED38A207C7}" presName="topSpace" presStyleCnt="0"/>
      <dgm:spPr/>
    </dgm:pt>
    <dgm:pt modelId="{A5DA0FB6-401D-452B-AC4C-47BB5E98DED5}" type="pres">
      <dgm:prSet presAssocID="{D90E9AF8-29A7-4ECD-8038-F0ED38A207C7}" presName="firstComp" presStyleCnt="0"/>
      <dgm:spPr/>
    </dgm:pt>
    <dgm:pt modelId="{E85760CE-BD5D-43C1-AAB9-22C3C7635353}" type="pres">
      <dgm:prSet presAssocID="{D90E9AF8-29A7-4ECD-8038-F0ED38A207C7}" presName="firstChild" presStyleLbl="bgAccFollowNode1" presStyleIdx="0" presStyleCnt="4"/>
      <dgm:spPr/>
    </dgm:pt>
    <dgm:pt modelId="{E902CBEA-B8FD-4B9B-B631-1B7702783CE2}" type="pres">
      <dgm:prSet presAssocID="{D90E9AF8-29A7-4ECD-8038-F0ED38A207C7}" presName="firstChildTx" presStyleLbl="bgAccFollowNode1" presStyleIdx="0" presStyleCnt="4">
        <dgm:presLayoutVars>
          <dgm:bulletEnabled val="1"/>
        </dgm:presLayoutVars>
      </dgm:prSet>
      <dgm:spPr/>
    </dgm:pt>
    <dgm:pt modelId="{B727A7BD-B82F-41FB-BA03-72DBB2AB5209}" type="pres">
      <dgm:prSet presAssocID="{9293F8EC-C662-4E33-A747-A8EEBCED1E36}" presName="comp" presStyleCnt="0"/>
      <dgm:spPr/>
    </dgm:pt>
    <dgm:pt modelId="{8C73CAC1-C2FF-41F8-9407-AE6870764E32}" type="pres">
      <dgm:prSet presAssocID="{9293F8EC-C662-4E33-A747-A8EEBCED1E36}" presName="child" presStyleLbl="bgAccFollowNode1" presStyleIdx="1" presStyleCnt="4"/>
      <dgm:spPr/>
    </dgm:pt>
    <dgm:pt modelId="{7111180A-0479-41BD-8B59-C9C5141D6AD4}" type="pres">
      <dgm:prSet presAssocID="{9293F8EC-C662-4E33-A747-A8EEBCED1E36}" presName="childTx" presStyleLbl="bgAccFollowNode1" presStyleIdx="1" presStyleCnt="4">
        <dgm:presLayoutVars>
          <dgm:bulletEnabled val="1"/>
        </dgm:presLayoutVars>
      </dgm:prSet>
      <dgm:spPr/>
    </dgm:pt>
    <dgm:pt modelId="{5CA6C03A-5CF2-44A6-89E8-7DBADBB6ACDF}" type="pres">
      <dgm:prSet presAssocID="{D90E9AF8-29A7-4ECD-8038-F0ED38A207C7}" presName="negSpace" presStyleCnt="0"/>
      <dgm:spPr/>
    </dgm:pt>
    <dgm:pt modelId="{8A2AF87C-AAE2-44B1-BA8D-0A8CA626DBE0}" type="pres">
      <dgm:prSet presAssocID="{D90E9AF8-29A7-4ECD-8038-F0ED38A207C7}" presName="circle" presStyleLbl="node1" presStyleIdx="0" presStyleCnt="2"/>
      <dgm:spPr/>
    </dgm:pt>
    <dgm:pt modelId="{6B6A50EC-C77B-46F1-89D3-2983BC6F7B6A}" type="pres">
      <dgm:prSet presAssocID="{8797E896-229B-409E-B176-07608B0728DD}" presName="transSpace" presStyleCnt="0"/>
      <dgm:spPr/>
    </dgm:pt>
    <dgm:pt modelId="{2D52D600-25A0-4490-AF47-32891C5BBD48}" type="pres">
      <dgm:prSet presAssocID="{D154E76A-28F8-4996-88E3-9E3031D39D8C}" presName="posSpace" presStyleCnt="0"/>
      <dgm:spPr/>
    </dgm:pt>
    <dgm:pt modelId="{ADED3D31-20A5-43EF-8BC1-8F64C5F17D8F}" type="pres">
      <dgm:prSet presAssocID="{D154E76A-28F8-4996-88E3-9E3031D39D8C}" presName="vertFlow" presStyleCnt="0"/>
      <dgm:spPr/>
    </dgm:pt>
    <dgm:pt modelId="{A8BB9166-C759-4B99-B1BC-CDAEE93E18A4}" type="pres">
      <dgm:prSet presAssocID="{D154E76A-28F8-4996-88E3-9E3031D39D8C}" presName="topSpace" presStyleCnt="0"/>
      <dgm:spPr/>
    </dgm:pt>
    <dgm:pt modelId="{FF4B4E7D-B58E-4EA8-8841-80923051A74C}" type="pres">
      <dgm:prSet presAssocID="{D154E76A-28F8-4996-88E3-9E3031D39D8C}" presName="firstComp" presStyleCnt="0"/>
      <dgm:spPr/>
    </dgm:pt>
    <dgm:pt modelId="{13E2497B-EB72-4FDE-91F2-A67A375B67DB}" type="pres">
      <dgm:prSet presAssocID="{D154E76A-28F8-4996-88E3-9E3031D39D8C}" presName="firstChild" presStyleLbl="bgAccFollowNode1" presStyleIdx="2" presStyleCnt="4"/>
      <dgm:spPr/>
    </dgm:pt>
    <dgm:pt modelId="{E5529824-F4BA-44BB-8287-5DA73907DBB0}" type="pres">
      <dgm:prSet presAssocID="{D154E76A-28F8-4996-88E3-9E3031D39D8C}" presName="firstChildTx" presStyleLbl="bgAccFollowNode1" presStyleIdx="2" presStyleCnt="4">
        <dgm:presLayoutVars>
          <dgm:bulletEnabled val="1"/>
        </dgm:presLayoutVars>
      </dgm:prSet>
      <dgm:spPr/>
    </dgm:pt>
    <dgm:pt modelId="{0C3302E9-32A3-4EB0-BAFD-18FD03626E56}" type="pres">
      <dgm:prSet presAssocID="{C0ECE748-381B-4D8D-80AC-192CEA46C1D5}" presName="comp" presStyleCnt="0"/>
      <dgm:spPr/>
    </dgm:pt>
    <dgm:pt modelId="{3888428B-BCE7-493F-A893-B29F8278CF69}" type="pres">
      <dgm:prSet presAssocID="{C0ECE748-381B-4D8D-80AC-192CEA46C1D5}" presName="child" presStyleLbl="bgAccFollowNode1" presStyleIdx="3" presStyleCnt="4"/>
      <dgm:spPr/>
    </dgm:pt>
    <dgm:pt modelId="{AF3BC110-0F67-4AE4-B037-3F28788E9001}" type="pres">
      <dgm:prSet presAssocID="{C0ECE748-381B-4D8D-80AC-192CEA46C1D5}" presName="childTx" presStyleLbl="bgAccFollowNode1" presStyleIdx="3" presStyleCnt="4">
        <dgm:presLayoutVars>
          <dgm:bulletEnabled val="1"/>
        </dgm:presLayoutVars>
      </dgm:prSet>
      <dgm:spPr/>
    </dgm:pt>
    <dgm:pt modelId="{4B4A6FFB-4EA6-41B4-9D56-64329FC27FE4}" type="pres">
      <dgm:prSet presAssocID="{D154E76A-28F8-4996-88E3-9E3031D39D8C}" presName="negSpace" presStyleCnt="0"/>
      <dgm:spPr/>
    </dgm:pt>
    <dgm:pt modelId="{DE23F50D-C0DA-4C4C-835F-AF00E2673D8D}" type="pres">
      <dgm:prSet presAssocID="{D154E76A-28F8-4996-88E3-9E3031D39D8C}" presName="circle" presStyleLbl="node1" presStyleIdx="1" presStyleCnt="2"/>
      <dgm:spPr/>
    </dgm:pt>
  </dgm:ptLst>
  <dgm:cxnLst>
    <dgm:cxn modelId="{4E109A01-F553-4023-9F85-DD7CFB855C6F}" srcId="{D90E9AF8-29A7-4ECD-8038-F0ED38A207C7}" destId="{40BC1126-35C9-47F6-8680-9E8B46CFB66E}" srcOrd="0" destOrd="0" parTransId="{6F6C2B1A-9374-4D6D-9C00-11747FC65F9D}" sibTransId="{BF1CB8CC-BA5A-420C-8FF9-627D1F67F543}"/>
    <dgm:cxn modelId="{1086AC28-B4BE-4B20-813D-9A18CEACC16B}" type="presOf" srcId="{D2E3A430-EBAE-4B5F-9371-005F6DA8EF19}" destId="{3406B1FB-0BE4-46C1-9F8B-6A4CFA87F66B}" srcOrd="0" destOrd="0" presId="urn:microsoft.com/office/officeart/2005/8/layout/hList9"/>
    <dgm:cxn modelId="{31211334-45DC-4694-A2E7-21CE3008AC27}" srcId="{D154E76A-28F8-4996-88E3-9E3031D39D8C}" destId="{E0BAE140-41B0-4EC2-902A-19D0D2F57FE1}" srcOrd="0" destOrd="0" parTransId="{D5AEE7B0-D6F0-4164-97E6-56148A3B9DD9}" sibTransId="{114E6E37-4597-4366-B238-B6D5EE996B29}"/>
    <dgm:cxn modelId="{0D4C183E-E22E-427D-953E-F295BD755014}" type="presOf" srcId="{9293F8EC-C662-4E33-A747-A8EEBCED1E36}" destId="{8C73CAC1-C2FF-41F8-9407-AE6870764E32}" srcOrd="0" destOrd="0" presId="urn:microsoft.com/office/officeart/2005/8/layout/hList9"/>
    <dgm:cxn modelId="{EAAC4342-FE17-4CC9-9EF7-6AED5F123499}" type="presOf" srcId="{E0BAE140-41B0-4EC2-902A-19D0D2F57FE1}" destId="{13E2497B-EB72-4FDE-91F2-A67A375B67DB}" srcOrd="0" destOrd="0" presId="urn:microsoft.com/office/officeart/2005/8/layout/hList9"/>
    <dgm:cxn modelId="{A72C044A-F397-4811-AD0C-0C80EFF65BCF}" srcId="{D154E76A-28F8-4996-88E3-9E3031D39D8C}" destId="{C0ECE748-381B-4D8D-80AC-192CEA46C1D5}" srcOrd="1" destOrd="0" parTransId="{E87BBF09-52A2-45A4-B300-077069F2C75F}" sibTransId="{F73E4599-47C8-457D-B501-DF38655F390F}"/>
    <dgm:cxn modelId="{B940D372-B91F-4A28-A60A-FB16F4BC1988}" type="presOf" srcId="{40BC1126-35C9-47F6-8680-9E8B46CFB66E}" destId="{E85760CE-BD5D-43C1-AAB9-22C3C7635353}" srcOrd="0" destOrd="0" presId="urn:microsoft.com/office/officeart/2005/8/layout/hList9"/>
    <dgm:cxn modelId="{C2B47A58-8172-40E2-B49D-6574723BCD15}" type="presOf" srcId="{40BC1126-35C9-47F6-8680-9E8B46CFB66E}" destId="{E902CBEA-B8FD-4B9B-B631-1B7702783CE2}" srcOrd="1" destOrd="0" presId="urn:microsoft.com/office/officeart/2005/8/layout/hList9"/>
    <dgm:cxn modelId="{24BF9EC0-D797-455D-B8FB-089512870108}" type="presOf" srcId="{E0BAE140-41B0-4EC2-902A-19D0D2F57FE1}" destId="{E5529824-F4BA-44BB-8287-5DA73907DBB0}" srcOrd="1" destOrd="0" presId="urn:microsoft.com/office/officeart/2005/8/layout/hList9"/>
    <dgm:cxn modelId="{D902A8C2-28F3-4482-9871-7C898DF9767F}" srcId="{D2E3A430-EBAE-4B5F-9371-005F6DA8EF19}" destId="{D90E9AF8-29A7-4ECD-8038-F0ED38A207C7}" srcOrd="0" destOrd="0" parTransId="{56103735-35DE-4AD6-9377-592132DDD54D}" sibTransId="{8797E896-229B-409E-B176-07608B0728DD}"/>
    <dgm:cxn modelId="{AD31A6CC-65B7-4485-A0AA-2261537802C6}" type="presOf" srcId="{D90E9AF8-29A7-4ECD-8038-F0ED38A207C7}" destId="{8A2AF87C-AAE2-44B1-BA8D-0A8CA626DBE0}" srcOrd="0" destOrd="0" presId="urn:microsoft.com/office/officeart/2005/8/layout/hList9"/>
    <dgm:cxn modelId="{DBA184D1-C451-4CD1-8E9F-45106255F0F1}" type="presOf" srcId="{9293F8EC-C662-4E33-A747-A8EEBCED1E36}" destId="{7111180A-0479-41BD-8B59-C9C5141D6AD4}" srcOrd="1" destOrd="0" presId="urn:microsoft.com/office/officeart/2005/8/layout/hList9"/>
    <dgm:cxn modelId="{7D3DD4D9-1243-4444-AE60-A2E18E117DB4}" type="presOf" srcId="{C0ECE748-381B-4D8D-80AC-192CEA46C1D5}" destId="{3888428B-BCE7-493F-A893-B29F8278CF69}" srcOrd="0" destOrd="0" presId="urn:microsoft.com/office/officeart/2005/8/layout/hList9"/>
    <dgm:cxn modelId="{5E6C6BDF-69FD-4A43-BEDD-2D9E517B2E39}" type="presOf" srcId="{C0ECE748-381B-4D8D-80AC-192CEA46C1D5}" destId="{AF3BC110-0F67-4AE4-B037-3F28788E9001}" srcOrd="1" destOrd="0" presId="urn:microsoft.com/office/officeart/2005/8/layout/hList9"/>
    <dgm:cxn modelId="{C46A12F4-2868-4BB6-B42B-D773E080BB0C}" srcId="{D90E9AF8-29A7-4ECD-8038-F0ED38A207C7}" destId="{9293F8EC-C662-4E33-A747-A8EEBCED1E36}" srcOrd="1" destOrd="0" parTransId="{D9083E9A-28DC-486E-880E-36E248DACCC5}" sibTransId="{A8E83B6C-D794-46D5-B7F0-CB74E3B2C038}"/>
    <dgm:cxn modelId="{8892A9F5-59AC-463E-96F9-09EC5C39F107}" srcId="{D2E3A430-EBAE-4B5F-9371-005F6DA8EF19}" destId="{D154E76A-28F8-4996-88E3-9E3031D39D8C}" srcOrd="1" destOrd="0" parTransId="{B2BE88D2-896C-4E27-B193-6112F2DD0D6C}" sibTransId="{455C463F-F410-48C0-A755-90FAB13C5D69}"/>
    <dgm:cxn modelId="{0867E6F7-0EF5-4498-8CB0-4B5F73E5185C}" type="presOf" srcId="{D154E76A-28F8-4996-88E3-9E3031D39D8C}" destId="{DE23F50D-C0DA-4C4C-835F-AF00E2673D8D}" srcOrd="0" destOrd="0" presId="urn:microsoft.com/office/officeart/2005/8/layout/hList9"/>
    <dgm:cxn modelId="{EE78FD9F-C863-4D93-88A5-A14ED4C24139}" type="presParOf" srcId="{3406B1FB-0BE4-46C1-9F8B-6A4CFA87F66B}" destId="{E7B892BD-982D-4CE7-AECD-767A992758BE}" srcOrd="0" destOrd="0" presId="urn:microsoft.com/office/officeart/2005/8/layout/hList9"/>
    <dgm:cxn modelId="{43290F74-3648-4288-83AE-37BEE04C4F9E}" type="presParOf" srcId="{3406B1FB-0BE4-46C1-9F8B-6A4CFA87F66B}" destId="{D5368314-3D59-46E1-9232-7FA3BBDEB15C}" srcOrd="1" destOrd="0" presId="urn:microsoft.com/office/officeart/2005/8/layout/hList9"/>
    <dgm:cxn modelId="{85AA3ECC-5449-4CEC-923D-4079A0C3C32B}" type="presParOf" srcId="{D5368314-3D59-46E1-9232-7FA3BBDEB15C}" destId="{D2F54782-82EA-4350-9332-212F1C187A91}" srcOrd="0" destOrd="0" presId="urn:microsoft.com/office/officeart/2005/8/layout/hList9"/>
    <dgm:cxn modelId="{DE21FBE6-0A47-458C-81CF-928F9C10E723}" type="presParOf" srcId="{D5368314-3D59-46E1-9232-7FA3BBDEB15C}" destId="{A5DA0FB6-401D-452B-AC4C-47BB5E98DED5}" srcOrd="1" destOrd="0" presId="urn:microsoft.com/office/officeart/2005/8/layout/hList9"/>
    <dgm:cxn modelId="{45ACE80F-DB9C-4585-A896-B6F6D1995E5A}" type="presParOf" srcId="{A5DA0FB6-401D-452B-AC4C-47BB5E98DED5}" destId="{E85760CE-BD5D-43C1-AAB9-22C3C7635353}" srcOrd="0" destOrd="0" presId="urn:microsoft.com/office/officeart/2005/8/layout/hList9"/>
    <dgm:cxn modelId="{A613B577-9E7C-49F3-815D-1A4CB3E131ED}" type="presParOf" srcId="{A5DA0FB6-401D-452B-AC4C-47BB5E98DED5}" destId="{E902CBEA-B8FD-4B9B-B631-1B7702783CE2}" srcOrd="1" destOrd="0" presId="urn:microsoft.com/office/officeart/2005/8/layout/hList9"/>
    <dgm:cxn modelId="{C2D357F4-A656-4A5B-BE03-7B2577A0F578}" type="presParOf" srcId="{D5368314-3D59-46E1-9232-7FA3BBDEB15C}" destId="{B727A7BD-B82F-41FB-BA03-72DBB2AB5209}" srcOrd="2" destOrd="0" presId="urn:microsoft.com/office/officeart/2005/8/layout/hList9"/>
    <dgm:cxn modelId="{B06136B3-1C3A-4595-8DFA-9C80F1C61387}" type="presParOf" srcId="{B727A7BD-B82F-41FB-BA03-72DBB2AB5209}" destId="{8C73CAC1-C2FF-41F8-9407-AE6870764E32}" srcOrd="0" destOrd="0" presId="urn:microsoft.com/office/officeart/2005/8/layout/hList9"/>
    <dgm:cxn modelId="{19F4F14A-0A0C-4BA5-AD33-FEC99BFE000B}" type="presParOf" srcId="{B727A7BD-B82F-41FB-BA03-72DBB2AB5209}" destId="{7111180A-0479-41BD-8B59-C9C5141D6AD4}" srcOrd="1" destOrd="0" presId="urn:microsoft.com/office/officeart/2005/8/layout/hList9"/>
    <dgm:cxn modelId="{0E72050F-0871-46EC-80EB-1FFF5440BE89}" type="presParOf" srcId="{3406B1FB-0BE4-46C1-9F8B-6A4CFA87F66B}" destId="{5CA6C03A-5CF2-44A6-89E8-7DBADBB6ACDF}" srcOrd="2" destOrd="0" presId="urn:microsoft.com/office/officeart/2005/8/layout/hList9"/>
    <dgm:cxn modelId="{0F1B46AE-8942-4196-BBAF-663CC21563E7}" type="presParOf" srcId="{3406B1FB-0BE4-46C1-9F8B-6A4CFA87F66B}" destId="{8A2AF87C-AAE2-44B1-BA8D-0A8CA626DBE0}" srcOrd="3" destOrd="0" presId="urn:microsoft.com/office/officeart/2005/8/layout/hList9"/>
    <dgm:cxn modelId="{8B6122CC-0996-4CDB-8BB3-8049CAC828BF}" type="presParOf" srcId="{3406B1FB-0BE4-46C1-9F8B-6A4CFA87F66B}" destId="{6B6A50EC-C77B-46F1-89D3-2983BC6F7B6A}" srcOrd="4" destOrd="0" presId="urn:microsoft.com/office/officeart/2005/8/layout/hList9"/>
    <dgm:cxn modelId="{CA2E6BD6-4C4B-43E1-80A6-55235C881380}" type="presParOf" srcId="{3406B1FB-0BE4-46C1-9F8B-6A4CFA87F66B}" destId="{2D52D600-25A0-4490-AF47-32891C5BBD48}" srcOrd="5" destOrd="0" presId="urn:microsoft.com/office/officeart/2005/8/layout/hList9"/>
    <dgm:cxn modelId="{E5CBB38D-0AEC-40C0-BC77-2FF5A7ED69A0}" type="presParOf" srcId="{3406B1FB-0BE4-46C1-9F8B-6A4CFA87F66B}" destId="{ADED3D31-20A5-43EF-8BC1-8F64C5F17D8F}" srcOrd="6" destOrd="0" presId="urn:microsoft.com/office/officeart/2005/8/layout/hList9"/>
    <dgm:cxn modelId="{710BC2BB-0AF1-4BE3-BEAC-5FCAC869085C}" type="presParOf" srcId="{ADED3D31-20A5-43EF-8BC1-8F64C5F17D8F}" destId="{A8BB9166-C759-4B99-B1BC-CDAEE93E18A4}" srcOrd="0" destOrd="0" presId="urn:microsoft.com/office/officeart/2005/8/layout/hList9"/>
    <dgm:cxn modelId="{FD90508B-D67E-4D8F-A515-82795CE08315}" type="presParOf" srcId="{ADED3D31-20A5-43EF-8BC1-8F64C5F17D8F}" destId="{FF4B4E7D-B58E-4EA8-8841-80923051A74C}" srcOrd="1" destOrd="0" presId="urn:microsoft.com/office/officeart/2005/8/layout/hList9"/>
    <dgm:cxn modelId="{E9791238-00BC-4625-B518-48C973BC7A65}" type="presParOf" srcId="{FF4B4E7D-B58E-4EA8-8841-80923051A74C}" destId="{13E2497B-EB72-4FDE-91F2-A67A375B67DB}" srcOrd="0" destOrd="0" presId="urn:microsoft.com/office/officeart/2005/8/layout/hList9"/>
    <dgm:cxn modelId="{D02BE7AD-1629-4CA9-9CC1-3FE6C627D557}" type="presParOf" srcId="{FF4B4E7D-B58E-4EA8-8841-80923051A74C}" destId="{E5529824-F4BA-44BB-8287-5DA73907DBB0}" srcOrd="1" destOrd="0" presId="urn:microsoft.com/office/officeart/2005/8/layout/hList9"/>
    <dgm:cxn modelId="{30C02DA2-CE6E-4F9A-B8F7-B8036D89EA12}" type="presParOf" srcId="{ADED3D31-20A5-43EF-8BC1-8F64C5F17D8F}" destId="{0C3302E9-32A3-4EB0-BAFD-18FD03626E56}" srcOrd="2" destOrd="0" presId="urn:microsoft.com/office/officeart/2005/8/layout/hList9"/>
    <dgm:cxn modelId="{405A09DE-0945-4467-BD2C-2A3B94970F52}" type="presParOf" srcId="{0C3302E9-32A3-4EB0-BAFD-18FD03626E56}" destId="{3888428B-BCE7-493F-A893-B29F8278CF69}" srcOrd="0" destOrd="0" presId="urn:microsoft.com/office/officeart/2005/8/layout/hList9"/>
    <dgm:cxn modelId="{1AAB8040-6244-4D02-8DB3-57DF6AD49C42}" type="presParOf" srcId="{0C3302E9-32A3-4EB0-BAFD-18FD03626E56}" destId="{AF3BC110-0F67-4AE4-B037-3F28788E9001}" srcOrd="1" destOrd="0" presId="urn:microsoft.com/office/officeart/2005/8/layout/hList9"/>
    <dgm:cxn modelId="{53082E26-F061-4649-97E6-9B5B1297C710}" type="presParOf" srcId="{3406B1FB-0BE4-46C1-9F8B-6A4CFA87F66B}" destId="{4B4A6FFB-4EA6-41B4-9D56-64329FC27FE4}" srcOrd="7" destOrd="0" presId="urn:microsoft.com/office/officeart/2005/8/layout/hList9"/>
    <dgm:cxn modelId="{5745A51F-8060-41F9-8910-486F8DF8268F}" type="presParOf" srcId="{3406B1FB-0BE4-46C1-9F8B-6A4CFA87F66B}" destId="{DE23F50D-C0DA-4C4C-835F-AF00E2673D8D}" srcOrd="8"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5760CE-BD5D-43C1-AAB9-22C3C7635353}">
      <dsp:nvSpPr>
        <dsp:cNvPr id="0" name=""/>
        <dsp:cNvSpPr/>
      </dsp:nvSpPr>
      <dsp:spPr>
        <a:xfrm>
          <a:off x="3844936" y="674988"/>
          <a:ext cx="2530909" cy="1688116"/>
        </a:xfrm>
        <a:prstGeom prst="rect">
          <a:avLst/>
        </a:prstGeom>
        <a:solidFill>
          <a:schemeClr val="lt1">
            <a:alpha val="90000"/>
            <a:tint val="40000"/>
            <a:hueOff val="0"/>
            <a:satOff val="0"/>
            <a:lumOff val="0"/>
            <a:alphaOff val="0"/>
          </a:schemeClr>
        </a:solidFill>
        <a:ln w="12700" cap="flat" cmpd="sng" algn="ctr">
          <a:solidFill>
            <a:schemeClr val="accent4">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92024" rIns="192024" bIns="192024" numCol="1" spcCol="1270" anchor="ctr" anchorCtr="0">
          <a:noAutofit/>
        </a:bodyPr>
        <a:lstStyle/>
        <a:p>
          <a:pPr marL="0" lvl="0" indent="0" algn="l" defTabSz="1200150" rtl="0">
            <a:lnSpc>
              <a:spcPct val="90000"/>
            </a:lnSpc>
            <a:spcBef>
              <a:spcPct val="0"/>
            </a:spcBef>
            <a:spcAft>
              <a:spcPct val="35000"/>
            </a:spcAft>
            <a:buNone/>
          </a:pPr>
          <a:r>
            <a:rPr lang="en-US" sz="2700" kern="1200" dirty="0">
              <a:latin typeface="Calibri Light" panose="020F0302020204030204"/>
            </a:rPr>
            <a:t>Text Quality &amp; Organization</a:t>
          </a:r>
        </a:p>
      </dsp:txBody>
      <dsp:txXfrm>
        <a:off x="4249882" y="674988"/>
        <a:ext cx="2125963" cy="1688116"/>
      </dsp:txXfrm>
    </dsp:sp>
    <dsp:sp modelId="{8C73CAC1-C2FF-41F8-9407-AE6870764E32}">
      <dsp:nvSpPr>
        <dsp:cNvPr id="0" name=""/>
        <dsp:cNvSpPr/>
      </dsp:nvSpPr>
      <dsp:spPr>
        <a:xfrm>
          <a:off x="3844936" y="2363104"/>
          <a:ext cx="2530909" cy="1688116"/>
        </a:xfrm>
        <a:prstGeom prst="rect">
          <a:avLst/>
        </a:prstGeom>
        <a:solidFill>
          <a:schemeClr val="lt1">
            <a:alpha val="90000"/>
            <a:tint val="40000"/>
            <a:hueOff val="0"/>
            <a:satOff val="0"/>
            <a:lumOff val="0"/>
            <a:alphaOff val="0"/>
          </a:schemeClr>
        </a:solidFill>
        <a:ln w="12700" cap="flat" cmpd="sng" algn="ctr">
          <a:solidFill>
            <a:schemeClr val="accent4">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92024" rIns="192024" bIns="192024" numCol="1" spcCol="1270" anchor="ctr" anchorCtr="0">
          <a:noAutofit/>
        </a:bodyPr>
        <a:lstStyle/>
        <a:p>
          <a:pPr marL="0" lvl="0" indent="0" algn="l" defTabSz="1200150" rtl="0">
            <a:lnSpc>
              <a:spcPct val="90000"/>
            </a:lnSpc>
            <a:spcBef>
              <a:spcPct val="0"/>
            </a:spcBef>
            <a:spcAft>
              <a:spcPct val="35000"/>
            </a:spcAft>
            <a:buNone/>
          </a:pPr>
          <a:r>
            <a:rPr lang="en-US" sz="2700" kern="1200" dirty="0">
              <a:latin typeface="Calibri Light" panose="020F0302020204030204"/>
            </a:rPr>
            <a:t>Classroom Tasks &amp; Instruction</a:t>
          </a:r>
        </a:p>
      </dsp:txBody>
      <dsp:txXfrm>
        <a:off x="4249882" y="2363104"/>
        <a:ext cx="2125963" cy="1688116"/>
      </dsp:txXfrm>
    </dsp:sp>
    <dsp:sp modelId="{8A2AF87C-AAE2-44B1-BA8D-0A8CA626DBE0}">
      <dsp:nvSpPr>
        <dsp:cNvPr id="0" name=""/>
        <dsp:cNvSpPr/>
      </dsp:nvSpPr>
      <dsp:spPr>
        <a:xfrm>
          <a:off x="2495118" y="79"/>
          <a:ext cx="1687272" cy="1687272"/>
        </a:xfrm>
        <a:prstGeom prst="ellipse">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rtl="0">
            <a:lnSpc>
              <a:spcPct val="90000"/>
            </a:lnSpc>
            <a:spcBef>
              <a:spcPct val="0"/>
            </a:spcBef>
            <a:spcAft>
              <a:spcPct val="35000"/>
            </a:spcAft>
            <a:buNone/>
          </a:pPr>
          <a:r>
            <a:rPr lang="en-US" sz="2100" b="1" kern="1200" dirty="0">
              <a:latin typeface="Calibri Light" panose="020F0302020204030204"/>
            </a:rPr>
            <a:t>Standards Alignment</a:t>
          </a:r>
          <a:endParaRPr lang="en-US" sz="2100" b="1" kern="1200" dirty="0"/>
        </a:p>
      </dsp:txBody>
      <dsp:txXfrm>
        <a:off x="2742213" y="247174"/>
        <a:ext cx="1193082" cy="1193082"/>
      </dsp:txXfrm>
    </dsp:sp>
    <dsp:sp modelId="{13E2497B-EB72-4FDE-91F2-A67A375B67DB}">
      <dsp:nvSpPr>
        <dsp:cNvPr id="0" name=""/>
        <dsp:cNvSpPr/>
      </dsp:nvSpPr>
      <dsp:spPr>
        <a:xfrm>
          <a:off x="8063118" y="674988"/>
          <a:ext cx="2530909" cy="1688116"/>
        </a:xfrm>
        <a:prstGeom prst="rect">
          <a:avLst/>
        </a:prstGeom>
        <a:solidFill>
          <a:schemeClr val="lt1">
            <a:alpha val="90000"/>
            <a:tint val="40000"/>
            <a:hueOff val="0"/>
            <a:satOff val="0"/>
            <a:lumOff val="0"/>
            <a:alphaOff val="0"/>
          </a:schemeClr>
        </a:solidFill>
        <a:ln w="12700" cap="flat" cmpd="sng" algn="ctr">
          <a:solidFill>
            <a:schemeClr val="accent4">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92024" rIns="192024" bIns="192024" numCol="1" spcCol="1270" anchor="ctr" anchorCtr="0">
          <a:noAutofit/>
        </a:bodyPr>
        <a:lstStyle/>
        <a:p>
          <a:pPr marL="0" lvl="0" indent="0" algn="l" defTabSz="1200150" rtl="0">
            <a:lnSpc>
              <a:spcPct val="90000"/>
            </a:lnSpc>
            <a:spcBef>
              <a:spcPct val="0"/>
            </a:spcBef>
            <a:spcAft>
              <a:spcPct val="35000"/>
            </a:spcAft>
            <a:buNone/>
          </a:pPr>
          <a:r>
            <a:rPr lang="en-US" sz="2700" kern="1200" dirty="0">
              <a:latin typeface="Calibri Light" panose="020F0302020204030204"/>
            </a:rPr>
            <a:t>Accessibility for Students</a:t>
          </a:r>
          <a:endParaRPr lang="en-US" sz="2700" kern="1200" dirty="0"/>
        </a:p>
      </dsp:txBody>
      <dsp:txXfrm>
        <a:off x="8468063" y="674988"/>
        <a:ext cx="2125963" cy="1688116"/>
      </dsp:txXfrm>
    </dsp:sp>
    <dsp:sp modelId="{3888428B-BCE7-493F-A893-B29F8278CF69}">
      <dsp:nvSpPr>
        <dsp:cNvPr id="0" name=""/>
        <dsp:cNvSpPr/>
      </dsp:nvSpPr>
      <dsp:spPr>
        <a:xfrm>
          <a:off x="8063118" y="2363104"/>
          <a:ext cx="2530909" cy="1688116"/>
        </a:xfrm>
        <a:prstGeom prst="rect">
          <a:avLst/>
        </a:prstGeom>
        <a:solidFill>
          <a:schemeClr val="lt1">
            <a:alpha val="90000"/>
            <a:tint val="40000"/>
            <a:hueOff val="0"/>
            <a:satOff val="0"/>
            <a:lumOff val="0"/>
            <a:alphaOff val="0"/>
          </a:schemeClr>
        </a:solidFill>
        <a:ln w="12700" cap="flat" cmpd="sng" algn="ctr">
          <a:solidFill>
            <a:schemeClr val="accent4">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92024" rIns="192024" bIns="192024" numCol="1" spcCol="1270" anchor="ctr" anchorCtr="0">
          <a:noAutofit/>
        </a:bodyPr>
        <a:lstStyle/>
        <a:p>
          <a:pPr marL="0" lvl="0" indent="0" algn="l" defTabSz="1200150" rtl="0">
            <a:lnSpc>
              <a:spcPct val="90000"/>
            </a:lnSpc>
            <a:spcBef>
              <a:spcPct val="0"/>
            </a:spcBef>
            <a:spcAft>
              <a:spcPct val="35000"/>
            </a:spcAft>
            <a:buNone/>
          </a:pPr>
          <a:r>
            <a:rPr lang="en-US" sz="2700" kern="1200" dirty="0">
              <a:latin typeface="Calibri Light" panose="020F0302020204030204"/>
            </a:rPr>
            <a:t>Usability for Teachers</a:t>
          </a:r>
          <a:endParaRPr lang="en-US" sz="2700" kern="1200" dirty="0"/>
        </a:p>
      </dsp:txBody>
      <dsp:txXfrm>
        <a:off x="8468063" y="2363104"/>
        <a:ext cx="2125963" cy="1688116"/>
      </dsp:txXfrm>
    </dsp:sp>
    <dsp:sp modelId="{DE23F50D-C0DA-4C4C-835F-AF00E2673D8D}">
      <dsp:nvSpPr>
        <dsp:cNvPr id="0" name=""/>
        <dsp:cNvSpPr/>
      </dsp:nvSpPr>
      <dsp:spPr>
        <a:xfrm>
          <a:off x="6713300" y="79"/>
          <a:ext cx="1687272" cy="1687272"/>
        </a:xfrm>
        <a:prstGeom prst="ellipse">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rtl="0">
            <a:lnSpc>
              <a:spcPct val="90000"/>
            </a:lnSpc>
            <a:spcBef>
              <a:spcPct val="0"/>
            </a:spcBef>
            <a:spcAft>
              <a:spcPct val="35000"/>
            </a:spcAft>
            <a:buNone/>
          </a:pPr>
          <a:r>
            <a:rPr lang="en-US" sz="2100" b="1" kern="1200" dirty="0">
              <a:latin typeface="Calibri Light" panose="020F0302020204030204"/>
            </a:rPr>
            <a:t>Classroom Application</a:t>
          </a:r>
          <a:endParaRPr lang="en-US" sz="2100" b="1" kern="1200" dirty="0"/>
        </a:p>
      </dsp:txBody>
      <dsp:txXfrm>
        <a:off x="6960395" y="247174"/>
        <a:ext cx="1193082" cy="1193082"/>
      </dsp:txXfrm>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3AE36A-9849-8734-68B0-2D959C7265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0F2755D-0799-B19A-BCBD-8C9E999E64F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11163C-EE2E-7546-90F8-CF22AAE91DD9}" type="datetimeFigureOut">
              <a:rPr lang="en-US" smtClean="0"/>
              <a:t>12/11/2023</a:t>
            </a:fld>
            <a:endParaRPr lang="en-US"/>
          </a:p>
        </p:txBody>
      </p:sp>
      <p:sp>
        <p:nvSpPr>
          <p:cNvPr id="4" name="Footer Placeholder 3">
            <a:extLst>
              <a:ext uri="{FF2B5EF4-FFF2-40B4-BE49-F238E27FC236}">
                <a16:creationId xmlns:a16="http://schemas.microsoft.com/office/drawing/2014/main" id="{F9C1E47C-F85D-AA6B-B568-76BD637D3E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A28AEA-2389-7F26-5A5D-D8C5E312DF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190C47-E711-1845-B18B-7A2271B9705D}" type="slidenum">
              <a:rPr lang="en-US" smtClean="0"/>
              <a:t>‹#›</a:t>
            </a:fld>
            <a:endParaRPr lang="en-US"/>
          </a:p>
        </p:txBody>
      </p:sp>
    </p:spTree>
    <p:extLst>
      <p:ext uri="{BB962C8B-B14F-4D97-AF65-F5344CB8AC3E}">
        <p14:creationId xmlns:p14="http://schemas.microsoft.com/office/powerpoint/2010/main" val="697491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51491-C050-C142-BE35-A9B9D73644B3}" type="datetimeFigureOut">
              <a:rPr lang="en-US" smtClean="0"/>
              <a:t>12/11/2023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5FC15E-7FD1-034A-9729-2C6FA6821FBB}" type="slidenum">
              <a:rPr lang="en-US" smtClean="0"/>
              <a:t>‹#›</a:t>
            </a:fld>
            <a:endParaRPr lang="en-US"/>
          </a:p>
        </p:txBody>
      </p:sp>
    </p:spTree>
    <p:extLst>
      <p:ext uri="{BB962C8B-B14F-4D97-AF65-F5344CB8AC3E}">
        <p14:creationId xmlns:p14="http://schemas.microsoft.com/office/powerpoint/2010/main" val="40637814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panose="020F0502020204030204"/>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1</a:t>
            </a:fld>
            <a:endParaRPr lang="en-US"/>
          </a:p>
        </p:txBody>
      </p:sp>
    </p:spTree>
    <p:extLst>
      <p:ext uri="{BB962C8B-B14F-4D97-AF65-F5344CB8AC3E}">
        <p14:creationId xmlns:p14="http://schemas.microsoft.com/office/powerpoint/2010/main" val="806139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2</a:t>
            </a:fld>
            <a:endParaRPr lang="en-US"/>
          </a:p>
        </p:txBody>
      </p:sp>
    </p:spTree>
    <p:extLst>
      <p:ext uri="{BB962C8B-B14F-4D97-AF65-F5344CB8AC3E}">
        <p14:creationId xmlns:p14="http://schemas.microsoft.com/office/powerpoint/2010/main" val="1467499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3</a:t>
            </a:fld>
            <a:endParaRPr lang="en-US"/>
          </a:p>
        </p:txBody>
      </p:sp>
    </p:spTree>
    <p:extLst>
      <p:ext uri="{BB962C8B-B14F-4D97-AF65-F5344CB8AC3E}">
        <p14:creationId xmlns:p14="http://schemas.microsoft.com/office/powerpoint/2010/main" val="2721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4</a:t>
            </a:fld>
            <a:endParaRPr lang="en-US"/>
          </a:p>
        </p:txBody>
      </p:sp>
    </p:spTree>
    <p:extLst>
      <p:ext uri="{BB962C8B-B14F-4D97-AF65-F5344CB8AC3E}">
        <p14:creationId xmlns:p14="http://schemas.microsoft.com/office/powerpoint/2010/main" val="930468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dirty="0">
              <a:latin typeface="Calibri Light"/>
              <a:cs typeface="Calibri Light"/>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5</a:t>
            </a:fld>
            <a:endParaRPr lang="en-US"/>
          </a:p>
        </p:txBody>
      </p:sp>
    </p:spTree>
    <p:extLst>
      <p:ext uri="{BB962C8B-B14F-4D97-AF65-F5344CB8AC3E}">
        <p14:creationId xmlns:p14="http://schemas.microsoft.com/office/powerpoint/2010/main" val="2444208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sz="1800" dirty="0">
              <a:latin typeface="Times New Roman"/>
              <a:cs typeface="Times New Roman"/>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6</a:t>
            </a:fld>
            <a:endParaRPr lang="en-US"/>
          </a:p>
        </p:txBody>
      </p:sp>
    </p:spTree>
    <p:extLst>
      <p:ext uri="{BB962C8B-B14F-4D97-AF65-F5344CB8AC3E}">
        <p14:creationId xmlns:p14="http://schemas.microsoft.com/office/powerpoint/2010/main" val="3013411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7</a:t>
            </a:fld>
            <a:endParaRPr lang="en-US"/>
          </a:p>
        </p:txBody>
      </p:sp>
    </p:spTree>
    <p:extLst>
      <p:ext uri="{BB962C8B-B14F-4D97-AF65-F5344CB8AC3E}">
        <p14:creationId xmlns:p14="http://schemas.microsoft.com/office/powerpoint/2010/main" val="2545203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8</a:t>
            </a:fld>
            <a:endParaRPr lang="en-US"/>
          </a:p>
        </p:txBody>
      </p:sp>
    </p:spTree>
    <p:extLst>
      <p:ext uri="{BB962C8B-B14F-4D97-AF65-F5344CB8AC3E}">
        <p14:creationId xmlns:p14="http://schemas.microsoft.com/office/powerpoint/2010/main" val="15122412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23403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14"/>
        <p:cNvGrpSpPr/>
        <p:nvPr/>
      </p:nvGrpSpPr>
      <p:grpSpPr>
        <a:xfrm>
          <a:off x="0" y="0"/>
          <a:ext cx="0" cy="0"/>
          <a:chOff x="0" y="0"/>
          <a:chExt cx="0" cy="0"/>
        </a:xfrm>
      </p:grpSpPr>
      <p:sp>
        <p:nvSpPr>
          <p:cNvPr id="331" name="Google Shape;331;p51"/>
          <p:cNvSpPr txBox="1">
            <a:spLocks noGrp="1"/>
          </p:cNvSpPr>
          <p:nvPr>
            <p:ph type="title"/>
          </p:nvPr>
        </p:nvSpPr>
        <p:spPr>
          <a:xfrm>
            <a:off x="1085700" y="523433"/>
            <a:ext cx="7011200" cy="1021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332" name="Google Shape;332;p51"/>
          <p:cNvSpPr txBox="1">
            <a:spLocks noGrp="1"/>
          </p:cNvSpPr>
          <p:nvPr>
            <p:ph type="body" idx="1"/>
          </p:nvPr>
        </p:nvSpPr>
        <p:spPr>
          <a:xfrm>
            <a:off x="1085700" y="2050651"/>
            <a:ext cx="4504400" cy="3632400"/>
          </a:xfrm>
          <a:prstGeom prst="rect">
            <a:avLst/>
          </a:prstGeom>
        </p:spPr>
        <p:txBody>
          <a:bodyPr spcFirstLastPara="1" wrap="square" lIns="91425" tIns="91425" rIns="91425" bIns="91425" anchor="t" anchorCtr="0">
            <a:noAutofit/>
          </a:bodyPr>
          <a:lstStyle>
            <a:lvl1pPr marL="609585" lvl="0" indent="-474121" rtl="0">
              <a:spcBef>
                <a:spcPts val="800"/>
              </a:spcBef>
              <a:spcAft>
                <a:spcPts val="0"/>
              </a:spcAft>
              <a:buSzPts val="2000"/>
              <a:buChar char="▰"/>
              <a:defRPr sz="2667"/>
            </a:lvl1pPr>
            <a:lvl2pPr marL="1219170" lvl="1" indent="-474121" rtl="0">
              <a:spcBef>
                <a:spcPts val="1333"/>
              </a:spcBef>
              <a:spcAft>
                <a:spcPts val="0"/>
              </a:spcAft>
              <a:buSzPts val="2000"/>
              <a:buChar char="▻"/>
              <a:defRPr sz="2667"/>
            </a:lvl2pPr>
            <a:lvl3pPr marL="1828754" lvl="2" indent="-474121" rtl="0">
              <a:spcBef>
                <a:spcPts val="1333"/>
              </a:spcBef>
              <a:spcAft>
                <a:spcPts val="0"/>
              </a:spcAft>
              <a:buSzPts val="2000"/>
              <a:buChar char="▻"/>
              <a:defRPr sz="2667"/>
            </a:lvl3pPr>
            <a:lvl4pPr marL="2438339" lvl="3" indent="-474121" rtl="0">
              <a:spcBef>
                <a:spcPts val="1333"/>
              </a:spcBef>
              <a:spcAft>
                <a:spcPts val="0"/>
              </a:spcAft>
              <a:buSzPts val="2000"/>
              <a:buChar char="▻"/>
              <a:defRPr sz="2667"/>
            </a:lvl4pPr>
            <a:lvl5pPr marL="3047924" lvl="4" indent="-474121" rtl="0">
              <a:spcBef>
                <a:spcPts val="1333"/>
              </a:spcBef>
              <a:spcAft>
                <a:spcPts val="0"/>
              </a:spcAft>
              <a:buSzPts val="2000"/>
              <a:buChar char="▻"/>
              <a:defRPr sz="2667"/>
            </a:lvl5pPr>
            <a:lvl6pPr marL="3657509" lvl="5" indent="-474121" rtl="0">
              <a:spcBef>
                <a:spcPts val="1333"/>
              </a:spcBef>
              <a:spcAft>
                <a:spcPts val="0"/>
              </a:spcAft>
              <a:buSzPts val="2000"/>
              <a:buChar char="▻"/>
              <a:defRPr sz="2667"/>
            </a:lvl6pPr>
            <a:lvl7pPr marL="4267093" lvl="6" indent="-474121" rtl="0">
              <a:spcBef>
                <a:spcPts val="1333"/>
              </a:spcBef>
              <a:spcAft>
                <a:spcPts val="0"/>
              </a:spcAft>
              <a:buSzPts val="2000"/>
              <a:buChar char="▻"/>
              <a:defRPr sz="2667"/>
            </a:lvl7pPr>
            <a:lvl8pPr marL="4876678" lvl="7" indent="-474121" rtl="0">
              <a:spcBef>
                <a:spcPts val="1333"/>
              </a:spcBef>
              <a:spcAft>
                <a:spcPts val="0"/>
              </a:spcAft>
              <a:buSzPts val="2000"/>
              <a:buChar char="▻"/>
              <a:defRPr sz="2667"/>
            </a:lvl8pPr>
            <a:lvl9pPr marL="5486263" lvl="8" indent="-474121" rtl="0">
              <a:spcBef>
                <a:spcPts val="1333"/>
              </a:spcBef>
              <a:spcAft>
                <a:spcPts val="1333"/>
              </a:spcAft>
              <a:buSzPts val="2000"/>
              <a:buChar char="▻"/>
              <a:defRPr sz="2667"/>
            </a:lvl9pPr>
          </a:lstStyle>
          <a:p>
            <a:endParaRPr/>
          </a:p>
        </p:txBody>
      </p:sp>
      <p:sp>
        <p:nvSpPr>
          <p:cNvPr id="333" name="Google Shape;333;p51"/>
          <p:cNvSpPr txBox="1">
            <a:spLocks noGrp="1"/>
          </p:cNvSpPr>
          <p:nvPr>
            <p:ph type="body" idx="2"/>
          </p:nvPr>
        </p:nvSpPr>
        <p:spPr>
          <a:xfrm>
            <a:off x="5861497" y="2050651"/>
            <a:ext cx="4504400" cy="3632400"/>
          </a:xfrm>
          <a:prstGeom prst="rect">
            <a:avLst/>
          </a:prstGeom>
        </p:spPr>
        <p:txBody>
          <a:bodyPr spcFirstLastPara="1" wrap="square" lIns="91425" tIns="91425" rIns="91425" bIns="91425" anchor="t" anchorCtr="0">
            <a:noAutofit/>
          </a:bodyPr>
          <a:lstStyle>
            <a:lvl1pPr marL="609585" lvl="0" indent="-474121" rtl="0">
              <a:spcBef>
                <a:spcPts val="800"/>
              </a:spcBef>
              <a:spcAft>
                <a:spcPts val="0"/>
              </a:spcAft>
              <a:buSzPts val="2000"/>
              <a:buChar char="▰"/>
              <a:defRPr sz="2667"/>
            </a:lvl1pPr>
            <a:lvl2pPr marL="1219170" lvl="1" indent="-474121" rtl="0">
              <a:spcBef>
                <a:spcPts val="1333"/>
              </a:spcBef>
              <a:spcAft>
                <a:spcPts val="0"/>
              </a:spcAft>
              <a:buSzPts val="2000"/>
              <a:buChar char="▻"/>
              <a:defRPr sz="2667"/>
            </a:lvl2pPr>
            <a:lvl3pPr marL="1828754" lvl="2" indent="-474121" rtl="0">
              <a:spcBef>
                <a:spcPts val="1333"/>
              </a:spcBef>
              <a:spcAft>
                <a:spcPts val="0"/>
              </a:spcAft>
              <a:buSzPts val="2000"/>
              <a:buChar char="▻"/>
              <a:defRPr sz="2667"/>
            </a:lvl3pPr>
            <a:lvl4pPr marL="2438339" lvl="3" indent="-474121" rtl="0">
              <a:spcBef>
                <a:spcPts val="1333"/>
              </a:spcBef>
              <a:spcAft>
                <a:spcPts val="0"/>
              </a:spcAft>
              <a:buSzPts val="2000"/>
              <a:buChar char="▻"/>
              <a:defRPr sz="2667"/>
            </a:lvl4pPr>
            <a:lvl5pPr marL="3047924" lvl="4" indent="-474121" rtl="0">
              <a:spcBef>
                <a:spcPts val="1333"/>
              </a:spcBef>
              <a:spcAft>
                <a:spcPts val="0"/>
              </a:spcAft>
              <a:buSzPts val="2000"/>
              <a:buChar char="▻"/>
              <a:defRPr sz="2667"/>
            </a:lvl5pPr>
            <a:lvl6pPr marL="3657509" lvl="5" indent="-474121" rtl="0">
              <a:spcBef>
                <a:spcPts val="1333"/>
              </a:spcBef>
              <a:spcAft>
                <a:spcPts val="0"/>
              </a:spcAft>
              <a:buSzPts val="2000"/>
              <a:buChar char="▻"/>
              <a:defRPr sz="2667"/>
            </a:lvl6pPr>
            <a:lvl7pPr marL="4267093" lvl="6" indent="-474121" rtl="0">
              <a:spcBef>
                <a:spcPts val="1333"/>
              </a:spcBef>
              <a:spcAft>
                <a:spcPts val="0"/>
              </a:spcAft>
              <a:buSzPts val="2000"/>
              <a:buChar char="▻"/>
              <a:defRPr sz="2667"/>
            </a:lvl7pPr>
            <a:lvl8pPr marL="4876678" lvl="7" indent="-474121" rtl="0">
              <a:spcBef>
                <a:spcPts val="1333"/>
              </a:spcBef>
              <a:spcAft>
                <a:spcPts val="0"/>
              </a:spcAft>
              <a:buSzPts val="2000"/>
              <a:buChar char="▻"/>
              <a:defRPr sz="2667"/>
            </a:lvl8pPr>
            <a:lvl9pPr marL="5486263" lvl="8" indent="-474121" rtl="0">
              <a:spcBef>
                <a:spcPts val="1333"/>
              </a:spcBef>
              <a:spcAft>
                <a:spcPts val="1333"/>
              </a:spcAft>
              <a:buSzPts val="2000"/>
              <a:buChar char="▻"/>
              <a:defRPr sz="2667"/>
            </a:lvl9pPr>
          </a:lstStyle>
          <a:p>
            <a:endParaRPr/>
          </a:p>
        </p:txBody>
      </p:sp>
      <p:sp>
        <p:nvSpPr>
          <p:cNvPr id="334" name="Google Shape;334;p51"/>
          <p:cNvSpPr txBox="1">
            <a:spLocks noGrp="1"/>
          </p:cNvSpPr>
          <p:nvPr>
            <p:ph type="sldNum" idx="12"/>
          </p:nvPr>
        </p:nvSpPr>
        <p:spPr>
          <a:xfrm>
            <a:off x="10157333" y="6182000"/>
            <a:ext cx="1983200" cy="420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1513182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979841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411069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900580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534136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45051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37225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F6852-088F-2460-26AE-643C01A590A3}"/>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71838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691A5A-4639-4A17-81AE-6B9D409E829A}"/>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599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lue and white flag&#10;&#10;Description automatically generated with low confidence">
            <a:extLst>
              <a:ext uri="{FF2B5EF4-FFF2-40B4-BE49-F238E27FC236}">
                <a16:creationId xmlns:a16="http://schemas.microsoft.com/office/drawing/2014/main" id="{04FFFA98-BE84-F3D2-7C54-E616A2B54E57}"/>
              </a:ext>
            </a:extLst>
          </p:cNvPr>
          <p:cNvPicPr>
            <a:picLocks noChangeAspect="1"/>
          </p:cNvPicPr>
          <p:nvPr userDrawn="1"/>
        </p:nvPicPr>
        <p:blipFill>
          <a:blip r:embed="rId12"/>
          <a:stretch>
            <a:fillRect/>
          </a:stretch>
        </p:blipFill>
        <p:spPr>
          <a:xfrm>
            <a:off x="0" y="-1"/>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712308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microsoft.com/office/2018/10/relationships/comments" Target="../comments/modernComment_13F_66F98EC1.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18/10/relationships/comments" Target="../comments/modernComment_142_8E2C877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D73CC6E-94D4-DB9C-EDAC-887FDB129735}"/>
              </a:ext>
            </a:extLst>
          </p:cNvPr>
          <p:cNvSpPr>
            <a:spLocks noGrp="1"/>
          </p:cNvSpPr>
          <p:nvPr>
            <p:ph type="ctrTitle"/>
          </p:nvPr>
        </p:nvSpPr>
        <p:spPr>
          <a:xfrm>
            <a:off x="372488" y="207648"/>
            <a:ext cx="8130841" cy="1072842"/>
          </a:xfrm>
          <a:noFill/>
        </p:spPr>
        <p:txBody>
          <a:bodyPr>
            <a:noAutofit/>
          </a:bodyPr>
          <a:lstStyle/>
          <a:p>
            <a:r>
              <a:rPr lang="en-US" sz="6000" b="1" dirty="0">
                <a:solidFill>
                  <a:srgbClr val="002060"/>
                </a:solidFill>
              </a:rPr>
              <a:t>Early Literacy Update</a:t>
            </a:r>
            <a:br>
              <a:rPr lang="en-US" sz="4400" dirty="0"/>
            </a:br>
            <a:r>
              <a:rPr lang="en-US" sz="2000" dirty="0">
                <a:solidFill>
                  <a:srgbClr val="002060"/>
                </a:solidFill>
              </a:rPr>
              <a:t>November 21, 2023</a:t>
            </a:r>
          </a:p>
        </p:txBody>
      </p:sp>
      <p:pic>
        <p:nvPicPr>
          <p:cNvPr id="3" name="Picture 2" descr="example of school book page">
            <a:extLst>
              <a:ext uri="{FF2B5EF4-FFF2-40B4-BE49-F238E27FC236}">
                <a16:creationId xmlns:a16="http://schemas.microsoft.com/office/drawing/2014/main" id="{9A63BEB1-D953-7A00-5750-2BF62A1BCECD}"/>
              </a:ext>
            </a:extLst>
          </p:cNvPr>
          <p:cNvPicPr>
            <a:picLocks noChangeAspect="1"/>
          </p:cNvPicPr>
          <p:nvPr/>
        </p:nvPicPr>
        <p:blipFill>
          <a:blip r:embed="rId3"/>
          <a:stretch>
            <a:fillRect/>
          </a:stretch>
        </p:blipFill>
        <p:spPr>
          <a:xfrm>
            <a:off x="125638" y="4091115"/>
            <a:ext cx="2043112" cy="2602706"/>
          </a:xfrm>
          <a:prstGeom prst="rect">
            <a:avLst/>
          </a:prstGeom>
        </p:spPr>
      </p:pic>
      <p:pic>
        <p:nvPicPr>
          <p:cNvPr id="4" name="Picture 3" descr="example of school book page">
            <a:extLst>
              <a:ext uri="{FF2B5EF4-FFF2-40B4-BE49-F238E27FC236}">
                <a16:creationId xmlns:a16="http://schemas.microsoft.com/office/drawing/2014/main" id="{0984E418-3A0C-0178-FAC6-5CB8767DD72C}"/>
              </a:ext>
            </a:extLst>
          </p:cNvPr>
          <p:cNvPicPr>
            <a:picLocks noChangeAspect="1"/>
          </p:cNvPicPr>
          <p:nvPr/>
        </p:nvPicPr>
        <p:blipFill>
          <a:blip r:embed="rId4"/>
          <a:stretch>
            <a:fillRect/>
          </a:stretch>
        </p:blipFill>
        <p:spPr>
          <a:xfrm>
            <a:off x="1563786" y="1477382"/>
            <a:ext cx="1427852" cy="2113292"/>
          </a:xfrm>
          <a:prstGeom prst="rect">
            <a:avLst/>
          </a:prstGeom>
        </p:spPr>
      </p:pic>
      <p:pic>
        <p:nvPicPr>
          <p:cNvPr id="5" name="Picture 4" descr="example of school book page">
            <a:extLst>
              <a:ext uri="{FF2B5EF4-FFF2-40B4-BE49-F238E27FC236}">
                <a16:creationId xmlns:a16="http://schemas.microsoft.com/office/drawing/2014/main" id="{01D80D9F-742E-6D78-6710-39AF0A21B1F3}"/>
              </a:ext>
            </a:extLst>
          </p:cNvPr>
          <p:cNvPicPr>
            <a:picLocks noChangeAspect="1"/>
          </p:cNvPicPr>
          <p:nvPr/>
        </p:nvPicPr>
        <p:blipFill>
          <a:blip r:embed="rId5"/>
          <a:stretch>
            <a:fillRect/>
          </a:stretch>
        </p:blipFill>
        <p:spPr>
          <a:xfrm>
            <a:off x="2992602" y="1478181"/>
            <a:ext cx="1413475" cy="2117785"/>
          </a:xfrm>
          <a:prstGeom prst="rect">
            <a:avLst/>
          </a:prstGeom>
        </p:spPr>
      </p:pic>
      <p:pic>
        <p:nvPicPr>
          <p:cNvPr id="6" name="Picture 5" descr="example of school book page">
            <a:extLst>
              <a:ext uri="{FF2B5EF4-FFF2-40B4-BE49-F238E27FC236}">
                <a16:creationId xmlns:a16="http://schemas.microsoft.com/office/drawing/2014/main" id="{7FFA38D4-34AD-A3ED-E92C-5E8917E81990}"/>
              </a:ext>
            </a:extLst>
          </p:cNvPr>
          <p:cNvPicPr>
            <a:picLocks noChangeAspect="1"/>
          </p:cNvPicPr>
          <p:nvPr/>
        </p:nvPicPr>
        <p:blipFill>
          <a:blip r:embed="rId6"/>
          <a:stretch>
            <a:fillRect/>
          </a:stretch>
        </p:blipFill>
        <p:spPr>
          <a:xfrm>
            <a:off x="2819087" y="4066348"/>
            <a:ext cx="1756195" cy="2653946"/>
          </a:xfrm>
          <a:prstGeom prst="rect">
            <a:avLst/>
          </a:prstGeom>
        </p:spPr>
      </p:pic>
      <p:pic>
        <p:nvPicPr>
          <p:cNvPr id="7" name="Picture 6" descr="example of school textbook page">
            <a:extLst>
              <a:ext uri="{FF2B5EF4-FFF2-40B4-BE49-F238E27FC236}">
                <a16:creationId xmlns:a16="http://schemas.microsoft.com/office/drawing/2014/main" id="{928680D7-E887-6A19-09A3-8C6B7F6F0E3F}"/>
              </a:ext>
            </a:extLst>
          </p:cNvPr>
          <p:cNvPicPr>
            <a:picLocks noChangeAspect="1"/>
          </p:cNvPicPr>
          <p:nvPr/>
        </p:nvPicPr>
        <p:blipFill>
          <a:blip r:embed="rId7"/>
          <a:stretch>
            <a:fillRect/>
          </a:stretch>
        </p:blipFill>
        <p:spPr>
          <a:xfrm>
            <a:off x="4992563" y="2300996"/>
            <a:ext cx="1926387" cy="2587027"/>
          </a:xfrm>
          <a:prstGeom prst="rect">
            <a:avLst/>
          </a:prstGeom>
        </p:spPr>
      </p:pic>
      <p:pic>
        <p:nvPicPr>
          <p:cNvPr id="9" name="Picture 8" descr="example of school textbook page">
            <a:extLst>
              <a:ext uri="{FF2B5EF4-FFF2-40B4-BE49-F238E27FC236}">
                <a16:creationId xmlns:a16="http://schemas.microsoft.com/office/drawing/2014/main" id="{F42D15CA-007F-FC5A-9704-0D16095E8D5F}"/>
              </a:ext>
            </a:extLst>
          </p:cNvPr>
          <p:cNvPicPr>
            <a:picLocks noChangeAspect="1"/>
          </p:cNvPicPr>
          <p:nvPr/>
        </p:nvPicPr>
        <p:blipFill>
          <a:blip r:embed="rId8"/>
          <a:stretch>
            <a:fillRect/>
          </a:stretch>
        </p:blipFill>
        <p:spPr>
          <a:xfrm>
            <a:off x="6925733" y="2299064"/>
            <a:ext cx="1858993" cy="2596552"/>
          </a:xfrm>
          <a:prstGeom prst="rect">
            <a:avLst/>
          </a:prstGeom>
        </p:spPr>
      </p:pic>
      <p:pic>
        <p:nvPicPr>
          <p:cNvPr id="10" name="Picture 9" descr="example of school textbook page">
            <a:extLst>
              <a:ext uri="{FF2B5EF4-FFF2-40B4-BE49-F238E27FC236}">
                <a16:creationId xmlns:a16="http://schemas.microsoft.com/office/drawing/2014/main" id="{50427883-C64E-C659-FEC7-E2D2F83C39F9}"/>
              </a:ext>
            </a:extLst>
          </p:cNvPr>
          <p:cNvPicPr>
            <a:picLocks noChangeAspect="1"/>
          </p:cNvPicPr>
          <p:nvPr/>
        </p:nvPicPr>
        <p:blipFill>
          <a:blip r:embed="rId9"/>
          <a:stretch>
            <a:fillRect/>
          </a:stretch>
        </p:blipFill>
        <p:spPr>
          <a:xfrm>
            <a:off x="9224859" y="207648"/>
            <a:ext cx="2594653" cy="3123170"/>
          </a:xfrm>
          <a:prstGeom prst="rect">
            <a:avLst/>
          </a:prstGeom>
        </p:spPr>
      </p:pic>
    </p:spTree>
    <p:extLst>
      <p:ext uri="{BB962C8B-B14F-4D97-AF65-F5344CB8AC3E}">
        <p14:creationId xmlns:p14="http://schemas.microsoft.com/office/powerpoint/2010/main" val="1073501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F2E4B1-5961-6177-3558-6C087A0CD9C3}"/>
              </a:ext>
            </a:extLst>
          </p:cNvPr>
          <p:cNvSpPr>
            <a:spLocks noGrp="1"/>
          </p:cNvSpPr>
          <p:nvPr>
            <p:ph type="title"/>
          </p:nvPr>
        </p:nvSpPr>
        <p:spPr/>
        <p:txBody>
          <a:bodyPr/>
          <a:lstStyle/>
          <a:p>
            <a:r>
              <a:rPr lang="en-US">
                <a:latin typeface="Arial"/>
                <a:cs typeface="Arial"/>
              </a:rPr>
              <a:t>Curriculum Matters</a:t>
            </a:r>
            <a:endParaRPr lang="en-US"/>
          </a:p>
        </p:txBody>
      </p:sp>
      <p:sp>
        <p:nvSpPr>
          <p:cNvPr id="6" name="TextBox 5">
            <a:extLst>
              <a:ext uri="{FF2B5EF4-FFF2-40B4-BE49-F238E27FC236}">
                <a16:creationId xmlns:a16="http://schemas.microsoft.com/office/drawing/2014/main" id="{BF0D31D3-8358-EBBF-1AF9-284F697716C5}"/>
              </a:ext>
              <a:ext uri="{C183D7F6-B498-43B3-948B-1728B52AA6E4}">
                <adec:decorative xmlns:adec="http://schemas.microsoft.com/office/drawing/2017/decorative" val="1"/>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pic>
        <p:nvPicPr>
          <p:cNvPr id="9" name="Content Placeholder 8" descr="example of school textbook page">
            <a:extLst>
              <a:ext uri="{FF2B5EF4-FFF2-40B4-BE49-F238E27FC236}">
                <a16:creationId xmlns:a16="http://schemas.microsoft.com/office/drawing/2014/main" id="{4DD32DFB-9D19-921E-4C9D-A8164B765D43}"/>
              </a:ext>
            </a:extLst>
          </p:cNvPr>
          <p:cNvPicPr>
            <a:picLocks noGrp="1" noChangeAspect="1"/>
          </p:cNvPicPr>
          <p:nvPr>
            <p:ph idx="1"/>
          </p:nvPr>
        </p:nvPicPr>
        <p:blipFill>
          <a:blip r:embed="rId4"/>
          <a:stretch>
            <a:fillRect/>
          </a:stretch>
        </p:blipFill>
        <p:spPr>
          <a:xfrm>
            <a:off x="2439860" y="1914456"/>
            <a:ext cx="4120508" cy="3822522"/>
          </a:xfrm>
        </p:spPr>
      </p:pic>
      <p:pic>
        <p:nvPicPr>
          <p:cNvPr id="10" name="Picture 9" descr="example of school book covers">
            <a:extLst>
              <a:ext uri="{FF2B5EF4-FFF2-40B4-BE49-F238E27FC236}">
                <a16:creationId xmlns:a16="http://schemas.microsoft.com/office/drawing/2014/main" id="{05B6ABFA-BB44-9C1F-54B9-A5514EA598C5}"/>
              </a:ext>
            </a:extLst>
          </p:cNvPr>
          <p:cNvPicPr>
            <a:picLocks noChangeAspect="1"/>
          </p:cNvPicPr>
          <p:nvPr/>
        </p:nvPicPr>
        <p:blipFill>
          <a:blip r:embed="rId5"/>
          <a:stretch>
            <a:fillRect/>
          </a:stretch>
        </p:blipFill>
        <p:spPr>
          <a:xfrm>
            <a:off x="7772400" y="1914457"/>
            <a:ext cx="3035458" cy="3822522"/>
          </a:xfrm>
          <a:prstGeom prst="rect">
            <a:avLst/>
          </a:prstGeom>
        </p:spPr>
      </p:pic>
      <p:sp>
        <p:nvSpPr>
          <p:cNvPr id="2" name="Title 6">
            <a:extLst>
              <a:ext uri="{FF2B5EF4-FFF2-40B4-BE49-F238E27FC236}">
                <a16:creationId xmlns:a16="http://schemas.microsoft.com/office/drawing/2014/main" id="{3BF3793A-ABED-68A1-006E-1E5D2FF66A20}"/>
              </a:ext>
            </a:extLst>
          </p:cNvPr>
          <p:cNvSpPr txBox="1">
            <a:spLocks/>
          </p:cNvSpPr>
          <p:nvPr/>
        </p:nvSpPr>
        <p:spPr>
          <a:xfrm>
            <a:off x="3460233" y="5623538"/>
            <a:ext cx="3507926" cy="7630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a:lstStyle>
          <a:p>
            <a:r>
              <a:rPr lang="en-US" sz="2400" dirty="0">
                <a:solidFill>
                  <a:schemeClr val="tx1"/>
                </a:solidFill>
                <a:latin typeface="Arial"/>
                <a:cs typeface="Arial"/>
              </a:rPr>
              <a:t>EL Education</a:t>
            </a:r>
          </a:p>
        </p:txBody>
      </p:sp>
      <p:sp>
        <p:nvSpPr>
          <p:cNvPr id="4" name="Title 6">
            <a:extLst>
              <a:ext uri="{FF2B5EF4-FFF2-40B4-BE49-F238E27FC236}">
                <a16:creationId xmlns:a16="http://schemas.microsoft.com/office/drawing/2014/main" id="{ECD48516-BAC1-54D7-9C70-C1CB092BC38D}"/>
              </a:ext>
            </a:extLst>
          </p:cNvPr>
          <p:cNvSpPr txBox="1">
            <a:spLocks/>
          </p:cNvSpPr>
          <p:nvPr/>
        </p:nvSpPr>
        <p:spPr>
          <a:xfrm>
            <a:off x="8727010" y="5616172"/>
            <a:ext cx="2677629" cy="7630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a:lstStyle>
          <a:p>
            <a:r>
              <a:rPr lang="en-US" sz="2400" dirty="0" err="1">
                <a:solidFill>
                  <a:schemeClr val="tx1"/>
                </a:solidFill>
                <a:latin typeface="Arial"/>
                <a:cs typeface="Arial"/>
              </a:rPr>
              <a:t>MyView</a:t>
            </a:r>
            <a:r>
              <a:rPr lang="en-US" sz="2400" dirty="0">
                <a:solidFill>
                  <a:schemeClr val="tx1"/>
                </a:solidFill>
                <a:latin typeface="Arial"/>
                <a:cs typeface="Arial"/>
              </a:rPr>
              <a:t> </a:t>
            </a:r>
          </a:p>
        </p:txBody>
      </p:sp>
    </p:spTree>
    <p:extLst>
      <p:ext uri="{BB962C8B-B14F-4D97-AF65-F5344CB8AC3E}">
        <p14:creationId xmlns:p14="http://schemas.microsoft.com/office/powerpoint/2010/main" val="1727631041"/>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2C39362-6BF6-2323-3B64-668241B69E25}"/>
              </a:ext>
            </a:extLst>
          </p:cNvPr>
          <p:cNvSpPr>
            <a:spLocks noGrp="1"/>
          </p:cNvSpPr>
          <p:nvPr>
            <p:ph type="title"/>
          </p:nvPr>
        </p:nvSpPr>
        <p:spPr>
          <a:xfrm>
            <a:off x="1694645" y="5412572"/>
            <a:ext cx="3173417" cy="763007"/>
          </a:xfrm>
        </p:spPr>
        <p:txBody>
          <a:bodyPr>
            <a:normAutofit/>
          </a:bodyPr>
          <a:lstStyle/>
          <a:p>
            <a:r>
              <a:rPr lang="en-US" sz="2400" dirty="0">
                <a:solidFill>
                  <a:schemeClr val="tx1"/>
                </a:solidFill>
                <a:latin typeface="Arial"/>
                <a:cs typeface="Arial"/>
              </a:rPr>
              <a:t>Wonders</a:t>
            </a:r>
          </a:p>
        </p:txBody>
      </p:sp>
      <p:pic>
        <p:nvPicPr>
          <p:cNvPr id="8" name="Picture 7" descr="example of school book covers">
            <a:extLst>
              <a:ext uri="{FF2B5EF4-FFF2-40B4-BE49-F238E27FC236}">
                <a16:creationId xmlns:a16="http://schemas.microsoft.com/office/drawing/2014/main" id="{F89387AC-274B-CC4B-8746-C999671ECF20}"/>
              </a:ext>
            </a:extLst>
          </p:cNvPr>
          <p:cNvPicPr>
            <a:picLocks noChangeAspect="1"/>
          </p:cNvPicPr>
          <p:nvPr/>
        </p:nvPicPr>
        <p:blipFill>
          <a:blip r:embed="rId3"/>
          <a:stretch>
            <a:fillRect/>
          </a:stretch>
        </p:blipFill>
        <p:spPr>
          <a:xfrm>
            <a:off x="310551" y="1549640"/>
            <a:ext cx="4195313" cy="3859360"/>
          </a:xfrm>
          <a:prstGeom prst="rect">
            <a:avLst/>
          </a:prstGeom>
        </p:spPr>
      </p:pic>
      <p:pic>
        <p:nvPicPr>
          <p:cNvPr id="9" name="Picture 8" descr="example of school book covers">
            <a:extLst>
              <a:ext uri="{FF2B5EF4-FFF2-40B4-BE49-F238E27FC236}">
                <a16:creationId xmlns:a16="http://schemas.microsoft.com/office/drawing/2014/main" id="{93BE2CDB-FF4D-5A2D-F3EE-E790D551AE8C}"/>
              </a:ext>
            </a:extLst>
          </p:cNvPr>
          <p:cNvPicPr>
            <a:picLocks noChangeAspect="1"/>
          </p:cNvPicPr>
          <p:nvPr/>
        </p:nvPicPr>
        <p:blipFill>
          <a:blip r:embed="rId4"/>
          <a:stretch>
            <a:fillRect/>
          </a:stretch>
        </p:blipFill>
        <p:spPr>
          <a:xfrm>
            <a:off x="6349042" y="804203"/>
            <a:ext cx="4037162" cy="2388499"/>
          </a:xfrm>
          <a:prstGeom prst="rect">
            <a:avLst/>
          </a:prstGeom>
        </p:spPr>
      </p:pic>
      <p:pic>
        <p:nvPicPr>
          <p:cNvPr id="10" name="Picture 9" descr="example of school book cover">
            <a:extLst>
              <a:ext uri="{FF2B5EF4-FFF2-40B4-BE49-F238E27FC236}">
                <a16:creationId xmlns:a16="http://schemas.microsoft.com/office/drawing/2014/main" id="{697D90B1-BED9-E3E1-F0B0-5A12A56C06A3}"/>
              </a:ext>
            </a:extLst>
          </p:cNvPr>
          <p:cNvPicPr>
            <a:picLocks noChangeAspect="1"/>
          </p:cNvPicPr>
          <p:nvPr/>
        </p:nvPicPr>
        <p:blipFill>
          <a:blip r:embed="rId5"/>
          <a:stretch>
            <a:fillRect/>
          </a:stretch>
        </p:blipFill>
        <p:spPr>
          <a:xfrm>
            <a:off x="6492815" y="3448999"/>
            <a:ext cx="3469892" cy="1962114"/>
          </a:xfrm>
          <a:prstGeom prst="rect">
            <a:avLst/>
          </a:prstGeom>
        </p:spPr>
      </p:pic>
      <p:sp>
        <p:nvSpPr>
          <p:cNvPr id="15" name="Title 6">
            <a:extLst>
              <a:ext uri="{FF2B5EF4-FFF2-40B4-BE49-F238E27FC236}">
                <a16:creationId xmlns:a16="http://schemas.microsoft.com/office/drawing/2014/main" id="{5507C096-AC5A-80BD-F9F9-5052FFC673EE}"/>
              </a:ext>
            </a:extLst>
          </p:cNvPr>
          <p:cNvSpPr txBox="1">
            <a:spLocks/>
          </p:cNvSpPr>
          <p:nvPr/>
        </p:nvSpPr>
        <p:spPr>
          <a:xfrm>
            <a:off x="7396463" y="5412572"/>
            <a:ext cx="2914525" cy="7630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rgbClr val="3647B6"/>
                </a:solidFill>
                <a:latin typeface="Arial" panose="020B0604020202020204" pitchFamily="34" charset="0"/>
                <a:ea typeface="+mj-ea"/>
                <a:cs typeface="Arial" panose="020B0604020202020204" pitchFamily="34" charset="0"/>
              </a:defRPr>
            </a:lvl1pPr>
          </a:lstStyle>
          <a:p>
            <a:r>
              <a:rPr lang="en-US" sz="2400" dirty="0">
                <a:solidFill>
                  <a:schemeClr val="tx1"/>
                </a:solidFill>
                <a:latin typeface="Arial"/>
                <a:cs typeface="Arial"/>
              </a:rPr>
              <a:t>Into Reading</a:t>
            </a:r>
          </a:p>
        </p:txBody>
      </p:sp>
    </p:spTree>
    <p:extLst>
      <p:ext uri="{BB962C8B-B14F-4D97-AF65-F5344CB8AC3E}">
        <p14:creationId xmlns:p14="http://schemas.microsoft.com/office/powerpoint/2010/main" val="3678064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5E7EAF-268A-5334-28B1-7FF1422AF5E5}"/>
              </a:ext>
            </a:extLst>
          </p:cNvPr>
          <p:cNvSpPr>
            <a:spLocks noGrp="1"/>
          </p:cNvSpPr>
          <p:nvPr>
            <p:ph type="title"/>
          </p:nvPr>
        </p:nvSpPr>
        <p:spPr/>
        <p:txBody>
          <a:bodyPr>
            <a:normAutofit fontScale="90000"/>
          </a:bodyPr>
          <a:lstStyle/>
          <a:p>
            <a:r>
              <a:rPr lang="en-US" dirty="0">
                <a:latin typeface="Arial"/>
                <a:cs typeface="Arial"/>
              </a:rPr>
              <a:t>Characteristics of high-quality curricular materials for early literacy</a:t>
            </a:r>
            <a:endParaRPr lang="en-US" dirty="0"/>
          </a:p>
        </p:txBody>
      </p:sp>
      <p:graphicFrame>
        <p:nvGraphicFramePr>
          <p:cNvPr id="16" name="Content Placeholder 15" descr="characteristics of high quality curricular materials for early literacy grapgh">
            <a:extLst>
              <a:ext uri="{FF2B5EF4-FFF2-40B4-BE49-F238E27FC236}">
                <a16:creationId xmlns:a16="http://schemas.microsoft.com/office/drawing/2014/main" id="{E52F1CD0-D7DE-EF95-B8E1-26C215A69BD4}"/>
              </a:ext>
            </a:extLst>
          </p:cNvPr>
          <p:cNvGraphicFramePr>
            <a:graphicFrameLocks noGrp="1"/>
          </p:cNvGraphicFramePr>
          <p:nvPr>
            <p:ph idx="1"/>
            <p:extLst>
              <p:ext uri="{D42A27DB-BD31-4B8C-83A1-F6EECF244321}">
                <p14:modId xmlns:p14="http://schemas.microsoft.com/office/powerpoint/2010/main" val="63145726"/>
              </p:ext>
            </p:extLst>
          </p:nvPr>
        </p:nvGraphicFramePr>
        <p:xfrm>
          <a:off x="1010215" y="2033134"/>
          <a:ext cx="13089146" cy="4051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42" name="Picture 541" descr="CUrriculum RAtings by TEachers (CURATE)">
            <a:extLst>
              <a:ext uri="{FF2B5EF4-FFF2-40B4-BE49-F238E27FC236}">
                <a16:creationId xmlns:a16="http://schemas.microsoft.com/office/drawing/2014/main" id="{D18B865F-F65F-D64C-88FC-DEDB819F14AF}"/>
              </a:ext>
            </a:extLst>
          </p:cNvPr>
          <p:cNvPicPr>
            <a:picLocks noChangeAspect="1"/>
          </p:cNvPicPr>
          <p:nvPr/>
        </p:nvPicPr>
        <p:blipFill>
          <a:blip r:embed="rId8"/>
          <a:stretch>
            <a:fillRect/>
          </a:stretch>
        </p:blipFill>
        <p:spPr>
          <a:xfrm>
            <a:off x="422073" y="4598793"/>
            <a:ext cx="3966910" cy="1036951"/>
          </a:xfrm>
          <a:prstGeom prst="rect">
            <a:avLst/>
          </a:prstGeom>
        </p:spPr>
      </p:pic>
    </p:spTree>
    <p:extLst>
      <p:ext uri="{BB962C8B-B14F-4D97-AF65-F5344CB8AC3E}">
        <p14:creationId xmlns:p14="http://schemas.microsoft.com/office/powerpoint/2010/main" val="2452473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AAF0EB-5A75-1BB1-89C1-EB208673A027}"/>
              </a:ext>
            </a:extLst>
          </p:cNvPr>
          <p:cNvSpPr>
            <a:spLocks noGrp="1"/>
          </p:cNvSpPr>
          <p:nvPr>
            <p:ph type="title"/>
          </p:nvPr>
        </p:nvSpPr>
        <p:spPr/>
        <p:txBody>
          <a:bodyPr>
            <a:noAutofit/>
          </a:bodyPr>
          <a:lstStyle/>
          <a:p>
            <a:r>
              <a:rPr lang="en-US" sz="3300" dirty="0">
                <a:cs typeface="Calibri"/>
              </a:rPr>
              <a:t>LEAs reporting using high-quality instructional materials for ELA/Literacy in at least one elementary grade</a:t>
            </a:r>
            <a:endParaRPr lang="en-US" sz="3300" dirty="0"/>
          </a:p>
        </p:txBody>
      </p:sp>
      <p:graphicFrame>
        <p:nvGraphicFramePr>
          <p:cNvPr id="2" name="Table 1">
            <a:extLst>
              <a:ext uri="{FF2B5EF4-FFF2-40B4-BE49-F238E27FC236}">
                <a16:creationId xmlns:a16="http://schemas.microsoft.com/office/drawing/2014/main" id="{6EA4D45A-08C9-81CB-51A6-2E4289D2DCDC}"/>
              </a:ext>
            </a:extLst>
          </p:cNvPr>
          <p:cNvGraphicFramePr>
            <a:graphicFrameLocks noGrp="1"/>
          </p:cNvGraphicFramePr>
          <p:nvPr>
            <p:extLst>
              <p:ext uri="{D42A27DB-BD31-4B8C-83A1-F6EECF244321}">
                <p14:modId xmlns:p14="http://schemas.microsoft.com/office/powerpoint/2010/main" val="1234230278"/>
              </p:ext>
            </p:extLst>
          </p:nvPr>
        </p:nvGraphicFramePr>
        <p:xfrm>
          <a:off x="2041346" y="2776406"/>
          <a:ext cx="8597968" cy="2895600"/>
        </p:xfrm>
        <a:graphic>
          <a:graphicData uri="http://schemas.openxmlformats.org/drawingml/2006/table">
            <a:tbl>
              <a:tblPr firstRow="1" bandRow="1">
                <a:tableStyleId>{775DCB02-9BB8-47FD-8907-85C794F793BA}</a:tableStyleId>
              </a:tblPr>
              <a:tblGrid>
                <a:gridCol w="3936127">
                  <a:extLst>
                    <a:ext uri="{9D8B030D-6E8A-4147-A177-3AD203B41FA5}">
                      <a16:colId xmlns:a16="http://schemas.microsoft.com/office/drawing/2014/main" val="1110215412"/>
                    </a:ext>
                  </a:extLst>
                </a:gridCol>
                <a:gridCol w="2342159">
                  <a:extLst>
                    <a:ext uri="{9D8B030D-6E8A-4147-A177-3AD203B41FA5}">
                      <a16:colId xmlns:a16="http://schemas.microsoft.com/office/drawing/2014/main" val="4112651258"/>
                    </a:ext>
                  </a:extLst>
                </a:gridCol>
                <a:gridCol w="2319682">
                  <a:extLst>
                    <a:ext uri="{9D8B030D-6E8A-4147-A177-3AD203B41FA5}">
                      <a16:colId xmlns:a16="http://schemas.microsoft.com/office/drawing/2014/main" val="2873055045"/>
                    </a:ext>
                  </a:extLst>
                </a:gridCol>
              </a:tblGrid>
              <a:tr h="370840">
                <a:tc>
                  <a:txBody>
                    <a:bodyPr/>
                    <a:lstStyle/>
                    <a:p>
                      <a:endParaRPr lang="en-US" dirty="0"/>
                    </a:p>
                  </a:txBody>
                  <a:tcPr/>
                </a:tc>
                <a:tc>
                  <a:txBody>
                    <a:bodyPr/>
                    <a:lstStyle/>
                    <a:p>
                      <a:pPr lvl="0" algn="ctr">
                        <a:buNone/>
                      </a:pPr>
                      <a:r>
                        <a:rPr lang="en-US" sz="2800" u="none" strike="noStrike" noProof="0" dirty="0">
                          <a:solidFill>
                            <a:schemeClr val="tx1"/>
                          </a:solidFill>
                        </a:rPr>
                        <a:t>2022</a:t>
                      </a:r>
                      <a:endParaRPr lang="en-US" sz="2800" dirty="0">
                        <a:solidFill>
                          <a:schemeClr val="tx1"/>
                        </a:solidFill>
                      </a:endParaRPr>
                    </a:p>
                  </a:txBody>
                  <a:tcPr/>
                </a:tc>
                <a:tc>
                  <a:txBody>
                    <a:bodyPr/>
                    <a:lstStyle/>
                    <a:p>
                      <a:pPr algn="ctr"/>
                      <a:r>
                        <a:rPr lang="en-US" sz="2800" dirty="0">
                          <a:solidFill>
                            <a:schemeClr val="tx1"/>
                          </a:solidFill>
                        </a:rPr>
                        <a:t>2023</a:t>
                      </a:r>
                    </a:p>
                  </a:txBody>
                  <a:tcPr/>
                </a:tc>
                <a:extLst>
                  <a:ext uri="{0D108BD9-81ED-4DB2-BD59-A6C34878D82A}">
                    <a16:rowId xmlns:a16="http://schemas.microsoft.com/office/drawing/2014/main" val="2168409575"/>
                  </a:ext>
                </a:extLst>
              </a:tr>
              <a:tr h="370840">
                <a:tc>
                  <a:txBody>
                    <a:bodyPr/>
                    <a:lstStyle/>
                    <a:p>
                      <a:r>
                        <a:rPr lang="en-US" sz="2400" dirty="0"/>
                        <a:t>LEAs reporting information on elementary curriculum</a:t>
                      </a:r>
                    </a:p>
                    <a:p>
                      <a:pPr lvl="0">
                        <a:buNone/>
                      </a:pPr>
                      <a:endParaRPr lang="en-US" sz="2400" dirty="0"/>
                    </a:p>
                  </a:txBody>
                  <a:tcPr/>
                </a:tc>
                <a:tc>
                  <a:txBody>
                    <a:bodyPr/>
                    <a:lstStyle/>
                    <a:p>
                      <a:pPr algn="ctr"/>
                      <a:r>
                        <a:rPr lang="en-US" sz="2400" dirty="0"/>
                        <a:t>83</a:t>
                      </a:r>
                    </a:p>
                  </a:txBody>
                  <a:tcPr/>
                </a:tc>
                <a:tc>
                  <a:txBody>
                    <a:bodyPr/>
                    <a:lstStyle/>
                    <a:p>
                      <a:pPr algn="ctr"/>
                      <a:r>
                        <a:rPr lang="en-US" sz="2400" dirty="0"/>
                        <a:t>203</a:t>
                      </a:r>
                    </a:p>
                  </a:txBody>
                  <a:tcPr/>
                </a:tc>
                <a:extLst>
                  <a:ext uri="{0D108BD9-81ED-4DB2-BD59-A6C34878D82A}">
                    <a16:rowId xmlns:a16="http://schemas.microsoft.com/office/drawing/2014/main" val="2978366797"/>
                  </a:ext>
                </a:extLst>
              </a:tr>
              <a:tr h="370840">
                <a:tc>
                  <a:txBody>
                    <a:bodyPr/>
                    <a:lstStyle/>
                    <a:p>
                      <a:r>
                        <a:rPr lang="en-US" sz="2400" dirty="0"/>
                        <a:t>LEAs reporting using HQIM in at least one elementary grade</a:t>
                      </a:r>
                    </a:p>
                    <a:p>
                      <a:pPr lvl="0">
                        <a:buNone/>
                      </a:pPr>
                      <a:endParaRPr lang="en-US" sz="2400" dirty="0"/>
                    </a:p>
                  </a:txBody>
                  <a:tcPr/>
                </a:tc>
                <a:tc>
                  <a:txBody>
                    <a:bodyPr/>
                    <a:lstStyle/>
                    <a:p>
                      <a:pPr algn="ctr"/>
                      <a:r>
                        <a:rPr lang="en-US" sz="2400" dirty="0"/>
                        <a:t>24</a:t>
                      </a:r>
                    </a:p>
                  </a:txBody>
                  <a:tcPr/>
                </a:tc>
                <a:tc>
                  <a:txBody>
                    <a:bodyPr/>
                    <a:lstStyle/>
                    <a:p>
                      <a:pPr algn="ctr"/>
                      <a:r>
                        <a:rPr lang="en-US" sz="2400" dirty="0"/>
                        <a:t>87</a:t>
                      </a:r>
                    </a:p>
                  </a:txBody>
                  <a:tcPr/>
                </a:tc>
                <a:extLst>
                  <a:ext uri="{0D108BD9-81ED-4DB2-BD59-A6C34878D82A}">
                    <a16:rowId xmlns:a16="http://schemas.microsoft.com/office/drawing/2014/main" val="2984093354"/>
                  </a:ext>
                </a:extLst>
              </a:tr>
            </a:tbl>
          </a:graphicData>
        </a:graphic>
      </p:graphicFrame>
    </p:spTree>
    <p:extLst>
      <p:ext uri="{BB962C8B-B14F-4D97-AF65-F5344CB8AC3E}">
        <p14:creationId xmlns:p14="http://schemas.microsoft.com/office/powerpoint/2010/main" val="896390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87 LEAs report using high-quality instructional materials for ELA/Literacy &#10;in at least one elementary grade in 2023&#10;">
            <a:extLst>
              <a:ext uri="{FF2B5EF4-FFF2-40B4-BE49-F238E27FC236}">
                <a16:creationId xmlns:a16="http://schemas.microsoft.com/office/drawing/2014/main" id="{152F7D0C-3DE3-3386-1443-77FB42DCBE0A}"/>
              </a:ext>
            </a:extLst>
          </p:cNvPr>
          <p:cNvPicPr>
            <a:picLocks noChangeAspect="1"/>
          </p:cNvPicPr>
          <p:nvPr/>
        </p:nvPicPr>
        <p:blipFill rotWithShape="1">
          <a:blip r:embed="rId3"/>
          <a:srcRect l="10154" t="5438"/>
          <a:stretch/>
        </p:blipFill>
        <p:spPr>
          <a:xfrm>
            <a:off x="1371602" y="410681"/>
            <a:ext cx="10062418" cy="6036638"/>
          </a:xfrm>
          <a:prstGeom prst="rect">
            <a:avLst/>
          </a:prstGeom>
          <a:ln>
            <a:noFill/>
          </a:ln>
        </p:spPr>
      </p:pic>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BACC8F9-7D11-3674-1C6E-D92BC52ED542}"/>
              </a:ext>
            </a:extLst>
          </p:cNvPr>
          <p:cNvSpPr txBox="1"/>
          <p:nvPr/>
        </p:nvSpPr>
        <p:spPr>
          <a:xfrm>
            <a:off x="593306" y="3905886"/>
            <a:ext cx="6434218" cy="2547257"/>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en-US" sz="3000" b="1" kern="1200" dirty="0">
                <a:latin typeface="+mj-lt"/>
                <a:ea typeface="+mj-ea"/>
                <a:cs typeface="+mj-cs"/>
              </a:rPr>
              <a:t>87 LEAs </a:t>
            </a:r>
            <a:r>
              <a:rPr lang="en-US" sz="3000" kern="1200" dirty="0">
                <a:latin typeface="+mj-lt"/>
                <a:ea typeface="+mj-ea"/>
                <a:cs typeface="+mj-cs"/>
              </a:rPr>
              <a:t>report using high-quality </a:t>
            </a:r>
            <a:r>
              <a:rPr lang="en-US" sz="3000" dirty="0">
                <a:latin typeface="+mj-lt"/>
                <a:ea typeface="+mj-ea"/>
                <a:cs typeface="+mj-cs"/>
              </a:rPr>
              <a:t>instructional materials</a:t>
            </a:r>
            <a:r>
              <a:rPr lang="en-US" sz="3000" kern="1200" dirty="0">
                <a:latin typeface="+mj-lt"/>
                <a:ea typeface="+mj-ea"/>
                <a:cs typeface="+mj-cs"/>
              </a:rPr>
              <a:t> for ELA/Literacy </a:t>
            </a:r>
            <a:br>
              <a:rPr lang="en-US" sz="3000" kern="1200" dirty="0">
                <a:latin typeface="+mj-lt"/>
                <a:ea typeface="+mj-ea"/>
                <a:cs typeface="+mj-cs"/>
              </a:rPr>
            </a:br>
            <a:r>
              <a:rPr lang="en-US" sz="3000" kern="1200" dirty="0">
                <a:latin typeface="+mj-lt"/>
                <a:ea typeface="+mj-ea"/>
                <a:cs typeface="+mj-cs"/>
              </a:rPr>
              <a:t>in at least one elementary grade in 2023</a:t>
            </a:r>
          </a:p>
        </p:txBody>
      </p:sp>
      <p:sp>
        <p:nvSpPr>
          <p:cNvPr id="4" name="Title 3">
            <a:extLst>
              <a:ext uri="{FF2B5EF4-FFF2-40B4-BE49-F238E27FC236}">
                <a16:creationId xmlns:a16="http://schemas.microsoft.com/office/drawing/2014/main" id="{B3D7D7C3-61E9-9169-C50E-6039EC8BF11F}"/>
              </a:ext>
            </a:extLst>
          </p:cNvPr>
          <p:cNvSpPr>
            <a:spLocks noGrp="1"/>
          </p:cNvSpPr>
          <p:nvPr>
            <p:ph type="title" idx="4294967295"/>
          </p:nvPr>
        </p:nvSpPr>
        <p:spPr>
          <a:xfrm>
            <a:off x="838200" y="-1042852"/>
            <a:ext cx="10515600" cy="1042852"/>
          </a:xfrm>
        </p:spPr>
        <p:txBody>
          <a:bodyPr vert="horz" lIns="91440" tIns="45720" rIns="91440" bIns="45720" rtlCol="0" anchor="b">
            <a:normAutofit fontScale="90000"/>
          </a:bodyPr>
          <a:lstStyle/>
          <a:p>
            <a:r>
              <a:rPr lang="en-US" b="1" dirty="0"/>
              <a:t>87 LEAs </a:t>
            </a:r>
            <a:r>
              <a:rPr lang="en-US" dirty="0"/>
              <a:t>report using high-quality instructional materials for ELA/Literacy </a:t>
            </a:r>
            <a:br>
              <a:rPr lang="en-US" dirty="0"/>
            </a:br>
            <a:r>
              <a:rPr lang="en-US" dirty="0"/>
              <a:t>in at least one elementary grade in 2023</a:t>
            </a:r>
            <a:br>
              <a:rPr lang="en-US" dirty="0"/>
            </a:br>
            <a:endParaRPr lang="en-US" dirty="0"/>
          </a:p>
        </p:txBody>
      </p:sp>
    </p:spTree>
    <p:extLst>
      <p:ext uri="{BB962C8B-B14F-4D97-AF65-F5344CB8AC3E}">
        <p14:creationId xmlns:p14="http://schemas.microsoft.com/office/powerpoint/2010/main" val="483759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BC994DE-25B1-E5FF-C4DD-9581D428AF58}"/>
              </a:ext>
            </a:extLst>
          </p:cNvPr>
          <p:cNvSpPr>
            <a:spLocks noGrp="1"/>
          </p:cNvSpPr>
          <p:nvPr>
            <p:ph idx="1"/>
          </p:nvPr>
        </p:nvSpPr>
        <p:spPr/>
        <p:txBody>
          <a:bodyPr vert="horz" lIns="91440" tIns="45720" rIns="91440" bIns="45720" rtlCol="0" anchor="t">
            <a:normAutofit/>
          </a:bodyPr>
          <a:lstStyle/>
          <a:p>
            <a:r>
              <a:rPr lang="en-US" dirty="0">
                <a:latin typeface="Arial"/>
                <a:cs typeface="Arial"/>
              </a:rPr>
              <a:t>GLEAM grant</a:t>
            </a:r>
          </a:p>
          <a:p>
            <a:r>
              <a:rPr lang="en-US" dirty="0">
                <a:latin typeface="Arial"/>
                <a:cs typeface="Arial"/>
              </a:rPr>
              <a:t>Accelerating Literacy grant</a:t>
            </a:r>
          </a:p>
          <a:p>
            <a:r>
              <a:rPr lang="en-US" dirty="0">
                <a:latin typeface="Arial"/>
                <a:cs typeface="Arial"/>
              </a:rPr>
              <a:t>HQIM Implementation grant</a:t>
            </a:r>
          </a:p>
          <a:p>
            <a:r>
              <a:rPr lang="en-US" dirty="0">
                <a:latin typeface="Arial"/>
                <a:cs typeface="Arial"/>
              </a:rPr>
              <a:t>HQIM Purchase grant</a:t>
            </a:r>
          </a:p>
          <a:p>
            <a:r>
              <a:rPr lang="en-US" dirty="0">
                <a:latin typeface="Arial"/>
                <a:cs typeface="Arial"/>
              </a:rPr>
              <a:t>Student Opportunity Act – EBP grant</a:t>
            </a:r>
          </a:p>
          <a:p>
            <a:endParaRPr lang="en-US"/>
          </a:p>
          <a:p>
            <a:pPr marL="0" indent="0">
              <a:buNone/>
            </a:pPr>
            <a:r>
              <a:rPr lang="en-US" dirty="0">
                <a:latin typeface="Arial"/>
                <a:cs typeface="Arial"/>
              </a:rPr>
              <a:t>Appleseeds – free curricular materials for </a:t>
            </a:r>
            <a:br>
              <a:rPr lang="en-US" dirty="0">
                <a:latin typeface="Arial"/>
                <a:cs typeface="Arial"/>
              </a:rPr>
            </a:br>
            <a:r>
              <a:rPr lang="en-US" dirty="0">
                <a:latin typeface="Arial"/>
                <a:cs typeface="Arial"/>
              </a:rPr>
              <a:t>reading foundational skills, grades K-2</a:t>
            </a:r>
            <a:endParaRPr lang="en-US" dirty="0"/>
          </a:p>
        </p:txBody>
      </p:sp>
      <p:sp>
        <p:nvSpPr>
          <p:cNvPr id="3" name="Title 2">
            <a:extLst>
              <a:ext uri="{FF2B5EF4-FFF2-40B4-BE49-F238E27FC236}">
                <a16:creationId xmlns:a16="http://schemas.microsoft.com/office/drawing/2014/main" id="{45CD9543-F0FB-7462-6981-8AA91857B4D9}"/>
              </a:ext>
            </a:extLst>
          </p:cNvPr>
          <p:cNvSpPr>
            <a:spLocks noGrp="1"/>
          </p:cNvSpPr>
          <p:nvPr>
            <p:ph type="title"/>
          </p:nvPr>
        </p:nvSpPr>
        <p:spPr/>
        <p:txBody>
          <a:bodyPr>
            <a:normAutofit fontScale="90000"/>
          </a:bodyPr>
          <a:lstStyle/>
          <a:p>
            <a:r>
              <a:rPr lang="en-US">
                <a:latin typeface="Arial"/>
                <a:cs typeface="Arial"/>
              </a:rPr>
              <a:t>DESE has provided numerous financial supports for HQIM adoption</a:t>
            </a:r>
            <a:endParaRPr lang="en-US"/>
          </a:p>
        </p:txBody>
      </p:sp>
      <p:pic>
        <p:nvPicPr>
          <p:cNvPr id="5" name="Picture 4" descr="example of Appleseeds material text book cover">
            <a:extLst>
              <a:ext uri="{FF2B5EF4-FFF2-40B4-BE49-F238E27FC236}">
                <a16:creationId xmlns:a16="http://schemas.microsoft.com/office/drawing/2014/main" id="{3066D6FA-6404-5A77-2E13-117BA8BD3137}"/>
              </a:ext>
            </a:extLst>
          </p:cNvPr>
          <p:cNvPicPr>
            <a:picLocks noChangeAspect="1"/>
          </p:cNvPicPr>
          <p:nvPr/>
        </p:nvPicPr>
        <p:blipFill>
          <a:blip r:embed="rId4"/>
          <a:stretch>
            <a:fillRect/>
          </a:stretch>
        </p:blipFill>
        <p:spPr>
          <a:xfrm>
            <a:off x="7626151" y="4770684"/>
            <a:ext cx="4453053" cy="1472672"/>
          </a:xfrm>
          <a:prstGeom prst="rect">
            <a:avLst/>
          </a:prstGeom>
        </p:spPr>
      </p:pic>
      <p:pic>
        <p:nvPicPr>
          <p:cNvPr id="6" name="Picture 5" descr="example of school textbook page">
            <a:extLst>
              <a:ext uri="{FF2B5EF4-FFF2-40B4-BE49-F238E27FC236}">
                <a16:creationId xmlns:a16="http://schemas.microsoft.com/office/drawing/2014/main" id="{3A586DA2-8C2E-C5D6-29C4-B8495204FBE8}"/>
              </a:ext>
            </a:extLst>
          </p:cNvPr>
          <p:cNvPicPr>
            <a:picLocks noChangeAspect="1"/>
          </p:cNvPicPr>
          <p:nvPr/>
        </p:nvPicPr>
        <p:blipFill>
          <a:blip r:embed="rId5"/>
          <a:stretch>
            <a:fillRect/>
          </a:stretch>
        </p:blipFill>
        <p:spPr>
          <a:xfrm>
            <a:off x="7818864" y="1928097"/>
            <a:ext cx="1711713" cy="2314148"/>
          </a:xfrm>
          <a:prstGeom prst="rect">
            <a:avLst/>
          </a:prstGeom>
        </p:spPr>
      </p:pic>
      <p:pic>
        <p:nvPicPr>
          <p:cNvPr id="7" name="Picture 6" descr="example of school textbook page">
            <a:extLst>
              <a:ext uri="{FF2B5EF4-FFF2-40B4-BE49-F238E27FC236}">
                <a16:creationId xmlns:a16="http://schemas.microsoft.com/office/drawing/2014/main" id="{DB56C9BC-8676-B905-1630-8E06EF450271}"/>
              </a:ext>
            </a:extLst>
          </p:cNvPr>
          <p:cNvPicPr>
            <a:picLocks noChangeAspect="1"/>
          </p:cNvPicPr>
          <p:nvPr/>
        </p:nvPicPr>
        <p:blipFill>
          <a:blip r:embed="rId6"/>
          <a:stretch>
            <a:fillRect/>
          </a:stretch>
        </p:blipFill>
        <p:spPr>
          <a:xfrm>
            <a:off x="9538010" y="1925939"/>
            <a:ext cx="1832518" cy="2318462"/>
          </a:xfrm>
          <a:prstGeom prst="rect">
            <a:avLst/>
          </a:prstGeom>
        </p:spPr>
      </p:pic>
    </p:spTree>
    <p:extLst>
      <p:ext uri="{BB962C8B-B14F-4D97-AF65-F5344CB8AC3E}">
        <p14:creationId xmlns:p14="http://schemas.microsoft.com/office/powerpoint/2010/main" val="2385282930"/>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E65D1F-E635-0B69-7B51-F311AE2380E3}"/>
              </a:ext>
            </a:extLst>
          </p:cNvPr>
          <p:cNvSpPr>
            <a:spLocks noGrp="1"/>
          </p:cNvSpPr>
          <p:nvPr>
            <p:ph sz="half" idx="1"/>
          </p:nvPr>
        </p:nvSpPr>
        <p:spPr>
          <a:xfrm>
            <a:off x="6347792" y="2106556"/>
            <a:ext cx="5638800" cy="4386318"/>
          </a:xfrm>
        </p:spPr>
        <p:txBody>
          <a:bodyPr vert="horz" lIns="91440" tIns="45720" rIns="91440" bIns="45720" rtlCol="0" anchor="t">
            <a:normAutofit/>
          </a:bodyPr>
          <a:lstStyle/>
          <a:p>
            <a:pPr marL="0" indent="0">
              <a:lnSpc>
                <a:spcPct val="110000"/>
              </a:lnSpc>
              <a:buNone/>
            </a:pPr>
            <a:r>
              <a:rPr lang="en-US" sz="2100" b="1" dirty="0">
                <a:latin typeface="Arial"/>
                <a:cs typeface="Arial"/>
              </a:rPr>
              <a:t>Evaluating and Selecting High Quality Curricular Materials Network</a:t>
            </a:r>
            <a:endParaRPr lang="en-US" sz="2100" dirty="0"/>
          </a:p>
          <a:p>
            <a:pPr marL="457200" lvl="1" indent="0">
              <a:lnSpc>
                <a:spcPct val="110000"/>
              </a:lnSpc>
              <a:buNone/>
            </a:pPr>
            <a:r>
              <a:rPr lang="en-US" sz="2100" i="1" dirty="0"/>
              <a:t>Helps district teams through a rigorous selection process and prep to successfully launch</a:t>
            </a:r>
          </a:p>
          <a:p>
            <a:pPr lvl="1">
              <a:lnSpc>
                <a:spcPct val="110000"/>
              </a:lnSpc>
            </a:pPr>
            <a:endParaRPr lang="en-US" sz="2100" dirty="0"/>
          </a:p>
          <a:p>
            <a:pPr marL="0" indent="0">
              <a:lnSpc>
                <a:spcPct val="110000"/>
              </a:lnSpc>
              <a:buNone/>
            </a:pPr>
            <a:r>
              <a:rPr lang="en-US" sz="2100" b="1" dirty="0">
                <a:latin typeface="Arial"/>
                <a:cs typeface="Arial"/>
              </a:rPr>
              <a:t>Statewide System of Support</a:t>
            </a:r>
            <a:r>
              <a:rPr lang="en-US" sz="2100" dirty="0">
                <a:latin typeface="Arial"/>
                <a:cs typeface="Arial"/>
              </a:rPr>
              <a:t> </a:t>
            </a:r>
            <a:endParaRPr lang="en-US" sz="2100" b="1" dirty="0">
              <a:latin typeface="Arial"/>
              <a:cs typeface="Arial"/>
            </a:endParaRPr>
          </a:p>
          <a:p>
            <a:pPr marL="457200" lvl="1" indent="0">
              <a:lnSpc>
                <a:spcPct val="110000"/>
              </a:lnSpc>
              <a:buNone/>
            </a:pPr>
            <a:r>
              <a:rPr lang="en-US" sz="2100" i="1" dirty="0">
                <a:effectLst/>
              </a:rPr>
              <a:t>Through District Instructional Leadership Teams, supports districts with schools requiring assistance to prioritize adoption of HQIM</a:t>
            </a:r>
            <a:endParaRPr lang="en-US" sz="2100" i="1" dirty="0"/>
          </a:p>
          <a:p>
            <a:pPr>
              <a:lnSpc>
                <a:spcPct val="110000"/>
              </a:lnSpc>
            </a:pPr>
            <a:endParaRPr lang="en-US" sz="2100" dirty="0"/>
          </a:p>
        </p:txBody>
      </p:sp>
      <p:sp>
        <p:nvSpPr>
          <p:cNvPr id="3" name="Content Placeholder 2">
            <a:extLst>
              <a:ext uri="{FF2B5EF4-FFF2-40B4-BE49-F238E27FC236}">
                <a16:creationId xmlns:a16="http://schemas.microsoft.com/office/drawing/2014/main" id="{AF39E0F3-A9AE-89B6-15E3-603D1BB3DAD8}"/>
              </a:ext>
            </a:extLst>
          </p:cNvPr>
          <p:cNvSpPr>
            <a:spLocks noGrp="1"/>
          </p:cNvSpPr>
          <p:nvPr>
            <p:ph sz="half" idx="2"/>
          </p:nvPr>
        </p:nvSpPr>
        <p:spPr>
          <a:xfrm>
            <a:off x="930965" y="2106556"/>
            <a:ext cx="5562600" cy="4057707"/>
          </a:xfrm>
        </p:spPr>
        <p:txBody>
          <a:bodyPr vert="horz" lIns="91440" tIns="45720" rIns="91440" bIns="45720" rtlCol="0" anchor="t">
            <a:noAutofit/>
          </a:bodyPr>
          <a:lstStyle/>
          <a:p>
            <a:pPr marL="0" indent="0">
              <a:lnSpc>
                <a:spcPct val="100000"/>
              </a:lnSpc>
              <a:buNone/>
            </a:pPr>
            <a:r>
              <a:rPr lang="en-US" sz="2100" b="1" dirty="0" err="1">
                <a:latin typeface="Arial"/>
                <a:cs typeface="Arial"/>
              </a:rPr>
              <a:t>ImplementMA</a:t>
            </a:r>
            <a:r>
              <a:rPr lang="en-US" sz="2100" b="1" dirty="0">
                <a:latin typeface="Arial"/>
                <a:cs typeface="Arial"/>
              </a:rPr>
              <a:t> Guide</a:t>
            </a:r>
            <a:endParaRPr lang="en-US" sz="2100" dirty="0">
              <a:latin typeface="Arial"/>
              <a:cs typeface="Arial"/>
            </a:endParaRPr>
          </a:p>
          <a:p>
            <a:pPr indent="0">
              <a:lnSpc>
                <a:spcPct val="100000"/>
              </a:lnSpc>
              <a:buNone/>
            </a:pPr>
            <a:r>
              <a:rPr lang="en-US" sz="2100" i="1" dirty="0">
                <a:latin typeface="Arial"/>
                <a:cs typeface="Arial"/>
              </a:rPr>
              <a:t>Online hub for selection, adoption, implementation resources</a:t>
            </a:r>
            <a:endParaRPr lang="en-US" sz="2100" i="1" dirty="0"/>
          </a:p>
          <a:p>
            <a:pPr marL="0" indent="0">
              <a:lnSpc>
                <a:spcPct val="100000"/>
              </a:lnSpc>
              <a:buNone/>
            </a:pPr>
            <a:endParaRPr lang="en-US" sz="2100" b="1" dirty="0">
              <a:latin typeface="Arial"/>
              <a:cs typeface="Arial"/>
            </a:endParaRPr>
          </a:p>
          <a:p>
            <a:pPr marL="0" indent="0">
              <a:lnSpc>
                <a:spcPct val="100000"/>
              </a:lnSpc>
              <a:buNone/>
            </a:pPr>
            <a:r>
              <a:rPr lang="en-US" sz="2100" b="1" dirty="0">
                <a:latin typeface="Arial"/>
                <a:cs typeface="Arial"/>
              </a:rPr>
              <a:t>Early Grades Literacy Grant</a:t>
            </a:r>
            <a:endParaRPr lang="en-US" sz="2100" dirty="0"/>
          </a:p>
          <a:p>
            <a:pPr marL="457200" lvl="1" indent="0">
              <a:lnSpc>
                <a:spcPct val="100000"/>
              </a:lnSpc>
              <a:buNone/>
            </a:pPr>
            <a:r>
              <a:rPr lang="en-US" sz="2100" i="1" dirty="0">
                <a:latin typeface="Arial"/>
                <a:cs typeface="Arial"/>
              </a:rPr>
              <a:t>A year of collaborative PD and </a:t>
            </a:r>
            <a:br>
              <a:rPr lang="en-US" sz="2100" i="1" dirty="0">
                <a:latin typeface="Arial"/>
                <a:cs typeface="Arial"/>
              </a:rPr>
            </a:br>
            <a:r>
              <a:rPr lang="en-US" sz="2100" i="1" dirty="0">
                <a:latin typeface="Arial"/>
                <a:cs typeface="Arial"/>
              </a:rPr>
              <a:t>coaching with new HQIM</a:t>
            </a:r>
          </a:p>
          <a:p>
            <a:pPr lvl="1">
              <a:lnSpc>
                <a:spcPct val="100000"/>
              </a:lnSpc>
            </a:pPr>
            <a:endParaRPr lang="en-US" sz="2100" dirty="0">
              <a:latin typeface="Arial"/>
              <a:cs typeface="Arial"/>
            </a:endParaRPr>
          </a:p>
          <a:p>
            <a:pPr marL="0" indent="0">
              <a:lnSpc>
                <a:spcPct val="100000"/>
              </a:lnSpc>
              <a:buNone/>
            </a:pPr>
            <a:r>
              <a:rPr lang="en-US" sz="2100" b="1" dirty="0">
                <a:latin typeface="Arial"/>
                <a:cs typeface="Arial"/>
              </a:rPr>
              <a:t>Professional Learning Partner Guide</a:t>
            </a:r>
          </a:p>
          <a:p>
            <a:pPr marL="457200" lvl="1" indent="0">
              <a:lnSpc>
                <a:spcPct val="100000"/>
              </a:lnSpc>
              <a:buNone/>
            </a:pPr>
            <a:r>
              <a:rPr lang="en-US" sz="2100" i="1" dirty="0"/>
              <a:t>List of vetted PD partners, each specializing in particular HQIM</a:t>
            </a:r>
          </a:p>
          <a:p>
            <a:pPr lvl="1">
              <a:lnSpc>
                <a:spcPct val="100000"/>
              </a:lnSpc>
            </a:pPr>
            <a:endParaRPr lang="en-US" sz="2100" dirty="0">
              <a:latin typeface="Arial"/>
              <a:cs typeface="Arial"/>
            </a:endParaRPr>
          </a:p>
          <a:p>
            <a:pPr marL="0" indent="0">
              <a:lnSpc>
                <a:spcPct val="100000"/>
              </a:lnSpc>
              <a:buNone/>
            </a:pPr>
            <a:endParaRPr lang="en-US" sz="2100" dirty="0"/>
          </a:p>
          <a:p>
            <a:pPr>
              <a:lnSpc>
                <a:spcPct val="100000"/>
              </a:lnSpc>
            </a:pPr>
            <a:endParaRPr lang="en-US" sz="2100" dirty="0"/>
          </a:p>
        </p:txBody>
      </p:sp>
      <p:sp>
        <p:nvSpPr>
          <p:cNvPr id="4" name="Title 3">
            <a:extLst>
              <a:ext uri="{FF2B5EF4-FFF2-40B4-BE49-F238E27FC236}">
                <a16:creationId xmlns:a16="http://schemas.microsoft.com/office/drawing/2014/main" id="{30B3D599-F262-2A69-A467-199251D81625}"/>
              </a:ext>
            </a:extLst>
          </p:cNvPr>
          <p:cNvSpPr>
            <a:spLocks noGrp="1"/>
          </p:cNvSpPr>
          <p:nvPr>
            <p:ph type="title"/>
          </p:nvPr>
        </p:nvSpPr>
        <p:spPr/>
        <p:txBody>
          <a:bodyPr/>
          <a:lstStyle/>
          <a:p>
            <a:r>
              <a:rPr lang="en-US" dirty="0">
                <a:latin typeface="Arial"/>
                <a:cs typeface="Arial"/>
              </a:rPr>
              <a:t>DESE supports and resources</a:t>
            </a:r>
            <a:endParaRPr lang="en-US" dirty="0"/>
          </a:p>
        </p:txBody>
      </p:sp>
      <p:cxnSp>
        <p:nvCxnSpPr>
          <p:cNvPr id="6" name="Straight Connector 5">
            <a:extLst>
              <a:ext uri="{FF2B5EF4-FFF2-40B4-BE49-F238E27FC236}">
                <a16:creationId xmlns:a16="http://schemas.microsoft.com/office/drawing/2014/main" id="{D09BB032-1D5C-AE82-E97B-16DE63292FBF}"/>
              </a:ext>
              <a:ext uri="{C183D7F6-B498-43B3-948B-1728B52AA6E4}">
                <adec:decorative xmlns:adec="http://schemas.microsoft.com/office/drawing/2017/decorative" val="1"/>
              </a:ext>
            </a:extLst>
          </p:cNvPr>
          <p:cNvCxnSpPr/>
          <p:nvPr/>
        </p:nvCxnSpPr>
        <p:spPr>
          <a:xfrm>
            <a:off x="5844209" y="2106556"/>
            <a:ext cx="0" cy="393643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40538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4FDFB0D707254C80754ACD9E71AC3D" ma:contentTypeVersion="4" ma:contentTypeDescription="Create a new document." ma:contentTypeScope="" ma:versionID="90987691395ef9d13566c31089604744">
  <xsd:schema xmlns:xsd="http://www.w3.org/2001/XMLSchema" xmlns:xs="http://www.w3.org/2001/XMLSchema" xmlns:p="http://schemas.microsoft.com/office/2006/metadata/properties" xmlns:ns2="1c210e20-2656-47be-8bfe-a34b7996932e" xmlns:ns3="7a12eb2f-f040-4639-9fb2-5a6588dc8035" targetNamespace="http://schemas.microsoft.com/office/2006/metadata/properties" ma:root="true" ma:fieldsID="4b17f0f7ee51ce18e3c3ee9caff53e10" ns2:_="" ns3:_="">
    <xsd:import namespace="1c210e20-2656-47be-8bfe-a34b7996932e"/>
    <xsd:import namespace="7a12eb2f-f040-4639-9fb2-5a6588dc803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210e20-2656-47be-8bfe-a34b799693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a12eb2f-f040-4639-9fb2-5a6588dc80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7a12eb2f-f040-4639-9fb2-5a6588dc8035">
      <UserInfo>
        <DisplayName>Bettencourt, Helene H. (DESE)</DisplayName>
        <AccountId>18</AccountId>
        <AccountType/>
      </UserInfo>
      <UserInfo>
        <DisplayName>Foley, Kinnon (DESE)</DisplayName>
        <AccountId>1477</AccountId>
        <AccountType/>
      </UserInfo>
    </SharedWithUsers>
  </documentManagement>
</p:properties>
</file>

<file path=customXml/itemProps1.xml><?xml version="1.0" encoding="utf-8"?>
<ds:datastoreItem xmlns:ds="http://schemas.openxmlformats.org/officeDocument/2006/customXml" ds:itemID="{06B0AE15-BBE2-466D-95A3-06C747B4C5B5}">
  <ds:schemaRefs>
    <ds:schemaRef ds:uri="1c210e20-2656-47be-8bfe-a34b7996932e"/>
    <ds:schemaRef ds:uri="7a12eb2f-f040-4639-9fb2-5a6588dc803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0F4F6BA-9256-4D68-961F-89F22BA60EA2}">
  <ds:schemaRefs>
    <ds:schemaRef ds:uri="http://schemas.microsoft.com/sharepoint/v3/contenttype/forms"/>
  </ds:schemaRefs>
</ds:datastoreItem>
</file>

<file path=customXml/itemProps3.xml><?xml version="1.0" encoding="utf-8"?>
<ds:datastoreItem xmlns:ds="http://schemas.openxmlformats.org/officeDocument/2006/customXml" ds:itemID="{FA434A98-F106-45CE-8E8A-DD686612E616}">
  <ds:schemaRefs>
    <ds:schemaRef ds:uri="7a12eb2f-f040-4639-9fb2-5a6588dc8035"/>
    <ds:schemaRef ds:uri="http://purl.org/dc/terms/"/>
    <ds:schemaRef ds:uri="http://schemas.microsoft.com/office/2006/metadata/properties"/>
    <ds:schemaRef ds:uri="http://schemas.microsoft.com/office/infopath/2007/PartnerControls"/>
    <ds:schemaRef ds:uri="http://schemas.openxmlformats.org/package/2006/metadata/core-properties"/>
    <ds:schemaRef ds:uri="http://schemas.microsoft.com/office/2006/documentManagement/types"/>
    <ds:schemaRef ds:uri="http://purl.org/dc/elements/1.1/"/>
    <ds:schemaRef ds:uri="1c210e20-2656-47be-8bfe-a34b7996932e"/>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186</TotalTime>
  <Words>255</Words>
  <Application>Microsoft Office PowerPoint</Application>
  <PresentationFormat>Widescreen</PresentationFormat>
  <Paragraphs>56</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Times New Roman</vt:lpstr>
      <vt:lpstr>Office Theme</vt:lpstr>
      <vt:lpstr>Early Literacy Update November 21, 2023</vt:lpstr>
      <vt:lpstr>Curriculum Matters</vt:lpstr>
      <vt:lpstr>Wonders</vt:lpstr>
      <vt:lpstr>Characteristics of high-quality curricular materials for early literacy</vt:lpstr>
      <vt:lpstr>LEAs reporting using high-quality instructional materials for ELA/Literacy in at least one elementary grade</vt:lpstr>
      <vt:lpstr>87 LEAs report using high-quality instructional materials for ELA/Literacy  in at least one elementary grade in 2023 </vt:lpstr>
      <vt:lpstr>DESE has provided numerous financial supports for HQIM adoption</vt:lpstr>
      <vt:lpstr>DESE supports and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Literacy Update November 21, 2023</dc:title>
  <dc:creator>DESE</dc:creator>
  <cp:lastModifiedBy>Zou, Dong (EOE)</cp:lastModifiedBy>
  <cp:revision>577</cp:revision>
  <dcterms:created xsi:type="dcterms:W3CDTF">2022-10-11T20:32:22Z</dcterms:created>
  <dcterms:modified xsi:type="dcterms:W3CDTF">2023-12-11T14:58:02Z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Dec 11 2023 12:00AM</vt:lpwstr>
  </property>
</Properties>
</file>