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8" r:id="rId5"/>
  </p:sldMasterIdLst>
  <p:notesMasterIdLst>
    <p:notesMasterId r:id="rId9"/>
  </p:notesMasterIdLst>
  <p:sldIdLst>
    <p:sldId id="256" r:id="rId6"/>
    <p:sldId id="262" r:id="rId7"/>
    <p:sldId id="28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569AD2-E6AF-0A44-2783-E53BB8805316}" v="6" dt="2025-10-27T15:38:47.296"/>
    <p1510:client id="{27362B3A-1D9B-0754-9889-2956E83C4C7B}" v="3" dt="2025-10-27T13:33:00.547"/>
    <p1510:client id="{53F1EBB8-3058-BD0F-0D20-CF9D45DD2C05}" v="2" dt="2025-10-27T18:38:29.646"/>
    <p1510:client id="{9C467635-BA67-8AC6-F097-4EDB849FE7B2}" v="6" dt="2025-10-27T13:32:07.744"/>
    <p1510:client id="{D33FE443-8F9B-4189-B235-CD1913F7A1E2}" v="1" dt="2025-10-27T18:51:52.581"/>
    <p1510:client id="{FF71E7A5-E113-2A09-317B-8D5F7B5B920A}" v="10" dt="2025-10-27T15:52:57.0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50"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AE80CE-473F-42C5-81AD-2644454608D2}" type="datetimeFigureOut">
              <a:t>10/28/2025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C3D004-6667-411E-B8C3-28970412C797}" type="slidenum">
              <a:t>‹#›</a:t>
            </a:fld>
            <a:endParaRPr lang="en-US"/>
          </a:p>
        </p:txBody>
      </p:sp>
    </p:spTree>
    <p:extLst>
      <p:ext uri="{BB962C8B-B14F-4D97-AF65-F5344CB8AC3E}">
        <p14:creationId xmlns:p14="http://schemas.microsoft.com/office/powerpoint/2010/main" val="303425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DB38A-5D4A-D140-AE31-7200571C691E}" type="slidenum">
              <a:rPr lang="en-US" smtClean="0"/>
              <a:t>1</a:t>
            </a:fld>
            <a:endParaRPr lang="en-US"/>
          </a:p>
        </p:txBody>
      </p:sp>
    </p:spTree>
    <p:extLst>
      <p:ext uri="{BB962C8B-B14F-4D97-AF65-F5344CB8AC3E}">
        <p14:creationId xmlns:p14="http://schemas.microsoft.com/office/powerpoint/2010/main" val="36123395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1C12EC-2D98-F919-775B-ABB3C3BE6A2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5E8125-6C10-B68E-7EEC-29F87A03ED17}"/>
              </a:ext>
            </a:extLst>
          </p:cNvPr>
          <p:cNvSpPr>
            <a:spLocks noGrp="1"/>
          </p:cNvSpPr>
          <p:nvPr>
            <p:ph type="ctrTitle"/>
          </p:nvPr>
        </p:nvSpPr>
        <p:spPr>
          <a:xfrm>
            <a:off x="342900" y="1377519"/>
            <a:ext cx="10079182" cy="2560638"/>
          </a:xfrm>
        </p:spPr>
        <p:txBody>
          <a:bodyPr anchor="b">
            <a:normAutofit/>
          </a:bodyPr>
          <a:lstStyle>
            <a:lvl1pPr algn="l">
              <a:defRPr sz="8000" spc="-15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2A40F4C-9107-5A14-480E-3D44D062E317}"/>
              </a:ext>
            </a:extLst>
          </p:cNvPr>
          <p:cNvSpPr>
            <a:spLocks noGrp="1"/>
          </p:cNvSpPr>
          <p:nvPr>
            <p:ph type="subTitle" idx="1"/>
          </p:nvPr>
        </p:nvSpPr>
        <p:spPr>
          <a:xfrm>
            <a:off x="342900" y="3938157"/>
            <a:ext cx="10079182" cy="1558636"/>
          </a:xfrm>
        </p:spPr>
        <p:txBody>
          <a:bodyPr/>
          <a:lstStyle>
            <a:lvl1pPr marL="0" indent="0" algn="l">
              <a:buNone/>
              <a:defRPr sz="2400">
                <a:solidFill>
                  <a:srgbClr val="B5DF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91B62B64-39B8-E038-D8C3-7C98BA27DF68}"/>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027765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971965" dist="50800" dir="5400000" algn="ctr" rotWithShape="0">
              <a:srgbClr val="000000">
                <a:alpha val="30037"/>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699335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0C3C95-C45D-6F6C-F3B4-EDA7F22D49A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898543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FBC82F-33C1-E184-14B2-3E5429080CA0}"/>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F3F3F3"/>
                </a:solidFill>
              </a:defRPr>
            </a:lvl1pPr>
            <a:lvl2pPr>
              <a:defRPr sz="2800">
                <a:solidFill>
                  <a:srgbClr val="F3F3F3"/>
                </a:solidFill>
              </a:defRPr>
            </a:lvl2pPr>
            <a:lvl3pPr>
              <a:defRPr sz="2400">
                <a:solidFill>
                  <a:srgbClr val="F3F3F3"/>
                </a:solidFill>
              </a:defRPr>
            </a:lvl3pPr>
            <a:lvl4pPr>
              <a:defRPr sz="2000">
                <a:solidFill>
                  <a:srgbClr val="F3F3F3"/>
                </a:solidFill>
              </a:defRPr>
            </a:lvl4pPr>
            <a:lvl5pPr>
              <a:defRPr sz="2000">
                <a:solidFill>
                  <a:srgbClr val="F3F3F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normAutofit/>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819753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551A6A-4D8B-5122-0AE6-EB1794A93738}"/>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1E478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1E4782"/>
                </a:solidFill>
              </a:defRPr>
            </a:lvl1pPr>
            <a:lvl2pPr>
              <a:defRPr sz="2800">
                <a:solidFill>
                  <a:srgbClr val="1E4782"/>
                </a:solidFill>
              </a:defRPr>
            </a:lvl2pPr>
            <a:lvl3pPr>
              <a:defRPr sz="2400">
                <a:solidFill>
                  <a:srgbClr val="1E4782"/>
                </a:solidFill>
              </a:defRPr>
            </a:lvl3pPr>
            <a:lvl4pPr>
              <a:defRPr sz="2000">
                <a:solidFill>
                  <a:srgbClr val="1E4782"/>
                </a:solidFill>
              </a:defRPr>
            </a:lvl4pPr>
            <a:lvl5pPr>
              <a:defRPr sz="2000">
                <a:solidFill>
                  <a:srgbClr val="1E478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normAutofit/>
          </a:bodyPr>
          <a:lstStyle>
            <a:lvl1pPr marL="0" indent="0">
              <a:buNone/>
              <a:defRPr sz="1800">
                <a:solidFill>
                  <a:srgbClr val="1E478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513837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rgbClr val="1E4782"/>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460050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rgbClr val="1E478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
        <p:nvSpPr>
          <p:cNvPr id="6" name="Chart Placeholder 5">
            <a:extLst>
              <a:ext uri="{FF2B5EF4-FFF2-40B4-BE49-F238E27FC236}">
                <a16:creationId xmlns:a16="http://schemas.microsoft.com/office/drawing/2014/main" id="{1F3FA896-C43D-31E8-81CC-112E026C8772}"/>
              </a:ext>
            </a:extLst>
          </p:cNvPr>
          <p:cNvSpPr>
            <a:spLocks noGrp="1"/>
          </p:cNvSpPr>
          <p:nvPr>
            <p:ph type="chart" sz="quarter" idx="13"/>
          </p:nvPr>
        </p:nvSpPr>
        <p:spPr>
          <a:xfrm>
            <a:off x="0" y="0"/>
            <a:ext cx="7481888" cy="6858000"/>
          </a:xfrm>
        </p:spPr>
        <p:txBody>
          <a:bodyPr/>
          <a:lstStyle/>
          <a:p>
            <a:endParaRPr lang="en-US"/>
          </a:p>
        </p:txBody>
      </p:sp>
    </p:spTree>
    <p:extLst>
      <p:ext uri="{BB962C8B-B14F-4D97-AF65-F5344CB8AC3E}">
        <p14:creationId xmlns:p14="http://schemas.microsoft.com/office/powerpoint/2010/main" val="3510268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607285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with Caption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0F6B8AA-CDAC-6F83-437E-9F75F81B74DF}"/>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1573754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 uri="{C183D7F6-B498-43B3-948B-1728B52AA6E4}">
                <adec:decorative xmlns:adec="http://schemas.microsoft.com/office/drawing/2017/decorative" val="1"/>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833812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with Caption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30A28D6-B250-1721-F3F0-F1B691207974}"/>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3796512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1E478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15413716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C54FC1CB-AE67-CB1C-35FD-36F5211323AD}"/>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3571345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589014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1C12EC-2D98-F919-775B-ABB3C3BE6A2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5E8125-6C10-B68E-7EEC-29F87A03ED17}"/>
              </a:ext>
            </a:extLst>
          </p:cNvPr>
          <p:cNvSpPr>
            <a:spLocks noGrp="1"/>
          </p:cNvSpPr>
          <p:nvPr>
            <p:ph type="ctrTitle"/>
          </p:nvPr>
        </p:nvSpPr>
        <p:spPr>
          <a:xfrm>
            <a:off x="342900" y="1377519"/>
            <a:ext cx="10079182" cy="2560638"/>
          </a:xfrm>
        </p:spPr>
        <p:txBody>
          <a:bodyPr anchor="b">
            <a:normAutofit/>
          </a:bodyPr>
          <a:lstStyle>
            <a:lvl1pPr algn="l">
              <a:defRPr sz="8000" spc="-15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2A40F4C-9107-5A14-480E-3D44D062E317}"/>
              </a:ext>
            </a:extLst>
          </p:cNvPr>
          <p:cNvSpPr>
            <a:spLocks noGrp="1"/>
          </p:cNvSpPr>
          <p:nvPr>
            <p:ph type="subTitle" idx="1"/>
          </p:nvPr>
        </p:nvSpPr>
        <p:spPr>
          <a:xfrm>
            <a:off x="342900" y="3938157"/>
            <a:ext cx="10079182" cy="1558636"/>
          </a:xfrm>
        </p:spPr>
        <p:txBody>
          <a:bodyPr/>
          <a:lstStyle>
            <a:lvl1pPr marL="0" indent="0" algn="l">
              <a:buNone/>
              <a:defRPr sz="2400">
                <a:solidFill>
                  <a:srgbClr val="B5DF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91B62B64-39B8-E038-D8C3-7C98BA27DF68}"/>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0277656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5413716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7471856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415243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75CF-B5C5-ED8A-88A0-8AE47B405E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90DD9-4BCC-D20C-9CD3-C61570FC11E1}"/>
              </a:ext>
            </a:extLst>
          </p:cNvPr>
          <p:cNvSpPr>
            <a:spLocks noGrp="1"/>
          </p:cNvSpPr>
          <p:nvPr>
            <p:ph sz="half" idx="1"/>
          </p:nvPr>
        </p:nvSpPr>
        <p:spPr>
          <a:xfrm>
            <a:off x="152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6FA598-F2AA-D757-9BAF-844B64AEC9B3}"/>
              </a:ext>
            </a:extLst>
          </p:cNvPr>
          <p:cNvSpPr>
            <a:spLocks noGrp="1"/>
          </p:cNvSpPr>
          <p:nvPr>
            <p:ph sz="half" idx="2"/>
          </p:nvPr>
        </p:nvSpPr>
        <p:spPr>
          <a:xfrm>
            <a:off x="5486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A8255EE-1863-610E-AAE1-EE332FFAC87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5741467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0FAF1-FDD2-DEBC-6AA4-EC4CCBD26AC6}"/>
              </a:ext>
            </a:extLst>
          </p:cNvPr>
          <p:cNvSpPr>
            <a:spLocks noGrp="1"/>
          </p:cNvSpPr>
          <p:nvPr>
            <p:ph type="title"/>
          </p:nvPr>
        </p:nvSpPr>
        <p:spPr>
          <a:xfrm>
            <a:off x="19554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3BFBA8-CEF2-8E5D-9095-7FA8144CBA6B}"/>
              </a:ext>
            </a:extLst>
          </p:cNvPr>
          <p:cNvSpPr>
            <a:spLocks noGrp="1"/>
          </p:cNvSpPr>
          <p:nvPr>
            <p:ph type="body" idx="1"/>
          </p:nvPr>
        </p:nvSpPr>
        <p:spPr>
          <a:xfrm>
            <a:off x="19554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25D4F3-A1B5-B917-5F54-AF19B274D4BE}"/>
              </a:ext>
            </a:extLst>
          </p:cNvPr>
          <p:cNvSpPr>
            <a:spLocks noGrp="1"/>
          </p:cNvSpPr>
          <p:nvPr>
            <p:ph sz="half" idx="2"/>
          </p:nvPr>
        </p:nvSpPr>
        <p:spPr>
          <a:xfrm>
            <a:off x="195548" y="2505075"/>
            <a:ext cx="5157787"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E01150-5393-D283-E33B-3609AA2ABA7A}"/>
              </a:ext>
            </a:extLst>
          </p:cNvPr>
          <p:cNvSpPr>
            <a:spLocks noGrp="1"/>
          </p:cNvSpPr>
          <p:nvPr>
            <p:ph type="body" sz="quarter" idx="3"/>
          </p:nvPr>
        </p:nvSpPr>
        <p:spPr>
          <a:xfrm>
            <a:off x="552796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6017DC-0538-D4B7-3886-13292A469D67}"/>
              </a:ext>
            </a:extLst>
          </p:cNvPr>
          <p:cNvSpPr>
            <a:spLocks noGrp="1"/>
          </p:cNvSpPr>
          <p:nvPr>
            <p:ph sz="quarter" idx="4"/>
          </p:nvPr>
        </p:nvSpPr>
        <p:spPr>
          <a:xfrm>
            <a:off x="5527960" y="2505075"/>
            <a:ext cx="5183188"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D6DB7D3-E745-25B4-373D-DBC63B595AC0}"/>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362147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descr="Shape&#10;&#10;AI-generated content may be incorrect.">
            <a:extLst>
              <a:ext uri="{FF2B5EF4-FFF2-40B4-BE49-F238E27FC236}">
                <a16:creationId xmlns:a16="http://schemas.microsoft.com/office/drawing/2014/main" id="{A6104FB5-1528-7DE1-824E-7AD7C56D3D9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95598" dist="50800" dir="5400000" algn="ctr" rotWithShape="0">
              <a:srgbClr val="000000">
                <a:alpha val="2955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35029221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76969" dir="720000" algn="ctr" rotWithShape="0">
              <a:srgbClr val="000000">
                <a:alpha val="3000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2606675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7471856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793118" dist="50800" dir="5400000" algn="ctr" rotWithShape="0">
              <a:srgbClr val="000000">
                <a:alpha val="30216"/>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11944481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971965" dist="50800" dir="5400000" algn="ctr" rotWithShape="0">
              <a:srgbClr val="000000">
                <a:alpha val="30037"/>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6993357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0C3C95-C45D-6F6C-F3B4-EDA7F22D49AB}"/>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8985437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FBC82F-33C1-E184-14B2-3E5429080CA0}"/>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F3F3F3"/>
                </a:solidFill>
              </a:defRPr>
            </a:lvl1pPr>
            <a:lvl2pPr>
              <a:defRPr sz="2800">
                <a:solidFill>
                  <a:srgbClr val="F3F3F3"/>
                </a:solidFill>
              </a:defRPr>
            </a:lvl2pPr>
            <a:lvl3pPr>
              <a:defRPr sz="2400">
                <a:solidFill>
                  <a:srgbClr val="F3F3F3"/>
                </a:solidFill>
              </a:defRPr>
            </a:lvl3pPr>
            <a:lvl4pPr>
              <a:defRPr sz="2000">
                <a:solidFill>
                  <a:srgbClr val="F3F3F3"/>
                </a:solidFill>
              </a:defRPr>
            </a:lvl4pPr>
            <a:lvl5pPr>
              <a:defRPr sz="2000">
                <a:solidFill>
                  <a:srgbClr val="F3F3F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8197530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551A6A-4D8B-5122-0AE6-EB1794A93738}"/>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1E4782"/>
                </a:solidFill>
              </a:defRPr>
            </a:lvl1pPr>
            <a:lvl2pPr>
              <a:defRPr sz="2800">
                <a:solidFill>
                  <a:srgbClr val="1E4782"/>
                </a:solidFill>
              </a:defRPr>
            </a:lvl2pPr>
            <a:lvl3pPr>
              <a:defRPr sz="2400">
                <a:solidFill>
                  <a:srgbClr val="1E4782"/>
                </a:solidFill>
              </a:defRPr>
            </a:lvl3pPr>
            <a:lvl4pPr>
              <a:defRPr sz="2000">
                <a:solidFill>
                  <a:srgbClr val="1E4782"/>
                </a:solidFill>
              </a:defRPr>
            </a:lvl4pPr>
            <a:lvl5pPr>
              <a:defRPr sz="2000">
                <a:solidFill>
                  <a:srgbClr val="1E478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5138376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Shape&#10;&#10;AI-generated content may be incorrect.">
            <a:extLst>
              <a:ext uri="{FF2B5EF4-FFF2-40B4-BE49-F238E27FC236}">
                <a16:creationId xmlns:a16="http://schemas.microsoft.com/office/drawing/2014/main" id="{8A314DC0-7B3E-82EE-9AE7-6F09AEE4343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4600504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with Caption">
    <p:spTree>
      <p:nvGrpSpPr>
        <p:cNvPr id="1" name=""/>
        <p:cNvGrpSpPr/>
        <p:nvPr/>
      </p:nvGrpSpPr>
      <p:grpSpPr>
        <a:xfrm>
          <a:off x="0" y="0"/>
          <a:ext cx="0" cy="0"/>
          <a:chOff x="0" y="0"/>
          <a:chExt cx="0" cy="0"/>
        </a:xfrm>
      </p:grpSpPr>
      <p:pic>
        <p:nvPicPr>
          <p:cNvPr id="9" name="Picture 8" descr="Shape&#10;&#10;AI-generated content may be incorrect.">
            <a:extLst>
              <a:ext uri="{FF2B5EF4-FFF2-40B4-BE49-F238E27FC236}">
                <a16:creationId xmlns:a16="http://schemas.microsoft.com/office/drawing/2014/main" id="{8A314DC0-7B3E-82EE-9AE7-6F09AEE4343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p>
            <a:fld id="{68A8D22E-6BC5-9E47-900C-2BB94685D9F5}" type="slidenum">
              <a:rPr lang="en-US" smtClean="0"/>
              <a:t>‹#›</a:t>
            </a:fld>
            <a:endParaRPr lang="en-US"/>
          </a:p>
        </p:txBody>
      </p:sp>
      <p:sp>
        <p:nvSpPr>
          <p:cNvPr id="6" name="Chart Placeholder 5">
            <a:extLst>
              <a:ext uri="{FF2B5EF4-FFF2-40B4-BE49-F238E27FC236}">
                <a16:creationId xmlns:a16="http://schemas.microsoft.com/office/drawing/2014/main" id="{1F3FA896-C43D-31E8-81CC-112E026C8772}"/>
              </a:ext>
            </a:extLst>
          </p:cNvPr>
          <p:cNvSpPr>
            <a:spLocks noGrp="1"/>
          </p:cNvSpPr>
          <p:nvPr>
            <p:ph type="chart" sz="quarter" idx="13"/>
          </p:nvPr>
        </p:nvSpPr>
        <p:spPr>
          <a:xfrm>
            <a:off x="0" y="0"/>
            <a:ext cx="7481888" cy="6858000"/>
          </a:xfrm>
        </p:spPr>
        <p:txBody>
          <a:bodyPr/>
          <a:lstStyle/>
          <a:p>
            <a:endParaRPr lang="en-US"/>
          </a:p>
        </p:txBody>
      </p:sp>
    </p:spTree>
    <p:extLst>
      <p:ext uri="{BB962C8B-B14F-4D97-AF65-F5344CB8AC3E}">
        <p14:creationId xmlns:p14="http://schemas.microsoft.com/office/powerpoint/2010/main" val="35102684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6072852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with Caption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0F6B8AA-CDAC-6F83-437E-9F75F81B74DF}"/>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15737546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833812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4152432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 with Caption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30A28D6-B250-1721-F3F0-F1B691207974}"/>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3796512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75CF-B5C5-ED8A-88A0-8AE47B405E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90DD9-4BCC-D20C-9CD3-C61570FC11E1}"/>
              </a:ext>
            </a:extLst>
          </p:cNvPr>
          <p:cNvSpPr>
            <a:spLocks noGrp="1"/>
          </p:cNvSpPr>
          <p:nvPr>
            <p:ph sz="half" idx="1"/>
          </p:nvPr>
        </p:nvSpPr>
        <p:spPr>
          <a:xfrm>
            <a:off x="152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6FA598-F2AA-D757-9BAF-844B64AEC9B3}"/>
              </a:ext>
            </a:extLst>
          </p:cNvPr>
          <p:cNvSpPr>
            <a:spLocks noGrp="1"/>
          </p:cNvSpPr>
          <p:nvPr>
            <p:ph sz="half" idx="2"/>
          </p:nvPr>
        </p:nvSpPr>
        <p:spPr>
          <a:xfrm>
            <a:off x="5486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A8255EE-1863-610E-AAE1-EE332FFAC871}"/>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574146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0FAF1-FDD2-DEBC-6AA4-EC4CCBD26AC6}"/>
              </a:ext>
            </a:extLst>
          </p:cNvPr>
          <p:cNvSpPr>
            <a:spLocks noGrp="1"/>
          </p:cNvSpPr>
          <p:nvPr>
            <p:ph type="title"/>
          </p:nvPr>
        </p:nvSpPr>
        <p:spPr>
          <a:xfrm>
            <a:off x="19554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3BFBA8-CEF2-8E5D-9095-7FA8144CBA6B}"/>
              </a:ext>
            </a:extLst>
          </p:cNvPr>
          <p:cNvSpPr>
            <a:spLocks noGrp="1"/>
          </p:cNvSpPr>
          <p:nvPr>
            <p:ph type="body" idx="1"/>
          </p:nvPr>
        </p:nvSpPr>
        <p:spPr>
          <a:xfrm>
            <a:off x="19554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25D4F3-A1B5-B917-5F54-AF19B274D4BE}"/>
              </a:ext>
            </a:extLst>
          </p:cNvPr>
          <p:cNvSpPr>
            <a:spLocks noGrp="1"/>
          </p:cNvSpPr>
          <p:nvPr>
            <p:ph sz="half" idx="2"/>
          </p:nvPr>
        </p:nvSpPr>
        <p:spPr>
          <a:xfrm>
            <a:off x="195548" y="2505075"/>
            <a:ext cx="5157787"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E01150-5393-D283-E33B-3609AA2ABA7A}"/>
              </a:ext>
            </a:extLst>
          </p:cNvPr>
          <p:cNvSpPr>
            <a:spLocks noGrp="1"/>
          </p:cNvSpPr>
          <p:nvPr>
            <p:ph type="body" sz="quarter" idx="3"/>
          </p:nvPr>
        </p:nvSpPr>
        <p:spPr>
          <a:xfrm>
            <a:off x="552796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6017DC-0538-D4B7-3886-13292A469D67}"/>
              </a:ext>
            </a:extLst>
          </p:cNvPr>
          <p:cNvSpPr>
            <a:spLocks noGrp="1"/>
          </p:cNvSpPr>
          <p:nvPr>
            <p:ph sz="quarter" idx="4"/>
          </p:nvPr>
        </p:nvSpPr>
        <p:spPr>
          <a:xfrm>
            <a:off x="5527960" y="2505075"/>
            <a:ext cx="5183188"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D6DB7D3-E745-25B4-373D-DBC63B595AC0}"/>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3621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95598" dist="50800" dir="5400000" algn="ctr" rotWithShape="0">
              <a:srgbClr val="000000">
                <a:alpha val="2955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3502922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76969" dir="720000" algn="ctr" rotWithShape="0">
              <a:srgbClr val="000000">
                <a:alpha val="3000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2606675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793118" dist="50800" dir="5400000" algn="ctr" rotWithShape="0">
              <a:srgbClr val="000000">
                <a:alpha val="30216"/>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1194448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image" Target="../media/image1.jpe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2.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1D4DCB4-D71E-80F2-CD14-980FA57C2A14}"/>
              </a:ext>
              <a:ext uri="{C183D7F6-B498-43B3-948B-1728B52AA6E4}">
                <adec:decorative xmlns:adec="http://schemas.microsoft.com/office/drawing/2017/decorative" val="1"/>
              </a:ext>
            </a:extLst>
          </p:cNvPr>
          <p:cNvPicPr>
            <a:picLocks noChangeAspect="1"/>
          </p:cNvPicPr>
          <p:nvPr userDrawn="1"/>
        </p:nvPicPr>
        <p:blipFill>
          <a:blip r:embed="rId23"/>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C3549BF-250F-BA79-3611-D06653B9620F}"/>
              </a:ext>
            </a:extLst>
          </p:cNvPr>
          <p:cNvSpPr>
            <a:spLocks noGrp="1"/>
          </p:cNvSpPr>
          <p:nvPr>
            <p:ph type="title"/>
          </p:nvPr>
        </p:nvSpPr>
        <p:spPr>
          <a:xfrm>
            <a:off x="173180" y="365126"/>
            <a:ext cx="10515600" cy="8610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DC57C9-737B-B6D6-1314-78C22CCF953B}"/>
              </a:ext>
            </a:extLst>
          </p:cNvPr>
          <p:cNvSpPr>
            <a:spLocks noGrp="1"/>
          </p:cNvSpPr>
          <p:nvPr>
            <p:ph type="body" idx="1"/>
          </p:nvPr>
        </p:nvSpPr>
        <p:spPr>
          <a:xfrm>
            <a:off x="173180" y="1340427"/>
            <a:ext cx="10515600" cy="4836536"/>
          </a:xfrm>
          <a:prstGeom prst="rect">
            <a:avLst/>
          </a:prstGeom>
        </p:spPr>
        <p:txBody>
          <a:bodyPr vert="horz" lIns="91440" tIns="45720" rIns="91440" bIns="45720" rtlCol="0">
            <a:normAutofit/>
          </a:body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779BD77-56B0-2B84-ADB2-A2EE1F0E50C4}"/>
              </a:ext>
              <a:ext uri="{C183D7F6-B498-43B3-948B-1728B52AA6E4}">
                <adec:decorative xmlns:adec="http://schemas.microsoft.com/office/drawing/2017/decorative" val="1"/>
              </a:ext>
            </a:extLst>
          </p:cNvPr>
          <p:cNvSpPr>
            <a:spLocks noGrp="1"/>
          </p:cNvSpPr>
          <p:nvPr>
            <p:ph type="sldNum" sz="quarter" idx="4"/>
          </p:nvPr>
        </p:nvSpPr>
        <p:spPr>
          <a:xfrm>
            <a:off x="9632372" y="6492875"/>
            <a:ext cx="2324099" cy="246495"/>
          </a:xfrm>
          <a:prstGeom prst="rect">
            <a:avLst/>
          </a:prstGeom>
        </p:spPr>
        <p:txBody>
          <a:bodyPr vert="horz" lIns="91440" tIns="45720" rIns="91440" bIns="45720" rtlCol="0" anchor="ctr"/>
          <a:lstStyle>
            <a:lvl1pPr algn="r">
              <a:defRPr sz="1400" b="1" i="0">
                <a:solidFill>
                  <a:srgbClr val="1E4782"/>
                </a:solidFill>
                <a:latin typeface="Arial" panose="020B0604020202020204" pitchFamily="34" charset="0"/>
                <a:cs typeface="Arial" panose="020B0604020202020204" pitchFamily="34" charset="0"/>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469991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3" r:id="rId3"/>
    <p:sldLayoutId id="2147483694" r:id="rId4"/>
    <p:sldLayoutId id="2147483652" r:id="rId5"/>
    <p:sldLayoutId id="2147483653" r:id="rId6"/>
    <p:sldLayoutId id="2147483655" r:id="rId7"/>
    <p:sldLayoutId id="2147483691" r:id="rId8"/>
    <p:sldLayoutId id="2147483690" r:id="rId9"/>
    <p:sldLayoutId id="2147483692" r:id="rId10"/>
    <p:sldLayoutId id="2147483656" r:id="rId11"/>
    <p:sldLayoutId id="2147483686" r:id="rId12"/>
    <p:sldLayoutId id="2147483687" r:id="rId13"/>
    <p:sldLayoutId id="2147483657" r:id="rId14"/>
    <p:sldLayoutId id="2147483695" r:id="rId15"/>
    <p:sldLayoutId id="2147483688" r:id="rId16"/>
    <p:sldLayoutId id="2147483696" r:id="rId17"/>
    <p:sldLayoutId id="2147483689" r:id="rId18"/>
    <p:sldLayoutId id="2147483697" r:id="rId19"/>
    <p:sldLayoutId id="2147483672" r:id="rId20"/>
    <p:sldLayoutId id="2147483673" r:id="rId21"/>
  </p:sldLayoutIdLst>
  <p:hf hdr="0" ftr="0" dt="0"/>
  <p:txStyles>
    <p:titleStyle>
      <a:lvl1pPr algn="l" defTabSz="914400" rtl="0" eaLnBrk="1" latinLnBrk="0" hangingPunct="1">
        <a:lnSpc>
          <a:spcPct val="90000"/>
        </a:lnSpc>
        <a:spcBef>
          <a:spcPct val="0"/>
        </a:spcBef>
        <a:buNone/>
        <a:defRPr sz="4400" b="1" i="0" kern="1200">
          <a:solidFill>
            <a:srgbClr val="347AB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1E478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E478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E478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shape&#10;&#10;AI-generated content may be incorrect.">
            <a:extLst>
              <a:ext uri="{FF2B5EF4-FFF2-40B4-BE49-F238E27FC236}">
                <a16:creationId xmlns:a16="http://schemas.microsoft.com/office/drawing/2014/main" id="{51D4DCB4-D71E-80F2-CD14-980FA57C2A14}"/>
              </a:ext>
            </a:extLst>
          </p:cNvPr>
          <p:cNvPicPr>
            <a:picLocks noChangeAspect="1"/>
          </p:cNvPicPr>
          <p:nvPr userDrawn="1"/>
        </p:nvPicPr>
        <p:blipFill>
          <a:blip r:embed="rId21"/>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C3549BF-250F-BA79-3611-D06653B9620F}"/>
              </a:ext>
            </a:extLst>
          </p:cNvPr>
          <p:cNvSpPr>
            <a:spLocks noGrp="1"/>
          </p:cNvSpPr>
          <p:nvPr>
            <p:ph type="title"/>
          </p:nvPr>
        </p:nvSpPr>
        <p:spPr>
          <a:xfrm>
            <a:off x="173180" y="365126"/>
            <a:ext cx="10515600" cy="8610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DC57C9-737B-B6D6-1314-78C22CCF953B}"/>
              </a:ext>
            </a:extLst>
          </p:cNvPr>
          <p:cNvSpPr>
            <a:spLocks noGrp="1"/>
          </p:cNvSpPr>
          <p:nvPr>
            <p:ph type="body" idx="1"/>
          </p:nvPr>
        </p:nvSpPr>
        <p:spPr>
          <a:xfrm>
            <a:off x="173180" y="1340427"/>
            <a:ext cx="10515600" cy="48365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779BD77-56B0-2B84-ADB2-A2EE1F0E50C4}"/>
              </a:ext>
            </a:extLst>
          </p:cNvPr>
          <p:cNvSpPr>
            <a:spLocks noGrp="1"/>
          </p:cNvSpPr>
          <p:nvPr>
            <p:ph type="sldNum" sz="quarter" idx="4"/>
          </p:nvPr>
        </p:nvSpPr>
        <p:spPr>
          <a:xfrm>
            <a:off x="9632372" y="6492875"/>
            <a:ext cx="2324099" cy="246495"/>
          </a:xfrm>
          <a:prstGeom prst="rect">
            <a:avLst/>
          </a:prstGeom>
        </p:spPr>
        <p:txBody>
          <a:bodyPr vert="horz" lIns="91440" tIns="45720" rIns="91440" bIns="45720" rtlCol="0" anchor="ctr"/>
          <a:lstStyle>
            <a:lvl1pPr algn="r">
              <a:defRPr sz="1400" b="1" i="0">
                <a:solidFill>
                  <a:srgbClr val="1E4782"/>
                </a:solidFill>
                <a:latin typeface="Arial" panose="020B0604020202020204" pitchFamily="34" charset="0"/>
                <a:cs typeface="Arial" panose="020B0604020202020204" pitchFamily="34" charset="0"/>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46999186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667" r:id="rId3"/>
    <p:sldLayoutId id="2147483668" r:id="rId4"/>
    <p:sldLayoutId id="2147483703" r:id="rId5"/>
    <p:sldLayoutId id="2147483704" r:id="rId6"/>
    <p:sldLayoutId id="2147483705" r:id="rId7"/>
    <p:sldLayoutId id="2147483665" r:id="rId8"/>
    <p:sldLayoutId id="2147483664" r:id="rId9"/>
    <p:sldLayoutId id="2147483666" r:id="rId10"/>
    <p:sldLayoutId id="2147483709" r:id="rId11"/>
    <p:sldLayoutId id="2147483660" r:id="rId12"/>
    <p:sldLayoutId id="2147483661" r:id="rId13"/>
    <p:sldLayoutId id="2147483712" r:id="rId14"/>
    <p:sldLayoutId id="2147483669" r:id="rId15"/>
    <p:sldLayoutId id="2147483662" r:id="rId16"/>
    <p:sldLayoutId id="2147483670" r:id="rId17"/>
    <p:sldLayoutId id="2147483663" r:id="rId18"/>
    <p:sldLayoutId id="2147483671" r:id="rId19"/>
  </p:sldLayoutIdLst>
  <p:hf hdr="0" ftr="0" dt="0"/>
  <p:txStyles>
    <p:titleStyle>
      <a:lvl1pPr algn="l" defTabSz="914400" rtl="0" eaLnBrk="1" latinLnBrk="0" hangingPunct="1">
        <a:lnSpc>
          <a:spcPct val="90000"/>
        </a:lnSpc>
        <a:spcBef>
          <a:spcPct val="0"/>
        </a:spcBef>
        <a:buNone/>
        <a:defRPr sz="4400" b="1" i="0" kern="1200">
          <a:solidFill>
            <a:srgbClr val="347AB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1E478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E478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E478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survey.alchemer.com/s3/8540300/Proposed-Amendments-to-Regulations-on-Student-Records-Definitions-2025-Public-Comment" TargetMode="Externa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AB2B-9E86-B31F-8494-E95DE385C2EA}"/>
              </a:ext>
            </a:extLst>
          </p:cNvPr>
          <p:cNvSpPr>
            <a:spLocks noGrp="1"/>
          </p:cNvSpPr>
          <p:nvPr>
            <p:ph type="ctrTitle"/>
          </p:nvPr>
        </p:nvSpPr>
        <p:spPr/>
        <p:txBody>
          <a:bodyPr>
            <a:noAutofit/>
          </a:bodyPr>
          <a:lstStyle/>
          <a:p>
            <a:r>
              <a:rPr lang="en-US" sz="4800" dirty="0">
                <a:latin typeface="Arial"/>
                <a:cs typeface="Arial"/>
              </a:rPr>
              <a:t>Proposed Amendments to Regulations on Student Records (Definitions), 603 CMR 23.02 </a:t>
            </a:r>
            <a:endParaRPr lang="en-US" sz="6000" dirty="0">
              <a:latin typeface="Arial"/>
              <a:cs typeface="Arial"/>
            </a:endParaRPr>
          </a:p>
        </p:txBody>
      </p:sp>
      <p:sp>
        <p:nvSpPr>
          <p:cNvPr id="3" name="Subtitle 2">
            <a:extLst>
              <a:ext uri="{FF2B5EF4-FFF2-40B4-BE49-F238E27FC236}">
                <a16:creationId xmlns:a16="http://schemas.microsoft.com/office/drawing/2014/main" id="{8141BCB3-4284-A57E-4AB3-04CB2D22AC2E}"/>
              </a:ext>
            </a:extLst>
          </p:cNvPr>
          <p:cNvSpPr>
            <a:spLocks noGrp="1"/>
          </p:cNvSpPr>
          <p:nvPr>
            <p:ph type="subTitle" idx="1"/>
          </p:nvPr>
        </p:nvSpPr>
        <p:spPr/>
        <p:txBody>
          <a:bodyPr/>
          <a:lstStyle/>
          <a:p>
            <a:r>
              <a:rPr lang="en-US"/>
              <a:t>Presented to the Board of Elementary and Secondary Education</a:t>
            </a:r>
          </a:p>
        </p:txBody>
      </p:sp>
    </p:spTree>
    <p:extLst>
      <p:ext uri="{BB962C8B-B14F-4D97-AF65-F5344CB8AC3E}">
        <p14:creationId xmlns:p14="http://schemas.microsoft.com/office/powerpoint/2010/main" val="2636106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4A0AF-4934-926C-3636-EA33520D59AA}"/>
              </a:ext>
            </a:extLst>
          </p:cNvPr>
          <p:cNvSpPr>
            <a:spLocks noGrp="1"/>
          </p:cNvSpPr>
          <p:nvPr>
            <p:ph type="title"/>
          </p:nvPr>
        </p:nvSpPr>
        <p:spPr/>
        <p:txBody>
          <a:bodyPr>
            <a:noAutofit/>
          </a:bodyPr>
          <a:lstStyle/>
          <a:p>
            <a:r>
              <a:rPr lang="en-US" sz="3600" b="0">
                <a:latin typeface="Arial"/>
                <a:cs typeface="Arial"/>
              </a:rPr>
              <a:t>Proposed Amendments to Regulations on Student Records (Definitions), 603 CMR 23.02 </a:t>
            </a:r>
            <a:endParaRPr lang="en-US" sz="3600">
              <a:latin typeface="Arial"/>
              <a:cs typeface="Arial"/>
            </a:endParaRPr>
          </a:p>
        </p:txBody>
      </p:sp>
      <p:sp>
        <p:nvSpPr>
          <p:cNvPr id="3" name="Content Placeholder 2">
            <a:extLst>
              <a:ext uri="{FF2B5EF4-FFF2-40B4-BE49-F238E27FC236}">
                <a16:creationId xmlns:a16="http://schemas.microsoft.com/office/drawing/2014/main" id="{DB15BD4B-9AB2-E57F-3D3F-0EECE87B6D67}"/>
              </a:ext>
            </a:extLst>
          </p:cNvPr>
          <p:cNvSpPr>
            <a:spLocks noGrp="1"/>
          </p:cNvSpPr>
          <p:nvPr>
            <p:ph idx="1"/>
          </p:nvPr>
        </p:nvSpPr>
        <p:spPr/>
        <p:txBody>
          <a:bodyPr vert="horz" lIns="91440" tIns="45720" rIns="91440" bIns="45720" rtlCol="0" anchor="t">
            <a:noAutofit/>
          </a:bodyPr>
          <a:lstStyle/>
          <a:p>
            <a:pPr>
              <a:buNone/>
            </a:pPr>
            <a:r>
              <a:rPr lang="en-US" b="1" dirty="0">
                <a:latin typeface="Arial"/>
                <a:cs typeface="Arial"/>
              </a:rPr>
              <a:t>23.02: Definition of Terms</a:t>
            </a:r>
            <a:endParaRPr lang="en-US">
              <a:latin typeface="Arial"/>
              <a:cs typeface="Arial"/>
            </a:endParaRPr>
          </a:p>
          <a:p>
            <a:pPr>
              <a:buNone/>
            </a:pPr>
            <a:r>
              <a:rPr lang="en-US" sz="2400" b="1" dirty="0">
                <a:latin typeface="Arial"/>
                <a:cs typeface="Arial"/>
              </a:rPr>
              <a:t>The transcript</a:t>
            </a:r>
            <a:r>
              <a:rPr lang="en-US" sz="2400" dirty="0">
                <a:latin typeface="Arial"/>
                <a:cs typeface="Arial"/>
              </a:rPr>
              <a:t> shall contain administrative records that constitute the minimum data necessary to reflect the student's educational progress and to operate the educational system. These data shall be limited to the name, address, and phone number of the student; </a:t>
            </a:r>
            <a:r>
              <a:rPr lang="en-US" sz="2400" strike="sngStrike" dirty="0">
                <a:latin typeface="Arial"/>
                <a:cs typeface="Arial"/>
              </a:rPr>
              <a:t>his/ her</a:t>
            </a:r>
            <a:r>
              <a:rPr lang="en-US" sz="2400" dirty="0">
                <a:latin typeface="Arial"/>
                <a:cs typeface="Arial"/>
              </a:rPr>
              <a:t> </a:t>
            </a:r>
            <a:r>
              <a:rPr lang="en-US" sz="2400" u="sng" dirty="0">
                <a:latin typeface="Arial"/>
                <a:cs typeface="Arial"/>
              </a:rPr>
              <a:t>the student’s</a:t>
            </a:r>
            <a:r>
              <a:rPr lang="en-US" sz="2400" dirty="0">
                <a:latin typeface="Arial"/>
                <a:cs typeface="Arial"/>
              </a:rPr>
              <a:t> birthdate; name, address, and phone number of the parent or guardian; course titles, grades (or the equivalent when grades are not applicable), course credit, grade level completed, and the year completed</a:t>
            </a:r>
            <a:r>
              <a:rPr lang="en-US" sz="2400" strike="sngStrike" dirty="0">
                <a:latin typeface="Arial"/>
                <a:cs typeface="Arial"/>
              </a:rPr>
              <a:t>,</a:t>
            </a:r>
            <a:r>
              <a:rPr lang="en-US" sz="2400" u="sng" dirty="0">
                <a:latin typeface="Arial"/>
                <a:cs typeface="Arial"/>
              </a:rPr>
              <a:t>;</a:t>
            </a:r>
            <a:r>
              <a:rPr lang="en-US" sz="2400" dirty="0">
                <a:latin typeface="Arial"/>
                <a:cs typeface="Arial"/>
              </a:rPr>
              <a:t> </a:t>
            </a:r>
            <a:r>
              <a:rPr lang="en-US" sz="2400" u="sng" dirty="0">
                <a:latin typeface="Arial"/>
                <a:cs typeface="Arial"/>
              </a:rPr>
              <a:t>the </a:t>
            </a:r>
            <a:r>
              <a:rPr lang="en-US" sz="2400" dirty="0">
                <a:latin typeface="Arial"/>
                <a:cs typeface="Arial"/>
              </a:rPr>
              <a:t>highest performance level achieved on all </a:t>
            </a:r>
            <a:r>
              <a:rPr lang="en-US" sz="2400" u="sng" dirty="0">
                <a:latin typeface="Arial"/>
                <a:cs typeface="Arial"/>
              </a:rPr>
              <a:t>high school</a:t>
            </a:r>
            <a:r>
              <a:rPr lang="en-US" sz="2400" dirty="0">
                <a:latin typeface="Arial"/>
                <a:cs typeface="Arial"/>
              </a:rPr>
              <a:t> MCAS tests</a:t>
            </a:r>
            <a:r>
              <a:rPr lang="en-US" sz="2400" strike="sngStrike" dirty="0">
                <a:latin typeface="Arial"/>
                <a:cs typeface="Arial"/>
              </a:rPr>
              <a:t> required for the competency determination</a:t>
            </a:r>
            <a:r>
              <a:rPr lang="en-US" sz="2400" u="sng" dirty="0">
                <a:latin typeface="Arial"/>
                <a:cs typeface="Arial"/>
              </a:rPr>
              <a:t>; and, when applicable, any seal or award endorsed by the Department of Elementary and Secondary Education</a:t>
            </a:r>
            <a:r>
              <a:rPr lang="en-US" sz="2400" dirty="0">
                <a:latin typeface="Arial"/>
                <a:cs typeface="Arial"/>
              </a:rPr>
              <a:t>.</a:t>
            </a:r>
          </a:p>
          <a:p>
            <a:pPr marL="0" indent="0">
              <a:buNone/>
            </a:pPr>
            <a:endParaRPr lang="en-US"/>
          </a:p>
        </p:txBody>
      </p:sp>
      <p:sp>
        <p:nvSpPr>
          <p:cNvPr id="4" name="Slide Number Placeholder 3">
            <a:extLst>
              <a:ext uri="{FF2B5EF4-FFF2-40B4-BE49-F238E27FC236}">
                <a16:creationId xmlns:a16="http://schemas.microsoft.com/office/drawing/2014/main" id="{048F50AC-5E89-DCE1-8F78-76E59F7E0F27}"/>
              </a:ext>
            </a:extLst>
          </p:cNvPr>
          <p:cNvSpPr>
            <a:spLocks noGrp="1"/>
          </p:cNvSpPr>
          <p:nvPr>
            <p:ph type="sldNum" sz="quarter" idx="12"/>
          </p:nvPr>
        </p:nvSpPr>
        <p:spPr/>
        <p:txBody>
          <a:bodyPr/>
          <a:lstStyle/>
          <a:p>
            <a:fld id="{68A8D22E-6BC5-9E47-900C-2BB94685D9F5}" type="slidenum">
              <a:rPr lang="en-US" smtClean="0"/>
              <a:t>2</a:t>
            </a:fld>
            <a:endParaRPr lang="en-US"/>
          </a:p>
        </p:txBody>
      </p:sp>
    </p:spTree>
    <p:extLst>
      <p:ext uri="{BB962C8B-B14F-4D97-AF65-F5344CB8AC3E}">
        <p14:creationId xmlns:p14="http://schemas.microsoft.com/office/powerpoint/2010/main" val="545809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0E0F4-79CB-9EBA-40E8-833E12C28D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FEB2FE-8F47-97B9-3B4E-33F69367B13F}"/>
              </a:ext>
            </a:extLst>
          </p:cNvPr>
          <p:cNvSpPr>
            <a:spLocks noGrp="1"/>
          </p:cNvSpPr>
          <p:nvPr>
            <p:ph type="title"/>
          </p:nvPr>
        </p:nvSpPr>
        <p:spPr/>
        <p:txBody>
          <a:bodyPr>
            <a:normAutofit/>
          </a:bodyPr>
          <a:lstStyle/>
          <a:p>
            <a:r>
              <a:rPr lang="en-US"/>
              <a:t>Anticipated Next Steps</a:t>
            </a:r>
          </a:p>
        </p:txBody>
      </p:sp>
      <p:sp>
        <p:nvSpPr>
          <p:cNvPr id="3" name="Content Placeholder 2">
            <a:extLst>
              <a:ext uri="{FF2B5EF4-FFF2-40B4-BE49-F238E27FC236}">
                <a16:creationId xmlns:a16="http://schemas.microsoft.com/office/drawing/2014/main" id="{818DEED7-B4BB-A60B-13E7-06AF0ED679CF}"/>
              </a:ext>
            </a:extLst>
          </p:cNvPr>
          <p:cNvSpPr>
            <a:spLocks noGrp="1"/>
          </p:cNvSpPr>
          <p:nvPr>
            <p:ph idx="1"/>
          </p:nvPr>
        </p:nvSpPr>
        <p:spPr/>
        <p:txBody>
          <a:bodyPr vert="horz" lIns="0" tIns="0" rIns="0" bIns="0" rtlCol="0" anchor="t">
            <a:normAutofit lnSpcReduction="10000"/>
          </a:bodyPr>
          <a:lstStyle/>
          <a:p>
            <a:pPr fontAlgn="base"/>
            <a:r>
              <a:rPr lang="en-US" dirty="0">
                <a:latin typeface="Arial"/>
                <a:cs typeface="Arial"/>
              </a:rPr>
              <a:t>Public comment may be submitted via an </a:t>
            </a:r>
            <a:r>
              <a:rPr lang="en-US" u="sng" dirty="0">
                <a:latin typeface="Arial"/>
                <a:cs typeface="Arial"/>
                <a:hlinkClick r:id="rId2"/>
              </a:rPr>
              <a:t>online form</a:t>
            </a:r>
            <a:r>
              <a:rPr lang="en-US" dirty="0">
                <a:latin typeface="Arial"/>
                <a:cs typeface="Arial"/>
              </a:rPr>
              <a:t>, or sent via email to officeofplanningandresearch@mass.gov, or sent via mail to Regulations Public Comment, c/o Commissioner’s Office, Department of Elementary and Secondary Education, 135 Santilli Highway, Everett, MA 02149.​</a:t>
            </a:r>
          </a:p>
          <a:p>
            <a:pPr marL="0" indent="0" fontAlgn="base">
              <a:buNone/>
            </a:pPr>
            <a:endParaRPr lang="en-US"/>
          </a:p>
          <a:p>
            <a:pPr fontAlgn="base"/>
            <a:r>
              <a:rPr lang="en-US" dirty="0">
                <a:latin typeface="Arial"/>
                <a:cs typeface="Arial"/>
              </a:rPr>
              <a:t>The deadline for the public comment period is </a:t>
            </a:r>
            <a:r>
              <a:rPr lang="en-US" b="1" dirty="0">
                <a:latin typeface="Arial"/>
                <a:cs typeface="Arial"/>
              </a:rPr>
              <a:t>Friday, December 5, 2025, at 5:00pm. </a:t>
            </a:r>
            <a:endParaRPr lang="en-US"/>
          </a:p>
          <a:p>
            <a:pPr marL="0" indent="0" fontAlgn="base">
              <a:buNone/>
            </a:pPr>
            <a:r>
              <a:rPr lang="en-US" dirty="0">
                <a:latin typeface="Arial"/>
                <a:cs typeface="Arial"/>
              </a:rPr>
              <a:t>​</a:t>
            </a:r>
            <a:endParaRPr lang="en-US"/>
          </a:p>
          <a:p>
            <a:pPr fontAlgn="base"/>
            <a:r>
              <a:rPr lang="en-US" dirty="0">
                <a:latin typeface="Arial"/>
                <a:cs typeface="Arial"/>
              </a:rPr>
              <a:t>The Board is expected to vote on the proposed amendments at its regular monthly meeting scheduled for </a:t>
            </a:r>
            <a:r>
              <a:rPr lang="en-US" b="1" dirty="0">
                <a:latin typeface="Arial"/>
                <a:cs typeface="Arial"/>
              </a:rPr>
              <a:t>January 27, 2026</a:t>
            </a:r>
            <a:r>
              <a:rPr lang="en-US" dirty="0">
                <a:latin typeface="Arial"/>
                <a:cs typeface="Arial"/>
              </a:rPr>
              <a:t>.  </a:t>
            </a:r>
            <a:endParaRPr lang="en-US"/>
          </a:p>
        </p:txBody>
      </p:sp>
      <p:sp>
        <p:nvSpPr>
          <p:cNvPr id="4" name="Slide Number Placeholder 3">
            <a:extLst>
              <a:ext uri="{FF2B5EF4-FFF2-40B4-BE49-F238E27FC236}">
                <a16:creationId xmlns:a16="http://schemas.microsoft.com/office/drawing/2014/main" id="{ED8B12EF-EC03-6BC8-DCA0-B68A2FE0DA2D}"/>
              </a:ext>
            </a:extLst>
          </p:cNvPr>
          <p:cNvSpPr>
            <a:spLocks noGrp="1"/>
          </p:cNvSpPr>
          <p:nvPr>
            <p:ph type="sldNum" sz="quarter" idx="12"/>
          </p:nvPr>
        </p:nvSpPr>
        <p:spPr/>
        <p:txBody>
          <a:bodyPr/>
          <a:lstStyle/>
          <a:p>
            <a:fld id="{68A8D22E-6BC5-9E47-900C-2BB94685D9F5}" type="slidenum">
              <a:rPr lang="en-US" smtClean="0"/>
              <a:t>3</a:t>
            </a:fld>
            <a:endParaRPr lang="en-US"/>
          </a:p>
        </p:txBody>
      </p:sp>
    </p:spTree>
    <p:extLst>
      <p:ext uri="{BB962C8B-B14F-4D97-AF65-F5344CB8AC3E}">
        <p14:creationId xmlns:p14="http://schemas.microsoft.com/office/powerpoint/2010/main" val="605053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a12eb2f-f040-4639-9fb2-5a6588dc8035" xsi:nil="true"/>
    <lcf76f155ced4ddcb4097134ff3c332f xmlns="0128f6a2-0fe6-40ac-973e-bb0bf351512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0EA0BB4E6A684694772750B001C800" ma:contentTypeVersion="15" ma:contentTypeDescription="Create a new document." ma:contentTypeScope="" ma:versionID="7957d63c6af7bd7136b468a5b07d2e96">
  <xsd:schema xmlns:xsd="http://www.w3.org/2001/XMLSchema" xmlns:xs="http://www.w3.org/2001/XMLSchema" xmlns:p="http://schemas.microsoft.com/office/2006/metadata/properties" xmlns:ns2="0128f6a2-0fe6-40ac-973e-bb0bf351512f" xmlns:ns3="7a12eb2f-f040-4639-9fb2-5a6588dc8035" targetNamespace="http://schemas.microsoft.com/office/2006/metadata/properties" ma:root="true" ma:fieldsID="922f8974c0d453350315bd947701f7da" ns2:_="" ns3:_="">
    <xsd:import namespace="0128f6a2-0fe6-40ac-973e-bb0bf351512f"/>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28f6a2-0fe6-40ac-973e-bb0bf35151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7bb8feb-9677-4bc1-b64f-9fa6907871bd}" ma:internalName="TaxCatchAll" ma:showField="CatchAllData" ma:web="7a12eb2f-f040-4639-9fb2-5a6588dc80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ECA550-C62F-4277-B0B9-F40E258693C2}">
  <ds:schemaRefs>
    <ds:schemaRef ds:uri="http://schemas.microsoft.com/sharepoint/v3/contenttype/forms"/>
  </ds:schemaRefs>
</ds:datastoreItem>
</file>

<file path=customXml/itemProps2.xml><?xml version="1.0" encoding="utf-8"?>
<ds:datastoreItem xmlns:ds="http://schemas.openxmlformats.org/officeDocument/2006/customXml" ds:itemID="{5DBFA5FD-A1A0-48FD-B271-6629ABC5E446}">
  <ds:schemaRefs>
    <ds:schemaRef ds:uri="http://schemas.openxmlformats.org/package/2006/metadata/core-properties"/>
    <ds:schemaRef ds:uri="http://schemas.microsoft.com/office/2006/documentManagement/types"/>
    <ds:schemaRef ds:uri="http://purl.org/dc/terms/"/>
    <ds:schemaRef ds:uri="http://purl.org/dc/elements/1.1/"/>
    <ds:schemaRef ds:uri="7a12eb2f-f040-4639-9fb2-5a6588dc8035"/>
    <ds:schemaRef ds:uri="http://www.w3.org/XML/1998/namespace"/>
    <ds:schemaRef ds:uri="http://schemas.microsoft.com/office/infopath/2007/PartnerControls"/>
    <ds:schemaRef ds:uri="0128f6a2-0fe6-40ac-973e-bb0bf351512f"/>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04484E5B-88F8-4F0F-AC7D-03C6736B8FC5}">
  <ds:schemaRefs>
    <ds:schemaRef ds:uri="0128f6a2-0fe6-40ac-973e-bb0bf351512f"/>
    <ds:schemaRef ds:uri="7a12eb2f-f040-4639-9fb2-5a6588dc80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office theme</Template>
  <TotalTime>0</TotalTime>
  <Words>264</Words>
  <Application>Microsoft Office PowerPoint</Application>
  <PresentationFormat>Widescreen</PresentationFormat>
  <Paragraphs>14</Paragraphs>
  <Slides>3</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vt:i4>
      </vt:variant>
    </vt:vector>
  </HeadingPairs>
  <TitlesOfParts>
    <vt:vector size="7" baseType="lpstr">
      <vt:lpstr>Arial</vt:lpstr>
      <vt:lpstr>Calibri</vt:lpstr>
      <vt:lpstr>Office Theme</vt:lpstr>
      <vt:lpstr>Office Theme</vt:lpstr>
      <vt:lpstr>Proposed Amendments to Regulations on Student Records (Definitions), 603 CMR 23.02 </vt:lpstr>
      <vt:lpstr>Proposed Amendments to Regulations on Student Records (Definitions), 603 CMR 23.02 </vt:lpstr>
      <vt:lpstr>Anticipated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BESE October 28, 2025 Regular Meeting Item 3 Slides: Proposed Amendments to Regulations on Student Records (Definitions), 603 CMR 23.02</dc:title>
  <dc:creator>DESE</dc:creator>
  <cp:lastModifiedBy>Zou, Dong (EOE)</cp:lastModifiedBy>
  <cp:revision>17</cp:revision>
  <dcterms:created xsi:type="dcterms:W3CDTF">2025-10-23T13:56:37Z</dcterms:created>
  <dcterms:modified xsi:type="dcterms:W3CDTF">2025-10-28T15:19:26Z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Oct 28 2025 12:00AM</vt:lpwstr>
  </property>
</Properties>
</file>