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70" r:id="rId6"/>
    <p:sldId id="284" r:id="rId7"/>
    <p:sldId id="273" r:id="rId8"/>
    <p:sldId id="274" r:id="rId9"/>
    <p:sldId id="275" r:id="rId10"/>
    <p:sldId id="281" r:id="rId11"/>
    <p:sldId id="282" r:id="rId12"/>
    <p:sldId id="283" r:id="rId13"/>
    <p:sldId id="286" r:id="rId14"/>
    <p:sldId id="27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3DB4C214-C3AA-BF5A-66CE-6ACF2A1BD418}" name="Gonzales, Erica (DESE)" initials="EG" userId="S::Erica.M.Gonzales@mass.gov::427ee677-6162-42a0-9277-244131bf98e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1E4782"/>
    <a:srgbClr val="000000"/>
    <a:srgbClr val="347AB6"/>
    <a:srgbClr val="B5DFF3"/>
    <a:srgbClr val="EFBC49"/>
    <a:srgbClr val="EFF8FE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8465AF-D4DB-4163-8973-D323344F1482}" v="2" dt="2025-11-19T16:25:39.5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massgov-my.sharepoint.com/personal/erica_m_gonzales_mass_gov/Documents/Desktop/Staff%20Attendance%202025%20with%20Suppression%20for%20Profiles-EG%20graphs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massgov-my.sharepoint.com/personal/erica_m_gonzales_mass_gov/Documents/Desktop/Staff%20Attendance%202025%20with%20Suppression%20for%20Profiles-EG%20graphs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massgov-my.sharepoint.com/personal/erica_m_gonzales_mass_gov/Documents/Data%20Analysis%20and%20Reporting/Staff%20Attendance/2025/BoardSlides_StaffAttendance_November2025_Pi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600"/>
              <a:t>Attendance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Attendance Rate</c:v>
                </c:pt>
              </c:strCache>
            </c:strRef>
          </c:tx>
          <c:spPr>
            <a:solidFill>
              <a:srgbClr val="1E478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Staff
(n = 159,653)</c:v>
                </c:pt>
                <c:pt idx="1">
                  <c:v>Administrators
(n = 12,264)</c:v>
                </c:pt>
                <c:pt idx="2">
                  <c:v>Teachers
(n = 82,453)</c:v>
                </c:pt>
                <c:pt idx="3">
                  <c:v>Students
(n = 944,518)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93.4</c:v>
                </c:pt>
                <c:pt idx="1">
                  <c:v>94.5</c:v>
                </c:pt>
                <c:pt idx="2">
                  <c:v>93.5</c:v>
                </c:pt>
                <c:pt idx="3">
                  <c:v>93.2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34-42C7-884B-B6726DB5FB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8066127"/>
        <c:axId val="1148062287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Average Number of Absences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All Staff
(n = 159,653)</c:v>
                      </c:pt>
                      <c:pt idx="1">
                        <c:v>Administrators
(n = 12,264)</c:v>
                      </c:pt>
                      <c:pt idx="2">
                        <c:v>Teachers
(n = 82,453)</c:v>
                      </c:pt>
                      <c:pt idx="3">
                        <c:v>Students
(n = 944,518)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Sheet1!$C$2:$C$5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11.9</c:v>
                      </c:pt>
                      <c:pt idx="1">
                        <c:v>11.3</c:v>
                      </c:pt>
                      <c:pt idx="2">
                        <c:v>11.7</c:v>
                      </c:pt>
                      <c:pt idx="3">
                        <c:v>11.9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7534-42C7-884B-B6726DB5FB28}"/>
                  </c:ext>
                </c:extLst>
              </c15:ser>
            </c15:filteredBarSeries>
          </c:ext>
        </c:extLst>
      </c:barChart>
      <c:catAx>
        <c:axId val="1148066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148062287"/>
        <c:crosses val="autoZero"/>
        <c:auto val="1"/>
        <c:lblAlgn val="ctr"/>
        <c:lblOffset val="100"/>
        <c:noMultiLvlLbl val="0"/>
      </c:catAx>
      <c:valAx>
        <c:axId val="1148062287"/>
        <c:scaling>
          <c:orientation val="minMax"/>
          <c:max val="100"/>
          <c:min val="9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100"/>
                  <a:t>Percentage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148066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600"/>
              <a:t>Average Number of Absences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Average Number of Absences</c:v>
                </c:pt>
              </c:strCache>
            </c:strRef>
          </c:tx>
          <c:spPr>
            <a:solidFill>
              <a:srgbClr val="1E478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Staff
(n = 159,653)</c:v>
                </c:pt>
                <c:pt idx="1">
                  <c:v>Administrators
(n = 12,264)</c:v>
                </c:pt>
                <c:pt idx="2">
                  <c:v>Teachers
(n = 82,453)</c:v>
                </c:pt>
                <c:pt idx="3">
                  <c:v>Students
(n = 944,518)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11.9</c:v>
                </c:pt>
                <c:pt idx="1">
                  <c:v>11.3</c:v>
                </c:pt>
                <c:pt idx="2">
                  <c:v>11.7</c:v>
                </c:pt>
                <c:pt idx="3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05-46CE-B3DF-29817CFE3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8066127"/>
        <c:axId val="1148062287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Attendance Rate</c:v>
                      </c:pt>
                    </c:strCache>
                  </c:strRef>
                </c:tx>
                <c:spPr>
                  <a:solidFill>
                    <a:srgbClr val="1E478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All Staff
(n = 159,653)</c:v>
                      </c:pt>
                      <c:pt idx="1">
                        <c:v>Administrators
(n = 12,264)</c:v>
                      </c:pt>
                      <c:pt idx="2">
                        <c:v>Teachers
(n = 82,453)</c:v>
                      </c:pt>
                      <c:pt idx="3">
                        <c:v>Students
(n = 944,518)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Sheet1!$B$2:$B$5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93.4</c:v>
                      </c:pt>
                      <c:pt idx="1">
                        <c:v>94.5</c:v>
                      </c:pt>
                      <c:pt idx="2">
                        <c:v>93.5</c:v>
                      </c:pt>
                      <c:pt idx="3">
                        <c:v>93.2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3B05-46CE-B3DF-29817CFE3637}"/>
                  </c:ext>
                </c:extLst>
              </c15:ser>
            </c15:filteredBarSeries>
          </c:ext>
        </c:extLst>
      </c:barChart>
      <c:catAx>
        <c:axId val="1148066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148062287"/>
        <c:crosses val="autoZero"/>
        <c:auto val="1"/>
        <c:lblAlgn val="ctr"/>
        <c:lblOffset val="100"/>
        <c:noMultiLvlLbl val="0"/>
      </c:catAx>
      <c:valAx>
        <c:axId val="1148062287"/>
        <c:scaling>
          <c:orientation val="minMax"/>
          <c:max val="15"/>
          <c:min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100"/>
                  <a:t>Absences</a:t>
                </a:r>
                <a:r>
                  <a:rPr lang="en-US" sz="1100" baseline="0"/>
                  <a:t> (#)</a:t>
                </a:r>
                <a:endParaRPr lang="en-US" sz="11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148066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59595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>
                <a:solidFill>
                  <a:srgbClr val="595959"/>
                </a:solidFill>
              </a:rPr>
              <a:t>Range of Average Number of Absences Among Districts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595959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0000"/>
                </a:schemeClr>
              </a:solidFill>
              <a:ln w="9525">
                <a:solidFill>
                  <a:schemeClr val="accent4">
                    <a:shade val="3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abs'!$A$3:$C$3</c:f>
              <c:numCache>
                <c:formatCode>General</c:formatCode>
                <c:ptCount val="3"/>
                <c:pt idx="0">
                  <c:v>19.100000000000001</c:v>
                </c:pt>
                <c:pt idx="1">
                  <c:v>57.9</c:v>
                </c:pt>
                <c:pt idx="2">
                  <c:v>21.2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5A9-44D7-A662-729A18F59B00}"/>
            </c:ext>
          </c:extLst>
        </c:ser>
        <c:ser>
          <c:idx val="1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1000"/>
                </a:schemeClr>
              </a:solidFill>
              <a:ln w="9525">
                <a:solidFill>
                  <a:schemeClr val="accent4">
                    <a:shade val="3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abs'!$A$4:$C$4</c:f>
              <c:numCache>
                <c:formatCode>General</c:formatCode>
                <c:ptCount val="3"/>
                <c:pt idx="0">
                  <c:v>20.9</c:v>
                </c:pt>
                <c:pt idx="1">
                  <c:v>40.1</c:v>
                </c:pt>
                <c:pt idx="2">
                  <c:v>17.899999999999999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5A9-44D7-A662-729A18F59B00}"/>
            </c:ext>
          </c:extLst>
        </c:ser>
        <c:ser>
          <c:idx val="2"/>
          <c:order val="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2000"/>
                </a:schemeClr>
              </a:solidFill>
              <a:ln w="9525">
                <a:solidFill>
                  <a:schemeClr val="accent4">
                    <a:shade val="3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abs'!$A$5:$C$5</c:f>
              <c:numCache>
                <c:formatCode>General</c:formatCode>
                <c:ptCount val="3"/>
                <c:pt idx="0">
                  <c:v>18.5</c:v>
                </c:pt>
                <c:pt idx="1">
                  <c:v>34.1</c:v>
                </c:pt>
                <c:pt idx="2">
                  <c:v>17.8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5A9-44D7-A662-729A18F59B00}"/>
            </c:ext>
          </c:extLst>
        </c:ser>
        <c:ser>
          <c:idx val="3"/>
          <c:order val="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3000"/>
                </a:schemeClr>
              </a:solidFill>
              <a:ln w="9525">
                <a:solidFill>
                  <a:schemeClr val="accent4">
                    <a:shade val="3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abs'!$A$6:$C$6</c:f>
              <c:numCache>
                <c:formatCode>General</c:formatCode>
                <c:ptCount val="3"/>
                <c:pt idx="0">
                  <c:v>18.2</c:v>
                </c:pt>
                <c:pt idx="1">
                  <c:v>32.1</c:v>
                </c:pt>
                <c:pt idx="2">
                  <c:v>17.3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5A9-44D7-A662-729A18F59B00}"/>
            </c:ext>
          </c:extLst>
        </c:ser>
        <c:ser>
          <c:idx val="4"/>
          <c:order val="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4000"/>
                </a:schemeClr>
              </a:solidFill>
              <a:ln w="9525">
                <a:solidFill>
                  <a:schemeClr val="accent4">
                    <a:shade val="3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abs'!$A$7:$C$7</c:f>
              <c:numCache>
                <c:formatCode>General</c:formatCode>
                <c:ptCount val="3"/>
                <c:pt idx="0">
                  <c:v>3.6</c:v>
                </c:pt>
                <c:pt idx="1">
                  <c:v>30.8</c:v>
                </c:pt>
                <c:pt idx="2">
                  <c:v>17.2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D5A9-44D7-A662-729A18F59B00}"/>
            </c:ext>
          </c:extLst>
        </c:ser>
        <c:ser>
          <c:idx val="5"/>
          <c:order val="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4000"/>
                </a:schemeClr>
              </a:solidFill>
              <a:ln w="9525">
                <a:solidFill>
                  <a:schemeClr val="accent4">
                    <a:shade val="3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abs'!$A$8:$C$8</c:f>
              <c:numCache>
                <c:formatCode>General</c:formatCode>
                <c:ptCount val="3"/>
                <c:pt idx="0">
                  <c:v>2</c:v>
                </c:pt>
                <c:pt idx="1">
                  <c:v>26.6</c:v>
                </c:pt>
                <c:pt idx="2">
                  <c:v>17.100000000000001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D5A9-44D7-A662-729A18F59B00}"/>
            </c:ext>
          </c:extLst>
        </c:ser>
        <c:ser>
          <c:idx val="6"/>
          <c:order val="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5000"/>
                </a:schemeClr>
              </a:solidFill>
              <a:ln w="9525">
                <a:solidFill>
                  <a:schemeClr val="accent4">
                    <a:shade val="3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abs'!$A$9:$C$9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26.3</c:v>
                </c:pt>
                <c:pt idx="2">
                  <c:v>16.899999999999999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D5A9-44D7-A662-729A18F59B00}"/>
            </c:ext>
          </c:extLst>
        </c:ser>
        <c:ser>
          <c:idx val="7"/>
          <c:order val="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6000"/>
                </a:schemeClr>
              </a:solidFill>
              <a:ln w="9525">
                <a:solidFill>
                  <a:schemeClr val="accent4">
                    <a:shade val="3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abs'!$A$10:$C$10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26</c:v>
                </c:pt>
                <c:pt idx="2">
                  <c:v>16.8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D5A9-44D7-A662-729A18F59B00}"/>
            </c:ext>
          </c:extLst>
        </c:ser>
        <c:ser>
          <c:idx val="8"/>
          <c:order val="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7000"/>
                </a:schemeClr>
              </a:solidFill>
              <a:ln w="9525">
                <a:solidFill>
                  <a:schemeClr val="accent4">
                    <a:shade val="3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abs'!$A$11:$C$11</c:f>
              <c:numCache>
                <c:formatCode>General</c:formatCode>
                <c:ptCount val="3"/>
                <c:pt idx="0">
                  <c:v>18.7</c:v>
                </c:pt>
                <c:pt idx="1">
                  <c:v>24.4</c:v>
                </c:pt>
                <c:pt idx="2">
                  <c:v>16.600000000000001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5A9-44D7-A662-729A18F59B00}"/>
            </c:ext>
          </c:extLst>
        </c:ser>
        <c:ser>
          <c:idx val="9"/>
          <c:order val="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8000"/>
                </a:schemeClr>
              </a:solidFill>
              <a:ln w="9525">
                <a:solidFill>
                  <a:schemeClr val="accent4">
                    <a:shade val="3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abs'!$A$12:$C$12</c:f>
              <c:numCache>
                <c:formatCode>General</c:formatCode>
                <c:ptCount val="3"/>
                <c:pt idx="0">
                  <c:v>3.9</c:v>
                </c:pt>
                <c:pt idx="1">
                  <c:v>23.6</c:v>
                </c:pt>
                <c:pt idx="2">
                  <c:v>16.5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D5A9-44D7-A662-729A18F59B00}"/>
            </c:ext>
          </c:extLst>
        </c:ser>
        <c:ser>
          <c:idx val="10"/>
          <c:order val="1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9000"/>
                </a:schemeClr>
              </a:solidFill>
              <a:ln w="9525">
                <a:solidFill>
                  <a:schemeClr val="accent4">
                    <a:shade val="3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abs'!$A$13:$C$13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23.4</c:v>
                </c:pt>
                <c:pt idx="2">
                  <c:v>16.399999999999999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D5A9-44D7-A662-729A18F59B00}"/>
            </c:ext>
          </c:extLst>
        </c:ser>
        <c:ser>
          <c:idx val="11"/>
          <c:order val="1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9000"/>
                </a:schemeClr>
              </a:solidFill>
              <a:ln w="9525">
                <a:solidFill>
                  <a:schemeClr val="accent4">
                    <a:shade val="3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abs'!$A$14:$C$14</c:f>
              <c:numCache>
                <c:formatCode>General</c:formatCode>
                <c:ptCount val="3"/>
                <c:pt idx="0">
                  <c:v>18.3</c:v>
                </c:pt>
                <c:pt idx="1">
                  <c:v>23.3</c:v>
                </c:pt>
                <c:pt idx="2">
                  <c:v>16.3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D5A9-44D7-A662-729A18F59B00}"/>
            </c:ext>
          </c:extLst>
        </c:ser>
        <c:ser>
          <c:idx val="12"/>
          <c:order val="1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0000"/>
                </a:schemeClr>
              </a:solidFill>
              <a:ln w="9525">
                <a:solidFill>
                  <a:schemeClr val="accent4">
                    <a:shade val="4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abs'!$A$15:$C$15</c:f>
              <c:numCache>
                <c:formatCode>General</c:formatCode>
                <c:ptCount val="3"/>
                <c:pt idx="0">
                  <c:v>17.3</c:v>
                </c:pt>
                <c:pt idx="1">
                  <c:v>23</c:v>
                </c:pt>
                <c:pt idx="2">
                  <c:v>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D5A9-44D7-A662-729A18F59B00}"/>
            </c:ext>
          </c:extLst>
        </c:ser>
        <c:ser>
          <c:idx val="13"/>
          <c:order val="1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1000"/>
                </a:schemeClr>
              </a:solidFill>
              <a:ln w="9525">
                <a:solidFill>
                  <a:schemeClr val="accent4">
                    <a:shade val="4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abs'!$A$16:$C$16</c:f>
              <c:numCache>
                <c:formatCode>General</c:formatCode>
                <c:ptCount val="3"/>
                <c:pt idx="0">
                  <c:v>6.2</c:v>
                </c:pt>
                <c:pt idx="1">
                  <c:v>22.6</c:v>
                </c:pt>
                <c:pt idx="2">
                  <c:v>15.9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D5A9-44D7-A662-729A18F59B00}"/>
            </c:ext>
          </c:extLst>
        </c:ser>
        <c:ser>
          <c:idx val="14"/>
          <c:order val="1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2000"/>
                </a:schemeClr>
              </a:solidFill>
              <a:ln w="9525">
                <a:solidFill>
                  <a:schemeClr val="accent4">
                    <a:shade val="4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abs'!$A$17:$C$17</c:f>
              <c:numCache>
                <c:formatCode>General</c:formatCode>
                <c:ptCount val="3"/>
                <c:pt idx="0">
                  <c:v>16.7</c:v>
                </c:pt>
                <c:pt idx="1">
                  <c:v>22.3</c:v>
                </c:pt>
                <c:pt idx="2">
                  <c:v>15.8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D5A9-44D7-A662-729A18F59B00}"/>
            </c:ext>
          </c:extLst>
        </c:ser>
        <c:ser>
          <c:idx val="15"/>
          <c:order val="1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3000"/>
                </a:schemeClr>
              </a:solidFill>
              <a:ln w="9525">
                <a:solidFill>
                  <a:schemeClr val="accent4">
                    <a:shade val="4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abs'!$A$18:$C$18</c:f>
              <c:numCache>
                <c:formatCode>General</c:formatCode>
                <c:ptCount val="3"/>
                <c:pt idx="0">
                  <c:v>16.2</c:v>
                </c:pt>
                <c:pt idx="1">
                  <c:v>21.8</c:v>
                </c:pt>
                <c:pt idx="2">
                  <c:v>15.7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D5A9-44D7-A662-729A18F59B00}"/>
            </c:ext>
          </c:extLst>
        </c:ser>
        <c:ser>
          <c:idx val="16"/>
          <c:order val="1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3000"/>
                </a:schemeClr>
              </a:solidFill>
              <a:ln w="9525">
                <a:solidFill>
                  <a:schemeClr val="accent4">
                    <a:shade val="4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abs'!$A$19:$C$19</c:f>
              <c:numCache>
                <c:formatCode>General</c:formatCode>
                <c:ptCount val="3"/>
                <c:pt idx="0">
                  <c:v>17.5</c:v>
                </c:pt>
                <c:pt idx="1">
                  <c:v>21.7</c:v>
                </c:pt>
                <c:pt idx="2">
                  <c:v>15.5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D5A9-44D7-A662-729A18F59B00}"/>
            </c:ext>
          </c:extLst>
        </c:ser>
        <c:ser>
          <c:idx val="17"/>
          <c:order val="1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4000"/>
                </a:schemeClr>
              </a:solidFill>
              <a:ln w="9525">
                <a:solidFill>
                  <a:schemeClr val="accent4">
                    <a:shade val="4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abs'!$A$20:$C$20</c:f>
              <c:numCache>
                <c:formatCode>General</c:formatCode>
                <c:ptCount val="3"/>
                <c:pt idx="0">
                  <c:v>16.600000000000001</c:v>
                </c:pt>
                <c:pt idx="1">
                  <c:v>21.5</c:v>
                </c:pt>
                <c:pt idx="2">
                  <c:v>15.2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1-D5A9-44D7-A662-729A18F59B00}"/>
            </c:ext>
          </c:extLst>
        </c:ser>
        <c:ser>
          <c:idx val="18"/>
          <c:order val="1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5000"/>
                </a:schemeClr>
              </a:solidFill>
              <a:ln w="9525">
                <a:solidFill>
                  <a:schemeClr val="accent4">
                    <a:shade val="4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abs'!$A$21:$C$21</c:f>
              <c:numCache>
                <c:formatCode>General</c:formatCode>
                <c:ptCount val="3"/>
                <c:pt idx="0">
                  <c:v>7.1</c:v>
                </c:pt>
                <c:pt idx="1">
                  <c:v>21.3</c:v>
                </c:pt>
                <c:pt idx="2">
                  <c:v>15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2-D5A9-44D7-A662-729A18F59B00}"/>
            </c:ext>
          </c:extLst>
        </c:ser>
        <c:ser>
          <c:idx val="19"/>
          <c:order val="1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6000"/>
                </a:schemeClr>
              </a:solidFill>
              <a:ln w="9525">
                <a:solidFill>
                  <a:schemeClr val="accent4">
                    <a:shade val="4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abs'!$A$22:$C$22</c:f>
              <c:numCache>
                <c:formatCode>General</c:formatCode>
                <c:ptCount val="3"/>
                <c:pt idx="0">
                  <c:v>6.5</c:v>
                </c:pt>
                <c:pt idx="1">
                  <c:v>21.2</c:v>
                </c:pt>
                <c:pt idx="2">
                  <c:v>14.9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3-D5A9-44D7-A662-729A18F59B00}"/>
            </c:ext>
          </c:extLst>
        </c:ser>
        <c:ser>
          <c:idx val="20"/>
          <c:order val="2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7000"/>
                </a:schemeClr>
              </a:solidFill>
              <a:ln w="9525">
                <a:solidFill>
                  <a:schemeClr val="accent4">
                    <a:shade val="4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abs'!$A$23:$C$23</c:f>
              <c:numCache>
                <c:formatCode>General</c:formatCode>
                <c:ptCount val="3"/>
                <c:pt idx="0">
                  <c:v>17</c:v>
                </c:pt>
                <c:pt idx="1">
                  <c:v>21</c:v>
                </c:pt>
                <c:pt idx="2">
                  <c:v>14.8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4-D5A9-44D7-A662-729A18F59B00}"/>
            </c:ext>
          </c:extLst>
        </c:ser>
        <c:ser>
          <c:idx val="21"/>
          <c:order val="2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8000"/>
                </a:schemeClr>
              </a:solidFill>
              <a:ln w="9525">
                <a:solidFill>
                  <a:schemeClr val="accent4">
                    <a:shade val="4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abs'!$A$24:$C$24</c:f>
              <c:numCache>
                <c:formatCode>General</c:formatCode>
                <c:ptCount val="3"/>
                <c:pt idx="0">
                  <c:v>15.4</c:v>
                </c:pt>
                <c:pt idx="1">
                  <c:v>20.9</c:v>
                </c:pt>
                <c:pt idx="2">
                  <c:v>14.7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5-D5A9-44D7-A662-729A18F59B00}"/>
            </c:ext>
          </c:extLst>
        </c:ser>
        <c:ser>
          <c:idx val="22"/>
          <c:order val="2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8000"/>
                </a:schemeClr>
              </a:solidFill>
              <a:ln w="9525">
                <a:solidFill>
                  <a:schemeClr val="accent4">
                    <a:shade val="4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abs'!$A$25:$C$25</c:f>
              <c:numCache>
                <c:formatCode>General</c:formatCode>
                <c:ptCount val="3"/>
                <c:pt idx="0">
                  <c:v>6.1</c:v>
                </c:pt>
                <c:pt idx="1">
                  <c:v>20.5</c:v>
                </c:pt>
                <c:pt idx="2">
                  <c:v>14.6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6-D5A9-44D7-A662-729A18F59B00}"/>
            </c:ext>
          </c:extLst>
        </c:ser>
        <c:ser>
          <c:idx val="23"/>
          <c:order val="2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9000"/>
                </a:schemeClr>
              </a:solidFill>
              <a:ln w="9525">
                <a:solidFill>
                  <a:schemeClr val="accent4">
                    <a:shade val="4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abs'!$A$26:$C$26</c:f>
              <c:numCache>
                <c:formatCode>General</c:formatCode>
                <c:ptCount val="3"/>
                <c:pt idx="0">
                  <c:v>16.3</c:v>
                </c:pt>
                <c:pt idx="1">
                  <c:v>20.399999999999999</c:v>
                </c:pt>
                <c:pt idx="2">
                  <c:v>14.5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7-D5A9-44D7-A662-729A18F59B00}"/>
            </c:ext>
          </c:extLst>
        </c:ser>
        <c:ser>
          <c:idx val="24"/>
          <c:order val="2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0000"/>
                </a:schemeClr>
              </a:solidFill>
              <a:ln w="9525">
                <a:solidFill>
                  <a:schemeClr val="accent4">
                    <a:shade val="5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abs'!$A$27:$C$27</c:f>
              <c:numCache>
                <c:formatCode>General</c:formatCode>
                <c:ptCount val="3"/>
                <c:pt idx="0">
                  <c:v>6.9</c:v>
                </c:pt>
                <c:pt idx="1">
                  <c:v>20.3</c:v>
                </c:pt>
                <c:pt idx="2">
                  <c:v>14.4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8-D5A9-44D7-A662-729A18F59B00}"/>
            </c:ext>
          </c:extLst>
        </c:ser>
        <c:ser>
          <c:idx val="25"/>
          <c:order val="2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1000"/>
                </a:schemeClr>
              </a:solidFill>
              <a:ln w="9525">
                <a:solidFill>
                  <a:schemeClr val="accent4">
                    <a:shade val="5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abs'!$A$28:$C$28</c:f>
              <c:numCache>
                <c:formatCode>General</c:formatCode>
                <c:ptCount val="3"/>
                <c:pt idx="0">
                  <c:v>15.2</c:v>
                </c:pt>
                <c:pt idx="1">
                  <c:v>20.100000000000001</c:v>
                </c:pt>
                <c:pt idx="2">
                  <c:v>14.3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9-D5A9-44D7-A662-729A18F59B00}"/>
            </c:ext>
          </c:extLst>
        </c:ser>
        <c:ser>
          <c:idx val="26"/>
          <c:order val="2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2000"/>
                </a:schemeClr>
              </a:solidFill>
              <a:ln w="9525">
                <a:solidFill>
                  <a:schemeClr val="accent4">
                    <a:shade val="5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abs'!$A$29:$C$29</c:f>
              <c:numCache>
                <c:formatCode>General</c:formatCode>
                <c:ptCount val="3"/>
                <c:pt idx="0">
                  <c:v>6.7</c:v>
                </c:pt>
                <c:pt idx="1">
                  <c:v>19.899999999999999</c:v>
                </c:pt>
                <c:pt idx="2">
                  <c:v>14.1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A-D5A9-44D7-A662-729A18F59B00}"/>
            </c:ext>
          </c:extLst>
        </c:ser>
        <c:ser>
          <c:idx val="27"/>
          <c:order val="2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2000"/>
                </a:schemeClr>
              </a:solidFill>
              <a:ln w="9525">
                <a:solidFill>
                  <a:schemeClr val="accent4">
                    <a:shade val="5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abs'!$A$30:$C$30</c:f>
              <c:numCache>
                <c:formatCode>General</c:formatCode>
                <c:ptCount val="3"/>
                <c:pt idx="0">
                  <c:v>7.7</c:v>
                </c:pt>
                <c:pt idx="1">
                  <c:v>19.7</c:v>
                </c:pt>
                <c:pt idx="2">
                  <c:v>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B-D5A9-44D7-A662-729A18F59B00}"/>
            </c:ext>
          </c:extLst>
        </c:ser>
        <c:ser>
          <c:idx val="28"/>
          <c:order val="2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3000"/>
                </a:schemeClr>
              </a:solidFill>
              <a:ln w="9525">
                <a:solidFill>
                  <a:schemeClr val="accent4">
                    <a:shade val="5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abs'!$A$31:$C$31</c:f>
              <c:numCache>
                <c:formatCode>General</c:formatCode>
                <c:ptCount val="3"/>
                <c:pt idx="0">
                  <c:v>0</c:v>
                </c:pt>
                <c:pt idx="1">
                  <c:v>19.2</c:v>
                </c:pt>
                <c:pt idx="2">
                  <c:v>13.9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C-D5A9-44D7-A662-729A18F59B00}"/>
            </c:ext>
          </c:extLst>
        </c:ser>
        <c:ser>
          <c:idx val="29"/>
          <c:order val="2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4000"/>
                </a:schemeClr>
              </a:solidFill>
              <a:ln w="9525">
                <a:solidFill>
                  <a:schemeClr val="accent4">
                    <a:shade val="5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abs'!$A$32:$C$32</c:f>
              <c:numCache>
                <c:formatCode>General</c:formatCode>
                <c:ptCount val="3"/>
                <c:pt idx="0">
                  <c:v>7.8</c:v>
                </c:pt>
                <c:pt idx="1">
                  <c:v>19</c:v>
                </c:pt>
                <c:pt idx="2">
                  <c:v>13.8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D-D5A9-44D7-A662-729A18F59B00}"/>
            </c:ext>
          </c:extLst>
        </c:ser>
        <c:ser>
          <c:idx val="30"/>
          <c:order val="3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5000"/>
                </a:schemeClr>
              </a:solidFill>
              <a:ln w="9525">
                <a:solidFill>
                  <a:schemeClr val="accent4">
                    <a:shade val="5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abs'!$A$33:$C$33</c:f>
              <c:numCache>
                <c:formatCode>General</c:formatCode>
                <c:ptCount val="3"/>
                <c:pt idx="0">
                  <c:v>15</c:v>
                </c:pt>
                <c:pt idx="1">
                  <c:v>18.8</c:v>
                </c:pt>
                <c:pt idx="2">
                  <c:v>13.7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E-D5A9-44D7-A662-729A18F59B00}"/>
            </c:ext>
          </c:extLst>
        </c:ser>
        <c:ser>
          <c:idx val="31"/>
          <c:order val="3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6000"/>
                </a:schemeClr>
              </a:solidFill>
              <a:ln w="9525">
                <a:solidFill>
                  <a:schemeClr val="accent4">
                    <a:shade val="5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abs'!$A$34:$C$34</c:f>
              <c:numCache>
                <c:formatCode>General</c:formatCode>
                <c:ptCount val="3"/>
                <c:pt idx="0">
                  <c:v>14.2</c:v>
                </c:pt>
                <c:pt idx="1">
                  <c:v>18.600000000000001</c:v>
                </c:pt>
                <c:pt idx="2">
                  <c:v>13.6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F-D5A9-44D7-A662-729A18F59B00}"/>
            </c:ext>
          </c:extLst>
        </c:ser>
        <c:ser>
          <c:idx val="32"/>
          <c:order val="3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7000"/>
                </a:schemeClr>
              </a:solidFill>
              <a:ln w="9525">
                <a:solidFill>
                  <a:schemeClr val="accent4">
                    <a:shade val="5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abs'!$A$35:$C$35</c:f>
              <c:numCache>
                <c:formatCode>General</c:formatCode>
                <c:ptCount val="3"/>
                <c:pt idx="0">
                  <c:v>7.3</c:v>
                </c:pt>
                <c:pt idx="1">
                  <c:v>18.3</c:v>
                </c:pt>
                <c:pt idx="2">
                  <c:v>13.5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0-D5A9-44D7-A662-729A18F59B00}"/>
            </c:ext>
          </c:extLst>
        </c:ser>
        <c:ser>
          <c:idx val="33"/>
          <c:order val="3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7000"/>
                </a:schemeClr>
              </a:solidFill>
              <a:ln w="9525">
                <a:solidFill>
                  <a:schemeClr val="accent4">
                    <a:shade val="5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abs'!$A$36:$C$36</c:f>
              <c:numCache>
                <c:formatCode>General</c:formatCode>
                <c:ptCount val="3"/>
                <c:pt idx="0">
                  <c:v>15.5</c:v>
                </c:pt>
                <c:pt idx="1">
                  <c:v>18.2</c:v>
                </c:pt>
                <c:pt idx="2">
                  <c:v>13.4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1-D5A9-44D7-A662-729A18F59B00}"/>
            </c:ext>
          </c:extLst>
        </c:ser>
        <c:ser>
          <c:idx val="34"/>
          <c:order val="3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8000"/>
                </a:schemeClr>
              </a:solidFill>
              <a:ln w="9525">
                <a:solidFill>
                  <a:schemeClr val="accent4">
                    <a:shade val="5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abs'!$A$37:$C$37</c:f>
              <c:numCache>
                <c:formatCode>General</c:formatCode>
                <c:ptCount val="3"/>
                <c:pt idx="0">
                  <c:v>14.4</c:v>
                </c:pt>
                <c:pt idx="1">
                  <c:v>18</c:v>
                </c:pt>
                <c:pt idx="2">
                  <c:v>13.3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2-D5A9-44D7-A662-729A18F59B00}"/>
            </c:ext>
          </c:extLst>
        </c:ser>
        <c:ser>
          <c:idx val="35"/>
          <c:order val="3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9000"/>
                </a:schemeClr>
              </a:solidFill>
              <a:ln w="9525">
                <a:solidFill>
                  <a:schemeClr val="accent4">
                    <a:shade val="5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abs'!$A$38:$C$38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17.899999999999999</c:v>
                </c:pt>
                <c:pt idx="2">
                  <c:v>13.2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3-D5A9-44D7-A662-729A18F59B00}"/>
            </c:ext>
          </c:extLst>
        </c:ser>
        <c:ser>
          <c:idx val="36"/>
          <c:order val="3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0000"/>
                </a:schemeClr>
              </a:solidFill>
              <a:ln w="9525">
                <a:solidFill>
                  <a:schemeClr val="accent4">
                    <a:shade val="6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abs'!$A$39:$C$39</c:f>
              <c:numCache>
                <c:formatCode>General</c:formatCode>
                <c:ptCount val="3"/>
                <c:pt idx="0">
                  <c:v>8.9</c:v>
                </c:pt>
                <c:pt idx="1">
                  <c:v>17.8</c:v>
                </c:pt>
                <c:pt idx="2">
                  <c:v>13.1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4-D5A9-44D7-A662-729A18F59B00}"/>
            </c:ext>
          </c:extLst>
        </c:ser>
        <c:ser>
          <c:idx val="37"/>
          <c:order val="3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1000"/>
                </a:schemeClr>
              </a:solidFill>
              <a:ln w="9525">
                <a:solidFill>
                  <a:schemeClr val="accent4">
                    <a:shade val="6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abs'!$A$40:$C$40</c:f>
              <c:numCache>
                <c:formatCode>General</c:formatCode>
                <c:ptCount val="3"/>
                <c:pt idx="0">
                  <c:v>9.4</c:v>
                </c:pt>
                <c:pt idx="1">
                  <c:v>17.600000000000001</c:v>
                </c:pt>
                <c:pt idx="2">
                  <c:v>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5-D5A9-44D7-A662-729A18F59B00}"/>
            </c:ext>
          </c:extLst>
        </c:ser>
        <c:ser>
          <c:idx val="38"/>
          <c:order val="3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1000"/>
                </a:schemeClr>
              </a:solidFill>
              <a:ln w="9525">
                <a:solidFill>
                  <a:schemeClr val="accent4">
                    <a:shade val="6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abs'!$A$41:$C$41</c:f>
              <c:numCache>
                <c:formatCode>General</c:formatCode>
                <c:ptCount val="3"/>
                <c:pt idx="0">
                  <c:v>1.4</c:v>
                </c:pt>
                <c:pt idx="1">
                  <c:v>17.5</c:v>
                </c:pt>
                <c:pt idx="2">
                  <c:v>12.9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6-D5A9-44D7-A662-729A18F59B00}"/>
            </c:ext>
          </c:extLst>
        </c:ser>
        <c:ser>
          <c:idx val="39"/>
          <c:order val="3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2000"/>
                </a:schemeClr>
              </a:solidFill>
              <a:ln w="9525">
                <a:solidFill>
                  <a:schemeClr val="accent4">
                    <a:shade val="6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abs'!$A$42:$C$42</c:f>
              <c:numCache>
                <c:formatCode>General</c:formatCode>
                <c:ptCount val="3"/>
                <c:pt idx="0">
                  <c:v>2.6</c:v>
                </c:pt>
                <c:pt idx="1">
                  <c:v>17.399999999999999</c:v>
                </c:pt>
                <c:pt idx="2">
                  <c:v>12.8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7-D5A9-44D7-A662-729A18F59B00}"/>
            </c:ext>
          </c:extLst>
        </c:ser>
        <c:ser>
          <c:idx val="40"/>
          <c:order val="4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3000"/>
                </a:schemeClr>
              </a:solidFill>
              <a:ln w="9525">
                <a:solidFill>
                  <a:schemeClr val="accent4">
                    <a:shade val="6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abs'!$A$43:$C$43</c:f>
              <c:numCache>
                <c:formatCode>General</c:formatCode>
                <c:ptCount val="3"/>
                <c:pt idx="0">
                  <c:v>3.4</c:v>
                </c:pt>
                <c:pt idx="1">
                  <c:v>17.3</c:v>
                </c:pt>
                <c:pt idx="2">
                  <c:v>12.7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8-D5A9-44D7-A662-729A18F59B00}"/>
            </c:ext>
          </c:extLst>
        </c:ser>
        <c:ser>
          <c:idx val="41"/>
          <c:order val="4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4000"/>
                </a:schemeClr>
              </a:solidFill>
              <a:ln w="9525">
                <a:solidFill>
                  <a:schemeClr val="accent4">
                    <a:shade val="6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abs'!$A$44:$C$44</c:f>
              <c:numCache>
                <c:formatCode>General</c:formatCode>
                <c:ptCount val="3"/>
                <c:pt idx="0">
                  <c:v>5.3</c:v>
                </c:pt>
                <c:pt idx="1">
                  <c:v>17</c:v>
                </c:pt>
                <c:pt idx="2">
                  <c:v>12.6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9-D5A9-44D7-A662-729A18F59B00}"/>
            </c:ext>
          </c:extLst>
        </c:ser>
        <c:ser>
          <c:idx val="42"/>
          <c:order val="4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5000"/>
                </a:schemeClr>
              </a:solidFill>
              <a:ln w="9525">
                <a:solidFill>
                  <a:schemeClr val="accent4">
                    <a:shade val="6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abs'!$A$45:$C$45</c:f>
              <c:numCache>
                <c:formatCode>General</c:formatCode>
                <c:ptCount val="3"/>
                <c:pt idx="0">
                  <c:v>5.5</c:v>
                </c:pt>
                <c:pt idx="1">
                  <c:v>16.8</c:v>
                </c:pt>
                <c:pt idx="2">
                  <c:v>12.5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A-D5A9-44D7-A662-729A18F59B00}"/>
            </c:ext>
          </c:extLst>
        </c:ser>
        <c:ser>
          <c:idx val="43"/>
          <c:order val="4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6000"/>
                </a:schemeClr>
              </a:solidFill>
              <a:ln w="9525">
                <a:solidFill>
                  <a:schemeClr val="accent4">
                    <a:shade val="6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abs'!$A$46:$C$46</c:f>
              <c:numCache>
                <c:formatCode>General</c:formatCode>
                <c:ptCount val="3"/>
                <c:pt idx="0">
                  <c:v>5.9</c:v>
                </c:pt>
                <c:pt idx="1">
                  <c:v>16.7</c:v>
                </c:pt>
                <c:pt idx="2">
                  <c:v>12.4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B-D5A9-44D7-A662-729A18F59B00}"/>
            </c:ext>
          </c:extLst>
        </c:ser>
        <c:ser>
          <c:idx val="44"/>
          <c:order val="4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6000"/>
                </a:schemeClr>
              </a:solidFill>
              <a:ln w="9525">
                <a:solidFill>
                  <a:schemeClr val="accent4">
                    <a:shade val="6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abs'!$A$47:$C$47</c:f>
              <c:numCache>
                <c:formatCode>General</c:formatCode>
                <c:ptCount val="3"/>
                <c:pt idx="0">
                  <c:v>4.7</c:v>
                </c:pt>
                <c:pt idx="1">
                  <c:v>16.600000000000001</c:v>
                </c:pt>
                <c:pt idx="2">
                  <c:v>12.3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C-D5A9-44D7-A662-729A18F59B00}"/>
            </c:ext>
          </c:extLst>
        </c:ser>
        <c:ser>
          <c:idx val="45"/>
          <c:order val="4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7000"/>
                </a:schemeClr>
              </a:solidFill>
              <a:ln w="9525">
                <a:solidFill>
                  <a:schemeClr val="accent4">
                    <a:shade val="6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abs'!$A$48:$C$48</c:f>
              <c:numCache>
                <c:formatCode>General</c:formatCode>
                <c:ptCount val="3"/>
                <c:pt idx="0">
                  <c:v>7.2</c:v>
                </c:pt>
                <c:pt idx="1">
                  <c:v>16.399999999999999</c:v>
                </c:pt>
                <c:pt idx="2">
                  <c:v>12.2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D-D5A9-44D7-A662-729A18F59B00}"/>
            </c:ext>
          </c:extLst>
        </c:ser>
        <c:ser>
          <c:idx val="46"/>
          <c:order val="4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8000"/>
                </a:schemeClr>
              </a:solidFill>
              <a:ln w="9525">
                <a:solidFill>
                  <a:schemeClr val="accent4">
                    <a:shade val="6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abs'!$A$49:$C$49</c:f>
              <c:numCache>
                <c:formatCode>General</c:formatCode>
                <c:ptCount val="3"/>
                <c:pt idx="0">
                  <c:v>6.4</c:v>
                </c:pt>
                <c:pt idx="1">
                  <c:v>16.3</c:v>
                </c:pt>
                <c:pt idx="2">
                  <c:v>12.1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E-D5A9-44D7-A662-729A18F59B00}"/>
            </c:ext>
          </c:extLst>
        </c:ser>
        <c:ser>
          <c:idx val="47"/>
          <c:order val="4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9000"/>
                </a:schemeClr>
              </a:solidFill>
              <a:ln w="9525">
                <a:solidFill>
                  <a:schemeClr val="accent4">
                    <a:shade val="6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abs'!$A$50:$C$50</c:f>
              <c:numCache>
                <c:formatCode>General</c:formatCode>
                <c:ptCount val="3"/>
                <c:pt idx="0">
                  <c:v>16.5</c:v>
                </c:pt>
                <c:pt idx="1">
                  <c:v>16.100000000000001</c:v>
                </c:pt>
                <c:pt idx="2">
                  <c:v>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F-D5A9-44D7-A662-729A18F59B00}"/>
            </c:ext>
          </c:extLst>
        </c:ser>
        <c:ser>
          <c:idx val="48"/>
          <c:order val="4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0000"/>
                </a:schemeClr>
              </a:solidFill>
              <a:ln w="9525">
                <a:solidFill>
                  <a:schemeClr val="accent4">
                    <a:shade val="7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abs'!$A$51:$C$51</c:f>
              <c:numCache>
                <c:formatCode>General</c:formatCode>
                <c:ptCount val="3"/>
                <c:pt idx="0">
                  <c:v>15.3</c:v>
                </c:pt>
                <c:pt idx="1">
                  <c:v>16</c:v>
                </c:pt>
                <c:pt idx="2">
                  <c:v>11.9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0-D5A9-44D7-A662-729A18F59B00}"/>
            </c:ext>
          </c:extLst>
        </c:ser>
        <c:ser>
          <c:idx val="49"/>
          <c:order val="4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0000"/>
                </a:schemeClr>
              </a:solidFill>
              <a:ln w="9525">
                <a:solidFill>
                  <a:schemeClr val="accent4">
                    <a:shade val="7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abs'!$A$52:$C$52</c:f>
              <c:numCache>
                <c:formatCode>General</c:formatCode>
                <c:ptCount val="3"/>
                <c:pt idx="0">
                  <c:v>15.8</c:v>
                </c:pt>
                <c:pt idx="1">
                  <c:v>15.9</c:v>
                </c:pt>
                <c:pt idx="2">
                  <c:v>11.8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1-D5A9-44D7-A662-729A18F59B00}"/>
            </c:ext>
          </c:extLst>
        </c:ser>
        <c:ser>
          <c:idx val="50"/>
          <c:order val="5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1000"/>
                </a:schemeClr>
              </a:solidFill>
              <a:ln w="9525">
                <a:solidFill>
                  <a:schemeClr val="accent4">
                    <a:shade val="7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abs'!$A$53:$C$53</c:f>
              <c:numCache>
                <c:formatCode>General</c:formatCode>
                <c:ptCount val="3"/>
                <c:pt idx="0">
                  <c:v>15.1</c:v>
                </c:pt>
                <c:pt idx="1">
                  <c:v>15.8</c:v>
                </c:pt>
                <c:pt idx="2">
                  <c:v>11.7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2-D5A9-44D7-A662-729A18F59B00}"/>
            </c:ext>
          </c:extLst>
        </c:ser>
        <c:ser>
          <c:idx val="51"/>
          <c:order val="5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2000"/>
                </a:schemeClr>
              </a:solidFill>
              <a:ln w="9525">
                <a:solidFill>
                  <a:schemeClr val="accent4">
                    <a:shade val="7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abs'!$A$54:$C$54</c:f>
              <c:numCache>
                <c:formatCode>General</c:formatCode>
                <c:ptCount val="3"/>
                <c:pt idx="0">
                  <c:v>8.1</c:v>
                </c:pt>
                <c:pt idx="1">
                  <c:v>15.5</c:v>
                </c:pt>
                <c:pt idx="2">
                  <c:v>11.6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3-D5A9-44D7-A662-729A18F59B00}"/>
            </c:ext>
          </c:extLst>
        </c:ser>
        <c:ser>
          <c:idx val="52"/>
          <c:order val="5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3000"/>
                </a:schemeClr>
              </a:solidFill>
              <a:ln w="9525">
                <a:solidFill>
                  <a:schemeClr val="accent4">
                    <a:shade val="7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abs'!$A$55:$C$55</c:f>
              <c:numCache>
                <c:formatCode>General</c:formatCode>
                <c:ptCount val="3"/>
                <c:pt idx="0">
                  <c:v>7</c:v>
                </c:pt>
                <c:pt idx="1">
                  <c:v>15.4</c:v>
                </c:pt>
                <c:pt idx="2">
                  <c:v>11.5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4-D5A9-44D7-A662-729A18F59B00}"/>
            </c:ext>
          </c:extLst>
        </c:ser>
        <c:ser>
          <c:idx val="53"/>
          <c:order val="5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4000"/>
                </a:schemeClr>
              </a:solidFill>
              <a:ln w="9525">
                <a:solidFill>
                  <a:schemeClr val="accent4">
                    <a:shade val="7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abs'!$A$56:$C$56</c:f>
              <c:numCache>
                <c:formatCode>General</c:formatCode>
                <c:ptCount val="3"/>
                <c:pt idx="0">
                  <c:v>7.9</c:v>
                </c:pt>
                <c:pt idx="1">
                  <c:v>15</c:v>
                </c:pt>
                <c:pt idx="2">
                  <c:v>11.4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5-D5A9-44D7-A662-729A18F59B00}"/>
            </c:ext>
          </c:extLst>
        </c:ser>
        <c:ser>
          <c:idx val="54"/>
          <c:order val="5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5000"/>
                </a:schemeClr>
              </a:solidFill>
              <a:ln w="9525">
                <a:solidFill>
                  <a:schemeClr val="accent4">
                    <a:shade val="7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abs'!$A$57:$C$57</c:f>
              <c:numCache>
                <c:formatCode>General</c:formatCode>
                <c:ptCount val="3"/>
                <c:pt idx="0">
                  <c:v>8</c:v>
                </c:pt>
                <c:pt idx="1">
                  <c:v>14.9</c:v>
                </c:pt>
                <c:pt idx="2">
                  <c:v>11.3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6-D5A9-44D7-A662-729A18F59B00}"/>
            </c:ext>
          </c:extLst>
        </c:ser>
        <c:ser>
          <c:idx val="55"/>
          <c:order val="5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5000"/>
                </a:schemeClr>
              </a:solidFill>
              <a:ln w="9525">
                <a:solidFill>
                  <a:schemeClr val="accent4">
                    <a:shade val="7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abs'!$A$58:$C$58</c:f>
              <c:numCache>
                <c:formatCode>General</c:formatCode>
                <c:ptCount val="3"/>
                <c:pt idx="0">
                  <c:v>8.6</c:v>
                </c:pt>
                <c:pt idx="1">
                  <c:v>14.8</c:v>
                </c:pt>
                <c:pt idx="2">
                  <c:v>11.2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7-D5A9-44D7-A662-729A18F59B00}"/>
            </c:ext>
          </c:extLst>
        </c:ser>
        <c:ser>
          <c:idx val="56"/>
          <c:order val="5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6000"/>
                </a:schemeClr>
              </a:solidFill>
              <a:ln w="9525">
                <a:solidFill>
                  <a:schemeClr val="accent4">
                    <a:shade val="7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abs'!$A$59:$C$59</c:f>
              <c:numCache>
                <c:formatCode>General</c:formatCode>
                <c:ptCount val="3"/>
                <c:pt idx="0">
                  <c:v>14.8</c:v>
                </c:pt>
                <c:pt idx="1">
                  <c:v>14.7</c:v>
                </c:pt>
                <c:pt idx="2">
                  <c:v>11.1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8-D5A9-44D7-A662-729A18F59B00}"/>
            </c:ext>
          </c:extLst>
        </c:ser>
        <c:ser>
          <c:idx val="57"/>
          <c:order val="5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7000"/>
                </a:schemeClr>
              </a:solidFill>
              <a:ln w="9525">
                <a:solidFill>
                  <a:schemeClr val="accent4">
                    <a:shade val="7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abs'!$A$60:$C$60</c:f>
              <c:numCache>
                <c:formatCode>General</c:formatCode>
                <c:ptCount val="3"/>
                <c:pt idx="0">
                  <c:v>13.4</c:v>
                </c:pt>
                <c:pt idx="1">
                  <c:v>14.5</c:v>
                </c:pt>
                <c:pt idx="2">
                  <c:v>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9-D5A9-44D7-A662-729A18F59B00}"/>
            </c:ext>
          </c:extLst>
        </c:ser>
        <c:ser>
          <c:idx val="58"/>
          <c:order val="5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8000"/>
                </a:schemeClr>
              </a:solidFill>
              <a:ln w="9525">
                <a:solidFill>
                  <a:schemeClr val="accent4">
                    <a:shade val="7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abs'!$A$61:$C$61</c:f>
              <c:numCache>
                <c:formatCode>General</c:formatCode>
                <c:ptCount val="3"/>
                <c:pt idx="0">
                  <c:v>14</c:v>
                </c:pt>
                <c:pt idx="1">
                  <c:v>14.4</c:v>
                </c:pt>
                <c:pt idx="2">
                  <c:v>10.9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A-D5A9-44D7-A662-729A18F59B00}"/>
            </c:ext>
          </c:extLst>
        </c:ser>
        <c:ser>
          <c:idx val="59"/>
          <c:order val="5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9000"/>
                </a:schemeClr>
              </a:solidFill>
              <a:ln w="9525">
                <a:solidFill>
                  <a:schemeClr val="accent4">
                    <a:shade val="7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abs'!$A$62:$C$62</c:f>
              <c:numCache>
                <c:formatCode>General</c:formatCode>
                <c:ptCount val="3"/>
                <c:pt idx="0">
                  <c:v>13.8</c:v>
                </c:pt>
                <c:pt idx="1">
                  <c:v>14.3</c:v>
                </c:pt>
                <c:pt idx="2">
                  <c:v>10.8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B-D5A9-44D7-A662-729A18F59B00}"/>
            </c:ext>
          </c:extLst>
        </c:ser>
        <c:ser>
          <c:idx val="60"/>
          <c:order val="6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9000"/>
                </a:schemeClr>
              </a:solidFill>
              <a:ln w="9525">
                <a:solidFill>
                  <a:schemeClr val="accent4">
                    <a:shade val="7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abs'!$A$63:$C$63</c:f>
              <c:numCache>
                <c:formatCode>General</c:formatCode>
                <c:ptCount val="3"/>
                <c:pt idx="0">
                  <c:v>14.9</c:v>
                </c:pt>
                <c:pt idx="1">
                  <c:v>13.9</c:v>
                </c:pt>
                <c:pt idx="2">
                  <c:v>10.7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C-D5A9-44D7-A662-729A18F59B00}"/>
            </c:ext>
          </c:extLst>
        </c:ser>
        <c:ser>
          <c:idx val="61"/>
          <c:order val="6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0000"/>
                </a:schemeClr>
              </a:solidFill>
              <a:ln w="9525">
                <a:solidFill>
                  <a:schemeClr val="accent4">
                    <a:shade val="8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abs'!$A$64:$C$64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13.7</c:v>
                </c:pt>
                <c:pt idx="2">
                  <c:v>10.6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D-D5A9-44D7-A662-729A18F59B00}"/>
            </c:ext>
          </c:extLst>
        </c:ser>
        <c:ser>
          <c:idx val="62"/>
          <c:order val="6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1000"/>
                </a:schemeClr>
              </a:solidFill>
              <a:ln w="9525">
                <a:solidFill>
                  <a:schemeClr val="accent4">
                    <a:shade val="8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abs'!$A$65:$C$65</c:f>
              <c:numCache>
                <c:formatCode>General</c:formatCode>
                <c:ptCount val="3"/>
                <c:pt idx="0">
                  <c:v>13</c:v>
                </c:pt>
                <c:pt idx="1">
                  <c:v>13.6</c:v>
                </c:pt>
                <c:pt idx="2">
                  <c:v>10.5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E-D5A9-44D7-A662-729A18F59B00}"/>
            </c:ext>
          </c:extLst>
        </c:ser>
        <c:ser>
          <c:idx val="63"/>
          <c:order val="6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2000"/>
                </a:schemeClr>
              </a:solidFill>
              <a:ln w="9525">
                <a:solidFill>
                  <a:schemeClr val="accent4">
                    <a:shade val="8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abs'!$A$66:$C$66</c:f>
              <c:numCache>
                <c:formatCode>General</c:formatCode>
                <c:ptCount val="3"/>
                <c:pt idx="0">
                  <c:v>12.8</c:v>
                </c:pt>
                <c:pt idx="1">
                  <c:v>13.5</c:v>
                </c:pt>
                <c:pt idx="2">
                  <c:v>10.4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F-D5A9-44D7-A662-729A18F59B00}"/>
            </c:ext>
          </c:extLst>
        </c:ser>
        <c:ser>
          <c:idx val="64"/>
          <c:order val="6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3000"/>
                </a:schemeClr>
              </a:solidFill>
              <a:ln w="9525">
                <a:solidFill>
                  <a:schemeClr val="accent4">
                    <a:shade val="8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abs'!$A$67:$C$67</c:f>
              <c:numCache>
                <c:formatCode>General</c:formatCode>
                <c:ptCount val="3"/>
                <c:pt idx="0">
                  <c:v>5.6</c:v>
                </c:pt>
                <c:pt idx="1">
                  <c:v>13.3</c:v>
                </c:pt>
                <c:pt idx="2">
                  <c:v>10.3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0-D5A9-44D7-A662-729A18F59B00}"/>
            </c:ext>
          </c:extLst>
        </c:ser>
        <c:ser>
          <c:idx val="65"/>
          <c:order val="6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4000"/>
                </a:schemeClr>
              </a:solidFill>
              <a:ln w="9525">
                <a:solidFill>
                  <a:schemeClr val="accent4">
                    <a:shade val="8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abs'!$A$68:$C$68</c:f>
              <c:numCache>
                <c:formatCode>General</c:formatCode>
                <c:ptCount val="3"/>
                <c:pt idx="0">
                  <c:v>6</c:v>
                </c:pt>
                <c:pt idx="1">
                  <c:v>13.2</c:v>
                </c:pt>
                <c:pt idx="2">
                  <c:v>10.199999999999999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1-D5A9-44D7-A662-729A18F59B00}"/>
            </c:ext>
          </c:extLst>
        </c:ser>
        <c:ser>
          <c:idx val="66"/>
          <c:order val="6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4000"/>
                </a:schemeClr>
              </a:solidFill>
              <a:ln w="9525">
                <a:solidFill>
                  <a:schemeClr val="accent4">
                    <a:shade val="8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abs'!$A$69:$C$69</c:f>
              <c:numCache>
                <c:formatCode>General</c:formatCode>
                <c:ptCount val="3"/>
                <c:pt idx="0">
                  <c:v>6.8</c:v>
                </c:pt>
                <c:pt idx="1">
                  <c:v>13.1</c:v>
                </c:pt>
                <c:pt idx="2">
                  <c:v>10.1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2-D5A9-44D7-A662-729A18F59B00}"/>
            </c:ext>
          </c:extLst>
        </c:ser>
        <c:ser>
          <c:idx val="67"/>
          <c:order val="6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5000"/>
                </a:schemeClr>
              </a:solidFill>
              <a:ln w="9525">
                <a:solidFill>
                  <a:schemeClr val="accent4">
                    <a:shade val="8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abs'!$A$70:$C$70</c:f>
              <c:numCache>
                <c:formatCode>General</c:formatCode>
                <c:ptCount val="3"/>
                <c:pt idx="0">
                  <c:v>16</c:v>
                </c:pt>
                <c:pt idx="1">
                  <c:v>13</c:v>
                </c:pt>
                <c:pt idx="2">
                  <c:v>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3-D5A9-44D7-A662-729A18F59B00}"/>
            </c:ext>
          </c:extLst>
        </c:ser>
        <c:ser>
          <c:idx val="68"/>
          <c:order val="6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6000"/>
                </a:schemeClr>
              </a:solidFill>
              <a:ln w="9525">
                <a:solidFill>
                  <a:schemeClr val="accent4">
                    <a:shade val="8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abs'!$A$71:$C$71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12.9</c:v>
                </c:pt>
                <c:pt idx="2">
                  <c:v>9.9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4-D5A9-44D7-A662-729A18F59B00}"/>
            </c:ext>
          </c:extLst>
        </c:ser>
        <c:ser>
          <c:idx val="69"/>
          <c:order val="6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7000"/>
                </a:schemeClr>
              </a:solidFill>
              <a:ln w="9525">
                <a:solidFill>
                  <a:schemeClr val="accent4">
                    <a:shade val="8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abs'!$A$72:$C$72</c:f>
              <c:numCache>
                <c:formatCode>General</c:formatCode>
                <c:ptCount val="3"/>
                <c:pt idx="0">
                  <c:v>7.5</c:v>
                </c:pt>
                <c:pt idx="1">
                  <c:v>12.8</c:v>
                </c:pt>
                <c:pt idx="2">
                  <c:v>9.8000000000000007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5-D5A9-44D7-A662-729A18F59B00}"/>
            </c:ext>
          </c:extLst>
        </c:ser>
        <c:ser>
          <c:idx val="70"/>
          <c:order val="7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8000"/>
                </a:schemeClr>
              </a:solidFill>
              <a:ln w="9525">
                <a:solidFill>
                  <a:schemeClr val="accent4">
                    <a:shade val="8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abs'!$A$73:$C$73</c:f>
              <c:numCache>
                <c:formatCode>General</c:formatCode>
                <c:ptCount val="3"/>
                <c:pt idx="0">
                  <c:v>14.6</c:v>
                </c:pt>
                <c:pt idx="1">
                  <c:v>12.7</c:v>
                </c:pt>
                <c:pt idx="2">
                  <c:v>9.6999999999999993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6-D5A9-44D7-A662-729A18F59B00}"/>
            </c:ext>
          </c:extLst>
        </c:ser>
        <c:ser>
          <c:idx val="71"/>
          <c:order val="7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8000"/>
                </a:schemeClr>
              </a:solidFill>
              <a:ln w="9525">
                <a:solidFill>
                  <a:schemeClr val="accent4">
                    <a:shade val="8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abs'!$A$74:$C$74</c:f>
              <c:numCache>
                <c:formatCode>General</c:formatCode>
                <c:ptCount val="3"/>
                <c:pt idx="0">
                  <c:v>14.3</c:v>
                </c:pt>
                <c:pt idx="1">
                  <c:v>12.6</c:v>
                </c:pt>
                <c:pt idx="2">
                  <c:v>9.6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7-D5A9-44D7-A662-729A18F59B00}"/>
            </c:ext>
          </c:extLst>
        </c:ser>
        <c:ser>
          <c:idx val="72"/>
          <c:order val="7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9000"/>
                </a:schemeClr>
              </a:solidFill>
              <a:ln w="9525">
                <a:solidFill>
                  <a:schemeClr val="accent4">
                    <a:shade val="8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abs'!$A$75:$C$75</c:f>
              <c:numCache>
                <c:formatCode>General</c:formatCode>
                <c:ptCount val="3"/>
                <c:pt idx="0">
                  <c:v>14.5</c:v>
                </c:pt>
                <c:pt idx="1">
                  <c:v>12.5</c:v>
                </c:pt>
                <c:pt idx="2">
                  <c:v>9.5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8-D5A9-44D7-A662-729A18F59B00}"/>
            </c:ext>
          </c:extLst>
        </c:ser>
        <c:ser>
          <c:idx val="73"/>
          <c:order val="7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0000"/>
                </a:schemeClr>
              </a:solidFill>
              <a:ln w="9525">
                <a:solidFill>
                  <a:schemeClr val="accent4">
                    <a:shade val="9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abs'!$A$76:$C$76</c:f>
              <c:numCache>
                <c:formatCode>General</c:formatCode>
                <c:ptCount val="3"/>
                <c:pt idx="0">
                  <c:v>14.1</c:v>
                </c:pt>
                <c:pt idx="1">
                  <c:v>12.4</c:v>
                </c:pt>
                <c:pt idx="2">
                  <c:v>9.4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9-D5A9-44D7-A662-729A18F59B00}"/>
            </c:ext>
          </c:extLst>
        </c:ser>
        <c:ser>
          <c:idx val="74"/>
          <c:order val="7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1000"/>
                </a:schemeClr>
              </a:solidFill>
              <a:ln w="9525">
                <a:solidFill>
                  <a:schemeClr val="accent4">
                    <a:shade val="9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abs'!$A$77:$C$77</c:f>
              <c:numCache>
                <c:formatCode>General</c:formatCode>
                <c:ptCount val="3"/>
                <c:pt idx="0">
                  <c:v>13.3</c:v>
                </c:pt>
                <c:pt idx="1">
                  <c:v>12.3</c:v>
                </c:pt>
                <c:pt idx="2">
                  <c:v>9.3000000000000007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A-D5A9-44D7-A662-729A18F59B00}"/>
            </c:ext>
          </c:extLst>
        </c:ser>
        <c:ser>
          <c:idx val="75"/>
          <c:order val="7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2000"/>
                </a:schemeClr>
              </a:solidFill>
              <a:ln w="9525">
                <a:solidFill>
                  <a:schemeClr val="accent4">
                    <a:shade val="9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abs'!$A$78:$C$78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12.2</c:v>
                </c:pt>
                <c:pt idx="2">
                  <c:v>9.1999999999999993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B-D5A9-44D7-A662-729A18F59B00}"/>
            </c:ext>
          </c:extLst>
        </c:ser>
        <c:ser>
          <c:idx val="76"/>
          <c:order val="7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3000"/>
                </a:schemeClr>
              </a:solidFill>
              <a:ln w="9525">
                <a:solidFill>
                  <a:schemeClr val="accent4">
                    <a:shade val="9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abs'!$A$79:$C$79</c:f>
              <c:numCache>
                <c:formatCode>General</c:formatCode>
                <c:ptCount val="3"/>
                <c:pt idx="0">
                  <c:v>9.1</c:v>
                </c:pt>
                <c:pt idx="1">
                  <c:v>12.1</c:v>
                </c:pt>
                <c:pt idx="2">
                  <c:v>9.1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C-D5A9-44D7-A662-729A18F59B00}"/>
            </c:ext>
          </c:extLst>
        </c:ser>
        <c:ser>
          <c:idx val="77"/>
          <c:order val="7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3000"/>
                </a:schemeClr>
              </a:solidFill>
              <a:ln w="9525">
                <a:solidFill>
                  <a:schemeClr val="accent4">
                    <a:shade val="9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abs'!$A$80:$C$80</c:f>
              <c:numCache>
                <c:formatCode>General</c:formatCode>
                <c:ptCount val="3"/>
                <c:pt idx="0">
                  <c:v>10.199999999999999</c:v>
                </c:pt>
                <c:pt idx="1">
                  <c:v>12</c:v>
                </c:pt>
                <c:pt idx="2">
                  <c:v>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D-D5A9-44D7-A662-729A18F59B00}"/>
            </c:ext>
          </c:extLst>
        </c:ser>
        <c:ser>
          <c:idx val="78"/>
          <c:order val="7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4000"/>
                </a:schemeClr>
              </a:solidFill>
              <a:ln w="9525">
                <a:solidFill>
                  <a:schemeClr val="accent4">
                    <a:shade val="9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abs'!$A$81:$C$81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11.9</c:v>
                </c:pt>
                <c:pt idx="2">
                  <c:v>8.9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E-D5A9-44D7-A662-729A18F59B00}"/>
            </c:ext>
          </c:extLst>
        </c:ser>
        <c:ser>
          <c:idx val="79"/>
          <c:order val="7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5000"/>
                </a:schemeClr>
              </a:solidFill>
              <a:ln w="9525">
                <a:solidFill>
                  <a:schemeClr val="accent4">
                    <a:shade val="9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abs'!$A$82:$C$82</c:f>
              <c:numCache>
                <c:formatCode>General</c:formatCode>
                <c:ptCount val="3"/>
                <c:pt idx="0">
                  <c:v>12.6</c:v>
                </c:pt>
                <c:pt idx="1">
                  <c:v>11.8</c:v>
                </c:pt>
                <c:pt idx="2">
                  <c:v>8.8000000000000007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F-D5A9-44D7-A662-729A18F59B00}"/>
            </c:ext>
          </c:extLst>
        </c:ser>
        <c:ser>
          <c:idx val="80"/>
          <c:order val="8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6000"/>
                </a:schemeClr>
              </a:solidFill>
              <a:ln w="9525">
                <a:solidFill>
                  <a:schemeClr val="accent4">
                    <a:shade val="9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abs'!$A$83:$C$83</c:f>
              <c:numCache>
                <c:formatCode>General</c:formatCode>
                <c:ptCount val="3"/>
                <c:pt idx="0">
                  <c:v>10.7</c:v>
                </c:pt>
                <c:pt idx="1">
                  <c:v>11.6</c:v>
                </c:pt>
                <c:pt idx="2">
                  <c:v>8.6999999999999993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0-D5A9-44D7-A662-729A18F59B00}"/>
            </c:ext>
          </c:extLst>
        </c:ser>
        <c:ser>
          <c:idx val="81"/>
          <c:order val="8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7000"/>
                </a:schemeClr>
              </a:solidFill>
              <a:ln w="9525">
                <a:solidFill>
                  <a:schemeClr val="accent4">
                    <a:shade val="9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abs'!$A$84:$C$84</c:f>
              <c:numCache>
                <c:formatCode>General</c:formatCode>
                <c:ptCount val="3"/>
                <c:pt idx="0">
                  <c:v>12.5</c:v>
                </c:pt>
                <c:pt idx="1">
                  <c:v>11.5</c:v>
                </c:pt>
                <c:pt idx="2">
                  <c:v>8.6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1-D5A9-44D7-A662-729A18F59B00}"/>
            </c:ext>
          </c:extLst>
        </c:ser>
        <c:ser>
          <c:idx val="82"/>
          <c:order val="8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7000"/>
                </a:schemeClr>
              </a:solidFill>
              <a:ln w="9525">
                <a:solidFill>
                  <a:schemeClr val="accent4">
                    <a:shade val="9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abs'!$A$85:$C$85</c:f>
              <c:numCache>
                <c:formatCode>General</c:formatCode>
                <c:ptCount val="3"/>
                <c:pt idx="0">
                  <c:v>9.8000000000000007</c:v>
                </c:pt>
                <c:pt idx="1">
                  <c:v>11.4</c:v>
                </c:pt>
                <c:pt idx="2">
                  <c:v>8.5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2-D5A9-44D7-A662-729A18F59B00}"/>
            </c:ext>
          </c:extLst>
        </c:ser>
        <c:ser>
          <c:idx val="83"/>
          <c:order val="8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8000"/>
                </a:schemeClr>
              </a:solidFill>
              <a:ln w="9525">
                <a:solidFill>
                  <a:schemeClr val="accent4">
                    <a:shade val="9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abs'!$A$86:$C$86</c:f>
              <c:numCache>
                <c:formatCode>General</c:formatCode>
                <c:ptCount val="3"/>
                <c:pt idx="0">
                  <c:v>16.8</c:v>
                </c:pt>
                <c:pt idx="1">
                  <c:v>11.2</c:v>
                </c:pt>
                <c:pt idx="2">
                  <c:v>8.4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3-D5A9-44D7-A662-729A18F59B00}"/>
            </c:ext>
          </c:extLst>
        </c:ser>
        <c:ser>
          <c:idx val="84"/>
          <c:order val="8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9000"/>
                </a:schemeClr>
              </a:solidFill>
              <a:ln w="9525">
                <a:solidFill>
                  <a:schemeClr val="accent4">
                    <a:shade val="9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abs'!$A$87:$C$87</c:f>
              <c:numCache>
                <c:formatCode>General</c:formatCode>
                <c:ptCount val="3"/>
                <c:pt idx="0">
                  <c:v>6.3</c:v>
                </c:pt>
                <c:pt idx="1">
                  <c:v>11.1</c:v>
                </c:pt>
                <c:pt idx="2">
                  <c:v>8.3000000000000007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4-D5A9-44D7-A662-729A18F59B00}"/>
            </c:ext>
          </c:extLst>
        </c:ser>
        <c:ser>
          <c:idx val="85"/>
          <c:order val="8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abs'!$A$88:$C$88</c:f>
              <c:numCache>
                <c:formatCode>General</c:formatCode>
                <c:ptCount val="3"/>
                <c:pt idx="0">
                  <c:v>8.5</c:v>
                </c:pt>
                <c:pt idx="1">
                  <c:v>11</c:v>
                </c:pt>
                <c:pt idx="2">
                  <c:v>8.1999999999999993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5-D5A9-44D7-A662-729A18F59B00}"/>
            </c:ext>
          </c:extLst>
        </c:ser>
        <c:ser>
          <c:idx val="86"/>
          <c:order val="8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9000"/>
                </a:schemeClr>
              </a:solidFill>
              <a:ln w="9525">
                <a:solidFill>
                  <a:schemeClr val="accent4">
                    <a:tint val="9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abs'!$A$89:$C$89</c:f>
              <c:numCache>
                <c:formatCode>General</c:formatCode>
                <c:ptCount val="3"/>
                <c:pt idx="0">
                  <c:v>15.9</c:v>
                </c:pt>
                <c:pt idx="1">
                  <c:v>10.9</c:v>
                </c:pt>
                <c:pt idx="2">
                  <c:v>8.1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6-D5A9-44D7-A662-729A18F59B00}"/>
            </c:ext>
          </c:extLst>
        </c:ser>
        <c:ser>
          <c:idx val="87"/>
          <c:order val="8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8000"/>
                </a:schemeClr>
              </a:solidFill>
              <a:ln w="9525">
                <a:solidFill>
                  <a:schemeClr val="accent4">
                    <a:tint val="9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abs'!$A$90:$C$90</c:f>
              <c:numCache>
                <c:formatCode>General</c:formatCode>
                <c:ptCount val="3"/>
                <c:pt idx="0">
                  <c:v>13.2</c:v>
                </c:pt>
                <c:pt idx="1">
                  <c:v>10.8</c:v>
                </c:pt>
                <c:pt idx="2">
                  <c:v>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7-D5A9-44D7-A662-729A18F59B00}"/>
            </c:ext>
          </c:extLst>
        </c:ser>
        <c:ser>
          <c:idx val="88"/>
          <c:order val="8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8000"/>
                </a:schemeClr>
              </a:solidFill>
              <a:ln w="9525">
                <a:solidFill>
                  <a:schemeClr val="accent4">
                    <a:tint val="9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abs'!$A$91:$C$91</c:f>
              <c:numCache>
                <c:formatCode>General</c:formatCode>
                <c:ptCount val="3"/>
                <c:pt idx="0">
                  <c:v>9</c:v>
                </c:pt>
                <c:pt idx="1">
                  <c:v>10.7</c:v>
                </c:pt>
                <c:pt idx="2">
                  <c:v>7.9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8-D5A9-44D7-A662-729A18F59B00}"/>
            </c:ext>
          </c:extLst>
        </c:ser>
        <c:ser>
          <c:idx val="89"/>
          <c:order val="8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7000"/>
                </a:schemeClr>
              </a:solidFill>
              <a:ln w="9525">
                <a:solidFill>
                  <a:schemeClr val="accent4">
                    <a:tint val="9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abs'!$A$92:$C$92</c:f>
              <c:numCache>
                <c:formatCode>General</c:formatCode>
                <c:ptCount val="3"/>
                <c:pt idx="0">
                  <c:v>14.7</c:v>
                </c:pt>
                <c:pt idx="1">
                  <c:v>10.6</c:v>
                </c:pt>
                <c:pt idx="2">
                  <c:v>7.8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9-D5A9-44D7-A662-729A18F59B00}"/>
            </c:ext>
          </c:extLst>
        </c:ser>
        <c:ser>
          <c:idx val="90"/>
          <c:order val="9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6000"/>
                </a:schemeClr>
              </a:solidFill>
              <a:ln w="9525">
                <a:solidFill>
                  <a:schemeClr val="accent4">
                    <a:tint val="9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abs'!$A$93:$C$93</c:f>
              <c:numCache>
                <c:formatCode>General</c:formatCode>
                <c:ptCount val="3"/>
                <c:pt idx="0">
                  <c:v>9.6</c:v>
                </c:pt>
                <c:pt idx="1">
                  <c:v>10.4</c:v>
                </c:pt>
                <c:pt idx="2">
                  <c:v>7.7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A-D5A9-44D7-A662-729A18F59B00}"/>
            </c:ext>
          </c:extLst>
        </c:ser>
        <c:ser>
          <c:idx val="91"/>
          <c:order val="9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5000"/>
                </a:schemeClr>
              </a:solidFill>
              <a:ln w="9525">
                <a:solidFill>
                  <a:schemeClr val="accent4">
                    <a:tint val="9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abs'!$A$94:$C$94</c:f>
              <c:numCache>
                <c:formatCode>General</c:formatCode>
                <c:ptCount val="3"/>
                <c:pt idx="0">
                  <c:v>9.5</c:v>
                </c:pt>
                <c:pt idx="1">
                  <c:v>10.3</c:v>
                </c:pt>
                <c:pt idx="2">
                  <c:v>7.6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B-D5A9-44D7-A662-729A18F59B00}"/>
            </c:ext>
          </c:extLst>
        </c:ser>
        <c:ser>
          <c:idx val="92"/>
          <c:order val="9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4000"/>
                </a:schemeClr>
              </a:solidFill>
              <a:ln w="9525">
                <a:solidFill>
                  <a:schemeClr val="accent4">
                    <a:tint val="9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abs'!$A$95:$C$95</c:f>
              <c:numCache>
                <c:formatCode>General</c:formatCode>
                <c:ptCount val="3"/>
                <c:pt idx="0">
                  <c:v>11.5</c:v>
                </c:pt>
                <c:pt idx="1">
                  <c:v>10.199999999999999</c:v>
                </c:pt>
                <c:pt idx="2">
                  <c:v>7.5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C-D5A9-44D7-A662-729A18F59B00}"/>
            </c:ext>
          </c:extLst>
        </c:ser>
        <c:ser>
          <c:idx val="93"/>
          <c:order val="9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4000"/>
                </a:schemeClr>
              </a:solidFill>
              <a:ln w="9525">
                <a:solidFill>
                  <a:schemeClr val="accent4">
                    <a:tint val="9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abs'!$A$96:$C$96</c:f>
              <c:numCache>
                <c:formatCode>General</c:formatCode>
                <c:ptCount val="3"/>
                <c:pt idx="0">
                  <c:v>12.7</c:v>
                </c:pt>
                <c:pt idx="1">
                  <c:v>10</c:v>
                </c:pt>
                <c:pt idx="2">
                  <c:v>7.4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D-D5A9-44D7-A662-729A18F59B00}"/>
            </c:ext>
          </c:extLst>
        </c:ser>
        <c:ser>
          <c:idx val="94"/>
          <c:order val="9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3000"/>
                </a:schemeClr>
              </a:solidFill>
              <a:ln w="9525">
                <a:solidFill>
                  <a:schemeClr val="accent4">
                    <a:tint val="9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abs'!$A$97:$C$97</c:f>
              <c:numCache>
                <c:formatCode>General</c:formatCode>
                <c:ptCount val="3"/>
                <c:pt idx="0">
                  <c:v>11.6</c:v>
                </c:pt>
                <c:pt idx="1">
                  <c:v>9.9</c:v>
                </c:pt>
                <c:pt idx="2">
                  <c:v>7.3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E-D5A9-44D7-A662-729A18F59B00}"/>
            </c:ext>
          </c:extLst>
        </c:ser>
        <c:ser>
          <c:idx val="95"/>
          <c:order val="9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2000"/>
                </a:schemeClr>
              </a:solidFill>
              <a:ln w="9525">
                <a:solidFill>
                  <a:schemeClr val="accent4">
                    <a:tint val="9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abs'!$A$98:$C$98</c:f>
              <c:numCache>
                <c:formatCode>General</c:formatCode>
                <c:ptCount val="3"/>
                <c:pt idx="0">
                  <c:v>11.9</c:v>
                </c:pt>
                <c:pt idx="1">
                  <c:v>9.8000000000000007</c:v>
                </c:pt>
                <c:pt idx="2">
                  <c:v>7.1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F-D5A9-44D7-A662-729A18F59B00}"/>
            </c:ext>
          </c:extLst>
        </c:ser>
        <c:ser>
          <c:idx val="96"/>
          <c:order val="9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1000"/>
                </a:schemeClr>
              </a:solidFill>
              <a:ln w="9525">
                <a:solidFill>
                  <a:schemeClr val="accent4">
                    <a:tint val="9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abs'!$A$99:$C$99</c:f>
              <c:numCache>
                <c:formatCode>General</c:formatCode>
                <c:ptCount val="3"/>
                <c:pt idx="0">
                  <c:v>15.7</c:v>
                </c:pt>
                <c:pt idx="1">
                  <c:v>9.6999999999999993</c:v>
                </c:pt>
                <c:pt idx="2">
                  <c:v>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0-D5A9-44D7-A662-729A18F59B00}"/>
            </c:ext>
          </c:extLst>
        </c:ser>
        <c:ser>
          <c:idx val="97"/>
          <c:order val="9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90000"/>
                </a:schemeClr>
              </a:solidFill>
              <a:ln w="9525">
                <a:solidFill>
                  <a:schemeClr val="accent4">
                    <a:tint val="9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abs'!$A$100:$C$100</c:f>
              <c:numCache>
                <c:formatCode>General</c:formatCode>
                <c:ptCount val="3"/>
                <c:pt idx="0">
                  <c:v>10</c:v>
                </c:pt>
                <c:pt idx="1">
                  <c:v>9.6</c:v>
                </c:pt>
                <c:pt idx="2">
                  <c:v>6.9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1-D5A9-44D7-A662-729A18F59B00}"/>
            </c:ext>
          </c:extLst>
        </c:ser>
        <c:ser>
          <c:idx val="98"/>
          <c:order val="9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9000"/>
                </a:schemeClr>
              </a:solidFill>
              <a:ln w="9525">
                <a:solidFill>
                  <a:schemeClr val="accent4">
                    <a:tint val="8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abs'!$A$101:$C$101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9.5</c:v>
                </c:pt>
                <c:pt idx="2">
                  <c:v>6.8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2-D5A9-44D7-A662-729A18F59B00}"/>
            </c:ext>
          </c:extLst>
        </c:ser>
        <c:ser>
          <c:idx val="99"/>
          <c:order val="9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9000"/>
                </a:schemeClr>
              </a:solidFill>
              <a:ln w="9525">
                <a:solidFill>
                  <a:schemeClr val="accent4">
                    <a:tint val="8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abs'!$A$102:$C$102</c:f>
              <c:numCache>
                <c:formatCode>General</c:formatCode>
                <c:ptCount val="3"/>
                <c:pt idx="0">
                  <c:v>12.4</c:v>
                </c:pt>
                <c:pt idx="1">
                  <c:v>9.4</c:v>
                </c:pt>
                <c:pt idx="2">
                  <c:v>6.6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3-D5A9-44D7-A662-729A18F59B00}"/>
            </c:ext>
          </c:extLst>
        </c:ser>
        <c:ser>
          <c:idx val="100"/>
          <c:order val="10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8000"/>
                </a:schemeClr>
              </a:solidFill>
              <a:ln w="9525">
                <a:solidFill>
                  <a:schemeClr val="accent4">
                    <a:tint val="8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abs'!$A$103:$C$103</c:f>
              <c:numCache>
                <c:formatCode>General</c:formatCode>
                <c:ptCount val="3"/>
                <c:pt idx="0">
                  <c:v>12.1</c:v>
                </c:pt>
                <c:pt idx="1">
                  <c:v>9.3000000000000007</c:v>
                </c:pt>
                <c:pt idx="2">
                  <c:v>6.5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4-D5A9-44D7-A662-729A18F59B00}"/>
            </c:ext>
          </c:extLst>
        </c:ser>
        <c:ser>
          <c:idx val="101"/>
          <c:order val="10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7000"/>
                </a:schemeClr>
              </a:solidFill>
              <a:ln w="9525">
                <a:solidFill>
                  <a:schemeClr val="accent4">
                    <a:tint val="8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abs'!$A$104:$C$104</c:f>
              <c:numCache>
                <c:formatCode>General</c:formatCode>
                <c:ptCount val="3"/>
                <c:pt idx="0">
                  <c:v>11.2</c:v>
                </c:pt>
                <c:pt idx="1">
                  <c:v>9.1999999999999993</c:v>
                </c:pt>
                <c:pt idx="2">
                  <c:v>6.3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5-D5A9-44D7-A662-729A18F59B00}"/>
            </c:ext>
          </c:extLst>
        </c:ser>
        <c:ser>
          <c:idx val="102"/>
          <c:order val="10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6000"/>
                </a:schemeClr>
              </a:solidFill>
              <a:ln w="9525">
                <a:solidFill>
                  <a:schemeClr val="accent4">
                    <a:tint val="8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abs'!$A$105:$C$105</c:f>
              <c:numCache>
                <c:formatCode>General</c:formatCode>
                <c:ptCount val="3"/>
                <c:pt idx="0">
                  <c:v>10.4</c:v>
                </c:pt>
                <c:pt idx="1">
                  <c:v>9.1</c:v>
                </c:pt>
                <c:pt idx="2">
                  <c:v>6.2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6-D5A9-44D7-A662-729A18F59B00}"/>
            </c:ext>
          </c:extLst>
        </c:ser>
        <c:ser>
          <c:idx val="103"/>
          <c:order val="10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5000"/>
                </a:schemeClr>
              </a:solidFill>
              <a:ln w="9525">
                <a:solidFill>
                  <a:schemeClr val="accent4">
                    <a:tint val="8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abs'!$A$106:$C$106</c:f>
              <c:numCache>
                <c:formatCode>General</c:formatCode>
                <c:ptCount val="3"/>
                <c:pt idx="0">
                  <c:v>9.9</c:v>
                </c:pt>
                <c:pt idx="1">
                  <c:v>9</c:v>
                </c:pt>
                <c:pt idx="2">
                  <c:v>6.1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7-D5A9-44D7-A662-729A18F59B00}"/>
            </c:ext>
          </c:extLst>
        </c:ser>
        <c:ser>
          <c:idx val="104"/>
          <c:order val="10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5000"/>
                </a:schemeClr>
              </a:solidFill>
              <a:ln w="9525">
                <a:solidFill>
                  <a:schemeClr val="accent4">
                    <a:tint val="8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abs'!$A$107:$C$107</c:f>
              <c:numCache>
                <c:formatCode>General</c:formatCode>
                <c:ptCount val="3"/>
                <c:pt idx="0">
                  <c:v>12.9</c:v>
                </c:pt>
                <c:pt idx="1">
                  <c:v>8.9</c:v>
                </c:pt>
                <c:pt idx="2">
                  <c:v>5.8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8-D5A9-44D7-A662-729A18F59B00}"/>
            </c:ext>
          </c:extLst>
        </c:ser>
        <c:ser>
          <c:idx val="105"/>
          <c:order val="10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4000"/>
                </a:schemeClr>
              </a:solidFill>
              <a:ln w="9525">
                <a:solidFill>
                  <a:schemeClr val="accent4">
                    <a:tint val="8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abs'!$A$108:$C$108</c:f>
              <c:numCache>
                <c:formatCode>General</c:formatCode>
                <c:ptCount val="3"/>
                <c:pt idx="0">
                  <c:v>12.2</c:v>
                </c:pt>
                <c:pt idx="1">
                  <c:v>8.8000000000000007</c:v>
                </c:pt>
                <c:pt idx="2">
                  <c:v>5.7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9-D5A9-44D7-A662-729A18F59B00}"/>
            </c:ext>
          </c:extLst>
        </c:ser>
        <c:ser>
          <c:idx val="106"/>
          <c:order val="10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3000"/>
                </a:schemeClr>
              </a:solidFill>
              <a:ln w="9525">
                <a:solidFill>
                  <a:schemeClr val="accent4">
                    <a:tint val="8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abs'!$A$109:$C$109</c:f>
              <c:numCache>
                <c:formatCode>General</c:formatCode>
                <c:ptCount val="3"/>
                <c:pt idx="0">
                  <c:v>13.7</c:v>
                </c:pt>
                <c:pt idx="1">
                  <c:v>8.6999999999999993</c:v>
                </c:pt>
                <c:pt idx="2">
                  <c:v>5.6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A-D5A9-44D7-A662-729A18F59B00}"/>
            </c:ext>
          </c:extLst>
        </c:ser>
        <c:ser>
          <c:idx val="107"/>
          <c:order val="10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2000"/>
                </a:schemeClr>
              </a:solidFill>
              <a:ln w="9525">
                <a:solidFill>
                  <a:schemeClr val="accent4">
                    <a:tint val="8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abs'!$A$110:$C$110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8.6</c:v>
                </c:pt>
                <c:pt idx="2">
                  <c:v>5.3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B-D5A9-44D7-A662-729A18F59B00}"/>
            </c:ext>
          </c:extLst>
        </c:ser>
        <c:ser>
          <c:idx val="108"/>
          <c:order val="10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1000"/>
                </a:schemeClr>
              </a:solidFill>
              <a:ln w="9525">
                <a:solidFill>
                  <a:schemeClr val="accent4">
                    <a:tint val="8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abs'!$A$111:$C$111</c:f>
              <c:numCache>
                <c:formatCode>General</c:formatCode>
                <c:ptCount val="3"/>
                <c:pt idx="0">
                  <c:v>10.5</c:v>
                </c:pt>
                <c:pt idx="1">
                  <c:v>8.5</c:v>
                </c:pt>
                <c:pt idx="2">
                  <c:v>5.2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C-D5A9-44D7-A662-729A18F59B00}"/>
            </c:ext>
          </c:extLst>
        </c:ser>
        <c:ser>
          <c:idx val="109"/>
          <c:order val="10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0000"/>
                </a:schemeClr>
              </a:solidFill>
              <a:ln w="9525">
                <a:solidFill>
                  <a:schemeClr val="accent4">
                    <a:tint val="8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abs'!$A$112:$C$112</c:f>
              <c:numCache>
                <c:formatCode>General</c:formatCode>
                <c:ptCount val="3"/>
                <c:pt idx="0">
                  <c:v>10.9</c:v>
                </c:pt>
                <c:pt idx="1">
                  <c:v>8.4</c:v>
                </c:pt>
                <c:pt idx="2">
                  <c:v>5.0999999999999996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D-D5A9-44D7-A662-729A18F59B00}"/>
            </c:ext>
          </c:extLst>
        </c:ser>
        <c:ser>
          <c:idx val="110"/>
          <c:order val="11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0000"/>
                </a:schemeClr>
              </a:solidFill>
              <a:ln w="9525">
                <a:solidFill>
                  <a:schemeClr val="accent4">
                    <a:tint val="8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abs'!$A$113:$C$113</c:f>
              <c:numCache>
                <c:formatCode>General</c:formatCode>
                <c:ptCount val="3"/>
                <c:pt idx="0">
                  <c:v>12.3</c:v>
                </c:pt>
                <c:pt idx="1">
                  <c:v>8.3000000000000007</c:v>
                </c:pt>
                <c:pt idx="2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E-D5A9-44D7-A662-729A18F59B00}"/>
            </c:ext>
          </c:extLst>
        </c:ser>
        <c:ser>
          <c:idx val="111"/>
          <c:order val="11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9000"/>
                </a:schemeClr>
              </a:solidFill>
              <a:ln w="9525">
                <a:solidFill>
                  <a:schemeClr val="accent4">
                    <a:tint val="7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abs'!$A$114:$C$114</c:f>
              <c:numCache>
                <c:formatCode>General</c:formatCode>
                <c:ptCount val="3"/>
                <c:pt idx="0">
                  <c:v>10.6</c:v>
                </c:pt>
                <c:pt idx="1">
                  <c:v>8.1999999999999993</c:v>
                </c:pt>
                <c:pt idx="2">
                  <c:v>4.7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F-D5A9-44D7-A662-729A18F59B00}"/>
            </c:ext>
          </c:extLst>
        </c:ser>
        <c:ser>
          <c:idx val="112"/>
          <c:order val="11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8000"/>
                </a:schemeClr>
              </a:solidFill>
              <a:ln w="9525">
                <a:solidFill>
                  <a:schemeClr val="accent4">
                    <a:tint val="7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abs'!$A$115:$C$115</c:f>
              <c:numCache>
                <c:formatCode>General</c:formatCode>
                <c:ptCount val="3"/>
                <c:pt idx="0">
                  <c:v>13.5</c:v>
                </c:pt>
                <c:pt idx="1">
                  <c:v>8.1</c:v>
                </c:pt>
                <c:pt idx="2">
                  <c:v>4.5999999999999996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0-D5A9-44D7-A662-729A18F59B00}"/>
            </c:ext>
          </c:extLst>
        </c:ser>
        <c:ser>
          <c:idx val="113"/>
          <c:order val="11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7000"/>
                </a:schemeClr>
              </a:solidFill>
              <a:ln w="9525">
                <a:solidFill>
                  <a:schemeClr val="accent4">
                    <a:tint val="7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abs'!$A$116:$C$116</c:f>
              <c:numCache>
                <c:formatCode>General</c:formatCode>
                <c:ptCount val="3"/>
                <c:pt idx="0">
                  <c:v>10.1</c:v>
                </c:pt>
                <c:pt idx="1">
                  <c:v>8</c:v>
                </c:pt>
                <c:pt idx="2">
                  <c:v>4.3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1-D5A9-44D7-A662-729A18F59B00}"/>
            </c:ext>
          </c:extLst>
        </c:ser>
        <c:ser>
          <c:idx val="114"/>
          <c:order val="11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6000"/>
                </a:schemeClr>
              </a:solidFill>
              <a:ln w="9525">
                <a:solidFill>
                  <a:schemeClr val="accent4">
                    <a:tint val="7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abs'!$A$117:$C$117</c:f>
              <c:numCache>
                <c:formatCode>General</c:formatCode>
                <c:ptCount val="3"/>
                <c:pt idx="0">
                  <c:v>10.8</c:v>
                </c:pt>
                <c:pt idx="1">
                  <c:v>7.9</c:v>
                </c:pt>
                <c:pt idx="2">
                  <c:v>4.2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2-D5A9-44D7-A662-729A18F59B00}"/>
            </c:ext>
          </c:extLst>
        </c:ser>
        <c:ser>
          <c:idx val="115"/>
          <c:order val="11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6000"/>
                </a:schemeClr>
              </a:solidFill>
              <a:ln w="9525">
                <a:solidFill>
                  <a:schemeClr val="accent4">
                    <a:tint val="7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abs'!$A$118:$C$118</c:f>
              <c:numCache>
                <c:formatCode>General</c:formatCode>
                <c:ptCount val="3"/>
                <c:pt idx="0">
                  <c:v>10.3</c:v>
                </c:pt>
                <c:pt idx="1">
                  <c:v>7.8</c:v>
                </c:pt>
                <c:pt idx="2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3-D5A9-44D7-A662-729A18F59B00}"/>
            </c:ext>
          </c:extLst>
        </c:ser>
        <c:ser>
          <c:idx val="116"/>
          <c:order val="11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5000"/>
                </a:schemeClr>
              </a:solidFill>
              <a:ln w="9525">
                <a:solidFill>
                  <a:schemeClr val="accent4">
                    <a:tint val="7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abs'!$A$119:$C$119</c:f>
              <c:numCache>
                <c:formatCode>General</c:formatCode>
                <c:ptCount val="3"/>
                <c:pt idx="0">
                  <c:v>13.9</c:v>
                </c:pt>
                <c:pt idx="1">
                  <c:v>7.7</c:v>
                </c:pt>
                <c:pt idx="2">
                  <c:v>3.8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4-D5A9-44D7-A662-729A18F59B00}"/>
            </c:ext>
          </c:extLst>
        </c:ser>
        <c:ser>
          <c:idx val="117"/>
          <c:order val="11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4000"/>
                </a:schemeClr>
              </a:solidFill>
              <a:ln w="9525">
                <a:solidFill>
                  <a:schemeClr val="accent4">
                    <a:tint val="7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abs'!$A$120:$C$120</c:f>
              <c:numCache>
                <c:formatCode>General</c:formatCode>
                <c:ptCount val="3"/>
                <c:pt idx="0">
                  <c:v>13.6</c:v>
                </c:pt>
                <c:pt idx="1">
                  <c:v>7.6</c:v>
                </c:pt>
                <c:pt idx="2">
                  <c:v>3.4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5-D5A9-44D7-A662-729A18F59B00}"/>
            </c:ext>
          </c:extLst>
        </c:ser>
        <c:ser>
          <c:idx val="118"/>
          <c:order val="11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3000"/>
                </a:schemeClr>
              </a:solidFill>
              <a:ln w="9525">
                <a:solidFill>
                  <a:schemeClr val="accent4">
                    <a:tint val="7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abs'!$A$121:$C$121</c:f>
              <c:numCache>
                <c:formatCode>General</c:formatCode>
                <c:ptCount val="3"/>
                <c:pt idx="0">
                  <c:v>11.8</c:v>
                </c:pt>
                <c:pt idx="1">
                  <c:v>7.5</c:v>
                </c:pt>
                <c:pt idx="2">
                  <c:v>2.5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6-D5A9-44D7-A662-729A18F59B00}"/>
            </c:ext>
          </c:extLst>
        </c:ser>
        <c:ser>
          <c:idx val="119"/>
          <c:order val="11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2000"/>
                </a:schemeClr>
              </a:solidFill>
              <a:ln w="9525">
                <a:solidFill>
                  <a:schemeClr val="accent4">
                    <a:tint val="7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abs'!$A$122:$C$122</c:f>
              <c:numCache>
                <c:formatCode>General</c:formatCode>
                <c:ptCount val="3"/>
                <c:pt idx="0">
                  <c:v>11</c:v>
                </c:pt>
                <c:pt idx="1">
                  <c:v>7.4</c:v>
                </c:pt>
                <c:pt idx="2">
                  <c:v>2.2000000000000002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7-D5A9-44D7-A662-729A18F59B00}"/>
            </c:ext>
          </c:extLst>
        </c:ser>
        <c:ser>
          <c:idx val="120"/>
          <c:order val="12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1000"/>
                </a:schemeClr>
              </a:solidFill>
              <a:ln w="9525">
                <a:solidFill>
                  <a:schemeClr val="accent4">
                    <a:tint val="7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abs'!$A$123:$C$123</c:f>
              <c:numCache>
                <c:formatCode>General</c:formatCode>
                <c:ptCount val="3"/>
                <c:pt idx="0">
                  <c:v>12</c:v>
                </c:pt>
                <c:pt idx="1">
                  <c:v>7.3</c:v>
                </c:pt>
                <c:pt idx="2">
                  <c:v>1.6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8-D5A9-44D7-A662-729A18F59B00}"/>
            </c:ext>
          </c:extLst>
        </c:ser>
        <c:ser>
          <c:idx val="121"/>
          <c:order val="12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1000"/>
                </a:schemeClr>
              </a:solidFill>
              <a:ln w="9525">
                <a:solidFill>
                  <a:schemeClr val="accent4">
                    <a:tint val="7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abs'!$A$124:$C$124</c:f>
              <c:numCache>
                <c:formatCode>General</c:formatCode>
                <c:ptCount val="3"/>
                <c:pt idx="0">
                  <c:v>11.1</c:v>
                </c:pt>
                <c:pt idx="1">
                  <c:v>7.2</c:v>
                </c:pt>
                <c:pt idx="2">
                  <c:v>1.5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9-D5A9-44D7-A662-729A18F59B00}"/>
            </c:ext>
          </c:extLst>
        </c:ser>
        <c:ser>
          <c:idx val="122"/>
          <c:order val="12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0000"/>
                </a:schemeClr>
              </a:solidFill>
              <a:ln w="9525">
                <a:solidFill>
                  <a:schemeClr val="accent4">
                    <a:tint val="7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abs'!$A$125:$C$125</c:f>
              <c:numCache>
                <c:formatCode>General</c:formatCode>
                <c:ptCount val="3"/>
                <c:pt idx="0">
                  <c:v>11.4</c:v>
                </c:pt>
                <c:pt idx="1">
                  <c:v>7.1</c:v>
                </c:pt>
                <c:pt idx="2">
                  <c:v>1.3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A-D5A9-44D7-A662-729A18F59B00}"/>
            </c:ext>
          </c:extLst>
        </c:ser>
        <c:ser>
          <c:idx val="123"/>
          <c:order val="12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9000"/>
                </a:schemeClr>
              </a:solidFill>
              <a:ln w="9525">
                <a:solidFill>
                  <a:schemeClr val="accent4">
                    <a:tint val="6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abs'!$A$126:$C$126</c:f>
              <c:numCache>
                <c:formatCode>General</c:formatCode>
                <c:ptCount val="3"/>
                <c:pt idx="0">
                  <c:v>11.7</c:v>
                </c:pt>
                <c:pt idx="1">
                  <c:v>7</c:v>
                </c:pt>
                <c:pt idx="2">
                  <c:v>0.6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B-D5A9-44D7-A662-729A18F59B00}"/>
            </c:ext>
          </c:extLst>
        </c:ser>
        <c:ser>
          <c:idx val="124"/>
          <c:order val="12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8000"/>
                </a:schemeClr>
              </a:solidFill>
              <a:ln w="9525">
                <a:solidFill>
                  <a:schemeClr val="accent4">
                    <a:tint val="6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abs'!$A$127:$C$127</c:f>
              <c:numCache>
                <c:formatCode>General</c:formatCode>
                <c:ptCount val="3"/>
                <c:pt idx="0">
                  <c:v>11.3</c:v>
                </c:pt>
                <c:pt idx="1">
                  <c:v>6.9</c:v>
                </c:pt>
                <c:pt idx="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C-D5A9-44D7-A662-729A18F59B00}"/>
            </c:ext>
          </c:extLst>
        </c:ser>
        <c:ser>
          <c:idx val="125"/>
          <c:order val="12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7000"/>
                </a:schemeClr>
              </a:solidFill>
              <a:ln w="9525">
                <a:solidFill>
                  <a:schemeClr val="accent4">
                    <a:tint val="6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abs'!$A$128:$C$128</c:f>
              <c:numCache>
                <c:formatCode>General</c:formatCode>
                <c:ptCount val="3"/>
                <c:pt idx="1">
                  <c:v>6.8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D-D5A9-44D7-A662-729A18F59B00}"/>
            </c:ext>
          </c:extLst>
        </c:ser>
        <c:ser>
          <c:idx val="126"/>
          <c:order val="12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7000"/>
                </a:schemeClr>
              </a:solidFill>
              <a:ln w="9525">
                <a:solidFill>
                  <a:schemeClr val="accent4">
                    <a:tint val="6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abs'!$A$129:$C$129</c:f>
              <c:numCache>
                <c:formatCode>General</c:formatCode>
                <c:ptCount val="3"/>
                <c:pt idx="1">
                  <c:v>6.7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E-D5A9-44D7-A662-729A18F59B00}"/>
            </c:ext>
          </c:extLst>
        </c:ser>
        <c:ser>
          <c:idx val="127"/>
          <c:order val="12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6000"/>
                </a:schemeClr>
              </a:solidFill>
              <a:ln w="9525">
                <a:solidFill>
                  <a:schemeClr val="accent4">
                    <a:tint val="6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abs'!$A$130:$C$130</c:f>
              <c:numCache>
                <c:formatCode>General</c:formatCode>
                <c:ptCount val="3"/>
                <c:pt idx="1">
                  <c:v>6.6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F-D5A9-44D7-A662-729A18F59B00}"/>
            </c:ext>
          </c:extLst>
        </c:ser>
        <c:ser>
          <c:idx val="128"/>
          <c:order val="12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5000"/>
                </a:schemeClr>
              </a:solidFill>
              <a:ln w="9525">
                <a:solidFill>
                  <a:schemeClr val="accent4">
                    <a:tint val="6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abs'!$A$131:$C$131</c:f>
              <c:numCache>
                <c:formatCode>General</c:formatCode>
                <c:ptCount val="3"/>
                <c:pt idx="1">
                  <c:v>6.5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0-D5A9-44D7-A662-729A18F59B00}"/>
            </c:ext>
          </c:extLst>
        </c:ser>
        <c:ser>
          <c:idx val="129"/>
          <c:order val="12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4000"/>
                </a:schemeClr>
              </a:solidFill>
              <a:ln w="9525">
                <a:solidFill>
                  <a:schemeClr val="accent4">
                    <a:tint val="6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abs'!$A$132:$C$132</c:f>
              <c:numCache>
                <c:formatCode>General</c:formatCode>
                <c:ptCount val="3"/>
                <c:pt idx="1">
                  <c:v>6.4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1-D5A9-44D7-A662-729A18F59B00}"/>
            </c:ext>
          </c:extLst>
        </c:ser>
        <c:ser>
          <c:idx val="130"/>
          <c:order val="13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3000"/>
                </a:schemeClr>
              </a:solidFill>
              <a:ln w="9525">
                <a:solidFill>
                  <a:schemeClr val="accent4">
                    <a:tint val="6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abs'!$A$133:$C$133</c:f>
              <c:numCache>
                <c:formatCode>General</c:formatCode>
                <c:ptCount val="3"/>
                <c:pt idx="1">
                  <c:v>6.3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2-D5A9-44D7-A662-729A18F59B00}"/>
            </c:ext>
          </c:extLst>
        </c:ser>
        <c:ser>
          <c:idx val="131"/>
          <c:order val="13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2000"/>
                </a:schemeClr>
              </a:solidFill>
              <a:ln w="9525">
                <a:solidFill>
                  <a:schemeClr val="accent4">
                    <a:tint val="6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abs'!$A$134:$C$134</c:f>
              <c:numCache>
                <c:formatCode>General</c:formatCode>
                <c:ptCount val="3"/>
                <c:pt idx="1">
                  <c:v>6.2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3-D5A9-44D7-A662-729A18F59B00}"/>
            </c:ext>
          </c:extLst>
        </c:ser>
        <c:ser>
          <c:idx val="132"/>
          <c:order val="13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2000"/>
                </a:schemeClr>
              </a:solidFill>
              <a:ln w="9525">
                <a:solidFill>
                  <a:schemeClr val="accent4">
                    <a:tint val="6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abs'!$A$135:$C$135</c:f>
              <c:numCache>
                <c:formatCode>General</c:formatCode>
                <c:ptCount val="3"/>
                <c:pt idx="1">
                  <c:v>6.1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4-D5A9-44D7-A662-729A18F59B00}"/>
            </c:ext>
          </c:extLst>
        </c:ser>
        <c:ser>
          <c:idx val="133"/>
          <c:order val="13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1000"/>
                </a:schemeClr>
              </a:solidFill>
              <a:ln w="9525">
                <a:solidFill>
                  <a:schemeClr val="accent4">
                    <a:tint val="6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abs'!$A$136:$C$136</c:f>
              <c:numCache>
                <c:formatCode>General</c:formatCode>
                <c:ptCount val="3"/>
                <c:pt idx="1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5-D5A9-44D7-A662-729A18F59B00}"/>
            </c:ext>
          </c:extLst>
        </c:ser>
        <c:ser>
          <c:idx val="134"/>
          <c:order val="13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0000"/>
                </a:schemeClr>
              </a:solidFill>
              <a:ln w="9525">
                <a:solidFill>
                  <a:schemeClr val="accent4">
                    <a:tint val="6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abs'!$A$137:$C$137</c:f>
              <c:numCache>
                <c:formatCode>General</c:formatCode>
                <c:ptCount val="3"/>
                <c:pt idx="1">
                  <c:v>5.9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6-D5A9-44D7-A662-729A18F59B00}"/>
            </c:ext>
          </c:extLst>
        </c:ser>
        <c:ser>
          <c:idx val="135"/>
          <c:order val="13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9000"/>
                </a:schemeClr>
              </a:solidFill>
              <a:ln w="9525">
                <a:solidFill>
                  <a:schemeClr val="accent4">
                    <a:tint val="5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abs'!$A$138:$C$138</c:f>
              <c:numCache>
                <c:formatCode>General</c:formatCode>
                <c:ptCount val="3"/>
                <c:pt idx="1">
                  <c:v>5.8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7-D5A9-44D7-A662-729A18F59B00}"/>
            </c:ext>
          </c:extLst>
        </c:ser>
        <c:ser>
          <c:idx val="136"/>
          <c:order val="13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8000"/>
                </a:schemeClr>
              </a:solidFill>
              <a:ln w="9525">
                <a:solidFill>
                  <a:schemeClr val="accent4">
                    <a:tint val="5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abs'!$A$139:$C$139</c:f>
              <c:numCache>
                <c:formatCode>General</c:formatCode>
                <c:ptCount val="3"/>
                <c:pt idx="1">
                  <c:v>5.7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8-D5A9-44D7-A662-729A18F59B00}"/>
            </c:ext>
          </c:extLst>
        </c:ser>
        <c:ser>
          <c:idx val="137"/>
          <c:order val="13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8000"/>
                </a:schemeClr>
              </a:solidFill>
              <a:ln w="9525">
                <a:solidFill>
                  <a:schemeClr val="accent4">
                    <a:tint val="5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abs'!$A$140:$C$140</c:f>
              <c:numCache>
                <c:formatCode>General</c:formatCode>
                <c:ptCount val="3"/>
                <c:pt idx="1">
                  <c:v>5.6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9-D5A9-44D7-A662-729A18F59B00}"/>
            </c:ext>
          </c:extLst>
        </c:ser>
        <c:ser>
          <c:idx val="138"/>
          <c:order val="13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7000"/>
                </a:schemeClr>
              </a:solidFill>
              <a:ln w="9525">
                <a:solidFill>
                  <a:schemeClr val="accent4">
                    <a:tint val="5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abs'!$A$141:$C$141</c:f>
              <c:numCache>
                <c:formatCode>General</c:formatCode>
                <c:ptCount val="3"/>
                <c:pt idx="1">
                  <c:v>5.5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A-D5A9-44D7-A662-729A18F59B00}"/>
            </c:ext>
          </c:extLst>
        </c:ser>
        <c:ser>
          <c:idx val="139"/>
          <c:order val="13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6000"/>
                </a:schemeClr>
              </a:solidFill>
              <a:ln w="9525">
                <a:solidFill>
                  <a:schemeClr val="accent4">
                    <a:tint val="5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abs'!$A$142:$C$142</c:f>
              <c:numCache>
                <c:formatCode>General</c:formatCode>
                <c:ptCount val="3"/>
                <c:pt idx="1">
                  <c:v>5.4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B-D5A9-44D7-A662-729A18F59B00}"/>
            </c:ext>
          </c:extLst>
        </c:ser>
        <c:ser>
          <c:idx val="140"/>
          <c:order val="14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5000"/>
                </a:schemeClr>
              </a:solidFill>
              <a:ln w="9525">
                <a:solidFill>
                  <a:schemeClr val="accent4">
                    <a:tint val="5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abs'!$A$143:$C$143</c:f>
              <c:numCache>
                <c:formatCode>General</c:formatCode>
                <c:ptCount val="3"/>
                <c:pt idx="1">
                  <c:v>5.2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C-D5A9-44D7-A662-729A18F59B00}"/>
            </c:ext>
          </c:extLst>
        </c:ser>
        <c:ser>
          <c:idx val="141"/>
          <c:order val="14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4000"/>
                </a:schemeClr>
              </a:solidFill>
              <a:ln w="9525">
                <a:solidFill>
                  <a:schemeClr val="accent4">
                    <a:tint val="5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abs'!$A$144:$C$144</c:f>
              <c:numCache>
                <c:formatCode>General</c:formatCode>
                <c:ptCount val="3"/>
                <c:pt idx="1">
                  <c:v>5.0999999999999996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D-D5A9-44D7-A662-729A18F59B00}"/>
            </c:ext>
          </c:extLst>
        </c:ser>
        <c:ser>
          <c:idx val="142"/>
          <c:order val="14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3000"/>
                </a:schemeClr>
              </a:solidFill>
              <a:ln w="9525">
                <a:solidFill>
                  <a:schemeClr val="accent4">
                    <a:tint val="5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abs'!$A$145:$C$145</c:f>
              <c:numCache>
                <c:formatCode>General</c:formatCode>
                <c:ptCount val="3"/>
                <c:pt idx="1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E-D5A9-44D7-A662-729A18F59B00}"/>
            </c:ext>
          </c:extLst>
        </c:ser>
        <c:ser>
          <c:idx val="143"/>
          <c:order val="14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3000"/>
                </a:schemeClr>
              </a:solidFill>
              <a:ln w="9525">
                <a:solidFill>
                  <a:schemeClr val="accent4">
                    <a:tint val="5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abs'!$A$146:$C$146</c:f>
              <c:numCache>
                <c:formatCode>General</c:formatCode>
                <c:ptCount val="3"/>
                <c:pt idx="1">
                  <c:v>4.9000000000000004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F-D5A9-44D7-A662-729A18F59B00}"/>
            </c:ext>
          </c:extLst>
        </c:ser>
        <c:ser>
          <c:idx val="144"/>
          <c:order val="14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2000"/>
                </a:schemeClr>
              </a:solidFill>
              <a:ln w="9525">
                <a:solidFill>
                  <a:schemeClr val="accent4">
                    <a:tint val="5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abs'!$A$147:$C$147</c:f>
              <c:numCache>
                <c:formatCode>General</c:formatCode>
                <c:ptCount val="3"/>
                <c:pt idx="1">
                  <c:v>4.8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0-D5A9-44D7-A662-729A18F59B00}"/>
            </c:ext>
          </c:extLst>
        </c:ser>
        <c:ser>
          <c:idx val="145"/>
          <c:order val="14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1000"/>
                </a:schemeClr>
              </a:solidFill>
              <a:ln w="9525">
                <a:solidFill>
                  <a:schemeClr val="accent4">
                    <a:tint val="5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abs'!$A$148:$C$148</c:f>
              <c:numCache>
                <c:formatCode>General</c:formatCode>
                <c:ptCount val="3"/>
                <c:pt idx="1">
                  <c:v>4.5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1-D5A9-44D7-A662-729A18F59B00}"/>
            </c:ext>
          </c:extLst>
        </c:ser>
        <c:ser>
          <c:idx val="146"/>
          <c:order val="14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0000"/>
                </a:schemeClr>
              </a:solidFill>
              <a:ln w="9525">
                <a:solidFill>
                  <a:schemeClr val="accent4">
                    <a:tint val="5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abs'!$A$149:$C$149</c:f>
              <c:numCache>
                <c:formatCode>General</c:formatCode>
                <c:ptCount val="3"/>
                <c:pt idx="1">
                  <c:v>4.4000000000000004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2-D5A9-44D7-A662-729A18F59B00}"/>
            </c:ext>
          </c:extLst>
        </c:ser>
        <c:ser>
          <c:idx val="147"/>
          <c:order val="14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9000"/>
                </a:schemeClr>
              </a:solidFill>
              <a:ln w="9525">
                <a:solidFill>
                  <a:schemeClr val="accent4">
                    <a:tint val="4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abs'!$A$150:$C$150</c:f>
              <c:numCache>
                <c:formatCode>General</c:formatCode>
                <c:ptCount val="3"/>
                <c:pt idx="1">
                  <c:v>4.3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3-D5A9-44D7-A662-729A18F59B00}"/>
            </c:ext>
          </c:extLst>
        </c:ser>
        <c:ser>
          <c:idx val="148"/>
          <c:order val="14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9000"/>
                </a:schemeClr>
              </a:solidFill>
              <a:ln w="9525">
                <a:solidFill>
                  <a:schemeClr val="accent4">
                    <a:tint val="4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abs'!$A$151:$C$151</c:f>
              <c:numCache>
                <c:formatCode>General</c:formatCode>
                <c:ptCount val="3"/>
                <c:pt idx="1">
                  <c:v>4.2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4-D5A9-44D7-A662-729A18F59B00}"/>
            </c:ext>
          </c:extLst>
        </c:ser>
        <c:ser>
          <c:idx val="149"/>
          <c:order val="14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8000"/>
                </a:schemeClr>
              </a:solidFill>
              <a:ln w="9525">
                <a:solidFill>
                  <a:schemeClr val="accent4">
                    <a:tint val="4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abs'!$A$152:$C$152</c:f>
              <c:numCache>
                <c:formatCode>General</c:formatCode>
                <c:ptCount val="3"/>
                <c:pt idx="1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5-D5A9-44D7-A662-729A18F59B00}"/>
            </c:ext>
          </c:extLst>
        </c:ser>
        <c:ser>
          <c:idx val="150"/>
          <c:order val="15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7000"/>
                </a:schemeClr>
              </a:solidFill>
              <a:ln w="9525">
                <a:solidFill>
                  <a:schemeClr val="accent4">
                    <a:tint val="4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abs'!$A$153:$C$153</c:f>
              <c:numCache>
                <c:formatCode>General</c:formatCode>
                <c:ptCount val="3"/>
                <c:pt idx="1">
                  <c:v>3.9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6-D5A9-44D7-A662-729A18F59B00}"/>
            </c:ext>
          </c:extLst>
        </c:ser>
        <c:ser>
          <c:idx val="151"/>
          <c:order val="15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6000"/>
                </a:schemeClr>
              </a:solidFill>
              <a:ln w="9525">
                <a:solidFill>
                  <a:schemeClr val="accent4">
                    <a:tint val="4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abs'!$A$154:$C$154</c:f>
              <c:numCache>
                <c:formatCode>General</c:formatCode>
                <c:ptCount val="3"/>
                <c:pt idx="1">
                  <c:v>3.8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7-D5A9-44D7-A662-729A18F59B00}"/>
            </c:ext>
          </c:extLst>
        </c:ser>
        <c:ser>
          <c:idx val="152"/>
          <c:order val="15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5000"/>
                </a:schemeClr>
              </a:solidFill>
              <a:ln w="9525">
                <a:solidFill>
                  <a:schemeClr val="accent4">
                    <a:tint val="4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abs'!$A$155:$C$155</c:f>
              <c:numCache>
                <c:formatCode>General</c:formatCode>
                <c:ptCount val="3"/>
                <c:pt idx="1">
                  <c:v>3.7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8-D5A9-44D7-A662-729A18F59B00}"/>
            </c:ext>
          </c:extLst>
        </c:ser>
        <c:ser>
          <c:idx val="153"/>
          <c:order val="15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4000"/>
                </a:schemeClr>
              </a:solidFill>
              <a:ln w="9525">
                <a:solidFill>
                  <a:schemeClr val="accent4">
                    <a:tint val="4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abs'!$A$156:$C$156</c:f>
              <c:numCache>
                <c:formatCode>General</c:formatCode>
                <c:ptCount val="3"/>
                <c:pt idx="1">
                  <c:v>3.6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9-D5A9-44D7-A662-729A18F59B00}"/>
            </c:ext>
          </c:extLst>
        </c:ser>
        <c:ser>
          <c:idx val="154"/>
          <c:order val="15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4000"/>
                </a:schemeClr>
              </a:solidFill>
              <a:ln w="9525">
                <a:solidFill>
                  <a:schemeClr val="accent4">
                    <a:tint val="4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abs'!$A$157:$C$157</c:f>
              <c:numCache>
                <c:formatCode>General</c:formatCode>
                <c:ptCount val="3"/>
                <c:pt idx="1">
                  <c:v>3.2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A-D5A9-44D7-A662-729A18F59B00}"/>
            </c:ext>
          </c:extLst>
        </c:ser>
        <c:ser>
          <c:idx val="155"/>
          <c:order val="15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3000"/>
                </a:schemeClr>
              </a:solidFill>
              <a:ln w="9525">
                <a:solidFill>
                  <a:schemeClr val="accent4">
                    <a:tint val="4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abs'!$A$158:$C$158</c:f>
              <c:numCache>
                <c:formatCode>General</c:formatCode>
                <c:ptCount val="3"/>
                <c:pt idx="1">
                  <c:v>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B-D5A9-44D7-A662-729A18F59B00}"/>
            </c:ext>
          </c:extLst>
        </c:ser>
        <c:ser>
          <c:idx val="156"/>
          <c:order val="15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2000"/>
                </a:schemeClr>
              </a:solidFill>
              <a:ln w="9525">
                <a:solidFill>
                  <a:schemeClr val="accent4">
                    <a:tint val="4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abs'!$A$159:$C$159</c:f>
              <c:numCache>
                <c:formatCode>General</c:formatCode>
                <c:ptCount val="3"/>
                <c:pt idx="1">
                  <c:v>2.7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C-D5A9-44D7-A662-729A18F59B00}"/>
            </c:ext>
          </c:extLst>
        </c:ser>
        <c:ser>
          <c:idx val="157"/>
          <c:order val="15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1000"/>
                </a:schemeClr>
              </a:solidFill>
              <a:ln w="9525">
                <a:solidFill>
                  <a:schemeClr val="accent4">
                    <a:tint val="4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abs'!$A$160:$C$160</c:f>
              <c:numCache>
                <c:formatCode>General</c:formatCode>
                <c:ptCount val="3"/>
                <c:pt idx="1">
                  <c:v>2.6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D-D5A9-44D7-A662-729A18F59B00}"/>
            </c:ext>
          </c:extLst>
        </c:ser>
        <c:ser>
          <c:idx val="158"/>
          <c:order val="15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0000"/>
                </a:schemeClr>
              </a:solidFill>
              <a:ln w="9525">
                <a:solidFill>
                  <a:schemeClr val="accent4">
                    <a:tint val="4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abs'!$A$161:$C$161</c:f>
              <c:numCache>
                <c:formatCode>General</c:formatCode>
                <c:ptCount val="3"/>
                <c:pt idx="1">
                  <c:v>2.4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E-D5A9-44D7-A662-729A18F59B00}"/>
            </c:ext>
          </c:extLst>
        </c:ser>
        <c:ser>
          <c:idx val="159"/>
          <c:order val="15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0000"/>
                </a:schemeClr>
              </a:solidFill>
              <a:ln w="9525">
                <a:solidFill>
                  <a:schemeClr val="accent4">
                    <a:tint val="40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abs'!$A$162:$C$162</c:f>
              <c:numCache>
                <c:formatCode>General</c:formatCode>
                <c:ptCount val="3"/>
                <c:pt idx="1">
                  <c:v>2.2999999999999998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F-D5A9-44D7-A662-729A18F59B00}"/>
            </c:ext>
          </c:extLst>
        </c:ser>
        <c:ser>
          <c:idx val="160"/>
          <c:order val="16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9000"/>
                </a:schemeClr>
              </a:solidFill>
              <a:ln w="9525">
                <a:solidFill>
                  <a:schemeClr val="accent4">
                    <a:tint val="39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abs'!$A$163:$C$163</c:f>
              <c:numCache>
                <c:formatCode>General</c:formatCode>
                <c:ptCount val="3"/>
                <c:pt idx="1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0-D5A9-44D7-A662-729A18F59B00}"/>
            </c:ext>
          </c:extLst>
        </c:ser>
        <c:ser>
          <c:idx val="161"/>
          <c:order val="16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8000"/>
                </a:schemeClr>
              </a:solidFill>
              <a:ln w="9525">
                <a:solidFill>
                  <a:schemeClr val="accent4">
                    <a:tint val="38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abs'!$A$164:$C$164</c:f>
              <c:numCache>
                <c:formatCode>General</c:formatCode>
                <c:ptCount val="3"/>
                <c:pt idx="1">
                  <c:v>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1-D5A9-44D7-A662-729A18F59B00}"/>
            </c:ext>
          </c:extLst>
        </c:ser>
        <c:ser>
          <c:idx val="162"/>
          <c:order val="16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7000"/>
                </a:schemeClr>
              </a:solidFill>
              <a:ln w="9525">
                <a:solidFill>
                  <a:schemeClr val="accent4">
                    <a:tint val="37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abs'!$A$165:$C$165</c:f>
              <c:numCache>
                <c:formatCode>General</c:formatCode>
                <c:ptCount val="3"/>
                <c:pt idx="1">
                  <c:v>1.3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2-D5A9-44D7-A662-729A18F59B00}"/>
            </c:ext>
          </c:extLst>
        </c:ser>
        <c:ser>
          <c:idx val="163"/>
          <c:order val="16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6000"/>
                </a:schemeClr>
              </a:solidFill>
              <a:ln w="9525">
                <a:solidFill>
                  <a:schemeClr val="accent4">
                    <a:tint val="36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abs'!$A$166:$C$166</c:f>
              <c:numCache>
                <c:formatCode>General</c:formatCode>
                <c:ptCount val="3"/>
                <c:pt idx="1">
                  <c:v>1.1000000000000001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3-D5A9-44D7-A662-729A18F59B00}"/>
            </c:ext>
          </c:extLst>
        </c:ser>
        <c:ser>
          <c:idx val="164"/>
          <c:order val="16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5000"/>
                </a:schemeClr>
              </a:solidFill>
              <a:ln w="9525">
                <a:solidFill>
                  <a:schemeClr val="accent4">
                    <a:tint val="3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abs'!$A$167:$C$167</c:f>
              <c:numCache>
                <c:formatCode>General</c:formatCode>
                <c:ptCount val="3"/>
                <c:pt idx="1">
                  <c:v>0.9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4-D5A9-44D7-A662-729A18F59B00}"/>
            </c:ext>
          </c:extLst>
        </c:ser>
        <c:ser>
          <c:idx val="165"/>
          <c:order val="16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5000"/>
                </a:schemeClr>
              </a:solidFill>
              <a:ln w="9525">
                <a:solidFill>
                  <a:schemeClr val="accent4">
                    <a:tint val="35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abs'!$A$168:$C$168</c:f>
              <c:numCache>
                <c:formatCode>General</c:formatCode>
                <c:ptCount val="3"/>
                <c:pt idx="1">
                  <c:v>0.8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5-D5A9-44D7-A662-729A18F59B00}"/>
            </c:ext>
          </c:extLst>
        </c:ser>
        <c:ser>
          <c:idx val="166"/>
          <c:order val="16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4000"/>
                </a:schemeClr>
              </a:solidFill>
              <a:ln w="9525">
                <a:solidFill>
                  <a:schemeClr val="accent4">
                    <a:tint val="34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abs'!$A$169:$C$169</c:f>
              <c:numCache>
                <c:formatCode>General</c:formatCode>
                <c:ptCount val="3"/>
                <c:pt idx="1">
                  <c:v>0.6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6-D5A9-44D7-A662-729A18F59B00}"/>
            </c:ext>
          </c:extLst>
        </c:ser>
        <c:ser>
          <c:idx val="167"/>
          <c:order val="16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3000"/>
                </a:schemeClr>
              </a:solidFill>
              <a:ln w="9525">
                <a:solidFill>
                  <a:schemeClr val="accent4">
                    <a:tint val="33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abs'!$A$170:$C$170</c:f>
              <c:numCache>
                <c:formatCode>General</c:formatCode>
                <c:ptCount val="3"/>
                <c:pt idx="1">
                  <c:v>0.4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7-D5A9-44D7-A662-729A18F59B00}"/>
            </c:ext>
          </c:extLst>
        </c:ser>
        <c:ser>
          <c:idx val="168"/>
          <c:order val="16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2000"/>
                </a:schemeClr>
              </a:solidFill>
              <a:ln w="9525">
                <a:solidFill>
                  <a:schemeClr val="accent4">
                    <a:tint val="32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abs'!$A$171:$C$171</c:f>
              <c:numCache>
                <c:formatCode>General</c:formatCode>
                <c:ptCount val="3"/>
                <c:pt idx="1">
                  <c:v>0.2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8-D5A9-44D7-A662-729A18F59B00}"/>
            </c:ext>
          </c:extLst>
        </c:ser>
        <c:ser>
          <c:idx val="169"/>
          <c:order val="16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1000"/>
                </a:schemeClr>
              </a:solidFill>
              <a:ln w="9525">
                <a:solidFill>
                  <a:schemeClr val="accent4">
                    <a:tint val="31000"/>
                  </a:schemeClr>
                </a:solidFill>
              </a:ln>
              <a:effectLst/>
            </c:spPr>
          </c:marker>
          <c:xVal>
            <c:strRef>
              <c:f>'dist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'dist avg abs'!$A$172:$C$172</c:f>
              <c:numCache>
                <c:formatCode>General</c:formatCode>
                <c:ptCount val="3"/>
                <c:pt idx="1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9-D5A9-44D7-A662-729A18F59B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76130463"/>
        <c:axId val="1276130943"/>
      </c:scatterChart>
      <c:valAx>
        <c:axId val="1276130463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     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276130943"/>
        <c:crosses val="autoZero"/>
        <c:crossBetween val="midCat"/>
      </c:valAx>
      <c:valAx>
        <c:axId val="1276130943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Average Absences (#)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613046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/>
              <a:t>Range of Average Number of Absences Among Schools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7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7000"/>
                </a:schemeClr>
              </a:solidFill>
              <a:ln w="9525">
                <a:solidFill>
                  <a:schemeClr val="accent4">
                    <a:tint val="7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abs'!$A$3:$C$3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6D9-4A1F-A81D-2A3473D2042E}"/>
            </c:ext>
          </c:extLst>
        </c:ser>
        <c:ser>
          <c:idx val="171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6000"/>
                </a:schemeClr>
              </a:solidFill>
              <a:ln w="9525">
                <a:solidFill>
                  <a:schemeClr val="accent4">
                    <a:tint val="7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abs'!$A$4:$C$4</c:f>
              <c:numCache>
                <c:formatCode>General</c:formatCode>
                <c:ptCount val="3"/>
                <c:pt idx="0">
                  <c:v>0.4</c:v>
                </c:pt>
                <c:pt idx="1">
                  <c:v>0.4</c:v>
                </c:pt>
                <c:pt idx="2">
                  <c:v>0.3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6D9-4A1F-A81D-2A3473D2042E}"/>
            </c:ext>
          </c:extLst>
        </c:ser>
        <c:ser>
          <c:idx val="172"/>
          <c:order val="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6000"/>
                </a:schemeClr>
              </a:solidFill>
              <a:ln w="9525">
                <a:solidFill>
                  <a:schemeClr val="accent4">
                    <a:tint val="7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abs'!$A$5:$C$5</c:f>
              <c:numCache>
                <c:formatCode>General</c:formatCode>
                <c:ptCount val="3"/>
                <c:pt idx="0">
                  <c:v>0.9</c:v>
                </c:pt>
                <c:pt idx="1">
                  <c:v>0.6</c:v>
                </c:pt>
                <c:pt idx="2">
                  <c:v>0.4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6D9-4A1F-A81D-2A3473D2042E}"/>
            </c:ext>
          </c:extLst>
        </c:ser>
        <c:ser>
          <c:idx val="173"/>
          <c:order val="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5000"/>
                </a:schemeClr>
              </a:solidFill>
              <a:ln w="9525">
                <a:solidFill>
                  <a:schemeClr val="accent4">
                    <a:tint val="7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abs'!$A$6:$C$6</c:f>
              <c:numCache>
                <c:formatCode>General</c:formatCode>
                <c:ptCount val="3"/>
                <c:pt idx="0">
                  <c:v>1</c:v>
                </c:pt>
                <c:pt idx="1">
                  <c:v>0.8</c:v>
                </c:pt>
                <c:pt idx="2">
                  <c:v>0.6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B6D9-4A1F-A81D-2A3473D2042E}"/>
            </c:ext>
          </c:extLst>
        </c:ser>
        <c:ser>
          <c:idx val="174"/>
          <c:order val="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5000"/>
                </a:schemeClr>
              </a:solidFill>
              <a:ln w="9525">
                <a:solidFill>
                  <a:schemeClr val="accent4">
                    <a:tint val="7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abs'!$A$7:$C$7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0.9</c:v>
                </c:pt>
                <c:pt idx="2">
                  <c:v>0.7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B6D9-4A1F-A81D-2A3473D2042E}"/>
            </c:ext>
          </c:extLst>
        </c:ser>
        <c:ser>
          <c:idx val="175"/>
          <c:order val="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4000"/>
                </a:schemeClr>
              </a:solidFill>
              <a:ln w="9525">
                <a:solidFill>
                  <a:schemeClr val="accent4">
                    <a:tint val="7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abs'!$A$8:$C$8</c:f>
              <c:numCache>
                <c:formatCode>General</c:formatCode>
                <c:ptCount val="3"/>
                <c:pt idx="0">
                  <c:v>1.2</c:v>
                </c:pt>
                <c:pt idx="1">
                  <c:v>1</c:v>
                </c:pt>
                <c:pt idx="2">
                  <c:v>0.8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B6D9-4A1F-A81D-2A3473D2042E}"/>
            </c:ext>
          </c:extLst>
        </c:ser>
        <c:ser>
          <c:idx val="176"/>
          <c:order val="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4000"/>
                </a:schemeClr>
              </a:solidFill>
              <a:ln w="9525">
                <a:solidFill>
                  <a:schemeClr val="accent4">
                    <a:tint val="7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abs'!$A$9:$C$9</c:f>
              <c:numCache>
                <c:formatCode>General</c:formatCode>
                <c:ptCount val="3"/>
                <c:pt idx="0">
                  <c:v>1.3</c:v>
                </c:pt>
                <c:pt idx="1">
                  <c:v>1.1000000000000001</c:v>
                </c:pt>
                <c:pt idx="2">
                  <c:v>1.2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B6D9-4A1F-A81D-2A3473D2042E}"/>
            </c:ext>
          </c:extLst>
        </c:ser>
        <c:ser>
          <c:idx val="177"/>
          <c:order val="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3000"/>
                </a:schemeClr>
              </a:solidFill>
              <a:ln w="9525">
                <a:solidFill>
                  <a:schemeClr val="accent4">
                    <a:tint val="7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abs'!$A$10:$C$10</c:f>
              <c:numCache>
                <c:formatCode>General</c:formatCode>
                <c:ptCount val="3"/>
                <c:pt idx="0">
                  <c:v>1.4</c:v>
                </c:pt>
                <c:pt idx="1">
                  <c:v>1.6</c:v>
                </c:pt>
                <c:pt idx="2">
                  <c:v>1.3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B6D9-4A1F-A81D-2A3473D2042E}"/>
            </c:ext>
          </c:extLst>
        </c:ser>
        <c:ser>
          <c:idx val="178"/>
          <c:order val="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3000"/>
                </a:schemeClr>
              </a:solidFill>
              <a:ln w="9525">
                <a:solidFill>
                  <a:schemeClr val="accent4">
                    <a:tint val="7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abs'!$A$11:$C$11</c:f>
              <c:numCache>
                <c:formatCode>General</c:formatCode>
                <c:ptCount val="3"/>
                <c:pt idx="0">
                  <c:v>1.5</c:v>
                </c:pt>
                <c:pt idx="1">
                  <c:v>2</c:v>
                </c:pt>
                <c:pt idx="2">
                  <c:v>1.6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B6D9-4A1F-A81D-2A3473D2042E}"/>
            </c:ext>
          </c:extLst>
        </c:ser>
        <c:ser>
          <c:idx val="179"/>
          <c:order val="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2000"/>
                </a:schemeClr>
              </a:solidFill>
              <a:ln w="9525">
                <a:solidFill>
                  <a:schemeClr val="accent4">
                    <a:tint val="7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abs'!$A$12:$C$12</c:f>
              <c:numCache>
                <c:formatCode>General</c:formatCode>
                <c:ptCount val="3"/>
                <c:pt idx="0">
                  <c:v>2</c:v>
                </c:pt>
                <c:pt idx="1">
                  <c:v>2.2999999999999998</c:v>
                </c:pt>
                <c:pt idx="2">
                  <c:v>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B6D9-4A1F-A81D-2A3473D2042E}"/>
            </c:ext>
          </c:extLst>
        </c:ser>
        <c:ser>
          <c:idx val="180"/>
          <c:order val="1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2000"/>
                </a:schemeClr>
              </a:solidFill>
              <a:ln w="9525">
                <a:solidFill>
                  <a:schemeClr val="accent4">
                    <a:tint val="7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abs'!$A$13:$C$13</c:f>
              <c:numCache>
                <c:formatCode>General</c:formatCode>
                <c:ptCount val="3"/>
                <c:pt idx="0">
                  <c:v>2.1</c:v>
                </c:pt>
                <c:pt idx="1">
                  <c:v>2.4</c:v>
                </c:pt>
                <c:pt idx="2">
                  <c:v>1.9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B6D9-4A1F-A81D-2A3473D2042E}"/>
            </c:ext>
          </c:extLst>
        </c:ser>
        <c:ser>
          <c:idx val="181"/>
          <c:order val="1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1000"/>
                </a:schemeClr>
              </a:solidFill>
              <a:ln w="9525">
                <a:solidFill>
                  <a:schemeClr val="accent4">
                    <a:tint val="7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abs'!$A$14:$C$14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2.5</c:v>
                </c:pt>
                <c:pt idx="2">
                  <c:v>2.2000000000000002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B6D9-4A1F-A81D-2A3473D2042E}"/>
            </c:ext>
          </c:extLst>
        </c:ser>
        <c:ser>
          <c:idx val="182"/>
          <c:order val="1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0000"/>
                </a:schemeClr>
              </a:solidFill>
              <a:ln w="9525">
                <a:solidFill>
                  <a:schemeClr val="accent4">
                    <a:tint val="7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abs'!$A$15:$C$15</c:f>
              <c:numCache>
                <c:formatCode>General</c:formatCode>
                <c:ptCount val="3"/>
                <c:pt idx="0">
                  <c:v>2.4</c:v>
                </c:pt>
                <c:pt idx="1">
                  <c:v>2.8</c:v>
                </c:pt>
                <c:pt idx="2">
                  <c:v>2.2999999999999998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B6D9-4A1F-A81D-2A3473D2042E}"/>
            </c:ext>
          </c:extLst>
        </c:ser>
        <c:ser>
          <c:idx val="183"/>
          <c:order val="1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0000"/>
                </a:schemeClr>
              </a:solidFill>
              <a:ln w="9525">
                <a:solidFill>
                  <a:schemeClr val="accent4">
                    <a:tint val="7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abs'!$A$16:$C$16</c:f>
              <c:numCache>
                <c:formatCode>General</c:formatCode>
                <c:ptCount val="3"/>
                <c:pt idx="0">
                  <c:v>2.5</c:v>
                </c:pt>
                <c:pt idx="1">
                  <c:v>3.2</c:v>
                </c:pt>
                <c:pt idx="2">
                  <c:v>2.5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B6D9-4A1F-A81D-2A3473D2042E}"/>
            </c:ext>
          </c:extLst>
        </c:ser>
        <c:ser>
          <c:idx val="184"/>
          <c:order val="1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9000"/>
                </a:schemeClr>
              </a:solidFill>
              <a:ln w="9525">
                <a:solidFill>
                  <a:schemeClr val="accent4">
                    <a:tint val="6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abs'!$A$17:$C$17</c:f>
              <c:numCache>
                <c:formatCode>General</c:formatCode>
                <c:ptCount val="3"/>
                <c:pt idx="0">
                  <c:v>2.6</c:v>
                </c:pt>
                <c:pt idx="1">
                  <c:v>3.5</c:v>
                </c:pt>
                <c:pt idx="2">
                  <c:v>2.6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B6D9-4A1F-A81D-2A3473D2042E}"/>
            </c:ext>
          </c:extLst>
        </c:ser>
        <c:ser>
          <c:idx val="185"/>
          <c:order val="1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9000"/>
                </a:schemeClr>
              </a:solidFill>
              <a:ln w="9525">
                <a:solidFill>
                  <a:schemeClr val="accent4">
                    <a:tint val="6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abs'!$A$18:$C$18</c:f>
              <c:numCache>
                <c:formatCode>General</c:formatCode>
                <c:ptCount val="3"/>
                <c:pt idx="0">
                  <c:v>2.7</c:v>
                </c:pt>
                <c:pt idx="1">
                  <c:v>3.6</c:v>
                </c:pt>
                <c:pt idx="2">
                  <c:v>2.8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B6D9-4A1F-A81D-2A3473D2042E}"/>
            </c:ext>
          </c:extLst>
        </c:ser>
        <c:ser>
          <c:idx val="186"/>
          <c:order val="1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8000"/>
                </a:schemeClr>
              </a:solidFill>
              <a:ln w="9525">
                <a:solidFill>
                  <a:schemeClr val="accent4">
                    <a:tint val="6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abs'!$A$19:$C$19</c:f>
              <c:numCache>
                <c:formatCode>General</c:formatCode>
                <c:ptCount val="3"/>
                <c:pt idx="0">
                  <c:v>2.8</c:v>
                </c:pt>
                <c:pt idx="1">
                  <c:v>3.7</c:v>
                </c:pt>
                <c:pt idx="2">
                  <c:v>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B6D9-4A1F-A81D-2A3473D2042E}"/>
            </c:ext>
          </c:extLst>
        </c:ser>
        <c:ser>
          <c:idx val="187"/>
          <c:order val="1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8000"/>
                </a:schemeClr>
              </a:solidFill>
              <a:ln w="9525">
                <a:solidFill>
                  <a:schemeClr val="accent4">
                    <a:tint val="6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abs'!$A$20:$C$20</c:f>
              <c:numCache>
                <c:formatCode>General</c:formatCode>
                <c:ptCount val="3"/>
                <c:pt idx="0">
                  <c:v>3.2</c:v>
                </c:pt>
                <c:pt idx="1">
                  <c:v>3.9</c:v>
                </c:pt>
                <c:pt idx="2">
                  <c:v>3.2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1-B6D9-4A1F-A81D-2A3473D2042E}"/>
            </c:ext>
          </c:extLst>
        </c:ser>
        <c:ser>
          <c:idx val="188"/>
          <c:order val="1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7000"/>
                </a:schemeClr>
              </a:solidFill>
              <a:ln w="9525">
                <a:solidFill>
                  <a:schemeClr val="accent4">
                    <a:tint val="6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abs'!$A$21:$C$21</c:f>
              <c:numCache>
                <c:formatCode>General</c:formatCode>
                <c:ptCount val="3"/>
                <c:pt idx="0">
                  <c:v>3.3</c:v>
                </c:pt>
                <c:pt idx="1">
                  <c:v>4</c:v>
                </c:pt>
                <c:pt idx="2">
                  <c:v>3.4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2-B6D9-4A1F-A81D-2A3473D2042E}"/>
            </c:ext>
          </c:extLst>
        </c:ser>
        <c:ser>
          <c:idx val="189"/>
          <c:order val="1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7000"/>
                </a:schemeClr>
              </a:solidFill>
              <a:ln w="9525">
                <a:solidFill>
                  <a:schemeClr val="accent4">
                    <a:tint val="6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abs'!$A$22:$C$22</c:f>
              <c:numCache>
                <c:formatCode>General</c:formatCode>
                <c:ptCount val="3"/>
                <c:pt idx="0">
                  <c:v>3.4</c:v>
                </c:pt>
                <c:pt idx="1">
                  <c:v>4.2</c:v>
                </c:pt>
                <c:pt idx="2">
                  <c:v>3.5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3-B6D9-4A1F-A81D-2A3473D2042E}"/>
            </c:ext>
          </c:extLst>
        </c:ser>
        <c:ser>
          <c:idx val="190"/>
          <c:order val="2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6000"/>
                </a:schemeClr>
              </a:solidFill>
              <a:ln w="9525">
                <a:solidFill>
                  <a:schemeClr val="accent4">
                    <a:tint val="6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abs'!$A$23:$C$23</c:f>
              <c:numCache>
                <c:formatCode>General</c:formatCode>
                <c:ptCount val="3"/>
                <c:pt idx="0">
                  <c:v>3.7</c:v>
                </c:pt>
                <c:pt idx="1">
                  <c:v>4.3</c:v>
                </c:pt>
                <c:pt idx="2">
                  <c:v>3.6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4-B6D9-4A1F-A81D-2A3473D2042E}"/>
            </c:ext>
          </c:extLst>
        </c:ser>
        <c:ser>
          <c:idx val="191"/>
          <c:order val="2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5000"/>
                </a:schemeClr>
              </a:solidFill>
              <a:ln w="9525">
                <a:solidFill>
                  <a:schemeClr val="accent4">
                    <a:tint val="6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abs'!$A$24:$C$24</c:f>
              <c:numCache>
                <c:formatCode>General</c:formatCode>
                <c:ptCount val="3"/>
                <c:pt idx="0">
                  <c:v>3.8</c:v>
                </c:pt>
                <c:pt idx="1">
                  <c:v>4.4000000000000004</c:v>
                </c:pt>
                <c:pt idx="2">
                  <c:v>3.7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5-B6D9-4A1F-A81D-2A3473D2042E}"/>
            </c:ext>
          </c:extLst>
        </c:ser>
        <c:ser>
          <c:idx val="192"/>
          <c:order val="2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5000"/>
                </a:schemeClr>
              </a:solidFill>
              <a:ln w="9525">
                <a:solidFill>
                  <a:schemeClr val="accent4">
                    <a:tint val="6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abs'!$A$25:$C$25</c:f>
              <c:numCache>
                <c:formatCode>General</c:formatCode>
                <c:ptCount val="3"/>
                <c:pt idx="0">
                  <c:v>3.9</c:v>
                </c:pt>
                <c:pt idx="1">
                  <c:v>4.5</c:v>
                </c:pt>
                <c:pt idx="2">
                  <c:v>3.8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6-B6D9-4A1F-A81D-2A3473D2042E}"/>
            </c:ext>
          </c:extLst>
        </c:ser>
        <c:ser>
          <c:idx val="193"/>
          <c:order val="2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4000"/>
                </a:schemeClr>
              </a:solidFill>
              <a:ln w="9525">
                <a:solidFill>
                  <a:schemeClr val="accent4">
                    <a:tint val="6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abs'!$A$26:$C$26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4.5999999999999996</c:v>
                </c:pt>
                <c:pt idx="2">
                  <c:v>3.9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7-B6D9-4A1F-A81D-2A3473D2042E}"/>
            </c:ext>
          </c:extLst>
        </c:ser>
        <c:ser>
          <c:idx val="194"/>
          <c:order val="2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4000"/>
                </a:schemeClr>
              </a:solidFill>
              <a:ln w="9525">
                <a:solidFill>
                  <a:schemeClr val="accent4">
                    <a:tint val="6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abs'!$A$27:$C$27</c:f>
              <c:numCache>
                <c:formatCode>General</c:formatCode>
                <c:ptCount val="3"/>
                <c:pt idx="0">
                  <c:v>4.2</c:v>
                </c:pt>
                <c:pt idx="1">
                  <c:v>4.7</c:v>
                </c:pt>
                <c:pt idx="2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8-B6D9-4A1F-A81D-2A3473D2042E}"/>
            </c:ext>
          </c:extLst>
        </c:ser>
        <c:ser>
          <c:idx val="195"/>
          <c:order val="2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3000"/>
                </a:schemeClr>
              </a:solidFill>
              <a:ln w="9525">
                <a:solidFill>
                  <a:schemeClr val="accent4">
                    <a:tint val="6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abs'!$A$28:$C$28</c:f>
              <c:numCache>
                <c:formatCode>General</c:formatCode>
                <c:ptCount val="3"/>
                <c:pt idx="0">
                  <c:v>4.3</c:v>
                </c:pt>
                <c:pt idx="1">
                  <c:v>4.8</c:v>
                </c:pt>
                <c:pt idx="2">
                  <c:v>4.0999999999999996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9-B6D9-4A1F-A81D-2A3473D2042E}"/>
            </c:ext>
          </c:extLst>
        </c:ser>
        <c:ser>
          <c:idx val="196"/>
          <c:order val="2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3000"/>
                </a:schemeClr>
              </a:solidFill>
              <a:ln w="9525">
                <a:solidFill>
                  <a:schemeClr val="accent4">
                    <a:tint val="6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abs'!$A$29:$C$29</c:f>
              <c:numCache>
                <c:formatCode>General</c:formatCode>
                <c:ptCount val="3"/>
                <c:pt idx="0">
                  <c:v>4.5</c:v>
                </c:pt>
                <c:pt idx="1">
                  <c:v>4.9000000000000004</c:v>
                </c:pt>
                <c:pt idx="2">
                  <c:v>4.3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A-B6D9-4A1F-A81D-2A3473D2042E}"/>
            </c:ext>
          </c:extLst>
        </c:ser>
        <c:ser>
          <c:idx val="197"/>
          <c:order val="2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2000"/>
                </a:schemeClr>
              </a:solidFill>
              <a:ln w="9525">
                <a:solidFill>
                  <a:schemeClr val="accent4">
                    <a:tint val="6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abs'!$A$30:$C$30</c:f>
              <c:numCache>
                <c:formatCode>General</c:formatCode>
                <c:ptCount val="3"/>
                <c:pt idx="0">
                  <c:v>4.7</c:v>
                </c:pt>
                <c:pt idx="1">
                  <c:v>5</c:v>
                </c:pt>
                <c:pt idx="2">
                  <c:v>4.4000000000000004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B-B6D9-4A1F-A81D-2A3473D2042E}"/>
            </c:ext>
          </c:extLst>
        </c:ser>
        <c:ser>
          <c:idx val="198"/>
          <c:order val="2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2000"/>
                </a:schemeClr>
              </a:solidFill>
              <a:ln w="9525">
                <a:solidFill>
                  <a:schemeClr val="accent4">
                    <a:tint val="6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abs'!$A$31:$C$31</c:f>
              <c:numCache>
                <c:formatCode>General</c:formatCode>
                <c:ptCount val="3"/>
                <c:pt idx="0">
                  <c:v>4.8</c:v>
                </c:pt>
                <c:pt idx="1">
                  <c:v>5.0999999999999996</c:v>
                </c:pt>
                <c:pt idx="2">
                  <c:v>4.5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C-B6D9-4A1F-A81D-2A3473D2042E}"/>
            </c:ext>
          </c:extLst>
        </c:ser>
        <c:ser>
          <c:idx val="199"/>
          <c:order val="2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1000"/>
                </a:schemeClr>
              </a:solidFill>
              <a:ln w="9525">
                <a:solidFill>
                  <a:schemeClr val="accent4">
                    <a:tint val="6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abs'!$A$32:$C$32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5.2</c:v>
                </c:pt>
                <c:pt idx="2">
                  <c:v>4.5999999999999996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D-B6D9-4A1F-A81D-2A3473D2042E}"/>
            </c:ext>
          </c:extLst>
        </c:ser>
        <c:ser>
          <c:idx val="200"/>
          <c:order val="3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1000"/>
                </a:schemeClr>
              </a:solidFill>
              <a:ln w="9525">
                <a:solidFill>
                  <a:schemeClr val="accent4">
                    <a:tint val="6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abs'!$A$33:$C$33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5.3</c:v>
                </c:pt>
                <c:pt idx="2">
                  <c:v>4.7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E-B6D9-4A1F-A81D-2A3473D2042E}"/>
            </c:ext>
          </c:extLst>
        </c:ser>
        <c:ser>
          <c:idx val="201"/>
          <c:order val="3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60000"/>
                </a:schemeClr>
              </a:solidFill>
              <a:ln w="9525">
                <a:solidFill>
                  <a:schemeClr val="accent4">
                    <a:tint val="6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abs'!$A$34:$C$34</c:f>
              <c:numCache>
                <c:formatCode>General</c:formatCode>
                <c:ptCount val="3"/>
                <c:pt idx="0">
                  <c:v>5.2</c:v>
                </c:pt>
                <c:pt idx="1">
                  <c:v>5.4</c:v>
                </c:pt>
                <c:pt idx="2">
                  <c:v>4.9000000000000004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F-B6D9-4A1F-A81D-2A3473D2042E}"/>
            </c:ext>
          </c:extLst>
        </c:ser>
        <c:ser>
          <c:idx val="202"/>
          <c:order val="3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9000"/>
                </a:schemeClr>
              </a:solidFill>
              <a:ln w="9525">
                <a:solidFill>
                  <a:schemeClr val="accent4">
                    <a:tint val="5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abs'!$A$35:$C$35</c:f>
              <c:numCache>
                <c:formatCode>General</c:formatCode>
                <c:ptCount val="3"/>
                <c:pt idx="0">
                  <c:v>5.3</c:v>
                </c:pt>
                <c:pt idx="1">
                  <c:v>5.5</c:v>
                </c:pt>
                <c:pt idx="2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0-B6D9-4A1F-A81D-2A3473D2042E}"/>
            </c:ext>
          </c:extLst>
        </c:ser>
        <c:ser>
          <c:idx val="203"/>
          <c:order val="3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9000"/>
                </a:schemeClr>
              </a:solidFill>
              <a:ln w="9525">
                <a:solidFill>
                  <a:schemeClr val="accent4">
                    <a:tint val="5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abs'!$A$36:$C$36</c:f>
              <c:numCache>
                <c:formatCode>General</c:formatCode>
                <c:ptCount val="3"/>
                <c:pt idx="0">
                  <c:v>5.4</c:v>
                </c:pt>
                <c:pt idx="1">
                  <c:v>5.7</c:v>
                </c:pt>
                <c:pt idx="2">
                  <c:v>5.0999999999999996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1-B6D9-4A1F-A81D-2A3473D2042E}"/>
            </c:ext>
          </c:extLst>
        </c:ser>
        <c:ser>
          <c:idx val="204"/>
          <c:order val="3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8000"/>
                </a:schemeClr>
              </a:solidFill>
              <a:ln w="9525">
                <a:solidFill>
                  <a:schemeClr val="accent4">
                    <a:tint val="5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abs'!$A$37:$C$37</c:f>
              <c:numCache>
                <c:formatCode>General</c:formatCode>
                <c:ptCount val="3"/>
                <c:pt idx="0">
                  <c:v>5.5</c:v>
                </c:pt>
                <c:pt idx="1">
                  <c:v>5.8</c:v>
                </c:pt>
                <c:pt idx="2">
                  <c:v>5.2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2-B6D9-4A1F-A81D-2A3473D2042E}"/>
            </c:ext>
          </c:extLst>
        </c:ser>
        <c:ser>
          <c:idx val="205"/>
          <c:order val="3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8000"/>
                </a:schemeClr>
              </a:solidFill>
              <a:ln w="9525">
                <a:solidFill>
                  <a:schemeClr val="accent4">
                    <a:tint val="5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abs'!$A$38:$C$38</c:f>
              <c:numCache>
                <c:formatCode>General</c:formatCode>
                <c:ptCount val="3"/>
                <c:pt idx="0">
                  <c:v>5.6</c:v>
                </c:pt>
                <c:pt idx="1">
                  <c:v>5.9</c:v>
                </c:pt>
                <c:pt idx="2">
                  <c:v>5.7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3-B6D9-4A1F-A81D-2A3473D2042E}"/>
            </c:ext>
          </c:extLst>
        </c:ser>
        <c:ser>
          <c:idx val="206"/>
          <c:order val="3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7000"/>
                </a:schemeClr>
              </a:solidFill>
              <a:ln w="9525">
                <a:solidFill>
                  <a:schemeClr val="accent4">
                    <a:tint val="5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abs'!$A$39:$C$39</c:f>
              <c:numCache>
                <c:formatCode>General</c:formatCode>
                <c:ptCount val="3"/>
                <c:pt idx="0">
                  <c:v>5.7</c:v>
                </c:pt>
                <c:pt idx="1">
                  <c:v>6</c:v>
                </c:pt>
                <c:pt idx="2">
                  <c:v>5.8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4-B6D9-4A1F-A81D-2A3473D2042E}"/>
            </c:ext>
          </c:extLst>
        </c:ser>
        <c:ser>
          <c:idx val="207"/>
          <c:order val="3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7000"/>
                </a:schemeClr>
              </a:solidFill>
              <a:ln w="9525">
                <a:solidFill>
                  <a:schemeClr val="accent4">
                    <a:tint val="5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abs'!$A$40:$C$40</c:f>
              <c:numCache>
                <c:formatCode>General</c:formatCode>
                <c:ptCount val="3"/>
                <c:pt idx="0">
                  <c:v>5.8</c:v>
                </c:pt>
                <c:pt idx="1">
                  <c:v>6.1</c:v>
                </c:pt>
                <c:pt idx="2">
                  <c:v>5.9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5-B6D9-4A1F-A81D-2A3473D2042E}"/>
            </c:ext>
          </c:extLst>
        </c:ser>
        <c:ser>
          <c:idx val="208"/>
          <c:order val="3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6000"/>
                </a:schemeClr>
              </a:solidFill>
              <a:ln w="9525">
                <a:solidFill>
                  <a:schemeClr val="accent4">
                    <a:tint val="5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abs'!$A$41:$C$41</c:f>
              <c:numCache>
                <c:formatCode>General</c:formatCode>
                <c:ptCount val="3"/>
                <c:pt idx="0">
                  <c:v>5.9</c:v>
                </c:pt>
                <c:pt idx="1">
                  <c:v>6.3</c:v>
                </c:pt>
                <c:pt idx="2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6-B6D9-4A1F-A81D-2A3473D2042E}"/>
            </c:ext>
          </c:extLst>
        </c:ser>
        <c:ser>
          <c:idx val="209"/>
          <c:order val="3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6000"/>
                </a:schemeClr>
              </a:solidFill>
              <a:ln w="9525">
                <a:solidFill>
                  <a:schemeClr val="accent4">
                    <a:tint val="5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abs'!$A$42:$C$42</c:f>
              <c:numCache>
                <c:formatCode>General</c:formatCode>
                <c:ptCount val="3"/>
                <c:pt idx="0">
                  <c:v>6</c:v>
                </c:pt>
                <c:pt idx="1">
                  <c:v>6.4</c:v>
                </c:pt>
                <c:pt idx="2">
                  <c:v>6.1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7-B6D9-4A1F-A81D-2A3473D2042E}"/>
            </c:ext>
          </c:extLst>
        </c:ser>
        <c:ser>
          <c:idx val="210"/>
          <c:order val="4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5000"/>
                </a:schemeClr>
              </a:solidFill>
              <a:ln w="9525">
                <a:solidFill>
                  <a:schemeClr val="accent4">
                    <a:tint val="5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abs'!$A$43:$C$43</c:f>
              <c:numCache>
                <c:formatCode>General</c:formatCode>
                <c:ptCount val="3"/>
                <c:pt idx="0">
                  <c:v>6.1</c:v>
                </c:pt>
                <c:pt idx="1">
                  <c:v>6.5</c:v>
                </c:pt>
                <c:pt idx="2">
                  <c:v>6.2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8-B6D9-4A1F-A81D-2A3473D2042E}"/>
            </c:ext>
          </c:extLst>
        </c:ser>
        <c:ser>
          <c:idx val="211"/>
          <c:order val="4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5000"/>
                </a:schemeClr>
              </a:solidFill>
              <a:ln w="9525">
                <a:solidFill>
                  <a:schemeClr val="accent4">
                    <a:tint val="5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abs'!$A$44:$C$44</c:f>
              <c:numCache>
                <c:formatCode>General</c:formatCode>
                <c:ptCount val="3"/>
                <c:pt idx="0">
                  <c:v>6.2</c:v>
                </c:pt>
                <c:pt idx="1">
                  <c:v>6.6</c:v>
                </c:pt>
                <c:pt idx="2">
                  <c:v>6.3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9-B6D9-4A1F-A81D-2A3473D2042E}"/>
            </c:ext>
          </c:extLst>
        </c:ser>
        <c:ser>
          <c:idx val="212"/>
          <c:order val="4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4000"/>
                </a:schemeClr>
              </a:solidFill>
              <a:ln w="9525">
                <a:solidFill>
                  <a:schemeClr val="accent4">
                    <a:tint val="5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abs'!$A$45:$C$45</c:f>
              <c:numCache>
                <c:formatCode>General</c:formatCode>
                <c:ptCount val="3"/>
                <c:pt idx="0">
                  <c:v>6.3</c:v>
                </c:pt>
                <c:pt idx="1">
                  <c:v>6.7</c:v>
                </c:pt>
                <c:pt idx="2">
                  <c:v>6.4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A-B6D9-4A1F-A81D-2A3473D2042E}"/>
            </c:ext>
          </c:extLst>
        </c:ser>
        <c:ser>
          <c:idx val="213"/>
          <c:order val="4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3000"/>
                </a:schemeClr>
              </a:solidFill>
              <a:ln w="9525">
                <a:solidFill>
                  <a:schemeClr val="accent4">
                    <a:tint val="5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abs'!$A$46:$C$46</c:f>
              <c:numCache>
                <c:formatCode>General</c:formatCode>
                <c:ptCount val="3"/>
                <c:pt idx="0">
                  <c:v>6.4</c:v>
                </c:pt>
                <c:pt idx="1">
                  <c:v>6.8</c:v>
                </c:pt>
                <c:pt idx="2">
                  <c:v>6.5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B-B6D9-4A1F-A81D-2A3473D2042E}"/>
            </c:ext>
          </c:extLst>
        </c:ser>
        <c:ser>
          <c:idx val="214"/>
          <c:order val="4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3000"/>
                </a:schemeClr>
              </a:solidFill>
              <a:ln w="9525">
                <a:solidFill>
                  <a:schemeClr val="accent4">
                    <a:tint val="5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abs'!$A$47:$C$47</c:f>
              <c:numCache>
                <c:formatCode>General</c:formatCode>
                <c:ptCount val="3"/>
                <c:pt idx="0">
                  <c:v>6.6</c:v>
                </c:pt>
                <c:pt idx="1">
                  <c:v>6.9</c:v>
                </c:pt>
                <c:pt idx="2">
                  <c:v>6.6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C-B6D9-4A1F-A81D-2A3473D2042E}"/>
            </c:ext>
          </c:extLst>
        </c:ser>
        <c:ser>
          <c:idx val="215"/>
          <c:order val="4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2000"/>
                </a:schemeClr>
              </a:solidFill>
              <a:ln w="9525">
                <a:solidFill>
                  <a:schemeClr val="accent4">
                    <a:tint val="5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abs'!$A$48:$C$48</c:f>
              <c:numCache>
                <c:formatCode>General</c:formatCode>
                <c:ptCount val="3"/>
                <c:pt idx="0">
                  <c:v>6.7</c:v>
                </c:pt>
                <c:pt idx="1">
                  <c:v>7</c:v>
                </c:pt>
                <c:pt idx="2">
                  <c:v>6.7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D-B6D9-4A1F-A81D-2A3473D2042E}"/>
            </c:ext>
          </c:extLst>
        </c:ser>
        <c:ser>
          <c:idx val="216"/>
          <c:order val="4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2000"/>
                </a:schemeClr>
              </a:solidFill>
              <a:ln w="9525">
                <a:solidFill>
                  <a:schemeClr val="accent4">
                    <a:tint val="5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abs'!$A$49:$C$49</c:f>
              <c:numCache>
                <c:formatCode>General</c:formatCode>
                <c:ptCount val="3"/>
                <c:pt idx="0">
                  <c:v>6.8</c:v>
                </c:pt>
                <c:pt idx="1">
                  <c:v>7.1</c:v>
                </c:pt>
                <c:pt idx="2">
                  <c:v>6.8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E-B6D9-4A1F-A81D-2A3473D2042E}"/>
            </c:ext>
          </c:extLst>
        </c:ser>
        <c:ser>
          <c:idx val="217"/>
          <c:order val="4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1000"/>
                </a:schemeClr>
              </a:solidFill>
              <a:ln w="9525">
                <a:solidFill>
                  <a:schemeClr val="accent4">
                    <a:tint val="5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abs'!$A$50:$C$50</c:f>
              <c:numCache>
                <c:formatCode>General</c:formatCode>
                <c:ptCount val="3"/>
                <c:pt idx="0">
                  <c:v>6.9</c:v>
                </c:pt>
                <c:pt idx="1">
                  <c:v>7.2</c:v>
                </c:pt>
                <c:pt idx="2">
                  <c:v>6.9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F-B6D9-4A1F-A81D-2A3473D2042E}"/>
            </c:ext>
          </c:extLst>
        </c:ser>
        <c:ser>
          <c:idx val="218"/>
          <c:order val="4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1000"/>
                </a:schemeClr>
              </a:solidFill>
              <a:ln w="9525">
                <a:solidFill>
                  <a:schemeClr val="accent4">
                    <a:tint val="5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abs'!$A$51:$C$51</c:f>
              <c:numCache>
                <c:formatCode>General</c:formatCode>
                <c:ptCount val="3"/>
                <c:pt idx="0">
                  <c:v>7</c:v>
                </c:pt>
                <c:pt idx="1">
                  <c:v>7.3</c:v>
                </c:pt>
                <c:pt idx="2">
                  <c:v>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0-B6D9-4A1F-A81D-2A3473D2042E}"/>
            </c:ext>
          </c:extLst>
        </c:ser>
        <c:ser>
          <c:idx val="219"/>
          <c:order val="4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0000"/>
                </a:schemeClr>
              </a:solidFill>
              <a:ln w="9525">
                <a:solidFill>
                  <a:schemeClr val="accent4">
                    <a:tint val="5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abs'!$A$52:$C$52</c:f>
              <c:numCache>
                <c:formatCode>General</c:formatCode>
                <c:ptCount val="3"/>
                <c:pt idx="0">
                  <c:v>7.1</c:v>
                </c:pt>
                <c:pt idx="1">
                  <c:v>7.4</c:v>
                </c:pt>
                <c:pt idx="2">
                  <c:v>7.1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1-B6D9-4A1F-A81D-2A3473D2042E}"/>
            </c:ext>
          </c:extLst>
        </c:ser>
        <c:ser>
          <c:idx val="220"/>
          <c:order val="5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0000"/>
                </a:schemeClr>
              </a:solidFill>
              <a:ln w="9525">
                <a:solidFill>
                  <a:schemeClr val="accent4">
                    <a:tint val="5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abs'!$A$53:$C$53</c:f>
              <c:numCache>
                <c:formatCode>General</c:formatCode>
                <c:ptCount val="3"/>
                <c:pt idx="0">
                  <c:v>7.2</c:v>
                </c:pt>
                <c:pt idx="1">
                  <c:v>7.5</c:v>
                </c:pt>
                <c:pt idx="2">
                  <c:v>7.2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2-B6D9-4A1F-A81D-2A3473D2042E}"/>
            </c:ext>
          </c:extLst>
        </c:ser>
        <c:ser>
          <c:idx val="221"/>
          <c:order val="5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9000"/>
                </a:schemeClr>
              </a:solidFill>
              <a:ln w="9525">
                <a:solidFill>
                  <a:schemeClr val="accent4">
                    <a:tint val="4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abs'!$A$54:$C$54</c:f>
              <c:numCache>
                <c:formatCode>General</c:formatCode>
                <c:ptCount val="3"/>
                <c:pt idx="0">
                  <c:v>7.3</c:v>
                </c:pt>
                <c:pt idx="1">
                  <c:v>7.6</c:v>
                </c:pt>
                <c:pt idx="2">
                  <c:v>7.3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3-B6D9-4A1F-A81D-2A3473D2042E}"/>
            </c:ext>
          </c:extLst>
        </c:ser>
        <c:ser>
          <c:idx val="222"/>
          <c:order val="5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9000"/>
                </a:schemeClr>
              </a:solidFill>
              <a:ln w="9525">
                <a:solidFill>
                  <a:schemeClr val="accent4">
                    <a:tint val="4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abs'!$A$55:$C$55</c:f>
              <c:numCache>
                <c:formatCode>General</c:formatCode>
                <c:ptCount val="3"/>
                <c:pt idx="0">
                  <c:v>7.4</c:v>
                </c:pt>
                <c:pt idx="1">
                  <c:v>7.7</c:v>
                </c:pt>
                <c:pt idx="2">
                  <c:v>7.4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4-B6D9-4A1F-A81D-2A3473D2042E}"/>
            </c:ext>
          </c:extLst>
        </c:ser>
        <c:ser>
          <c:idx val="223"/>
          <c:order val="5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8000"/>
                </a:schemeClr>
              </a:solidFill>
              <a:ln w="9525">
                <a:solidFill>
                  <a:schemeClr val="accent4">
                    <a:tint val="4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abs'!$A$56:$C$56</c:f>
              <c:numCache>
                <c:formatCode>General</c:formatCode>
                <c:ptCount val="3"/>
                <c:pt idx="0">
                  <c:v>7.5</c:v>
                </c:pt>
                <c:pt idx="1">
                  <c:v>7.8</c:v>
                </c:pt>
                <c:pt idx="2">
                  <c:v>7.5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5-B6D9-4A1F-A81D-2A3473D2042E}"/>
            </c:ext>
          </c:extLst>
        </c:ser>
        <c:ser>
          <c:idx val="224"/>
          <c:order val="5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7000"/>
                </a:schemeClr>
              </a:solidFill>
              <a:ln w="9525">
                <a:solidFill>
                  <a:schemeClr val="accent4">
                    <a:tint val="4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abs'!$A$57:$C$57</c:f>
              <c:numCache>
                <c:formatCode>General</c:formatCode>
                <c:ptCount val="3"/>
                <c:pt idx="0">
                  <c:v>7.6</c:v>
                </c:pt>
                <c:pt idx="1">
                  <c:v>7.9</c:v>
                </c:pt>
                <c:pt idx="2">
                  <c:v>7.6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6-B6D9-4A1F-A81D-2A3473D2042E}"/>
            </c:ext>
          </c:extLst>
        </c:ser>
        <c:ser>
          <c:idx val="225"/>
          <c:order val="5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7000"/>
                </a:schemeClr>
              </a:solidFill>
              <a:ln w="9525">
                <a:solidFill>
                  <a:schemeClr val="accent4">
                    <a:tint val="4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abs'!$A$58:$C$58</c:f>
              <c:numCache>
                <c:formatCode>General</c:formatCode>
                <c:ptCount val="3"/>
                <c:pt idx="0">
                  <c:v>7.7</c:v>
                </c:pt>
                <c:pt idx="1">
                  <c:v>8</c:v>
                </c:pt>
                <c:pt idx="2">
                  <c:v>7.7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7-B6D9-4A1F-A81D-2A3473D2042E}"/>
            </c:ext>
          </c:extLst>
        </c:ser>
        <c:ser>
          <c:idx val="226"/>
          <c:order val="5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6000"/>
                </a:schemeClr>
              </a:solidFill>
              <a:ln w="9525">
                <a:solidFill>
                  <a:schemeClr val="accent4">
                    <a:tint val="4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abs'!$A$59:$C$59</c:f>
              <c:numCache>
                <c:formatCode>General</c:formatCode>
                <c:ptCount val="3"/>
                <c:pt idx="0">
                  <c:v>7.8</c:v>
                </c:pt>
                <c:pt idx="1">
                  <c:v>8.1</c:v>
                </c:pt>
                <c:pt idx="2">
                  <c:v>7.8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8-B6D9-4A1F-A81D-2A3473D2042E}"/>
            </c:ext>
          </c:extLst>
        </c:ser>
        <c:ser>
          <c:idx val="227"/>
          <c:order val="5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6000"/>
                </a:schemeClr>
              </a:solidFill>
              <a:ln w="9525">
                <a:solidFill>
                  <a:schemeClr val="accent4">
                    <a:tint val="4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abs'!$A$60:$C$60</c:f>
              <c:numCache>
                <c:formatCode>General</c:formatCode>
                <c:ptCount val="3"/>
                <c:pt idx="0">
                  <c:v>7.9</c:v>
                </c:pt>
                <c:pt idx="1">
                  <c:v>8.1999999999999993</c:v>
                </c:pt>
                <c:pt idx="2">
                  <c:v>7.9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9-B6D9-4A1F-A81D-2A3473D2042E}"/>
            </c:ext>
          </c:extLst>
        </c:ser>
        <c:ser>
          <c:idx val="228"/>
          <c:order val="5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5000"/>
                </a:schemeClr>
              </a:solidFill>
              <a:ln w="9525">
                <a:solidFill>
                  <a:schemeClr val="accent4">
                    <a:tint val="4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abs'!$A$61:$C$61</c:f>
              <c:numCache>
                <c:formatCode>General</c:formatCode>
                <c:ptCount val="3"/>
                <c:pt idx="0">
                  <c:v>8</c:v>
                </c:pt>
                <c:pt idx="1">
                  <c:v>8.3000000000000007</c:v>
                </c:pt>
                <c:pt idx="2">
                  <c:v>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A-B6D9-4A1F-A81D-2A3473D2042E}"/>
            </c:ext>
          </c:extLst>
        </c:ser>
        <c:ser>
          <c:idx val="229"/>
          <c:order val="5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5000"/>
                </a:schemeClr>
              </a:solidFill>
              <a:ln w="9525">
                <a:solidFill>
                  <a:schemeClr val="accent4">
                    <a:tint val="4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abs'!$A$62:$C$62</c:f>
              <c:numCache>
                <c:formatCode>General</c:formatCode>
                <c:ptCount val="3"/>
                <c:pt idx="0">
                  <c:v>8.1</c:v>
                </c:pt>
                <c:pt idx="1">
                  <c:v>8.4</c:v>
                </c:pt>
                <c:pt idx="2">
                  <c:v>8.1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B-B6D9-4A1F-A81D-2A3473D2042E}"/>
            </c:ext>
          </c:extLst>
        </c:ser>
        <c:ser>
          <c:idx val="230"/>
          <c:order val="6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4000"/>
                </a:schemeClr>
              </a:solidFill>
              <a:ln w="9525">
                <a:solidFill>
                  <a:schemeClr val="accent4">
                    <a:tint val="4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abs'!$A$63:$C$63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8.5</c:v>
                </c:pt>
                <c:pt idx="2">
                  <c:v>8.1999999999999993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C-B6D9-4A1F-A81D-2A3473D2042E}"/>
            </c:ext>
          </c:extLst>
        </c:ser>
        <c:ser>
          <c:idx val="231"/>
          <c:order val="6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4000"/>
                </a:schemeClr>
              </a:solidFill>
              <a:ln w="9525">
                <a:solidFill>
                  <a:schemeClr val="accent4">
                    <a:tint val="4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abs'!$A$64:$C$64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8.6</c:v>
                </c:pt>
                <c:pt idx="2">
                  <c:v>8.3000000000000007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D-B6D9-4A1F-A81D-2A3473D2042E}"/>
            </c:ext>
          </c:extLst>
        </c:ser>
        <c:ser>
          <c:idx val="232"/>
          <c:order val="6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3000"/>
                </a:schemeClr>
              </a:solidFill>
              <a:ln w="9525">
                <a:solidFill>
                  <a:schemeClr val="accent4">
                    <a:tint val="4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abs'!$A$65:$C$65</c:f>
              <c:numCache>
                <c:formatCode>General</c:formatCode>
                <c:ptCount val="3"/>
                <c:pt idx="0">
                  <c:v>8.4</c:v>
                </c:pt>
                <c:pt idx="1">
                  <c:v>8.6999999999999993</c:v>
                </c:pt>
                <c:pt idx="2">
                  <c:v>8.4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E-B6D9-4A1F-A81D-2A3473D2042E}"/>
            </c:ext>
          </c:extLst>
        </c:ser>
        <c:ser>
          <c:idx val="233"/>
          <c:order val="6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3000"/>
                </a:schemeClr>
              </a:solidFill>
              <a:ln w="9525">
                <a:solidFill>
                  <a:schemeClr val="accent4">
                    <a:tint val="4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abs'!$A$66:$C$66</c:f>
              <c:numCache>
                <c:formatCode>General</c:formatCode>
                <c:ptCount val="3"/>
                <c:pt idx="0">
                  <c:v>8.5</c:v>
                </c:pt>
                <c:pt idx="1">
                  <c:v>8.8000000000000007</c:v>
                </c:pt>
                <c:pt idx="2">
                  <c:v>8.5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3F-B6D9-4A1F-A81D-2A3473D2042E}"/>
            </c:ext>
          </c:extLst>
        </c:ser>
        <c:ser>
          <c:idx val="234"/>
          <c:order val="6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2000"/>
                </a:schemeClr>
              </a:solidFill>
              <a:ln w="9525">
                <a:solidFill>
                  <a:schemeClr val="accent4">
                    <a:tint val="4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abs'!$A$67:$C$67</c:f>
              <c:numCache>
                <c:formatCode>General</c:formatCode>
                <c:ptCount val="3"/>
                <c:pt idx="0">
                  <c:v>8.6</c:v>
                </c:pt>
                <c:pt idx="1">
                  <c:v>8.9</c:v>
                </c:pt>
                <c:pt idx="2">
                  <c:v>8.6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0-B6D9-4A1F-A81D-2A3473D2042E}"/>
            </c:ext>
          </c:extLst>
        </c:ser>
        <c:ser>
          <c:idx val="235"/>
          <c:order val="6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1000"/>
                </a:schemeClr>
              </a:solidFill>
              <a:ln w="9525">
                <a:solidFill>
                  <a:schemeClr val="accent4">
                    <a:tint val="4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abs'!$A$68:$C$68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9</c:v>
                </c:pt>
                <c:pt idx="2">
                  <c:v>8.6999999999999993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1-B6D9-4A1F-A81D-2A3473D2042E}"/>
            </c:ext>
          </c:extLst>
        </c:ser>
        <c:ser>
          <c:idx val="236"/>
          <c:order val="6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1000"/>
                </a:schemeClr>
              </a:solidFill>
              <a:ln w="9525">
                <a:solidFill>
                  <a:schemeClr val="accent4">
                    <a:tint val="4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abs'!$A$69:$C$69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9.1</c:v>
                </c:pt>
                <c:pt idx="2">
                  <c:v>8.8000000000000007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2-B6D9-4A1F-A81D-2A3473D2042E}"/>
            </c:ext>
          </c:extLst>
        </c:ser>
        <c:ser>
          <c:idx val="237"/>
          <c:order val="6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0000"/>
                </a:schemeClr>
              </a:solidFill>
              <a:ln w="9525">
                <a:solidFill>
                  <a:schemeClr val="accent4">
                    <a:tint val="4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abs'!$A$70:$C$70</c:f>
              <c:numCache>
                <c:formatCode>General</c:formatCode>
                <c:ptCount val="3"/>
                <c:pt idx="0">
                  <c:v>8.9</c:v>
                </c:pt>
                <c:pt idx="1">
                  <c:v>9.1999999999999993</c:v>
                </c:pt>
                <c:pt idx="2">
                  <c:v>8.9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3-B6D9-4A1F-A81D-2A3473D2042E}"/>
            </c:ext>
          </c:extLst>
        </c:ser>
        <c:ser>
          <c:idx val="238"/>
          <c:order val="6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40000"/>
                </a:schemeClr>
              </a:solidFill>
              <a:ln w="9525">
                <a:solidFill>
                  <a:schemeClr val="accent4">
                    <a:tint val="4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abs'!$A$71:$C$71</c:f>
              <c:numCache>
                <c:formatCode>General</c:formatCode>
                <c:ptCount val="3"/>
                <c:pt idx="0">
                  <c:v>9</c:v>
                </c:pt>
                <c:pt idx="1">
                  <c:v>9.3000000000000007</c:v>
                </c:pt>
                <c:pt idx="2">
                  <c:v>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4-B6D9-4A1F-A81D-2A3473D2042E}"/>
            </c:ext>
          </c:extLst>
        </c:ser>
        <c:ser>
          <c:idx val="239"/>
          <c:order val="6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9000"/>
                </a:schemeClr>
              </a:solidFill>
              <a:ln w="9525">
                <a:solidFill>
                  <a:schemeClr val="accent4">
                    <a:tint val="3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abs'!$A$72:$C$72</c:f>
              <c:numCache>
                <c:formatCode>General</c:formatCode>
                <c:ptCount val="3"/>
                <c:pt idx="0">
                  <c:v>9.1</c:v>
                </c:pt>
                <c:pt idx="1">
                  <c:v>9.4</c:v>
                </c:pt>
                <c:pt idx="2">
                  <c:v>9.1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5-B6D9-4A1F-A81D-2A3473D2042E}"/>
            </c:ext>
          </c:extLst>
        </c:ser>
        <c:ser>
          <c:idx val="240"/>
          <c:order val="7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9000"/>
                </a:schemeClr>
              </a:solidFill>
              <a:ln w="9525">
                <a:solidFill>
                  <a:schemeClr val="accent4">
                    <a:tint val="3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abs'!$A$73:$C$73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9.5</c:v>
                </c:pt>
                <c:pt idx="2">
                  <c:v>9.1999999999999993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6-B6D9-4A1F-A81D-2A3473D2042E}"/>
            </c:ext>
          </c:extLst>
        </c:ser>
        <c:ser>
          <c:idx val="241"/>
          <c:order val="7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8000"/>
                </a:schemeClr>
              </a:solidFill>
              <a:ln w="9525">
                <a:solidFill>
                  <a:schemeClr val="accent4">
                    <a:tint val="3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abs'!$A$74:$C$74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9.6</c:v>
                </c:pt>
                <c:pt idx="2">
                  <c:v>9.3000000000000007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7-B6D9-4A1F-A81D-2A3473D2042E}"/>
            </c:ext>
          </c:extLst>
        </c:ser>
        <c:ser>
          <c:idx val="242"/>
          <c:order val="7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8000"/>
                </a:schemeClr>
              </a:solidFill>
              <a:ln w="9525">
                <a:solidFill>
                  <a:schemeClr val="accent4">
                    <a:tint val="3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abs'!$A$75:$C$75</c:f>
              <c:numCache>
                <c:formatCode>General</c:formatCode>
                <c:ptCount val="3"/>
                <c:pt idx="0">
                  <c:v>9.4</c:v>
                </c:pt>
                <c:pt idx="1">
                  <c:v>9.6999999999999993</c:v>
                </c:pt>
                <c:pt idx="2">
                  <c:v>9.4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8-B6D9-4A1F-A81D-2A3473D2042E}"/>
            </c:ext>
          </c:extLst>
        </c:ser>
        <c:ser>
          <c:idx val="243"/>
          <c:order val="7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7000"/>
                </a:schemeClr>
              </a:solidFill>
              <a:ln w="9525">
                <a:solidFill>
                  <a:schemeClr val="accent4">
                    <a:tint val="3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abs'!$A$76:$C$76</c:f>
              <c:numCache>
                <c:formatCode>General</c:formatCode>
                <c:ptCount val="3"/>
                <c:pt idx="0">
                  <c:v>9.5</c:v>
                </c:pt>
                <c:pt idx="1">
                  <c:v>9.8000000000000007</c:v>
                </c:pt>
                <c:pt idx="2">
                  <c:v>9.5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9-B6D9-4A1F-A81D-2A3473D2042E}"/>
            </c:ext>
          </c:extLst>
        </c:ser>
        <c:ser>
          <c:idx val="244"/>
          <c:order val="7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7000"/>
                </a:schemeClr>
              </a:solidFill>
              <a:ln w="9525">
                <a:solidFill>
                  <a:schemeClr val="accent4">
                    <a:tint val="3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abs'!$A$77:$C$77</c:f>
              <c:numCache>
                <c:formatCode>General</c:formatCode>
                <c:ptCount val="3"/>
                <c:pt idx="0">
                  <c:v>9.6</c:v>
                </c:pt>
                <c:pt idx="1">
                  <c:v>9.9</c:v>
                </c:pt>
                <c:pt idx="2">
                  <c:v>9.6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A-B6D9-4A1F-A81D-2A3473D2042E}"/>
            </c:ext>
          </c:extLst>
        </c:ser>
        <c:ser>
          <c:idx val="245"/>
          <c:order val="7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6000"/>
                </a:schemeClr>
              </a:solidFill>
              <a:ln w="9525">
                <a:solidFill>
                  <a:schemeClr val="accent4">
                    <a:tint val="3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abs'!$A$78:$C$78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10</c:v>
                </c:pt>
                <c:pt idx="2">
                  <c:v>9.6999999999999993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B-B6D9-4A1F-A81D-2A3473D2042E}"/>
            </c:ext>
          </c:extLst>
        </c:ser>
        <c:ser>
          <c:idx val="246"/>
          <c:order val="7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5000"/>
                </a:schemeClr>
              </a:solidFill>
              <a:ln w="9525">
                <a:solidFill>
                  <a:schemeClr val="accent4">
                    <a:tint val="3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abs'!$A$79:$C$79</c:f>
              <c:numCache>
                <c:formatCode>General</c:formatCode>
                <c:ptCount val="3"/>
                <c:pt idx="0">
                  <c:v>9.8000000000000007</c:v>
                </c:pt>
                <c:pt idx="1">
                  <c:v>10.1</c:v>
                </c:pt>
                <c:pt idx="2">
                  <c:v>9.8000000000000007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C-B6D9-4A1F-A81D-2A3473D2042E}"/>
            </c:ext>
          </c:extLst>
        </c:ser>
        <c:ser>
          <c:idx val="247"/>
          <c:order val="7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5000"/>
                </a:schemeClr>
              </a:solidFill>
              <a:ln w="9525">
                <a:solidFill>
                  <a:schemeClr val="accent4">
                    <a:tint val="3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abs'!$A$80:$C$80</c:f>
              <c:numCache>
                <c:formatCode>General</c:formatCode>
                <c:ptCount val="3"/>
                <c:pt idx="0">
                  <c:v>9.9</c:v>
                </c:pt>
                <c:pt idx="1">
                  <c:v>10.199999999999999</c:v>
                </c:pt>
                <c:pt idx="2">
                  <c:v>9.9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D-B6D9-4A1F-A81D-2A3473D2042E}"/>
            </c:ext>
          </c:extLst>
        </c:ser>
        <c:ser>
          <c:idx val="248"/>
          <c:order val="7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4000"/>
                </a:schemeClr>
              </a:solidFill>
              <a:ln w="9525">
                <a:solidFill>
                  <a:schemeClr val="accent4">
                    <a:tint val="3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abs'!$A$81:$C$81</c:f>
              <c:numCache>
                <c:formatCode>General</c:formatCode>
                <c:ptCount val="3"/>
                <c:pt idx="0">
                  <c:v>10</c:v>
                </c:pt>
                <c:pt idx="1">
                  <c:v>10.3</c:v>
                </c:pt>
                <c:pt idx="2">
                  <c:v>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E-B6D9-4A1F-A81D-2A3473D2042E}"/>
            </c:ext>
          </c:extLst>
        </c:ser>
        <c:ser>
          <c:idx val="249"/>
          <c:order val="7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4000"/>
                </a:schemeClr>
              </a:solidFill>
              <a:ln w="9525">
                <a:solidFill>
                  <a:schemeClr val="accent4">
                    <a:tint val="3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abs'!$A$82:$C$82</c:f>
              <c:numCache>
                <c:formatCode>General</c:formatCode>
                <c:ptCount val="3"/>
                <c:pt idx="0">
                  <c:v>10.1</c:v>
                </c:pt>
                <c:pt idx="1">
                  <c:v>10.4</c:v>
                </c:pt>
                <c:pt idx="2">
                  <c:v>10.1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4F-B6D9-4A1F-A81D-2A3473D2042E}"/>
            </c:ext>
          </c:extLst>
        </c:ser>
        <c:ser>
          <c:idx val="250"/>
          <c:order val="8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3000"/>
                </a:schemeClr>
              </a:solidFill>
              <a:ln w="9525">
                <a:solidFill>
                  <a:schemeClr val="accent4">
                    <a:tint val="3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abs'!$A$83:$C$83</c:f>
              <c:numCache>
                <c:formatCode>General</c:formatCode>
                <c:ptCount val="3"/>
                <c:pt idx="0">
                  <c:v>10.199999999999999</c:v>
                </c:pt>
                <c:pt idx="1">
                  <c:v>10.5</c:v>
                </c:pt>
                <c:pt idx="2">
                  <c:v>10.199999999999999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0-B6D9-4A1F-A81D-2A3473D2042E}"/>
            </c:ext>
          </c:extLst>
        </c:ser>
        <c:ser>
          <c:idx val="251"/>
          <c:order val="8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3000"/>
                </a:schemeClr>
              </a:solidFill>
              <a:ln w="9525">
                <a:solidFill>
                  <a:schemeClr val="accent4">
                    <a:tint val="3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abs'!$A$84:$C$84</c:f>
              <c:numCache>
                <c:formatCode>General</c:formatCode>
                <c:ptCount val="3"/>
                <c:pt idx="0">
                  <c:v>10.3</c:v>
                </c:pt>
                <c:pt idx="1">
                  <c:v>10.6</c:v>
                </c:pt>
                <c:pt idx="2">
                  <c:v>10.3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1-B6D9-4A1F-A81D-2A3473D2042E}"/>
            </c:ext>
          </c:extLst>
        </c:ser>
        <c:ser>
          <c:idx val="252"/>
          <c:order val="8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2000"/>
                </a:schemeClr>
              </a:solidFill>
              <a:ln w="9525">
                <a:solidFill>
                  <a:schemeClr val="accent4">
                    <a:tint val="3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abs'!$A$85:$C$85</c:f>
              <c:numCache>
                <c:formatCode>General</c:formatCode>
                <c:ptCount val="3"/>
                <c:pt idx="0">
                  <c:v>10.4</c:v>
                </c:pt>
                <c:pt idx="1">
                  <c:v>10.7</c:v>
                </c:pt>
                <c:pt idx="2">
                  <c:v>10.4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2-B6D9-4A1F-A81D-2A3473D2042E}"/>
            </c:ext>
          </c:extLst>
        </c:ser>
        <c:ser>
          <c:idx val="253"/>
          <c:order val="8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2000"/>
                </a:schemeClr>
              </a:solidFill>
              <a:ln w="9525">
                <a:solidFill>
                  <a:schemeClr val="accent4">
                    <a:tint val="3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abs'!$A$86:$C$86</c:f>
              <c:numCache>
                <c:formatCode>General</c:formatCode>
                <c:ptCount val="3"/>
                <c:pt idx="0">
                  <c:v>10.5</c:v>
                </c:pt>
                <c:pt idx="1">
                  <c:v>10.8</c:v>
                </c:pt>
                <c:pt idx="2">
                  <c:v>10.5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3-B6D9-4A1F-A81D-2A3473D2042E}"/>
            </c:ext>
          </c:extLst>
        </c:ser>
        <c:ser>
          <c:idx val="254"/>
          <c:order val="8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31000"/>
                </a:schemeClr>
              </a:solidFill>
              <a:ln w="9525">
                <a:solidFill>
                  <a:schemeClr val="accent4">
                    <a:tint val="3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abs'!$A$87:$C$87</c:f>
              <c:numCache>
                <c:formatCode>General</c:formatCode>
                <c:ptCount val="3"/>
                <c:pt idx="0">
                  <c:v>10.6</c:v>
                </c:pt>
                <c:pt idx="1">
                  <c:v>10.9</c:v>
                </c:pt>
                <c:pt idx="2">
                  <c:v>10.6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4-B6D9-4A1F-A81D-2A3473D2042E}"/>
            </c:ext>
          </c:extLst>
        </c:ser>
        <c:ser>
          <c:idx val="0"/>
          <c:order val="8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0000"/>
                </a:schemeClr>
              </a:solidFill>
              <a:ln w="9525">
                <a:solidFill>
                  <a:schemeClr val="accent4">
                    <a:shade val="3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abs'!$A$88:$C$88</c:f>
              <c:numCache>
                <c:formatCode>General</c:formatCode>
                <c:ptCount val="3"/>
                <c:pt idx="0">
                  <c:v>10.7</c:v>
                </c:pt>
                <c:pt idx="1">
                  <c:v>11</c:v>
                </c:pt>
                <c:pt idx="2">
                  <c:v>10.7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5-B6D9-4A1F-A81D-2A3473D2042E}"/>
            </c:ext>
          </c:extLst>
        </c:ser>
        <c:ser>
          <c:idx val="1"/>
          <c:order val="8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1000"/>
                </a:schemeClr>
              </a:solidFill>
              <a:ln w="9525">
                <a:solidFill>
                  <a:schemeClr val="accent4">
                    <a:shade val="3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abs'!$A$89:$C$89</c:f>
              <c:numCache>
                <c:formatCode>General</c:formatCode>
                <c:ptCount val="3"/>
                <c:pt idx="0">
                  <c:v>10.8</c:v>
                </c:pt>
                <c:pt idx="1">
                  <c:v>11.1</c:v>
                </c:pt>
                <c:pt idx="2">
                  <c:v>10.8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6-B6D9-4A1F-A81D-2A3473D2042E}"/>
            </c:ext>
          </c:extLst>
        </c:ser>
        <c:ser>
          <c:idx val="2"/>
          <c:order val="8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1000"/>
                </a:schemeClr>
              </a:solidFill>
              <a:ln w="9525">
                <a:solidFill>
                  <a:schemeClr val="accent4">
                    <a:shade val="3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abs'!$A$90:$C$90</c:f>
              <c:numCache>
                <c:formatCode>General</c:formatCode>
                <c:ptCount val="3"/>
                <c:pt idx="0">
                  <c:v>10.9</c:v>
                </c:pt>
                <c:pt idx="1">
                  <c:v>11.2</c:v>
                </c:pt>
                <c:pt idx="2">
                  <c:v>10.9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7-B6D9-4A1F-A81D-2A3473D2042E}"/>
            </c:ext>
          </c:extLst>
        </c:ser>
        <c:ser>
          <c:idx val="3"/>
          <c:order val="8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2000"/>
                </a:schemeClr>
              </a:solidFill>
              <a:ln w="9525">
                <a:solidFill>
                  <a:schemeClr val="accent4">
                    <a:shade val="3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abs'!$A$91:$C$91</c:f>
              <c:numCache>
                <c:formatCode>General</c:formatCode>
                <c:ptCount val="3"/>
                <c:pt idx="0">
                  <c:v>11</c:v>
                </c:pt>
                <c:pt idx="1">
                  <c:v>11.3</c:v>
                </c:pt>
                <c:pt idx="2">
                  <c:v>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8-B6D9-4A1F-A81D-2A3473D2042E}"/>
            </c:ext>
          </c:extLst>
        </c:ser>
        <c:ser>
          <c:idx val="4"/>
          <c:order val="8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2000"/>
                </a:schemeClr>
              </a:solidFill>
              <a:ln w="9525">
                <a:solidFill>
                  <a:schemeClr val="accent4">
                    <a:shade val="3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abs'!$A$92:$C$92</c:f>
              <c:numCache>
                <c:formatCode>General</c:formatCode>
                <c:ptCount val="3"/>
                <c:pt idx="0">
                  <c:v>11.1</c:v>
                </c:pt>
                <c:pt idx="1">
                  <c:v>11.4</c:v>
                </c:pt>
                <c:pt idx="2">
                  <c:v>11.1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9-B6D9-4A1F-A81D-2A3473D2042E}"/>
            </c:ext>
          </c:extLst>
        </c:ser>
        <c:ser>
          <c:idx val="5"/>
          <c:order val="9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3000"/>
                </a:schemeClr>
              </a:solidFill>
              <a:ln w="9525">
                <a:solidFill>
                  <a:schemeClr val="accent4">
                    <a:shade val="3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abs'!$A$93:$C$93</c:f>
              <c:numCache>
                <c:formatCode>General</c:formatCode>
                <c:ptCount val="3"/>
                <c:pt idx="0">
                  <c:v>11.2</c:v>
                </c:pt>
                <c:pt idx="1">
                  <c:v>11.6</c:v>
                </c:pt>
                <c:pt idx="2">
                  <c:v>11.2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A-B6D9-4A1F-A81D-2A3473D2042E}"/>
            </c:ext>
          </c:extLst>
        </c:ser>
        <c:ser>
          <c:idx val="6"/>
          <c:order val="9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3000"/>
                </a:schemeClr>
              </a:solidFill>
              <a:ln w="9525">
                <a:solidFill>
                  <a:schemeClr val="accent4">
                    <a:shade val="3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abs'!$A$94:$C$94</c:f>
              <c:numCache>
                <c:formatCode>General</c:formatCode>
                <c:ptCount val="3"/>
                <c:pt idx="0">
                  <c:v>11.3</c:v>
                </c:pt>
                <c:pt idx="1">
                  <c:v>11.7</c:v>
                </c:pt>
                <c:pt idx="2">
                  <c:v>11.3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B-B6D9-4A1F-A81D-2A3473D2042E}"/>
            </c:ext>
          </c:extLst>
        </c:ser>
        <c:ser>
          <c:idx val="7"/>
          <c:order val="9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4000"/>
                </a:schemeClr>
              </a:solidFill>
              <a:ln w="9525">
                <a:solidFill>
                  <a:schemeClr val="accent4">
                    <a:shade val="3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abs'!$A$95:$C$95</c:f>
              <c:numCache>
                <c:formatCode>General</c:formatCode>
                <c:ptCount val="3"/>
                <c:pt idx="0">
                  <c:v>11.4</c:v>
                </c:pt>
                <c:pt idx="1">
                  <c:v>11.8</c:v>
                </c:pt>
                <c:pt idx="2">
                  <c:v>11.4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C-B6D9-4A1F-A81D-2A3473D2042E}"/>
            </c:ext>
          </c:extLst>
        </c:ser>
        <c:ser>
          <c:idx val="8"/>
          <c:order val="9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4000"/>
                </a:schemeClr>
              </a:solidFill>
              <a:ln w="9525">
                <a:solidFill>
                  <a:schemeClr val="accent4">
                    <a:shade val="3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abs'!$A$96:$C$96</c:f>
              <c:numCache>
                <c:formatCode>General</c:formatCode>
                <c:ptCount val="3"/>
                <c:pt idx="0">
                  <c:v>11.5</c:v>
                </c:pt>
                <c:pt idx="1">
                  <c:v>11.9</c:v>
                </c:pt>
                <c:pt idx="2">
                  <c:v>11.5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D-B6D9-4A1F-A81D-2A3473D2042E}"/>
            </c:ext>
          </c:extLst>
        </c:ser>
        <c:ser>
          <c:idx val="9"/>
          <c:order val="9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5000"/>
                </a:schemeClr>
              </a:solidFill>
              <a:ln w="9525">
                <a:solidFill>
                  <a:schemeClr val="accent4">
                    <a:shade val="3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abs'!$A$97:$C$97</c:f>
              <c:numCache>
                <c:formatCode>General</c:formatCode>
                <c:ptCount val="3"/>
                <c:pt idx="0">
                  <c:v>11.6</c:v>
                </c:pt>
                <c:pt idx="1">
                  <c:v>12</c:v>
                </c:pt>
                <c:pt idx="2">
                  <c:v>11.6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E-B6D9-4A1F-A81D-2A3473D2042E}"/>
            </c:ext>
          </c:extLst>
        </c:ser>
        <c:ser>
          <c:idx val="10"/>
          <c:order val="9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6000"/>
                </a:schemeClr>
              </a:solidFill>
              <a:ln w="9525">
                <a:solidFill>
                  <a:schemeClr val="accent4">
                    <a:shade val="3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abs'!$A$98:$C$98</c:f>
              <c:numCache>
                <c:formatCode>General</c:formatCode>
                <c:ptCount val="3"/>
                <c:pt idx="0">
                  <c:v>11.7</c:v>
                </c:pt>
                <c:pt idx="1">
                  <c:v>12.2</c:v>
                </c:pt>
                <c:pt idx="2">
                  <c:v>11.7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5F-B6D9-4A1F-A81D-2A3473D2042E}"/>
            </c:ext>
          </c:extLst>
        </c:ser>
        <c:ser>
          <c:idx val="11"/>
          <c:order val="9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6000"/>
                </a:schemeClr>
              </a:solidFill>
              <a:ln w="9525">
                <a:solidFill>
                  <a:schemeClr val="accent4">
                    <a:shade val="3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abs'!$A$99:$C$99</c:f>
              <c:numCache>
                <c:formatCode>General</c:formatCode>
                <c:ptCount val="3"/>
                <c:pt idx="0">
                  <c:v>11.8</c:v>
                </c:pt>
                <c:pt idx="1">
                  <c:v>12.3</c:v>
                </c:pt>
                <c:pt idx="2">
                  <c:v>11.8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0-B6D9-4A1F-A81D-2A3473D2042E}"/>
            </c:ext>
          </c:extLst>
        </c:ser>
        <c:ser>
          <c:idx val="12"/>
          <c:order val="9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7000"/>
                </a:schemeClr>
              </a:solidFill>
              <a:ln w="9525">
                <a:solidFill>
                  <a:schemeClr val="accent4">
                    <a:shade val="3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abs'!$A$100:$C$100</c:f>
              <c:numCache>
                <c:formatCode>General</c:formatCode>
                <c:ptCount val="3"/>
                <c:pt idx="0">
                  <c:v>11.9</c:v>
                </c:pt>
                <c:pt idx="1">
                  <c:v>12.5</c:v>
                </c:pt>
                <c:pt idx="2">
                  <c:v>11.9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1-B6D9-4A1F-A81D-2A3473D2042E}"/>
            </c:ext>
          </c:extLst>
        </c:ser>
        <c:ser>
          <c:idx val="13"/>
          <c:order val="9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7000"/>
                </a:schemeClr>
              </a:solidFill>
              <a:ln w="9525">
                <a:solidFill>
                  <a:schemeClr val="accent4">
                    <a:shade val="3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abs'!$A$101:$C$101</c:f>
              <c:numCache>
                <c:formatCode>General</c:formatCode>
                <c:ptCount val="3"/>
                <c:pt idx="0">
                  <c:v>12</c:v>
                </c:pt>
                <c:pt idx="1">
                  <c:v>12.6</c:v>
                </c:pt>
                <c:pt idx="2">
                  <c:v>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2-B6D9-4A1F-A81D-2A3473D2042E}"/>
            </c:ext>
          </c:extLst>
        </c:ser>
        <c:ser>
          <c:idx val="14"/>
          <c:order val="9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8000"/>
                </a:schemeClr>
              </a:solidFill>
              <a:ln w="9525">
                <a:solidFill>
                  <a:schemeClr val="accent4">
                    <a:shade val="3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abs'!$A$102:$C$102</c:f>
              <c:numCache>
                <c:formatCode>General</c:formatCode>
                <c:ptCount val="3"/>
                <c:pt idx="0">
                  <c:v>12.1</c:v>
                </c:pt>
                <c:pt idx="1">
                  <c:v>12.7</c:v>
                </c:pt>
                <c:pt idx="2">
                  <c:v>12.1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3-B6D9-4A1F-A81D-2A3473D2042E}"/>
            </c:ext>
          </c:extLst>
        </c:ser>
        <c:ser>
          <c:idx val="15"/>
          <c:order val="10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8000"/>
                </a:schemeClr>
              </a:solidFill>
              <a:ln w="9525">
                <a:solidFill>
                  <a:schemeClr val="accent4">
                    <a:shade val="3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abs'!$A$103:$C$103</c:f>
              <c:numCache>
                <c:formatCode>General</c:formatCode>
                <c:ptCount val="3"/>
                <c:pt idx="0">
                  <c:v>12.2</c:v>
                </c:pt>
                <c:pt idx="1">
                  <c:v>12.8</c:v>
                </c:pt>
                <c:pt idx="2">
                  <c:v>12.2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4-B6D9-4A1F-A81D-2A3473D2042E}"/>
            </c:ext>
          </c:extLst>
        </c:ser>
        <c:ser>
          <c:idx val="16"/>
          <c:order val="10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9000"/>
                </a:schemeClr>
              </a:solidFill>
              <a:ln w="9525">
                <a:solidFill>
                  <a:schemeClr val="accent4">
                    <a:shade val="3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abs'!$A$104:$C$104</c:f>
              <c:numCache>
                <c:formatCode>General</c:formatCode>
                <c:ptCount val="3"/>
                <c:pt idx="0">
                  <c:v>12.3</c:v>
                </c:pt>
                <c:pt idx="1">
                  <c:v>12.9</c:v>
                </c:pt>
                <c:pt idx="2">
                  <c:v>12.3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5-B6D9-4A1F-A81D-2A3473D2042E}"/>
            </c:ext>
          </c:extLst>
        </c:ser>
        <c:ser>
          <c:idx val="17"/>
          <c:order val="10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39000"/>
                </a:schemeClr>
              </a:solidFill>
              <a:ln w="9525">
                <a:solidFill>
                  <a:schemeClr val="accent4">
                    <a:shade val="3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abs'!$A$105:$C$105</c:f>
              <c:numCache>
                <c:formatCode>General</c:formatCode>
                <c:ptCount val="3"/>
                <c:pt idx="0">
                  <c:v>12.4</c:v>
                </c:pt>
                <c:pt idx="1">
                  <c:v>13</c:v>
                </c:pt>
                <c:pt idx="2">
                  <c:v>12.4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6-B6D9-4A1F-A81D-2A3473D2042E}"/>
            </c:ext>
          </c:extLst>
        </c:ser>
        <c:ser>
          <c:idx val="18"/>
          <c:order val="10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0000"/>
                </a:schemeClr>
              </a:solidFill>
              <a:ln w="9525">
                <a:solidFill>
                  <a:schemeClr val="accent4">
                    <a:shade val="4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abs'!$A$106:$C$106</c:f>
              <c:numCache>
                <c:formatCode>General</c:formatCode>
                <c:ptCount val="3"/>
                <c:pt idx="0">
                  <c:v>12.5</c:v>
                </c:pt>
                <c:pt idx="1">
                  <c:v>13.1</c:v>
                </c:pt>
                <c:pt idx="2">
                  <c:v>12.5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7-B6D9-4A1F-A81D-2A3473D2042E}"/>
            </c:ext>
          </c:extLst>
        </c:ser>
        <c:ser>
          <c:idx val="19"/>
          <c:order val="10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0000"/>
                </a:schemeClr>
              </a:solidFill>
              <a:ln w="9525">
                <a:solidFill>
                  <a:schemeClr val="accent4">
                    <a:shade val="4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abs'!$A$107:$C$107</c:f>
              <c:numCache>
                <c:formatCode>General</c:formatCode>
                <c:ptCount val="3"/>
                <c:pt idx="0">
                  <c:v>12.6</c:v>
                </c:pt>
                <c:pt idx="1">
                  <c:v>13.2</c:v>
                </c:pt>
                <c:pt idx="2">
                  <c:v>12.6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8-B6D9-4A1F-A81D-2A3473D2042E}"/>
            </c:ext>
          </c:extLst>
        </c:ser>
        <c:ser>
          <c:idx val="20"/>
          <c:order val="10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1000"/>
                </a:schemeClr>
              </a:solidFill>
              <a:ln w="9525">
                <a:solidFill>
                  <a:schemeClr val="accent4">
                    <a:shade val="4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abs'!$A$108:$C$108</c:f>
              <c:numCache>
                <c:formatCode>General</c:formatCode>
                <c:ptCount val="3"/>
                <c:pt idx="0">
                  <c:v>12.7</c:v>
                </c:pt>
                <c:pt idx="1">
                  <c:v>13.3</c:v>
                </c:pt>
                <c:pt idx="2">
                  <c:v>12.7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9-B6D9-4A1F-A81D-2A3473D2042E}"/>
            </c:ext>
          </c:extLst>
        </c:ser>
        <c:ser>
          <c:idx val="21"/>
          <c:order val="10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2000"/>
                </a:schemeClr>
              </a:solidFill>
              <a:ln w="9525">
                <a:solidFill>
                  <a:schemeClr val="accent4">
                    <a:shade val="4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abs'!$A$109:$C$109</c:f>
              <c:numCache>
                <c:formatCode>General</c:formatCode>
                <c:ptCount val="3"/>
                <c:pt idx="0">
                  <c:v>12.8</c:v>
                </c:pt>
                <c:pt idx="1">
                  <c:v>13.4</c:v>
                </c:pt>
                <c:pt idx="2">
                  <c:v>12.8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A-B6D9-4A1F-A81D-2A3473D2042E}"/>
            </c:ext>
          </c:extLst>
        </c:ser>
        <c:ser>
          <c:idx val="22"/>
          <c:order val="10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2000"/>
                </a:schemeClr>
              </a:solidFill>
              <a:ln w="9525">
                <a:solidFill>
                  <a:schemeClr val="accent4">
                    <a:shade val="4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abs'!$A$110:$C$110</c:f>
              <c:numCache>
                <c:formatCode>General</c:formatCode>
                <c:ptCount val="3"/>
                <c:pt idx="0">
                  <c:v>12.9</c:v>
                </c:pt>
                <c:pt idx="1">
                  <c:v>13.5</c:v>
                </c:pt>
                <c:pt idx="2">
                  <c:v>12.9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B-B6D9-4A1F-A81D-2A3473D2042E}"/>
            </c:ext>
          </c:extLst>
        </c:ser>
        <c:ser>
          <c:idx val="23"/>
          <c:order val="10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3000"/>
                </a:schemeClr>
              </a:solidFill>
              <a:ln w="9525">
                <a:solidFill>
                  <a:schemeClr val="accent4">
                    <a:shade val="4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abs'!$A$111:$C$111</c:f>
              <c:numCache>
                <c:formatCode>General</c:formatCode>
                <c:ptCount val="3"/>
                <c:pt idx="0">
                  <c:v>13</c:v>
                </c:pt>
                <c:pt idx="1">
                  <c:v>13.6</c:v>
                </c:pt>
                <c:pt idx="2">
                  <c:v>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C-B6D9-4A1F-A81D-2A3473D2042E}"/>
            </c:ext>
          </c:extLst>
        </c:ser>
        <c:ser>
          <c:idx val="24"/>
          <c:order val="10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3000"/>
                </a:schemeClr>
              </a:solidFill>
              <a:ln w="9525">
                <a:solidFill>
                  <a:schemeClr val="accent4">
                    <a:shade val="4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abs'!$A$112:$C$112</c:f>
              <c:numCache>
                <c:formatCode>General</c:formatCode>
                <c:ptCount val="3"/>
                <c:pt idx="0">
                  <c:v>13.1</c:v>
                </c:pt>
                <c:pt idx="1">
                  <c:v>13.7</c:v>
                </c:pt>
                <c:pt idx="2">
                  <c:v>13.1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D-B6D9-4A1F-A81D-2A3473D2042E}"/>
            </c:ext>
          </c:extLst>
        </c:ser>
        <c:ser>
          <c:idx val="25"/>
          <c:order val="11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4000"/>
                </a:schemeClr>
              </a:solidFill>
              <a:ln w="9525">
                <a:solidFill>
                  <a:schemeClr val="accent4">
                    <a:shade val="4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abs'!$A$113:$C$113</c:f>
              <c:numCache>
                <c:formatCode>General</c:formatCode>
                <c:ptCount val="3"/>
                <c:pt idx="0">
                  <c:v>13.2</c:v>
                </c:pt>
                <c:pt idx="1">
                  <c:v>13.8</c:v>
                </c:pt>
                <c:pt idx="2">
                  <c:v>13.2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E-B6D9-4A1F-A81D-2A3473D2042E}"/>
            </c:ext>
          </c:extLst>
        </c:ser>
        <c:ser>
          <c:idx val="26"/>
          <c:order val="11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4000"/>
                </a:schemeClr>
              </a:solidFill>
              <a:ln w="9525">
                <a:solidFill>
                  <a:schemeClr val="accent4">
                    <a:shade val="4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abs'!$A$114:$C$114</c:f>
              <c:numCache>
                <c:formatCode>General</c:formatCode>
                <c:ptCount val="3"/>
                <c:pt idx="0">
                  <c:v>13.3</c:v>
                </c:pt>
                <c:pt idx="1">
                  <c:v>13.9</c:v>
                </c:pt>
                <c:pt idx="2">
                  <c:v>13.3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6F-B6D9-4A1F-A81D-2A3473D2042E}"/>
            </c:ext>
          </c:extLst>
        </c:ser>
        <c:ser>
          <c:idx val="27"/>
          <c:order val="11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5000"/>
                </a:schemeClr>
              </a:solidFill>
              <a:ln w="9525">
                <a:solidFill>
                  <a:schemeClr val="accent4">
                    <a:shade val="4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abs'!$A$115:$C$115</c:f>
              <c:numCache>
                <c:formatCode>General</c:formatCode>
                <c:ptCount val="3"/>
                <c:pt idx="0">
                  <c:v>13.4</c:v>
                </c:pt>
                <c:pt idx="1">
                  <c:v>14</c:v>
                </c:pt>
                <c:pt idx="2">
                  <c:v>13.4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0-B6D9-4A1F-A81D-2A3473D2042E}"/>
            </c:ext>
          </c:extLst>
        </c:ser>
        <c:ser>
          <c:idx val="28"/>
          <c:order val="11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5000"/>
                </a:schemeClr>
              </a:solidFill>
              <a:ln w="9525">
                <a:solidFill>
                  <a:schemeClr val="accent4">
                    <a:shade val="4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abs'!$A$116:$C$116</c:f>
              <c:numCache>
                <c:formatCode>General</c:formatCode>
                <c:ptCount val="3"/>
                <c:pt idx="0">
                  <c:v>13.5</c:v>
                </c:pt>
                <c:pt idx="1">
                  <c:v>14.1</c:v>
                </c:pt>
                <c:pt idx="2">
                  <c:v>13.5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1-B6D9-4A1F-A81D-2A3473D2042E}"/>
            </c:ext>
          </c:extLst>
        </c:ser>
        <c:ser>
          <c:idx val="29"/>
          <c:order val="11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6000"/>
                </a:schemeClr>
              </a:solidFill>
              <a:ln w="9525">
                <a:solidFill>
                  <a:schemeClr val="accent4">
                    <a:shade val="4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abs'!$A$117:$C$117</c:f>
              <c:numCache>
                <c:formatCode>General</c:formatCode>
                <c:ptCount val="3"/>
                <c:pt idx="0">
                  <c:v>13.6</c:v>
                </c:pt>
                <c:pt idx="1">
                  <c:v>14.2</c:v>
                </c:pt>
                <c:pt idx="2">
                  <c:v>13.6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2-B6D9-4A1F-A81D-2A3473D2042E}"/>
            </c:ext>
          </c:extLst>
        </c:ser>
        <c:ser>
          <c:idx val="30"/>
          <c:order val="11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6000"/>
                </a:schemeClr>
              </a:solidFill>
              <a:ln w="9525">
                <a:solidFill>
                  <a:schemeClr val="accent4">
                    <a:shade val="4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abs'!$A$118:$C$118</c:f>
              <c:numCache>
                <c:formatCode>General</c:formatCode>
                <c:ptCount val="3"/>
                <c:pt idx="0">
                  <c:v>13.7</c:v>
                </c:pt>
                <c:pt idx="1">
                  <c:v>14.3</c:v>
                </c:pt>
                <c:pt idx="2">
                  <c:v>13.7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3-B6D9-4A1F-A81D-2A3473D2042E}"/>
            </c:ext>
          </c:extLst>
        </c:ser>
        <c:ser>
          <c:idx val="31"/>
          <c:order val="11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7000"/>
                </a:schemeClr>
              </a:solidFill>
              <a:ln w="9525">
                <a:solidFill>
                  <a:schemeClr val="accent4">
                    <a:shade val="4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abs'!$A$119:$C$119</c:f>
              <c:numCache>
                <c:formatCode>General</c:formatCode>
                <c:ptCount val="3"/>
                <c:pt idx="0">
                  <c:v>13.8</c:v>
                </c:pt>
                <c:pt idx="1">
                  <c:v>14.4</c:v>
                </c:pt>
                <c:pt idx="2">
                  <c:v>13.8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4-B6D9-4A1F-A81D-2A3473D2042E}"/>
            </c:ext>
          </c:extLst>
        </c:ser>
        <c:ser>
          <c:idx val="32"/>
          <c:order val="11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8000"/>
                </a:schemeClr>
              </a:solidFill>
              <a:ln w="9525">
                <a:solidFill>
                  <a:schemeClr val="accent4">
                    <a:shade val="4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abs'!$A$120:$C$120</c:f>
              <c:numCache>
                <c:formatCode>General</c:formatCode>
                <c:ptCount val="3"/>
                <c:pt idx="0">
                  <c:v>13.9</c:v>
                </c:pt>
                <c:pt idx="1">
                  <c:v>14.5</c:v>
                </c:pt>
                <c:pt idx="2">
                  <c:v>13.9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5-B6D9-4A1F-A81D-2A3473D2042E}"/>
            </c:ext>
          </c:extLst>
        </c:ser>
        <c:ser>
          <c:idx val="33"/>
          <c:order val="11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8000"/>
                </a:schemeClr>
              </a:solidFill>
              <a:ln w="9525">
                <a:solidFill>
                  <a:schemeClr val="accent4">
                    <a:shade val="4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abs'!$A$121:$C$121</c:f>
              <c:numCache>
                <c:formatCode>General</c:formatCode>
                <c:ptCount val="3"/>
                <c:pt idx="0">
                  <c:v>14</c:v>
                </c:pt>
                <c:pt idx="1">
                  <c:v>14.6</c:v>
                </c:pt>
                <c:pt idx="2">
                  <c:v>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6-B6D9-4A1F-A81D-2A3473D2042E}"/>
            </c:ext>
          </c:extLst>
        </c:ser>
        <c:ser>
          <c:idx val="34"/>
          <c:order val="11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9000"/>
                </a:schemeClr>
              </a:solidFill>
              <a:ln w="9525">
                <a:solidFill>
                  <a:schemeClr val="accent4">
                    <a:shade val="4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abs'!$A$122:$C$122</c:f>
              <c:numCache>
                <c:formatCode>General</c:formatCode>
                <c:ptCount val="3"/>
                <c:pt idx="0">
                  <c:v>14.1</c:v>
                </c:pt>
                <c:pt idx="1">
                  <c:v>14.7</c:v>
                </c:pt>
                <c:pt idx="2">
                  <c:v>14.1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7-B6D9-4A1F-A81D-2A3473D2042E}"/>
            </c:ext>
          </c:extLst>
        </c:ser>
        <c:ser>
          <c:idx val="35"/>
          <c:order val="12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49000"/>
                </a:schemeClr>
              </a:solidFill>
              <a:ln w="9525">
                <a:solidFill>
                  <a:schemeClr val="accent4">
                    <a:shade val="4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abs'!$A$123:$C$123</c:f>
              <c:numCache>
                <c:formatCode>General</c:formatCode>
                <c:ptCount val="3"/>
                <c:pt idx="0">
                  <c:v>14.2</c:v>
                </c:pt>
                <c:pt idx="1">
                  <c:v>14.9</c:v>
                </c:pt>
                <c:pt idx="2">
                  <c:v>14.2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8-B6D9-4A1F-A81D-2A3473D2042E}"/>
            </c:ext>
          </c:extLst>
        </c:ser>
        <c:ser>
          <c:idx val="36"/>
          <c:order val="12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0000"/>
                </a:schemeClr>
              </a:solidFill>
              <a:ln w="9525">
                <a:solidFill>
                  <a:schemeClr val="accent4">
                    <a:shade val="5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abs'!$A$124:$C$124</c:f>
              <c:numCache>
                <c:formatCode>General</c:formatCode>
                <c:ptCount val="3"/>
                <c:pt idx="0">
                  <c:v>14.3</c:v>
                </c:pt>
                <c:pt idx="1">
                  <c:v>15</c:v>
                </c:pt>
                <c:pt idx="2">
                  <c:v>14.3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9-B6D9-4A1F-A81D-2A3473D2042E}"/>
            </c:ext>
          </c:extLst>
        </c:ser>
        <c:ser>
          <c:idx val="37"/>
          <c:order val="12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0000"/>
                </a:schemeClr>
              </a:solidFill>
              <a:ln w="9525">
                <a:solidFill>
                  <a:schemeClr val="accent4">
                    <a:shade val="5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abs'!$A$125:$C$125</c:f>
              <c:numCache>
                <c:formatCode>General</c:formatCode>
                <c:ptCount val="3"/>
                <c:pt idx="0">
                  <c:v>14.4</c:v>
                </c:pt>
                <c:pt idx="1">
                  <c:v>15.2</c:v>
                </c:pt>
                <c:pt idx="2">
                  <c:v>14.4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A-B6D9-4A1F-A81D-2A3473D2042E}"/>
            </c:ext>
          </c:extLst>
        </c:ser>
        <c:ser>
          <c:idx val="38"/>
          <c:order val="12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1000"/>
                </a:schemeClr>
              </a:solidFill>
              <a:ln w="9525">
                <a:solidFill>
                  <a:schemeClr val="accent4">
                    <a:shade val="5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abs'!$A$126:$C$126</c:f>
              <c:numCache>
                <c:formatCode>General</c:formatCode>
                <c:ptCount val="3"/>
                <c:pt idx="0">
                  <c:v>14.5</c:v>
                </c:pt>
                <c:pt idx="1">
                  <c:v>15.3</c:v>
                </c:pt>
                <c:pt idx="2">
                  <c:v>14.5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B-B6D9-4A1F-A81D-2A3473D2042E}"/>
            </c:ext>
          </c:extLst>
        </c:ser>
        <c:ser>
          <c:idx val="39"/>
          <c:order val="12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1000"/>
                </a:schemeClr>
              </a:solidFill>
              <a:ln w="9525">
                <a:solidFill>
                  <a:schemeClr val="accent4">
                    <a:shade val="5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abs'!$A$127:$C$127</c:f>
              <c:numCache>
                <c:formatCode>General</c:formatCode>
                <c:ptCount val="3"/>
                <c:pt idx="0">
                  <c:v>14.6</c:v>
                </c:pt>
                <c:pt idx="1">
                  <c:v>15.5</c:v>
                </c:pt>
                <c:pt idx="2">
                  <c:v>14.6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C-B6D9-4A1F-A81D-2A3473D2042E}"/>
            </c:ext>
          </c:extLst>
        </c:ser>
        <c:ser>
          <c:idx val="40"/>
          <c:order val="12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2000"/>
                </a:schemeClr>
              </a:solidFill>
              <a:ln w="9525">
                <a:solidFill>
                  <a:schemeClr val="accent4">
                    <a:shade val="5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abs'!$A$128:$C$128</c:f>
              <c:numCache>
                <c:formatCode>General</c:formatCode>
                <c:ptCount val="3"/>
                <c:pt idx="0">
                  <c:v>14.7</c:v>
                </c:pt>
                <c:pt idx="1">
                  <c:v>15.6</c:v>
                </c:pt>
                <c:pt idx="2">
                  <c:v>14.7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D-B6D9-4A1F-A81D-2A3473D2042E}"/>
            </c:ext>
          </c:extLst>
        </c:ser>
        <c:ser>
          <c:idx val="41"/>
          <c:order val="12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2000"/>
                </a:schemeClr>
              </a:solidFill>
              <a:ln w="9525">
                <a:solidFill>
                  <a:schemeClr val="accent4">
                    <a:shade val="5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abs'!$A$129:$C$129</c:f>
              <c:numCache>
                <c:formatCode>General</c:formatCode>
                <c:ptCount val="3"/>
                <c:pt idx="0">
                  <c:v>14.8</c:v>
                </c:pt>
                <c:pt idx="1">
                  <c:v>15.7</c:v>
                </c:pt>
                <c:pt idx="2">
                  <c:v>14.8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E-B6D9-4A1F-A81D-2A3473D2042E}"/>
            </c:ext>
          </c:extLst>
        </c:ser>
        <c:ser>
          <c:idx val="42"/>
          <c:order val="12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3000"/>
                </a:schemeClr>
              </a:solidFill>
              <a:ln w="9525">
                <a:solidFill>
                  <a:schemeClr val="accent4">
                    <a:shade val="5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abs'!$A$130:$C$130</c:f>
              <c:numCache>
                <c:formatCode>General</c:formatCode>
                <c:ptCount val="3"/>
                <c:pt idx="0">
                  <c:v>14.9</c:v>
                </c:pt>
                <c:pt idx="1">
                  <c:v>15.8</c:v>
                </c:pt>
                <c:pt idx="2">
                  <c:v>14.9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7F-B6D9-4A1F-A81D-2A3473D2042E}"/>
            </c:ext>
          </c:extLst>
        </c:ser>
        <c:ser>
          <c:idx val="43"/>
          <c:order val="12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4000"/>
                </a:schemeClr>
              </a:solidFill>
              <a:ln w="9525">
                <a:solidFill>
                  <a:schemeClr val="accent4">
                    <a:shade val="5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abs'!$A$131:$C$131</c:f>
              <c:numCache>
                <c:formatCode>General</c:formatCode>
                <c:ptCount val="3"/>
                <c:pt idx="0">
                  <c:v>15</c:v>
                </c:pt>
                <c:pt idx="1">
                  <c:v>15.9</c:v>
                </c:pt>
                <c:pt idx="2">
                  <c:v>15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0-B6D9-4A1F-A81D-2A3473D2042E}"/>
            </c:ext>
          </c:extLst>
        </c:ser>
        <c:ser>
          <c:idx val="44"/>
          <c:order val="12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4000"/>
                </a:schemeClr>
              </a:solidFill>
              <a:ln w="9525">
                <a:solidFill>
                  <a:schemeClr val="accent4">
                    <a:shade val="5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abs'!$A$132:$C$132</c:f>
              <c:numCache>
                <c:formatCode>General</c:formatCode>
                <c:ptCount val="3"/>
                <c:pt idx="0">
                  <c:v>15.1</c:v>
                </c:pt>
                <c:pt idx="1">
                  <c:v>16</c:v>
                </c:pt>
                <c:pt idx="2">
                  <c:v>15.1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1-B6D9-4A1F-A81D-2A3473D2042E}"/>
            </c:ext>
          </c:extLst>
        </c:ser>
        <c:ser>
          <c:idx val="45"/>
          <c:order val="13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5000"/>
                </a:schemeClr>
              </a:solidFill>
              <a:ln w="9525">
                <a:solidFill>
                  <a:schemeClr val="accent4">
                    <a:shade val="5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abs'!$A$133:$C$133</c:f>
              <c:numCache>
                <c:formatCode>General</c:formatCode>
                <c:ptCount val="3"/>
                <c:pt idx="0">
                  <c:v>15.2</c:v>
                </c:pt>
                <c:pt idx="1">
                  <c:v>16.100000000000001</c:v>
                </c:pt>
                <c:pt idx="2">
                  <c:v>15.2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2-B6D9-4A1F-A81D-2A3473D2042E}"/>
            </c:ext>
          </c:extLst>
        </c:ser>
        <c:ser>
          <c:idx val="46"/>
          <c:order val="13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5000"/>
                </a:schemeClr>
              </a:solidFill>
              <a:ln w="9525">
                <a:solidFill>
                  <a:schemeClr val="accent4">
                    <a:shade val="5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abs'!$A$134:$C$134</c:f>
              <c:numCache>
                <c:formatCode>General</c:formatCode>
                <c:ptCount val="3"/>
                <c:pt idx="0">
                  <c:v>15.3</c:v>
                </c:pt>
                <c:pt idx="1">
                  <c:v>16.3</c:v>
                </c:pt>
                <c:pt idx="2">
                  <c:v>15.3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3-B6D9-4A1F-A81D-2A3473D2042E}"/>
            </c:ext>
          </c:extLst>
        </c:ser>
        <c:ser>
          <c:idx val="47"/>
          <c:order val="13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6000"/>
                </a:schemeClr>
              </a:solidFill>
              <a:ln w="9525">
                <a:solidFill>
                  <a:schemeClr val="accent4">
                    <a:shade val="5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abs'!$A$135:$C$135</c:f>
              <c:numCache>
                <c:formatCode>General</c:formatCode>
                <c:ptCount val="3"/>
                <c:pt idx="0">
                  <c:v>15.4</c:v>
                </c:pt>
                <c:pt idx="1">
                  <c:v>16.399999999999999</c:v>
                </c:pt>
                <c:pt idx="2">
                  <c:v>15.4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4-B6D9-4A1F-A81D-2A3473D2042E}"/>
            </c:ext>
          </c:extLst>
        </c:ser>
        <c:ser>
          <c:idx val="48"/>
          <c:order val="13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6000"/>
                </a:schemeClr>
              </a:solidFill>
              <a:ln w="9525">
                <a:solidFill>
                  <a:schemeClr val="accent4">
                    <a:shade val="5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abs'!$A$136:$C$136</c:f>
              <c:numCache>
                <c:formatCode>General</c:formatCode>
                <c:ptCount val="3"/>
                <c:pt idx="0">
                  <c:v>15.5</c:v>
                </c:pt>
                <c:pt idx="1">
                  <c:v>16.5</c:v>
                </c:pt>
                <c:pt idx="2">
                  <c:v>15.5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5-B6D9-4A1F-A81D-2A3473D2042E}"/>
            </c:ext>
          </c:extLst>
        </c:ser>
        <c:ser>
          <c:idx val="49"/>
          <c:order val="13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7000"/>
                </a:schemeClr>
              </a:solidFill>
              <a:ln w="9525">
                <a:solidFill>
                  <a:schemeClr val="accent4">
                    <a:shade val="5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abs'!$A$137:$C$137</c:f>
              <c:numCache>
                <c:formatCode>General</c:formatCode>
                <c:ptCount val="3"/>
                <c:pt idx="0">
                  <c:v>15.6</c:v>
                </c:pt>
                <c:pt idx="1">
                  <c:v>16.600000000000001</c:v>
                </c:pt>
                <c:pt idx="2">
                  <c:v>15.6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6-B6D9-4A1F-A81D-2A3473D2042E}"/>
            </c:ext>
          </c:extLst>
        </c:ser>
        <c:ser>
          <c:idx val="50"/>
          <c:order val="13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7000"/>
                </a:schemeClr>
              </a:solidFill>
              <a:ln w="9525">
                <a:solidFill>
                  <a:schemeClr val="accent4">
                    <a:shade val="5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abs'!$A$138:$C$138</c:f>
              <c:numCache>
                <c:formatCode>General</c:formatCode>
                <c:ptCount val="3"/>
                <c:pt idx="0">
                  <c:v>15.7</c:v>
                </c:pt>
                <c:pt idx="1">
                  <c:v>16.7</c:v>
                </c:pt>
                <c:pt idx="2">
                  <c:v>15.7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7-B6D9-4A1F-A81D-2A3473D2042E}"/>
            </c:ext>
          </c:extLst>
        </c:ser>
        <c:ser>
          <c:idx val="51"/>
          <c:order val="13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8000"/>
                </a:schemeClr>
              </a:solidFill>
              <a:ln w="9525">
                <a:solidFill>
                  <a:schemeClr val="accent4">
                    <a:shade val="5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abs'!$A$139:$C$139</c:f>
              <c:numCache>
                <c:formatCode>General</c:formatCode>
                <c:ptCount val="3"/>
                <c:pt idx="0">
                  <c:v>15.8</c:v>
                </c:pt>
                <c:pt idx="1">
                  <c:v>16.8</c:v>
                </c:pt>
                <c:pt idx="2">
                  <c:v>15.8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8-B6D9-4A1F-A81D-2A3473D2042E}"/>
            </c:ext>
          </c:extLst>
        </c:ser>
        <c:ser>
          <c:idx val="52"/>
          <c:order val="13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8000"/>
                </a:schemeClr>
              </a:solidFill>
              <a:ln w="9525">
                <a:solidFill>
                  <a:schemeClr val="accent4">
                    <a:shade val="5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abs'!$A$140:$C$140</c:f>
              <c:numCache>
                <c:formatCode>General</c:formatCode>
                <c:ptCount val="3"/>
                <c:pt idx="0">
                  <c:v>15.9</c:v>
                </c:pt>
                <c:pt idx="1">
                  <c:v>17</c:v>
                </c:pt>
                <c:pt idx="2">
                  <c:v>15.9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9-B6D9-4A1F-A81D-2A3473D2042E}"/>
            </c:ext>
          </c:extLst>
        </c:ser>
        <c:ser>
          <c:idx val="53"/>
          <c:order val="13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59000"/>
                </a:schemeClr>
              </a:solidFill>
              <a:ln w="9525">
                <a:solidFill>
                  <a:schemeClr val="accent4">
                    <a:shade val="5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abs'!$A$141:$C$141</c:f>
              <c:numCache>
                <c:formatCode>General</c:formatCode>
                <c:ptCount val="3"/>
                <c:pt idx="0">
                  <c:v>16</c:v>
                </c:pt>
                <c:pt idx="1">
                  <c:v>17.100000000000001</c:v>
                </c:pt>
                <c:pt idx="2">
                  <c:v>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A-B6D9-4A1F-A81D-2A3473D2042E}"/>
            </c:ext>
          </c:extLst>
        </c:ser>
        <c:ser>
          <c:idx val="54"/>
          <c:order val="13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0000"/>
                </a:schemeClr>
              </a:solidFill>
              <a:ln w="9525">
                <a:solidFill>
                  <a:schemeClr val="accent4">
                    <a:shade val="6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abs'!$A$142:$C$142</c:f>
              <c:numCache>
                <c:formatCode>General</c:formatCode>
                <c:ptCount val="3"/>
                <c:pt idx="0">
                  <c:v>16.100000000000001</c:v>
                </c:pt>
                <c:pt idx="1">
                  <c:v>17.3</c:v>
                </c:pt>
                <c:pt idx="2">
                  <c:v>16.100000000000001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B-B6D9-4A1F-A81D-2A3473D2042E}"/>
            </c:ext>
          </c:extLst>
        </c:ser>
        <c:ser>
          <c:idx val="55"/>
          <c:order val="14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0000"/>
                </a:schemeClr>
              </a:solidFill>
              <a:ln w="9525">
                <a:solidFill>
                  <a:schemeClr val="accent4">
                    <a:shade val="6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abs'!$A$143:$C$143</c:f>
              <c:numCache>
                <c:formatCode>General</c:formatCode>
                <c:ptCount val="3"/>
                <c:pt idx="0">
                  <c:v>16.2</c:v>
                </c:pt>
                <c:pt idx="1">
                  <c:v>17.399999999999999</c:v>
                </c:pt>
                <c:pt idx="2">
                  <c:v>16.2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C-B6D9-4A1F-A81D-2A3473D2042E}"/>
            </c:ext>
          </c:extLst>
        </c:ser>
        <c:ser>
          <c:idx val="56"/>
          <c:order val="14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1000"/>
                </a:schemeClr>
              </a:solidFill>
              <a:ln w="9525">
                <a:solidFill>
                  <a:schemeClr val="accent4">
                    <a:shade val="6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abs'!$A$144:$C$144</c:f>
              <c:numCache>
                <c:formatCode>General</c:formatCode>
                <c:ptCount val="3"/>
                <c:pt idx="0">
                  <c:v>16.3</c:v>
                </c:pt>
                <c:pt idx="1">
                  <c:v>17.7</c:v>
                </c:pt>
                <c:pt idx="2">
                  <c:v>16.3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D-B6D9-4A1F-A81D-2A3473D2042E}"/>
            </c:ext>
          </c:extLst>
        </c:ser>
        <c:ser>
          <c:idx val="57"/>
          <c:order val="14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1000"/>
                </a:schemeClr>
              </a:solidFill>
              <a:ln w="9525">
                <a:solidFill>
                  <a:schemeClr val="accent4">
                    <a:shade val="6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abs'!$A$145:$C$145</c:f>
              <c:numCache>
                <c:formatCode>General</c:formatCode>
                <c:ptCount val="3"/>
                <c:pt idx="0">
                  <c:v>16.399999999999999</c:v>
                </c:pt>
                <c:pt idx="1">
                  <c:v>17.8</c:v>
                </c:pt>
                <c:pt idx="2">
                  <c:v>16.399999999999999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E-B6D9-4A1F-A81D-2A3473D2042E}"/>
            </c:ext>
          </c:extLst>
        </c:ser>
        <c:ser>
          <c:idx val="58"/>
          <c:order val="14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2000"/>
                </a:schemeClr>
              </a:solidFill>
              <a:ln w="9525">
                <a:solidFill>
                  <a:schemeClr val="accent4">
                    <a:shade val="6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abs'!$A$146:$C$146</c:f>
              <c:numCache>
                <c:formatCode>General</c:formatCode>
                <c:ptCount val="3"/>
                <c:pt idx="0">
                  <c:v>16.5</c:v>
                </c:pt>
                <c:pt idx="1">
                  <c:v>17.899999999999999</c:v>
                </c:pt>
                <c:pt idx="2">
                  <c:v>16.5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8F-B6D9-4A1F-A81D-2A3473D2042E}"/>
            </c:ext>
          </c:extLst>
        </c:ser>
        <c:ser>
          <c:idx val="59"/>
          <c:order val="14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2000"/>
                </a:schemeClr>
              </a:solidFill>
              <a:ln w="9525">
                <a:solidFill>
                  <a:schemeClr val="accent4">
                    <a:shade val="6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abs'!$A$147:$C$147</c:f>
              <c:numCache>
                <c:formatCode>General</c:formatCode>
                <c:ptCount val="3"/>
                <c:pt idx="0">
                  <c:v>16.600000000000001</c:v>
                </c:pt>
                <c:pt idx="1">
                  <c:v>18</c:v>
                </c:pt>
                <c:pt idx="2">
                  <c:v>16.600000000000001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0-B6D9-4A1F-A81D-2A3473D2042E}"/>
            </c:ext>
          </c:extLst>
        </c:ser>
        <c:ser>
          <c:idx val="60"/>
          <c:order val="14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3000"/>
                </a:schemeClr>
              </a:solidFill>
              <a:ln w="9525">
                <a:solidFill>
                  <a:schemeClr val="accent4">
                    <a:shade val="6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abs'!$A$148:$C$148</c:f>
              <c:numCache>
                <c:formatCode>General</c:formatCode>
                <c:ptCount val="3"/>
                <c:pt idx="0">
                  <c:v>16.7</c:v>
                </c:pt>
                <c:pt idx="1">
                  <c:v>18.100000000000001</c:v>
                </c:pt>
                <c:pt idx="2">
                  <c:v>16.7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1-B6D9-4A1F-A81D-2A3473D2042E}"/>
            </c:ext>
          </c:extLst>
        </c:ser>
        <c:ser>
          <c:idx val="61"/>
          <c:order val="14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3000"/>
                </a:schemeClr>
              </a:solidFill>
              <a:ln w="9525">
                <a:solidFill>
                  <a:schemeClr val="accent4">
                    <a:shade val="6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abs'!$A$149:$C$149</c:f>
              <c:numCache>
                <c:formatCode>General</c:formatCode>
                <c:ptCount val="3"/>
                <c:pt idx="0">
                  <c:v>16.8</c:v>
                </c:pt>
                <c:pt idx="1">
                  <c:v>18.3</c:v>
                </c:pt>
                <c:pt idx="2">
                  <c:v>16.8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2-B6D9-4A1F-A81D-2A3473D2042E}"/>
            </c:ext>
          </c:extLst>
        </c:ser>
        <c:ser>
          <c:idx val="62"/>
          <c:order val="14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4000"/>
                </a:schemeClr>
              </a:solidFill>
              <a:ln w="9525">
                <a:solidFill>
                  <a:schemeClr val="accent4">
                    <a:shade val="6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abs'!$A$150:$C$150</c:f>
              <c:numCache>
                <c:formatCode>General</c:formatCode>
                <c:ptCount val="3"/>
                <c:pt idx="0">
                  <c:v>16.899999999999999</c:v>
                </c:pt>
                <c:pt idx="1">
                  <c:v>18.5</c:v>
                </c:pt>
                <c:pt idx="2">
                  <c:v>16.899999999999999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3-B6D9-4A1F-A81D-2A3473D2042E}"/>
            </c:ext>
          </c:extLst>
        </c:ser>
        <c:ser>
          <c:idx val="63"/>
          <c:order val="14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5000"/>
                </a:schemeClr>
              </a:solidFill>
              <a:ln w="9525">
                <a:solidFill>
                  <a:schemeClr val="accent4">
                    <a:shade val="6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abs'!$A$151:$C$151</c:f>
              <c:numCache>
                <c:formatCode>General</c:formatCode>
                <c:ptCount val="3"/>
                <c:pt idx="0">
                  <c:v>17</c:v>
                </c:pt>
                <c:pt idx="1">
                  <c:v>18.600000000000001</c:v>
                </c:pt>
                <c:pt idx="2">
                  <c:v>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4-B6D9-4A1F-A81D-2A3473D2042E}"/>
            </c:ext>
          </c:extLst>
        </c:ser>
        <c:ser>
          <c:idx val="64"/>
          <c:order val="14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5000"/>
                </a:schemeClr>
              </a:solidFill>
              <a:ln w="9525">
                <a:solidFill>
                  <a:schemeClr val="accent4">
                    <a:shade val="6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abs'!$A$152:$C$152</c:f>
              <c:numCache>
                <c:formatCode>General</c:formatCode>
                <c:ptCount val="3"/>
                <c:pt idx="0">
                  <c:v>17.100000000000001</c:v>
                </c:pt>
                <c:pt idx="1">
                  <c:v>18.7</c:v>
                </c:pt>
                <c:pt idx="2">
                  <c:v>17.100000000000001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5-B6D9-4A1F-A81D-2A3473D2042E}"/>
            </c:ext>
          </c:extLst>
        </c:ser>
        <c:ser>
          <c:idx val="65"/>
          <c:order val="15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6000"/>
                </a:schemeClr>
              </a:solidFill>
              <a:ln w="9525">
                <a:solidFill>
                  <a:schemeClr val="accent4">
                    <a:shade val="6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abs'!$A$153:$C$153</c:f>
              <c:numCache>
                <c:formatCode>General</c:formatCode>
                <c:ptCount val="3"/>
                <c:pt idx="0">
                  <c:v>17.2</c:v>
                </c:pt>
                <c:pt idx="1">
                  <c:v>18.8</c:v>
                </c:pt>
                <c:pt idx="2">
                  <c:v>17.2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6-B6D9-4A1F-A81D-2A3473D2042E}"/>
            </c:ext>
          </c:extLst>
        </c:ser>
        <c:ser>
          <c:idx val="66"/>
          <c:order val="15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6000"/>
                </a:schemeClr>
              </a:solidFill>
              <a:ln w="9525">
                <a:solidFill>
                  <a:schemeClr val="accent4">
                    <a:shade val="6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abs'!$A$154:$C$154</c:f>
              <c:numCache>
                <c:formatCode>General</c:formatCode>
                <c:ptCount val="3"/>
                <c:pt idx="0">
                  <c:v>17.3</c:v>
                </c:pt>
                <c:pt idx="1">
                  <c:v>19.5</c:v>
                </c:pt>
                <c:pt idx="2">
                  <c:v>17.3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7-B6D9-4A1F-A81D-2A3473D2042E}"/>
            </c:ext>
          </c:extLst>
        </c:ser>
        <c:ser>
          <c:idx val="67"/>
          <c:order val="15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7000"/>
                </a:schemeClr>
              </a:solidFill>
              <a:ln w="9525">
                <a:solidFill>
                  <a:schemeClr val="accent4">
                    <a:shade val="6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abs'!$A$155:$C$155</c:f>
              <c:numCache>
                <c:formatCode>General</c:formatCode>
                <c:ptCount val="3"/>
                <c:pt idx="0">
                  <c:v>17.399999999999999</c:v>
                </c:pt>
                <c:pt idx="1">
                  <c:v>19.7</c:v>
                </c:pt>
                <c:pt idx="2">
                  <c:v>17.399999999999999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8-B6D9-4A1F-A81D-2A3473D2042E}"/>
            </c:ext>
          </c:extLst>
        </c:ser>
        <c:ser>
          <c:idx val="68"/>
          <c:order val="15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7000"/>
                </a:schemeClr>
              </a:solidFill>
              <a:ln w="9525">
                <a:solidFill>
                  <a:schemeClr val="accent4">
                    <a:shade val="6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abs'!$A$156:$C$156</c:f>
              <c:numCache>
                <c:formatCode>General</c:formatCode>
                <c:ptCount val="3"/>
                <c:pt idx="0">
                  <c:v>17.5</c:v>
                </c:pt>
                <c:pt idx="1">
                  <c:v>20.5</c:v>
                </c:pt>
                <c:pt idx="2">
                  <c:v>17.5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9-B6D9-4A1F-A81D-2A3473D2042E}"/>
            </c:ext>
          </c:extLst>
        </c:ser>
        <c:ser>
          <c:idx val="69"/>
          <c:order val="15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8000"/>
                </a:schemeClr>
              </a:solidFill>
              <a:ln w="9525">
                <a:solidFill>
                  <a:schemeClr val="accent4">
                    <a:shade val="6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abs'!$A$157:$C$157</c:f>
              <c:numCache>
                <c:formatCode>General</c:formatCode>
                <c:ptCount val="3"/>
                <c:pt idx="0">
                  <c:v>17.600000000000001</c:v>
                </c:pt>
                <c:pt idx="1">
                  <c:v>20.6</c:v>
                </c:pt>
                <c:pt idx="2">
                  <c:v>17.600000000000001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A-B6D9-4A1F-A81D-2A3473D2042E}"/>
            </c:ext>
          </c:extLst>
        </c:ser>
        <c:ser>
          <c:idx val="70"/>
          <c:order val="15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8000"/>
                </a:schemeClr>
              </a:solidFill>
              <a:ln w="9525">
                <a:solidFill>
                  <a:schemeClr val="accent4">
                    <a:shade val="6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abs'!$A$158:$C$158</c:f>
              <c:numCache>
                <c:formatCode>General</c:formatCode>
                <c:ptCount val="3"/>
                <c:pt idx="0">
                  <c:v>17.7</c:v>
                </c:pt>
                <c:pt idx="1">
                  <c:v>21</c:v>
                </c:pt>
                <c:pt idx="2">
                  <c:v>17.7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B-B6D9-4A1F-A81D-2A3473D2042E}"/>
            </c:ext>
          </c:extLst>
        </c:ser>
        <c:ser>
          <c:idx val="71"/>
          <c:order val="15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9000"/>
                </a:schemeClr>
              </a:solidFill>
              <a:ln w="9525">
                <a:solidFill>
                  <a:schemeClr val="accent4">
                    <a:shade val="6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abs'!$A$159:$C$159</c:f>
              <c:numCache>
                <c:formatCode>General</c:formatCode>
                <c:ptCount val="3"/>
                <c:pt idx="0">
                  <c:v>17.8</c:v>
                </c:pt>
                <c:pt idx="1">
                  <c:v>21.3</c:v>
                </c:pt>
                <c:pt idx="2">
                  <c:v>17.8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C-B6D9-4A1F-A81D-2A3473D2042E}"/>
            </c:ext>
          </c:extLst>
        </c:ser>
        <c:ser>
          <c:idx val="72"/>
          <c:order val="15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69000"/>
                </a:schemeClr>
              </a:solidFill>
              <a:ln w="9525">
                <a:solidFill>
                  <a:schemeClr val="accent4">
                    <a:shade val="6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abs'!$A$160:$C$160</c:f>
              <c:numCache>
                <c:formatCode>General</c:formatCode>
                <c:ptCount val="3"/>
                <c:pt idx="0">
                  <c:v>17.899999999999999</c:v>
                </c:pt>
                <c:pt idx="1">
                  <c:v>21.5</c:v>
                </c:pt>
                <c:pt idx="2">
                  <c:v>17.899999999999999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D-B6D9-4A1F-A81D-2A3473D2042E}"/>
            </c:ext>
          </c:extLst>
        </c:ser>
        <c:ser>
          <c:idx val="73"/>
          <c:order val="15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0000"/>
                </a:schemeClr>
              </a:solidFill>
              <a:ln w="9525">
                <a:solidFill>
                  <a:schemeClr val="accent4">
                    <a:shade val="7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abs'!$A$161:$C$161</c:f>
              <c:numCache>
                <c:formatCode>General</c:formatCode>
                <c:ptCount val="3"/>
                <c:pt idx="0">
                  <c:v>18</c:v>
                </c:pt>
                <c:pt idx="1">
                  <c:v>21.8</c:v>
                </c:pt>
                <c:pt idx="2">
                  <c:v>18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E-B6D9-4A1F-A81D-2A3473D2042E}"/>
            </c:ext>
          </c:extLst>
        </c:ser>
        <c:ser>
          <c:idx val="74"/>
          <c:order val="15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1000"/>
                </a:schemeClr>
              </a:solidFill>
              <a:ln w="9525">
                <a:solidFill>
                  <a:schemeClr val="accent4">
                    <a:shade val="7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abs'!$A$162:$C$162</c:f>
              <c:numCache>
                <c:formatCode>General</c:formatCode>
                <c:ptCount val="3"/>
                <c:pt idx="0">
                  <c:v>18.100000000000001</c:v>
                </c:pt>
                <c:pt idx="1">
                  <c:v>22.6</c:v>
                </c:pt>
                <c:pt idx="2">
                  <c:v>18.100000000000001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9F-B6D9-4A1F-A81D-2A3473D2042E}"/>
            </c:ext>
          </c:extLst>
        </c:ser>
        <c:ser>
          <c:idx val="75"/>
          <c:order val="16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1000"/>
                </a:schemeClr>
              </a:solidFill>
              <a:ln w="9525">
                <a:solidFill>
                  <a:schemeClr val="accent4">
                    <a:shade val="7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abs'!$A$163:$C$163</c:f>
              <c:numCache>
                <c:formatCode>General</c:formatCode>
                <c:ptCount val="3"/>
                <c:pt idx="0">
                  <c:v>18.2</c:v>
                </c:pt>
                <c:pt idx="1">
                  <c:v>22.7</c:v>
                </c:pt>
                <c:pt idx="2">
                  <c:v>18.2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0-B6D9-4A1F-A81D-2A3473D2042E}"/>
            </c:ext>
          </c:extLst>
        </c:ser>
        <c:ser>
          <c:idx val="76"/>
          <c:order val="16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2000"/>
                </a:schemeClr>
              </a:solidFill>
              <a:ln w="9525">
                <a:solidFill>
                  <a:schemeClr val="accent4">
                    <a:shade val="7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abs'!$A$164:$C$164</c:f>
              <c:numCache>
                <c:formatCode>General</c:formatCode>
                <c:ptCount val="3"/>
                <c:pt idx="0">
                  <c:v>18.3</c:v>
                </c:pt>
                <c:pt idx="1">
                  <c:v>23</c:v>
                </c:pt>
                <c:pt idx="2">
                  <c:v>18.3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1-B6D9-4A1F-A81D-2A3473D2042E}"/>
            </c:ext>
          </c:extLst>
        </c:ser>
        <c:ser>
          <c:idx val="77"/>
          <c:order val="16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2000"/>
                </a:schemeClr>
              </a:solidFill>
              <a:ln w="9525">
                <a:solidFill>
                  <a:schemeClr val="accent4">
                    <a:shade val="7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abs'!$A$165:$C$165</c:f>
              <c:numCache>
                <c:formatCode>General</c:formatCode>
                <c:ptCount val="3"/>
                <c:pt idx="0">
                  <c:v>18.399999999999999</c:v>
                </c:pt>
                <c:pt idx="1">
                  <c:v>23.3</c:v>
                </c:pt>
                <c:pt idx="2">
                  <c:v>18.399999999999999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2-B6D9-4A1F-A81D-2A3473D2042E}"/>
            </c:ext>
          </c:extLst>
        </c:ser>
        <c:ser>
          <c:idx val="78"/>
          <c:order val="16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3000"/>
                </a:schemeClr>
              </a:solidFill>
              <a:ln w="9525">
                <a:solidFill>
                  <a:schemeClr val="accent4">
                    <a:shade val="7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abs'!$A$166:$C$166</c:f>
              <c:numCache>
                <c:formatCode>General</c:formatCode>
                <c:ptCount val="3"/>
                <c:pt idx="0">
                  <c:v>18.600000000000001</c:v>
                </c:pt>
                <c:pt idx="1">
                  <c:v>23.6</c:v>
                </c:pt>
                <c:pt idx="2">
                  <c:v>18.5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3-B6D9-4A1F-A81D-2A3473D2042E}"/>
            </c:ext>
          </c:extLst>
        </c:ser>
        <c:ser>
          <c:idx val="79"/>
          <c:order val="16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3000"/>
                </a:schemeClr>
              </a:solidFill>
              <a:ln w="9525">
                <a:solidFill>
                  <a:schemeClr val="accent4">
                    <a:shade val="7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abs'!$A$167:$C$167</c:f>
              <c:numCache>
                <c:formatCode>General</c:formatCode>
                <c:ptCount val="3"/>
                <c:pt idx="0">
                  <c:v>18.7</c:v>
                </c:pt>
                <c:pt idx="1">
                  <c:v>23.9</c:v>
                </c:pt>
                <c:pt idx="2">
                  <c:v>18.600000000000001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4-B6D9-4A1F-A81D-2A3473D2042E}"/>
            </c:ext>
          </c:extLst>
        </c:ser>
        <c:ser>
          <c:idx val="80"/>
          <c:order val="16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4000"/>
                </a:schemeClr>
              </a:solidFill>
              <a:ln w="9525">
                <a:solidFill>
                  <a:schemeClr val="accent4">
                    <a:shade val="7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abs'!$A$168:$C$168</c:f>
              <c:numCache>
                <c:formatCode>General</c:formatCode>
                <c:ptCount val="3"/>
                <c:pt idx="0">
                  <c:v>18.8</c:v>
                </c:pt>
                <c:pt idx="1">
                  <c:v>24.4</c:v>
                </c:pt>
                <c:pt idx="2">
                  <c:v>18.7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5-B6D9-4A1F-A81D-2A3473D2042E}"/>
            </c:ext>
          </c:extLst>
        </c:ser>
        <c:ser>
          <c:idx val="81"/>
          <c:order val="16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4000"/>
                </a:schemeClr>
              </a:solidFill>
              <a:ln w="9525">
                <a:solidFill>
                  <a:schemeClr val="accent4">
                    <a:shade val="7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abs'!$A$169:$C$169</c:f>
              <c:numCache>
                <c:formatCode>General</c:formatCode>
                <c:ptCount val="3"/>
                <c:pt idx="0">
                  <c:v>18.899999999999999</c:v>
                </c:pt>
                <c:pt idx="1">
                  <c:v>25.1</c:v>
                </c:pt>
                <c:pt idx="2">
                  <c:v>18.8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6-B6D9-4A1F-A81D-2A3473D2042E}"/>
            </c:ext>
          </c:extLst>
        </c:ser>
        <c:ser>
          <c:idx val="82"/>
          <c:order val="16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5000"/>
                </a:schemeClr>
              </a:solidFill>
              <a:ln w="9525">
                <a:solidFill>
                  <a:schemeClr val="accent4">
                    <a:shade val="7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abs'!$A$170:$C$170</c:f>
              <c:numCache>
                <c:formatCode>General</c:formatCode>
                <c:ptCount val="3"/>
                <c:pt idx="0">
                  <c:v>19</c:v>
                </c:pt>
                <c:pt idx="1">
                  <c:v>25.4</c:v>
                </c:pt>
                <c:pt idx="2">
                  <c:v>18.899999999999999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7-B6D9-4A1F-A81D-2A3473D2042E}"/>
            </c:ext>
          </c:extLst>
        </c:ser>
        <c:ser>
          <c:idx val="83"/>
          <c:order val="16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5000"/>
                </a:schemeClr>
              </a:solidFill>
              <a:ln w="9525">
                <a:solidFill>
                  <a:schemeClr val="accent4">
                    <a:shade val="7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abs'!$A$171:$C$171</c:f>
              <c:numCache>
                <c:formatCode>General</c:formatCode>
                <c:ptCount val="3"/>
                <c:pt idx="0">
                  <c:v>19.100000000000001</c:v>
                </c:pt>
                <c:pt idx="1">
                  <c:v>25.9</c:v>
                </c:pt>
                <c:pt idx="2">
                  <c:v>19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8-B6D9-4A1F-A81D-2A3473D2042E}"/>
            </c:ext>
          </c:extLst>
        </c:ser>
        <c:ser>
          <c:idx val="84"/>
          <c:order val="16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6000"/>
                </a:schemeClr>
              </a:solidFill>
              <a:ln w="9525">
                <a:solidFill>
                  <a:schemeClr val="accent4">
                    <a:shade val="7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abs'!$A$172:$C$172</c:f>
              <c:numCache>
                <c:formatCode>General</c:formatCode>
                <c:ptCount val="3"/>
                <c:pt idx="0">
                  <c:v>19.2</c:v>
                </c:pt>
                <c:pt idx="1">
                  <c:v>26</c:v>
                </c:pt>
                <c:pt idx="2">
                  <c:v>19.100000000000001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9-B6D9-4A1F-A81D-2A3473D2042E}"/>
            </c:ext>
          </c:extLst>
        </c:ser>
        <c:ser>
          <c:idx val="85"/>
          <c:order val="17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7000"/>
                </a:schemeClr>
              </a:solidFill>
              <a:ln w="9525">
                <a:solidFill>
                  <a:schemeClr val="accent4">
                    <a:shade val="7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abs'!$A$173:$C$173</c:f>
              <c:numCache>
                <c:formatCode>General</c:formatCode>
                <c:ptCount val="3"/>
                <c:pt idx="0">
                  <c:v>19.3</c:v>
                </c:pt>
                <c:pt idx="1">
                  <c:v>26.3</c:v>
                </c:pt>
                <c:pt idx="2">
                  <c:v>19.2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A-B6D9-4A1F-A81D-2A3473D2042E}"/>
            </c:ext>
          </c:extLst>
        </c:ser>
        <c:ser>
          <c:idx val="86"/>
          <c:order val="17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7000"/>
                </a:schemeClr>
              </a:solidFill>
              <a:ln w="9525">
                <a:solidFill>
                  <a:schemeClr val="accent4">
                    <a:shade val="7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abs'!$A$174:$C$174</c:f>
              <c:numCache>
                <c:formatCode>General</c:formatCode>
                <c:ptCount val="3"/>
                <c:pt idx="0">
                  <c:v>19.399999999999999</c:v>
                </c:pt>
                <c:pt idx="1">
                  <c:v>26.4</c:v>
                </c:pt>
                <c:pt idx="2">
                  <c:v>19.3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B-B6D9-4A1F-A81D-2A3473D2042E}"/>
            </c:ext>
          </c:extLst>
        </c:ser>
        <c:ser>
          <c:idx val="87"/>
          <c:order val="17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8000"/>
                </a:schemeClr>
              </a:solidFill>
              <a:ln w="9525">
                <a:solidFill>
                  <a:schemeClr val="accent4">
                    <a:shade val="7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abs'!$A$175:$C$175</c:f>
              <c:numCache>
                <c:formatCode>General</c:formatCode>
                <c:ptCount val="3"/>
                <c:pt idx="0">
                  <c:v>19.600000000000001</c:v>
                </c:pt>
                <c:pt idx="1">
                  <c:v>26.6</c:v>
                </c:pt>
                <c:pt idx="2">
                  <c:v>19.399999999999999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C-B6D9-4A1F-A81D-2A3473D2042E}"/>
            </c:ext>
          </c:extLst>
        </c:ser>
        <c:ser>
          <c:idx val="88"/>
          <c:order val="17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8000"/>
                </a:schemeClr>
              </a:solidFill>
              <a:ln w="9525">
                <a:solidFill>
                  <a:schemeClr val="accent4">
                    <a:shade val="7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abs'!$A$176:$C$176</c:f>
              <c:numCache>
                <c:formatCode>General</c:formatCode>
                <c:ptCount val="3"/>
                <c:pt idx="0">
                  <c:v>19.8</c:v>
                </c:pt>
                <c:pt idx="1">
                  <c:v>27</c:v>
                </c:pt>
                <c:pt idx="2">
                  <c:v>19.5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D-B6D9-4A1F-A81D-2A3473D2042E}"/>
            </c:ext>
          </c:extLst>
        </c:ser>
        <c:ser>
          <c:idx val="89"/>
          <c:order val="17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9000"/>
                </a:schemeClr>
              </a:solidFill>
              <a:ln w="9525">
                <a:solidFill>
                  <a:schemeClr val="accent4">
                    <a:shade val="7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abs'!$A$177:$C$177</c:f>
              <c:numCache>
                <c:formatCode>General</c:formatCode>
                <c:ptCount val="3"/>
                <c:pt idx="0">
                  <c:v>20</c:v>
                </c:pt>
                <c:pt idx="1">
                  <c:v>27.4</c:v>
                </c:pt>
                <c:pt idx="2">
                  <c:v>19.600000000000001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E-B6D9-4A1F-A81D-2A3473D2042E}"/>
            </c:ext>
          </c:extLst>
        </c:ser>
        <c:ser>
          <c:idx val="90"/>
          <c:order val="17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9000"/>
                </a:schemeClr>
              </a:solidFill>
              <a:ln w="9525">
                <a:solidFill>
                  <a:schemeClr val="accent4">
                    <a:shade val="7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abs'!$A$178:$C$178</c:f>
              <c:numCache>
                <c:formatCode>General</c:formatCode>
                <c:ptCount val="3"/>
                <c:pt idx="0">
                  <c:v>20.100000000000001</c:v>
                </c:pt>
                <c:pt idx="1">
                  <c:v>28.1</c:v>
                </c:pt>
                <c:pt idx="2">
                  <c:v>19.7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AF-B6D9-4A1F-A81D-2A3473D2042E}"/>
            </c:ext>
          </c:extLst>
        </c:ser>
        <c:ser>
          <c:idx val="91"/>
          <c:order val="17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0000"/>
                </a:schemeClr>
              </a:solidFill>
              <a:ln w="9525">
                <a:solidFill>
                  <a:schemeClr val="accent4">
                    <a:shade val="8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abs'!$A$179:$C$179</c:f>
              <c:numCache>
                <c:formatCode>General</c:formatCode>
                <c:ptCount val="3"/>
                <c:pt idx="0">
                  <c:v>20.2</c:v>
                </c:pt>
                <c:pt idx="1">
                  <c:v>29.9</c:v>
                </c:pt>
                <c:pt idx="2">
                  <c:v>19.8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0-B6D9-4A1F-A81D-2A3473D2042E}"/>
            </c:ext>
          </c:extLst>
        </c:ser>
        <c:ser>
          <c:idx val="92"/>
          <c:order val="17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0000"/>
                </a:schemeClr>
              </a:solidFill>
              <a:ln w="9525">
                <a:solidFill>
                  <a:schemeClr val="accent4">
                    <a:shade val="8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abs'!$A$180:$C$180</c:f>
              <c:numCache>
                <c:formatCode>General</c:formatCode>
                <c:ptCount val="3"/>
                <c:pt idx="0">
                  <c:v>20.3</c:v>
                </c:pt>
                <c:pt idx="1">
                  <c:v>32</c:v>
                </c:pt>
                <c:pt idx="2">
                  <c:v>19.899999999999999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1-B6D9-4A1F-A81D-2A3473D2042E}"/>
            </c:ext>
          </c:extLst>
        </c:ser>
        <c:ser>
          <c:idx val="93"/>
          <c:order val="17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1000"/>
                </a:schemeClr>
              </a:solidFill>
              <a:ln w="9525">
                <a:solidFill>
                  <a:schemeClr val="accent4">
                    <a:shade val="8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abs'!$A$181:$C$181</c:f>
              <c:numCache>
                <c:formatCode>General</c:formatCode>
                <c:ptCount val="3"/>
                <c:pt idx="0">
                  <c:v>20.7</c:v>
                </c:pt>
                <c:pt idx="1">
                  <c:v>32.6</c:v>
                </c:pt>
                <c:pt idx="2">
                  <c:v>20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2-B6D9-4A1F-A81D-2A3473D2042E}"/>
            </c:ext>
          </c:extLst>
        </c:ser>
        <c:ser>
          <c:idx val="94"/>
          <c:order val="17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1000"/>
                </a:schemeClr>
              </a:solidFill>
              <a:ln w="9525">
                <a:solidFill>
                  <a:schemeClr val="accent4">
                    <a:shade val="8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abs'!$A$182:$C$182</c:f>
              <c:numCache>
                <c:formatCode>General</c:formatCode>
                <c:ptCount val="3"/>
                <c:pt idx="0">
                  <c:v>20.9</c:v>
                </c:pt>
                <c:pt idx="1">
                  <c:v>32.700000000000003</c:v>
                </c:pt>
                <c:pt idx="2">
                  <c:v>20.100000000000001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3-B6D9-4A1F-A81D-2A3473D2042E}"/>
            </c:ext>
          </c:extLst>
        </c:ser>
        <c:ser>
          <c:idx val="95"/>
          <c:order val="18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2000"/>
                </a:schemeClr>
              </a:solidFill>
              <a:ln w="9525">
                <a:solidFill>
                  <a:schemeClr val="accent4">
                    <a:shade val="8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abs'!$A$183:$C$183</c:f>
              <c:numCache>
                <c:formatCode>General</c:formatCode>
                <c:ptCount val="3"/>
                <c:pt idx="0">
                  <c:v>21.2</c:v>
                </c:pt>
                <c:pt idx="1">
                  <c:v>33</c:v>
                </c:pt>
                <c:pt idx="2">
                  <c:v>20.3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4-B6D9-4A1F-A81D-2A3473D2042E}"/>
            </c:ext>
          </c:extLst>
        </c:ser>
        <c:ser>
          <c:idx val="96"/>
          <c:order val="18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3000"/>
                </a:schemeClr>
              </a:solidFill>
              <a:ln w="9525">
                <a:solidFill>
                  <a:schemeClr val="accent4">
                    <a:shade val="8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abs'!$A$184:$C$184</c:f>
              <c:numCache>
                <c:formatCode>General</c:formatCode>
                <c:ptCount val="3"/>
                <c:pt idx="0">
                  <c:v>21.3</c:v>
                </c:pt>
                <c:pt idx="1">
                  <c:v>37.4</c:v>
                </c:pt>
                <c:pt idx="2">
                  <c:v>20.6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5-B6D9-4A1F-A81D-2A3473D2042E}"/>
            </c:ext>
          </c:extLst>
        </c:ser>
        <c:ser>
          <c:idx val="97"/>
          <c:order val="18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3000"/>
                </a:schemeClr>
              </a:solidFill>
              <a:ln w="9525">
                <a:solidFill>
                  <a:schemeClr val="accent4">
                    <a:shade val="83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abs'!$A$185:$C$185</c:f>
              <c:numCache>
                <c:formatCode>General</c:formatCode>
                <c:ptCount val="3"/>
                <c:pt idx="0">
                  <c:v>21.4</c:v>
                </c:pt>
                <c:pt idx="1">
                  <c:v>41.7</c:v>
                </c:pt>
                <c:pt idx="2">
                  <c:v>20.8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6-B6D9-4A1F-A81D-2A3473D2042E}"/>
            </c:ext>
          </c:extLst>
        </c:ser>
        <c:ser>
          <c:idx val="98"/>
          <c:order val="18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4000"/>
                </a:schemeClr>
              </a:solidFill>
              <a:ln w="9525">
                <a:solidFill>
                  <a:schemeClr val="accent4">
                    <a:shade val="8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abs'!$A$186:$C$186</c:f>
              <c:numCache>
                <c:formatCode>General</c:formatCode>
                <c:ptCount val="3"/>
                <c:pt idx="0">
                  <c:v>21.7</c:v>
                </c:pt>
                <c:pt idx="1">
                  <c:v>44.2</c:v>
                </c:pt>
                <c:pt idx="2">
                  <c:v>20.9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7-B6D9-4A1F-A81D-2A3473D2042E}"/>
            </c:ext>
          </c:extLst>
        </c:ser>
        <c:ser>
          <c:idx val="99"/>
          <c:order val="18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4000"/>
                </a:schemeClr>
              </a:solidFill>
              <a:ln w="9525">
                <a:solidFill>
                  <a:schemeClr val="accent4">
                    <a:shade val="84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abs'!$A$187:$C$187</c:f>
              <c:numCache>
                <c:formatCode>General</c:formatCode>
                <c:ptCount val="3"/>
                <c:pt idx="0">
                  <c:v>21.8</c:v>
                </c:pt>
                <c:pt idx="1">
                  <c:v>46.6</c:v>
                </c:pt>
                <c:pt idx="2">
                  <c:v>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8-B6D9-4A1F-A81D-2A3473D2042E}"/>
            </c:ext>
          </c:extLst>
        </c:ser>
        <c:ser>
          <c:idx val="100"/>
          <c:order val="18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5000"/>
                </a:schemeClr>
              </a:solidFill>
              <a:ln w="9525">
                <a:solidFill>
                  <a:schemeClr val="accent4">
                    <a:shade val="8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abs'!$A$188:$C$188</c:f>
              <c:numCache>
                <c:formatCode>General</c:formatCode>
                <c:ptCount val="3"/>
                <c:pt idx="0">
                  <c:v>21.9</c:v>
                </c:pt>
                <c:pt idx="1">
                  <c:v>48</c:v>
                </c:pt>
                <c:pt idx="2">
                  <c:v>21.1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9-B6D9-4A1F-A81D-2A3473D2042E}"/>
            </c:ext>
          </c:extLst>
        </c:ser>
        <c:ser>
          <c:idx val="101"/>
          <c:order val="18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5000"/>
                </a:schemeClr>
              </a:solidFill>
              <a:ln w="9525">
                <a:solidFill>
                  <a:schemeClr val="accent4">
                    <a:shade val="85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abs'!$A$189:$C$189</c:f>
              <c:numCache>
                <c:formatCode>General</c:formatCode>
                <c:ptCount val="3"/>
                <c:pt idx="0">
                  <c:v>25.7</c:v>
                </c:pt>
                <c:pt idx="1">
                  <c:v>57.9</c:v>
                </c:pt>
                <c:pt idx="2">
                  <c:v>21.5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A-B6D9-4A1F-A81D-2A3473D2042E}"/>
            </c:ext>
          </c:extLst>
        </c:ser>
        <c:ser>
          <c:idx val="102"/>
          <c:order val="18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6000"/>
                </a:schemeClr>
              </a:solidFill>
              <a:ln w="9525">
                <a:solidFill>
                  <a:schemeClr val="accent4">
                    <a:shade val="8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abs'!$A$190:$C$190</c:f>
              <c:numCache>
                <c:formatCode>General</c:formatCode>
                <c:ptCount val="3"/>
                <c:pt idx="0">
                  <c:v>25.8</c:v>
                </c:pt>
                <c:pt idx="2">
                  <c:v>21.7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B-B6D9-4A1F-A81D-2A3473D2042E}"/>
            </c:ext>
          </c:extLst>
        </c:ser>
        <c:ser>
          <c:idx val="103"/>
          <c:order val="18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6000"/>
                </a:schemeClr>
              </a:solidFill>
              <a:ln w="9525">
                <a:solidFill>
                  <a:schemeClr val="accent4">
                    <a:shade val="86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abs'!$A$191:$C$191</c:f>
              <c:numCache>
                <c:formatCode>General</c:formatCode>
                <c:ptCount val="3"/>
                <c:pt idx="2">
                  <c:v>21.8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C-B6D9-4A1F-A81D-2A3473D2042E}"/>
            </c:ext>
          </c:extLst>
        </c:ser>
        <c:ser>
          <c:idx val="104"/>
          <c:order val="189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7000"/>
                </a:schemeClr>
              </a:solidFill>
              <a:ln w="9525">
                <a:solidFill>
                  <a:schemeClr val="accent4">
                    <a:shade val="8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abs'!$A$192:$C$192</c:f>
              <c:numCache>
                <c:formatCode>General</c:formatCode>
                <c:ptCount val="3"/>
                <c:pt idx="2">
                  <c:v>22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D-B6D9-4A1F-A81D-2A3473D2042E}"/>
            </c:ext>
          </c:extLst>
        </c:ser>
        <c:ser>
          <c:idx val="105"/>
          <c:order val="190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7000"/>
                </a:schemeClr>
              </a:solidFill>
              <a:ln w="9525">
                <a:solidFill>
                  <a:schemeClr val="accent4">
                    <a:shade val="87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abs'!$A$193:$C$193</c:f>
              <c:numCache>
                <c:formatCode>General</c:formatCode>
                <c:ptCount val="3"/>
                <c:pt idx="2">
                  <c:v>22.2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E-B6D9-4A1F-A81D-2A3473D2042E}"/>
            </c:ext>
          </c:extLst>
        </c:ser>
        <c:ser>
          <c:idx val="106"/>
          <c:order val="19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8000"/>
                </a:schemeClr>
              </a:solidFill>
              <a:ln w="9525">
                <a:solidFill>
                  <a:schemeClr val="accent4">
                    <a:shade val="88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abs'!$A$194:$C$194</c:f>
              <c:numCache>
                <c:formatCode>General</c:formatCode>
                <c:ptCount val="3"/>
                <c:pt idx="2">
                  <c:v>22.3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BF-B6D9-4A1F-A81D-2A3473D2042E}"/>
            </c:ext>
          </c:extLst>
        </c:ser>
        <c:ser>
          <c:idx val="107"/>
          <c:order val="19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9000"/>
                </a:schemeClr>
              </a:solidFill>
              <a:ln w="9525">
                <a:solidFill>
                  <a:schemeClr val="accent4">
                    <a:shade val="8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abs'!$A$195:$C$195</c:f>
              <c:numCache>
                <c:formatCode>General</c:formatCode>
                <c:ptCount val="3"/>
                <c:pt idx="2">
                  <c:v>22.4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C0-B6D9-4A1F-A81D-2A3473D2042E}"/>
            </c:ext>
          </c:extLst>
        </c:ser>
        <c:ser>
          <c:idx val="108"/>
          <c:order val="19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9000"/>
                </a:schemeClr>
              </a:solidFill>
              <a:ln w="9525">
                <a:solidFill>
                  <a:schemeClr val="accent4">
                    <a:shade val="89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abs'!$A$196:$C$196</c:f>
              <c:numCache>
                <c:formatCode>General</c:formatCode>
                <c:ptCount val="3"/>
                <c:pt idx="2">
                  <c:v>22.8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C1-B6D9-4A1F-A81D-2A3473D2042E}"/>
            </c:ext>
          </c:extLst>
        </c:ser>
        <c:ser>
          <c:idx val="109"/>
          <c:order val="194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0000"/>
                </a:schemeClr>
              </a:solidFill>
              <a:ln w="9525">
                <a:solidFill>
                  <a:schemeClr val="accent4">
                    <a:shade val="9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abs'!$A$197:$C$197</c:f>
              <c:numCache>
                <c:formatCode>General</c:formatCode>
                <c:ptCount val="3"/>
                <c:pt idx="2">
                  <c:v>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C2-B6D9-4A1F-A81D-2A3473D2042E}"/>
            </c:ext>
          </c:extLst>
        </c:ser>
        <c:ser>
          <c:idx val="110"/>
          <c:order val="195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0000"/>
                </a:schemeClr>
              </a:solidFill>
              <a:ln w="9525">
                <a:solidFill>
                  <a:schemeClr val="accent4">
                    <a:shade val="90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abs'!$A$198:$C$198</c:f>
              <c:numCache>
                <c:formatCode>General</c:formatCode>
                <c:ptCount val="3"/>
                <c:pt idx="2">
                  <c:v>23.1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C3-B6D9-4A1F-A81D-2A3473D2042E}"/>
            </c:ext>
          </c:extLst>
        </c:ser>
        <c:ser>
          <c:idx val="111"/>
          <c:order val="196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1000"/>
                </a:schemeClr>
              </a:solidFill>
              <a:ln w="9525">
                <a:solidFill>
                  <a:schemeClr val="accent4">
                    <a:shade val="9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abs'!$A$199:$C$199</c:f>
              <c:numCache>
                <c:formatCode>General</c:formatCode>
                <c:ptCount val="3"/>
                <c:pt idx="2">
                  <c:v>23.5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C4-B6D9-4A1F-A81D-2A3473D2042E}"/>
            </c:ext>
          </c:extLst>
        </c:ser>
        <c:ser>
          <c:idx val="112"/>
          <c:order val="197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1000"/>
                </a:schemeClr>
              </a:solidFill>
              <a:ln w="9525">
                <a:solidFill>
                  <a:schemeClr val="accent4">
                    <a:shade val="91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abs'!$A$200:$C$200</c:f>
              <c:numCache>
                <c:formatCode>General</c:formatCode>
                <c:ptCount val="3"/>
                <c:pt idx="2">
                  <c:v>23.7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C5-B6D9-4A1F-A81D-2A3473D2042E}"/>
            </c:ext>
          </c:extLst>
        </c:ser>
        <c:ser>
          <c:idx val="113"/>
          <c:order val="198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92000"/>
                </a:schemeClr>
              </a:solidFill>
              <a:ln w="9525">
                <a:solidFill>
                  <a:schemeClr val="accent4">
                    <a:shade val="92000"/>
                  </a:schemeClr>
                </a:solidFill>
              </a:ln>
              <a:effectLst/>
            </c:spPr>
          </c:marker>
          <c:xVal>
            <c:strRef>
              <c:f>'sch avg abs'!$A$2:$C$2</c:f>
              <c:strCache>
                <c:ptCount val="3"/>
                <c:pt idx="0">
                  <c:v>All Staff</c:v>
                </c:pt>
                <c:pt idx="1">
                  <c:v>Administators</c:v>
                </c:pt>
                <c:pt idx="2">
                  <c:v>Teachers</c:v>
                </c:pt>
              </c:strCache>
            </c:strRef>
          </c:xVal>
          <c:yVal>
            <c:numRef>
              <c:f>'sch avg abs'!$A$201:$C$201</c:f>
              <c:numCache>
                <c:formatCode>General</c:formatCode>
                <c:ptCount val="3"/>
                <c:pt idx="2">
                  <c:v>24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C6-B6D9-4A1F-A81D-2A3473D204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76130463"/>
        <c:axId val="1276130943"/>
      </c:scatterChart>
      <c:valAx>
        <c:axId val="1276130463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     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276130943"/>
        <c:crosses val="autoZero"/>
        <c:crossBetween val="midCat"/>
      </c:valAx>
      <c:valAx>
        <c:axId val="1276130943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100"/>
                  <a:t>Average Absences (#)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613046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Typical 180-Day School Year</c:v>
                </c:pt>
              </c:strCache>
            </c:strRef>
          </c:tx>
          <c:dPt>
            <c:idx val="0"/>
            <c:bubble3D val="0"/>
            <c:spPr>
              <a:solidFill>
                <a:srgbClr val="1E478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F5-4755-BE57-53BE0FE64E9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EF5-4755-BE57-53BE0FE64E9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EF5-4755-BE57-53BE0FE64E9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FFFFFF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Remaining school days</c:v>
                </c:pt>
                <c:pt idx="1">
                  <c:v>Average student absences</c:v>
                </c:pt>
                <c:pt idx="2">
                  <c:v>Average teacher absences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156</c:v>
                </c:pt>
                <c:pt idx="1">
                  <c:v>12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BB-4F91-A033-8E913B3582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4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0.27594</cdr:x>
      <cdr:y>0.96185</cdr:y>
    </cdr:from>
    <cdr:to>
      <cdr:x>0.42119</cdr:x>
      <cdr:y>1</cdr:y>
    </cdr:to>
    <cdr:sp macro="" textlink="">
      <cdr:nvSpPr>
        <cdr:cNvPr id="2" name="TextBox 7">
          <a:extLst xmlns:a="http://schemas.openxmlformats.org/drawingml/2006/main">
            <a:ext uri="{FF2B5EF4-FFF2-40B4-BE49-F238E27FC236}">
              <a16:creationId xmlns:a16="http://schemas.microsoft.com/office/drawing/2014/main" id="{EFE4C076-6D3F-8DAC-5AF9-03EE5B2C3ECE}"/>
            </a:ext>
          </a:extLst>
        </cdr:cNvPr>
        <cdr:cNvSpPr txBox="1"/>
      </cdr:nvSpPr>
      <cdr:spPr>
        <a:xfrm xmlns:a="http://schemas.openxmlformats.org/drawingml/2006/main">
          <a:off x="2067151" y="6596390"/>
          <a:ext cx="1088136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All Staff</a:t>
          </a:r>
        </a:p>
      </cdr:txBody>
    </cdr:sp>
  </cdr:relSizeAnchor>
  <cdr:relSizeAnchor xmlns:cdr="http://schemas.openxmlformats.org/drawingml/2006/chartDrawing">
    <cdr:from>
      <cdr:x>0.74939</cdr:x>
      <cdr:y>0.96104</cdr:y>
    </cdr:from>
    <cdr:to>
      <cdr:x>0.95826</cdr:x>
      <cdr:y>0.99919</cdr:y>
    </cdr:to>
    <cdr:sp macro="" textlink="">
      <cdr:nvSpPr>
        <cdr:cNvPr id="3" name="TextBox 7">
          <a:extLst xmlns:a="http://schemas.openxmlformats.org/drawingml/2006/main">
            <a:ext uri="{FF2B5EF4-FFF2-40B4-BE49-F238E27FC236}">
              <a16:creationId xmlns:a16="http://schemas.microsoft.com/office/drawing/2014/main" id="{EFE4C076-6D3F-8DAC-5AF9-03EE5B2C3ECE}"/>
            </a:ext>
          </a:extLst>
        </cdr:cNvPr>
        <cdr:cNvSpPr txBox="1"/>
      </cdr:nvSpPr>
      <cdr:spPr>
        <a:xfrm xmlns:a="http://schemas.openxmlformats.org/drawingml/2006/main">
          <a:off x="5613987" y="6590812"/>
          <a:ext cx="1564728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Teachers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0.49915</cdr:x>
      <cdr:y>0.96185</cdr:y>
    </cdr:from>
    <cdr:to>
      <cdr:x>0.70802</cdr:x>
      <cdr:y>1</cdr:y>
    </cdr:to>
    <cdr:sp macro="" textlink="">
      <cdr:nvSpPr>
        <cdr:cNvPr id="3" name="TextBox 7">
          <a:extLst xmlns:a="http://schemas.openxmlformats.org/drawingml/2006/main">
            <a:ext uri="{FF2B5EF4-FFF2-40B4-BE49-F238E27FC236}">
              <a16:creationId xmlns:a16="http://schemas.microsoft.com/office/drawing/2014/main" id="{EFE4C076-6D3F-8DAC-5AF9-03EE5B2C3ECE}"/>
            </a:ext>
          </a:extLst>
        </cdr:cNvPr>
        <cdr:cNvSpPr txBox="1"/>
      </cdr:nvSpPr>
      <cdr:spPr>
        <a:xfrm xmlns:a="http://schemas.openxmlformats.org/drawingml/2006/main">
          <a:off x="3739363" y="6596390"/>
          <a:ext cx="1564728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Administrators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07B44-A9F9-6344-868B-44BA300F2CC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DB38A-5D4A-D140-AE31-7200571C6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72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39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06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CFAEC-F6E7-64B7-51ED-7986B410C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78E13E-4FC0-9B86-3016-DB892EE622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4FB391-6EF4-D3D5-BF1A-D4A62DFD98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38DAC5-C3CF-5347-FBAA-36226851F3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96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DF3EB-3546-ABA0-DCB9-A0E72E069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847718-DF82-92CA-B641-786E13FC2C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2FEB94-AC9E-D468-1C68-C2B33E744E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02F9A9-2C11-E68E-9BBE-EC267B47BC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44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06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71C12EC-2D98-F919-775B-ABB3C3BE6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5E8125-6C10-B68E-7EEC-29F87A03E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377519"/>
            <a:ext cx="10079182" cy="2560638"/>
          </a:xfrm>
        </p:spPr>
        <p:txBody>
          <a:bodyPr anchor="b">
            <a:normAutofit/>
          </a:bodyPr>
          <a:lstStyle>
            <a:lvl1pPr algn="l">
              <a:defRPr sz="80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A40F4C-9107-5A14-480E-3D44D062E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3938157"/>
            <a:ext cx="10079182" cy="155863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B5DFF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62B64-39B8-E038-D8C3-7C98BA27D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DDD5255E-B6EB-D6A8-9BA3-425DEF917F6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205344" y="1225550"/>
            <a:ext cx="5808520" cy="4313238"/>
          </a:xfrm>
          <a:effectLst>
            <a:outerShdw blurRad="971965" dist="50800" dir="5400000" algn="ctr" rotWithShape="0">
              <a:srgbClr val="000000">
                <a:alpha val="30037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84B1204-54A6-51D2-01E0-4E74F28405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65963" y="2160588"/>
            <a:ext cx="3979862" cy="25574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933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0C3C95-C45D-6F6C-F3B4-EDA7F22D4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</a:defRPr>
            </a:lvl1pPr>
            <a:lvl2pPr>
              <a:defRPr sz="2800">
                <a:solidFill>
                  <a:srgbClr val="002060"/>
                </a:solidFill>
              </a:defRPr>
            </a:lvl2pPr>
            <a:lvl3pPr>
              <a:defRPr sz="2400">
                <a:solidFill>
                  <a:srgbClr val="002060"/>
                </a:solidFill>
              </a:defRPr>
            </a:lvl3pPr>
            <a:lvl4pPr>
              <a:defRPr sz="2000">
                <a:solidFill>
                  <a:srgbClr val="002060"/>
                </a:solidFill>
              </a:defRPr>
            </a:lvl4pPr>
            <a:lvl5pPr>
              <a:defRPr sz="2000">
                <a:solidFill>
                  <a:srgbClr val="00206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/>
          <a:lstStyle>
            <a:lvl1pPr marL="0" indent="0">
              <a:buNone/>
              <a:defRPr sz="18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4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DFBC82F-33C1-E184-14B2-3E5429080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F3F3F3"/>
                </a:solidFill>
              </a:defRPr>
            </a:lvl1pPr>
            <a:lvl2pPr>
              <a:defRPr sz="2800">
                <a:solidFill>
                  <a:srgbClr val="F3F3F3"/>
                </a:solidFill>
              </a:defRPr>
            </a:lvl2pPr>
            <a:lvl3pPr>
              <a:defRPr sz="2400">
                <a:solidFill>
                  <a:srgbClr val="F3F3F3"/>
                </a:solidFill>
              </a:defRPr>
            </a:lvl3pPr>
            <a:lvl4pPr>
              <a:defRPr sz="2000">
                <a:solidFill>
                  <a:srgbClr val="F3F3F3"/>
                </a:solidFill>
              </a:defRPr>
            </a:lvl4pPr>
            <a:lvl5pPr>
              <a:defRPr sz="2000">
                <a:solidFill>
                  <a:srgbClr val="F3F3F3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53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A551A6A-4D8B-5122-0AE6-EB1794A93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1E478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1E4782"/>
                </a:solidFill>
              </a:defRPr>
            </a:lvl1pPr>
            <a:lvl2pPr>
              <a:defRPr sz="2800">
                <a:solidFill>
                  <a:srgbClr val="1E4782"/>
                </a:solidFill>
              </a:defRPr>
            </a:lvl2pPr>
            <a:lvl3pPr>
              <a:defRPr sz="2400">
                <a:solidFill>
                  <a:srgbClr val="1E4782"/>
                </a:solidFill>
              </a:defRPr>
            </a:lvl3pPr>
            <a:lvl4pPr>
              <a:defRPr sz="2000">
                <a:solidFill>
                  <a:srgbClr val="1E4782"/>
                </a:solidFill>
              </a:defRPr>
            </a:lvl4pPr>
            <a:lvl5pPr>
              <a:defRPr sz="2000">
                <a:solidFill>
                  <a:srgbClr val="1E478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1E478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37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rgbClr val="1E478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50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rgbClr val="1E478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1F3FA896-C43D-31E8-81CC-112E026C8772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81888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6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5DF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85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8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5DF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E0F6B8AA-CDAC-6F83-437E-9F75F81B74DF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91413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54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124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E30A28D6-B250-1721-F3F0-F1B69120797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91413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1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1E478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7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8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4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975CF-B5C5-ED8A-88A0-8AE47B405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90DD9-4BCC-D20C-9CD3-C61570FC1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398" y="1340426"/>
            <a:ext cx="5181600" cy="49668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6FA598-F2AA-D757-9BAF-844B64AEC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86398" y="1340426"/>
            <a:ext cx="5181600" cy="49668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255EE-1863-610E-AAE1-EE332FFAC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4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0FAF1-FDD2-DEBC-6AA4-EC4CCBD26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4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BFBA8-CEF2-8E5D-9095-7FA8144CB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554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5D4F3-A1B5-B917-5F54-AF19B274D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5548" y="2505075"/>
            <a:ext cx="5157787" cy="377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E01150-5393-D283-E33B-3609AA2ABA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2796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6017DC-0538-D4B7-3886-13292A469D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27960" y="2505075"/>
            <a:ext cx="5183188" cy="377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6DB7D3-E745-25B4-373D-DBC63B595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1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80D6B9D-B233-5155-818B-A43B24A778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44625" y="726643"/>
            <a:ext cx="4572000" cy="5257800"/>
          </a:xfrm>
          <a:effectLst>
            <a:outerShdw blurRad="795598" dist="50800" dir="5400000" algn="ctr" rotWithShape="0">
              <a:srgbClr val="000000">
                <a:alpha val="2955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F9B5C-EFE8-56ED-DF3C-AD835C9AF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1839913"/>
            <a:ext cx="4606925" cy="2857500"/>
          </a:xfrm>
        </p:spPr>
        <p:txBody>
          <a:bodyPr>
            <a:normAutofit/>
          </a:bodyPr>
          <a:lstStyle>
            <a:lvl1pPr marL="0" indent="0">
              <a:buNone/>
              <a:defRPr sz="2000" spc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292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80D6B9D-B233-5155-818B-A43B24A778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44625" y="726643"/>
            <a:ext cx="4572000" cy="5257800"/>
          </a:xfrm>
          <a:effectLst>
            <a:outerShdw blurRad="776969" dir="720000" algn="ctr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F9B5C-EFE8-56ED-DF3C-AD835C9AF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1839913"/>
            <a:ext cx="4606925" cy="2857500"/>
          </a:xfrm>
        </p:spPr>
        <p:txBody>
          <a:bodyPr>
            <a:normAutofit/>
          </a:bodyPr>
          <a:lstStyle>
            <a:lvl1pPr marL="0" indent="0">
              <a:buNone/>
              <a:defRPr sz="2000" spc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667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DDD5255E-B6EB-D6A8-9BA3-425DEF917F6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205344" y="1225550"/>
            <a:ext cx="5808520" cy="4313238"/>
          </a:xfrm>
          <a:effectLst>
            <a:outerShdw blurRad="793118" dist="50800" dir="5400000" algn="ctr" rotWithShape="0">
              <a:srgbClr val="000000">
                <a:alpha val="30216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84B1204-54A6-51D2-01E0-4E74F28405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65963" y="2160588"/>
            <a:ext cx="3979862" cy="25574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444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1D4DCB4-D71E-80F2-CD14-980FA57C2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3549BF-250F-BA79-3611-D06653B96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80" y="365126"/>
            <a:ext cx="10515600" cy="861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C57C9-737B-B6D6-1314-78C22CCF9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180" y="1340427"/>
            <a:ext cx="10515600" cy="4836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9BD77-56B0-2B84-ADB2-A2EE1F0E5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0">
                <a:solidFill>
                  <a:srgbClr val="1E478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9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52" r:id="rId5"/>
    <p:sldLayoutId id="2147483653" r:id="rId6"/>
    <p:sldLayoutId id="2147483655" r:id="rId7"/>
    <p:sldLayoutId id="2147483665" r:id="rId8"/>
    <p:sldLayoutId id="2147483664" r:id="rId9"/>
    <p:sldLayoutId id="2147483666" r:id="rId10"/>
    <p:sldLayoutId id="2147483656" r:id="rId11"/>
    <p:sldLayoutId id="2147483660" r:id="rId12"/>
    <p:sldLayoutId id="2147483661" r:id="rId13"/>
    <p:sldLayoutId id="2147483657" r:id="rId14"/>
    <p:sldLayoutId id="2147483669" r:id="rId15"/>
    <p:sldLayoutId id="2147483662" r:id="rId16"/>
    <p:sldLayoutId id="2147483670" r:id="rId17"/>
    <p:sldLayoutId id="2147483663" r:id="rId18"/>
    <p:sldLayoutId id="2147483671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347A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e.mass.edu/infoservices/data/epims/staff-attendance-faq.docx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6AB2B-9E86-B31F-8494-E95DE385C2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/>
              <a:t>2025 District and School Staff Attendance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13ACC0C-0F9D-1E4D-B51E-3AE8EA940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4288971"/>
            <a:ext cx="10079182" cy="1207822"/>
          </a:xfrm>
        </p:spPr>
        <p:txBody>
          <a:bodyPr/>
          <a:lstStyle/>
          <a:p>
            <a:r>
              <a:rPr lang="en-US" dirty="0"/>
              <a:t>Presented to the Board of Elementary and Secondary Education</a:t>
            </a:r>
          </a:p>
          <a:p>
            <a:r>
              <a:rPr lang="en-US" dirty="0"/>
              <a:t>November 18, 2025</a:t>
            </a:r>
          </a:p>
        </p:txBody>
      </p:sp>
    </p:spTree>
    <p:extLst>
      <p:ext uri="{BB962C8B-B14F-4D97-AF65-F5344CB8AC3E}">
        <p14:creationId xmlns:p14="http://schemas.microsoft.com/office/powerpoint/2010/main" val="2636106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F9F93-2DE4-263D-A52B-01C42DB7A0F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Arial"/>
                <a:cs typeface="Arial"/>
              </a:rPr>
              <a:t>Potential Impact of Combined Absenteeism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93BD2-8215-1992-42A6-7966B586EF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6" name="Chart 5" descr="Circle graph Blue = 156 days  Orange = 12 days, green = 12 days">
            <a:extLst>
              <a:ext uri="{FF2B5EF4-FFF2-40B4-BE49-F238E27FC236}">
                <a16:creationId xmlns:a16="http://schemas.microsoft.com/office/drawing/2014/main" id="{034F72B4-BC7F-40B4-B11C-A0F556EFC6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45174"/>
              </p:ext>
            </p:extLst>
          </p:nvPr>
        </p:nvGraphicFramePr>
        <p:xfrm>
          <a:off x="163286" y="789668"/>
          <a:ext cx="7119257" cy="5235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7899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530B9-362D-5929-EB61-D4D106825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6CEC-271C-B1D4-D59E-7FECEA5B7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C1B22-D247-7217-2A18-DE0E334E0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707490"/>
            <a:ext cx="11761513" cy="464716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latin typeface="Arial"/>
                <a:cs typeface="Arial"/>
              </a:rPr>
              <a:t>Staff attendance data are intended to complement student attendance data and not be used to convey blame </a:t>
            </a:r>
          </a:p>
          <a:p>
            <a:endParaRPr lang="en-US" dirty="0"/>
          </a:p>
          <a:p>
            <a:r>
              <a:rPr lang="en-US" dirty="0">
                <a:latin typeface="Arial"/>
                <a:cs typeface="Arial"/>
              </a:rPr>
              <a:t>DESE publishes more information about student attendance than staff attendance.</a:t>
            </a:r>
          </a:p>
          <a:p>
            <a:endParaRPr lang="en-US" dirty="0"/>
          </a:p>
          <a:p>
            <a:r>
              <a:rPr lang="en-US" dirty="0">
                <a:latin typeface="Arial"/>
                <a:cs typeface="Arial"/>
              </a:rPr>
              <a:t>Staff attendance is more nuanced than student attendance.</a:t>
            </a:r>
          </a:p>
          <a:p>
            <a:pPr lvl="1"/>
            <a:r>
              <a:rPr lang="en-US" dirty="0"/>
              <a:t>Students are expected to attend school for the full school year, but expectations for staff may vary based on their contract or employment agreement.</a:t>
            </a:r>
          </a:p>
          <a:p>
            <a:pPr lvl="1"/>
            <a:r>
              <a:rPr lang="en-US" dirty="0">
                <a:latin typeface="Arial"/>
                <a:cs typeface="Arial"/>
              </a:rPr>
              <a:t>Students are enrolled in only one school at a time, whereas staff may work in multiple schools and/or districts at one time.</a:t>
            </a:r>
          </a:p>
          <a:p>
            <a:pPr lvl="1"/>
            <a:endParaRPr lang="en-US" dirty="0"/>
          </a:p>
          <a:p>
            <a:r>
              <a:rPr lang="en-US" dirty="0">
                <a:latin typeface="Arial"/>
                <a:cs typeface="Arial"/>
              </a:rPr>
              <a:t>DESE will continue to work with school districts to refine collection guidelines in the future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4B077B-01AE-4FB6-A13A-900C3E2A9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69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A5874-6893-381D-B184-94C15D982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6EED6-B8E2-20AE-E4AD-36994C6DE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Communication Timeline</a:t>
            </a:r>
          </a:p>
          <a:p>
            <a:r>
              <a:rPr lang="en-US" dirty="0"/>
              <a:t>Background</a:t>
            </a:r>
          </a:p>
          <a:p>
            <a:r>
              <a:rPr lang="en-US" dirty="0"/>
              <a:t>Reported Measures</a:t>
            </a:r>
          </a:p>
          <a:p>
            <a:r>
              <a:rPr lang="en-US" dirty="0"/>
              <a:t>State, District, and School Staff Attendance Data</a:t>
            </a:r>
          </a:p>
          <a:p>
            <a:r>
              <a:rPr lang="en-US" dirty="0"/>
              <a:t>Considerations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0E82C1-220C-55CF-9E27-15C443A7B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30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E0B44-070E-3007-96B3-834E16886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Communication Timeline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2504C-F465-0706-4EEF-99EBA658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038" y="1590674"/>
            <a:ext cx="11890375" cy="474481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February 2025: Notice to all districts of DESE’s intention to publish staff attendance for the 2024-2025 school year and </a:t>
            </a:r>
            <a:r>
              <a:rPr lang="en-US">
                <a:hlinkClick r:id="rId2"/>
              </a:rPr>
              <a:t>guidance</a:t>
            </a:r>
            <a:r>
              <a:rPr lang="en-US"/>
              <a:t> for reporting staff attendance to DESE.</a:t>
            </a:r>
          </a:p>
          <a:p>
            <a:r>
              <a:rPr lang="en-US"/>
              <a:t>May 2025: Targeted outreach to districts with data quality concerns.</a:t>
            </a:r>
          </a:p>
          <a:p>
            <a:r>
              <a:rPr lang="en-US"/>
              <a:t>August 2025: Reminder to districts about DESE’s intention to release staff attendance for the 2024-2025 school year.</a:t>
            </a:r>
          </a:p>
          <a:p>
            <a:r>
              <a:rPr lang="en-US"/>
              <a:t>Summer 2025: Required review of staff attendance information within DESE’s data collection platform by all districts prior to certifying data to DESE.</a:t>
            </a:r>
          </a:p>
          <a:p>
            <a:r>
              <a:rPr lang="en-US"/>
              <a:t>October 2025: Preview of 2024-2025 staff attendance data and final opportunity to request corrections.</a:t>
            </a:r>
          </a:p>
          <a:p>
            <a:r>
              <a:rPr lang="en-US"/>
              <a:t>November 7, 2025: District preview of final, embargoed staff attendance data for the 2024-2025 school year.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F5665E-D662-CFC9-0EE4-D76E45066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32372" y="6492875"/>
            <a:ext cx="2324099" cy="246495"/>
          </a:xfrm>
        </p:spPr>
        <p:txBody>
          <a:bodyPr/>
          <a:lstStyle/>
          <a:p>
            <a:fld id="{68A8D22E-6BC5-9E47-900C-2BB94685D9F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931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2901B-9D6A-3284-ADE5-4B8DE05C3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D0A9D-0959-EB25-7B13-73EEC4743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2F82A-960B-1C2F-A808-BA9E5E7F4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Annually, districts report staff attendance information member via DESE’s Educator Personnel Information Management System (EPIMS)</a:t>
            </a:r>
          </a:p>
          <a:p>
            <a:pPr lvl="1"/>
            <a:r>
              <a:rPr lang="en-US"/>
              <a:t>Days attended and expected days of attendance for each individual staff member </a:t>
            </a:r>
          </a:p>
          <a:p>
            <a:pPr lvl="1"/>
            <a:endParaRPr lang="en-US"/>
          </a:p>
          <a:p>
            <a:r>
              <a:rPr lang="en-US"/>
              <a:t>For the first time, DESE is publishing staff attendance data based on data reported by districts for the 2024-2025 school year</a:t>
            </a:r>
          </a:p>
          <a:p>
            <a:endParaRPr lang="en-US"/>
          </a:p>
          <a:p>
            <a:r>
              <a:rPr lang="en-US"/>
              <a:t>Looking ahead, DESE intends to update this report annually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E01D7-0CF1-B4C2-A672-14F8B1AF6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98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4A1F7-C752-C7AF-A91B-DE106303E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F13B7-120D-DFE5-B2B7-17D537DFB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Reported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39442-8E0C-09B2-4646-B992635B4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>
                <a:latin typeface="Arial"/>
                <a:cs typeface="Arial"/>
              </a:rPr>
              <a:t>Staff attendance reports include </a:t>
            </a:r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attendance rates </a:t>
            </a:r>
            <a:r>
              <a:rPr lang="en-US">
                <a:latin typeface="Arial"/>
                <a:cs typeface="Arial"/>
              </a:rPr>
              <a:t>and the </a:t>
            </a:r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average number of absences</a:t>
            </a:r>
            <a:r>
              <a:rPr lang="en-US">
                <a:latin typeface="Arial"/>
                <a:cs typeface="Arial"/>
              </a:rPr>
              <a:t>, reported in the aggregate at the teacher, administrator, and “all staff” levels.</a:t>
            </a:r>
          </a:p>
          <a:p>
            <a:pPr marL="0" indent="0">
              <a:buNone/>
            </a:pPr>
            <a:endParaRPr lang="en-US">
              <a:latin typeface="Arial"/>
              <a:cs typeface="Arial"/>
            </a:endParaRPr>
          </a:p>
          <a:p>
            <a:r>
              <a:rPr lang="en-US">
                <a:latin typeface="Arial"/>
                <a:cs typeface="Arial"/>
              </a:rPr>
              <a:t>Based on district feedback, DESE will not publish data on the percentage of educators missing 10 or more days to account for varying length of schedules.</a:t>
            </a:r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/>
              <a:t>Reports are available for each public school district, public school (including charter and virtual schools), and the state as a whole.</a:t>
            </a:r>
          </a:p>
          <a:p>
            <a:endParaRPr lang="en-US"/>
          </a:p>
          <a:p>
            <a:r>
              <a:rPr lang="en-US">
                <a:latin typeface="Arial"/>
                <a:cs typeface="Arial"/>
              </a:rPr>
              <a:t>For this report, an absence is defined as missing more than half of the workday for a reason that falls outside of paid school vacation time or district-approved professional development activities.</a:t>
            </a:r>
          </a:p>
          <a:p>
            <a:endParaRPr lang="en-US"/>
          </a:p>
          <a:p>
            <a:r>
              <a:rPr lang="en-US"/>
              <a:t>To protect individuals’ privacy, data are suppressed for groups smaller than six individuals.</a:t>
            </a:r>
            <a:endParaRPr lang="en-US" b="1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568D12-CB37-B46C-7D79-A64E745A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04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4FF84-1DDB-0A6D-83D2-5FD9B3759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8ABA7-7280-D658-90C5-446141F90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State-Level Staff and Student Attendance Rates</a:t>
            </a:r>
          </a:p>
        </p:txBody>
      </p:sp>
      <p:graphicFrame>
        <p:nvGraphicFramePr>
          <p:cNvPr id="11" name="Chart Placeholder 10" descr="For all staff (N=159,654), the attendance rate was 93.4%. For administrators (N=12,264), the attendance rate was 94.5%. For teachers (N=82,454), the attendnace rate was 93.5%. ">
            <a:extLst>
              <a:ext uri="{FF2B5EF4-FFF2-40B4-BE49-F238E27FC236}">
                <a16:creationId xmlns:a16="http://schemas.microsoft.com/office/drawing/2014/main" id="{EDEF736D-4273-FE40-72A6-D4A8D2B75F05}"/>
              </a:ext>
            </a:extLst>
          </p:cNvPr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3905659436"/>
              </p:ext>
            </p:extLst>
          </p:nvPr>
        </p:nvGraphicFramePr>
        <p:xfrm>
          <a:off x="0" y="0"/>
          <a:ext cx="7491413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3C512D3-33F4-B793-DF67-C49088A0090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Attendance Rates for All Staff, Administrators, Teachers, and Students, SY2024-2025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C802DA-A795-BFD5-7469-574EB3083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95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B8FD1-10F4-73E4-D52B-750BAF32C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9E6C1-4576-0792-A44E-770054CD24A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State-Level Staff and Student Average Number of Absences</a:t>
            </a:r>
          </a:p>
        </p:txBody>
      </p:sp>
      <p:graphicFrame>
        <p:nvGraphicFramePr>
          <p:cNvPr id="14" name="Chart Placeholder 10" descr="For all staff (N=159,654), the average number of absences was 11.9. For administrators (N=12,264), the average number of absences was 11.3. For teachers (N=82,454), theaverage number of absences was 11.7.">
            <a:extLst>
              <a:ext uri="{FF2B5EF4-FFF2-40B4-BE49-F238E27FC236}">
                <a16:creationId xmlns:a16="http://schemas.microsoft.com/office/drawing/2014/main" id="{7E13565E-59B5-6F68-D822-6BB75BE6F8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7224271"/>
              </p:ext>
            </p:extLst>
          </p:nvPr>
        </p:nvGraphicFramePr>
        <p:xfrm>
          <a:off x="0" y="0"/>
          <a:ext cx="7491413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D9716BF-2C72-88B7-918A-E6DED16CDC6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Average Number of Absences for All Staff, Administrators, Teachers, and Students, SY2024-2025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A933E0-18CB-EA88-BE32-5D492016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167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01E88-E8DB-599E-DB69-8FA6DEB38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ADB4C-DF78-391A-B604-49C7EAEF1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Average</a:t>
            </a:r>
            <a:r>
              <a:rPr lang="en-US" sz="4400"/>
              <a:t> Number of Absences – Range Among Districts</a:t>
            </a:r>
          </a:p>
        </p:txBody>
      </p:sp>
      <p:graphicFrame>
        <p:nvGraphicFramePr>
          <p:cNvPr id="7" name="Chart Placeholder 6" descr="Graph">
            <a:extLst>
              <a:ext uri="{FF2B5EF4-FFF2-40B4-BE49-F238E27FC236}">
                <a16:creationId xmlns:a16="http://schemas.microsoft.com/office/drawing/2014/main" id="{839E5CD2-22C4-41F6-B306-09349A463F34}"/>
              </a:ext>
            </a:extLst>
          </p:cNvPr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3887956622"/>
              </p:ext>
            </p:extLst>
          </p:nvPr>
        </p:nvGraphicFramePr>
        <p:xfrm>
          <a:off x="0" y="0"/>
          <a:ext cx="7491413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FE4C076-6D3F-8DAC-5AF9-03EE5B2C3ECE}"/>
              </a:ext>
            </a:extLst>
          </p:cNvPr>
          <p:cNvSpPr txBox="1"/>
          <p:nvPr/>
        </p:nvSpPr>
        <p:spPr>
          <a:xfrm>
            <a:off x="3745706" y="6596390"/>
            <a:ext cx="1564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D4B27A-B66D-7BE5-2A4A-7A92A9120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Range of Average Number of Absences Among Districts, SY2024-2025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9CDC7-D1B7-D1D4-1134-4687A8AD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08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715E5-4431-0CA3-1BEF-BC4A747A2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1B18F-0F4E-8E1F-9A2F-F350FEFB7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Average Number of Absences – Range Among Schools</a:t>
            </a:r>
          </a:p>
        </p:txBody>
      </p:sp>
      <p:graphicFrame>
        <p:nvGraphicFramePr>
          <p:cNvPr id="19" name="Chart Placeholder 18" descr="Graph of avereage absences.">
            <a:extLst>
              <a:ext uri="{FF2B5EF4-FFF2-40B4-BE49-F238E27FC236}">
                <a16:creationId xmlns:a16="http://schemas.microsoft.com/office/drawing/2014/main" id="{217E0B12-76AE-40B7-B48E-C11115C4614A}"/>
              </a:ext>
            </a:extLst>
          </p:cNvPr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1434686127"/>
              </p:ext>
            </p:extLst>
          </p:nvPr>
        </p:nvGraphicFramePr>
        <p:xfrm>
          <a:off x="0" y="0"/>
          <a:ext cx="7491413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7">
            <a:extLst>
              <a:ext uri="{FF2B5EF4-FFF2-40B4-BE49-F238E27FC236}">
                <a16:creationId xmlns:a16="http://schemas.microsoft.com/office/drawing/2014/main" id="{6E5744E3-6987-6BAC-EEE9-8C9204E8E0B3}"/>
              </a:ext>
            </a:extLst>
          </p:cNvPr>
          <p:cNvSpPr txBox="1"/>
          <p:nvPr/>
        </p:nvSpPr>
        <p:spPr>
          <a:xfrm>
            <a:off x="2092071" y="6596390"/>
            <a:ext cx="10881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Staff</a:t>
            </a:r>
          </a:p>
        </p:txBody>
      </p:sp>
      <p:sp>
        <p:nvSpPr>
          <p:cNvPr id="20" name="TextBox 7">
            <a:extLst>
              <a:ext uri="{FF2B5EF4-FFF2-40B4-BE49-F238E27FC236}">
                <a16:creationId xmlns:a16="http://schemas.microsoft.com/office/drawing/2014/main" id="{0260AADD-BE20-7134-D5A5-AB4D88BE32E2}"/>
              </a:ext>
            </a:extLst>
          </p:cNvPr>
          <p:cNvSpPr txBox="1"/>
          <p:nvPr/>
        </p:nvSpPr>
        <p:spPr>
          <a:xfrm>
            <a:off x="5615388" y="6596390"/>
            <a:ext cx="1564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1612AE-CF7E-4D7C-3150-F8FA14D7F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Range of Average Number of Absences Among Schools, SY2024-2025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2A8C0-9352-49A6-F2AB-95CDA2BF6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78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12eb2f-f040-4639-9fb2-5a6588dc8035" xsi:nil="true"/>
    <lcf76f155ced4ddcb4097134ff3c332f xmlns="0128f6a2-0fe6-40ac-973e-bb0bf351512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0EA0BB4E6A684694772750B001C800" ma:contentTypeVersion="15" ma:contentTypeDescription="Create a new document." ma:contentTypeScope="" ma:versionID="2ecebec43c619424d5afa22f737e783a">
  <xsd:schema xmlns:xsd="http://www.w3.org/2001/XMLSchema" xmlns:xs="http://www.w3.org/2001/XMLSchema" xmlns:p="http://schemas.microsoft.com/office/2006/metadata/properties" xmlns:ns2="0128f6a2-0fe6-40ac-973e-bb0bf351512f" xmlns:ns3="7a12eb2f-f040-4639-9fb2-5a6588dc8035" targetNamespace="http://schemas.microsoft.com/office/2006/metadata/properties" ma:root="true" ma:fieldsID="d07a9afb9c8efddc579883151270dfb6" ns2:_="" ns3:_="">
    <xsd:import namespace="0128f6a2-0fe6-40ac-973e-bb0bf351512f"/>
    <xsd:import namespace="7a12eb2f-f040-4639-9fb2-5a6588dc80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28f6a2-0fe6-40ac-973e-bb0bf35151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2eb2f-f040-4639-9fb2-5a6588dc803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37bb8feb-9677-4bc1-b64f-9fa6907871bd}" ma:internalName="TaxCatchAll" ma:showField="CatchAllData" ma:web="7a12eb2f-f040-4639-9fb2-5a6588dc80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649671-6F31-4B50-9257-3E5C81E7FB2B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7a12eb2f-f040-4639-9fb2-5a6588dc8035"/>
    <ds:schemaRef ds:uri="http://schemas.openxmlformats.org/package/2006/metadata/core-properties"/>
    <ds:schemaRef ds:uri="0128f6a2-0fe6-40ac-973e-bb0bf351512f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643A678-3B62-4638-847B-287AF50462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7DDB6D-6AE6-4903-91BA-41C4132F0A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28f6a2-0fe6-40ac-973e-bb0bf351512f"/>
    <ds:schemaRef ds:uri="7a12eb2f-f040-4639-9fb2-5a6588dc80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513</TotalTime>
  <Words>602</Words>
  <Application>Microsoft Office PowerPoint</Application>
  <PresentationFormat>Widescreen</PresentationFormat>
  <Paragraphs>86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Aptos</vt:lpstr>
      <vt:lpstr>Arial</vt:lpstr>
      <vt:lpstr>Office Theme</vt:lpstr>
      <vt:lpstr>2025 District and School Staff Attendance</vt:lpstr>
      <vt:lpstr>Agenda</vt:lpstr>
      <vt:lpstr>Communication Timeline</vt:lpstr>
      <vt:lpstr>Background</vt:lpstr>
      <vt:lpstr>Reported Measures</vt:lpstr>
      <vt:lpstr>State-Level Staff and Student Attendance Rates</vt:lpstr>
      <vt:lpstr>State-Level Staff and Student Average Number of Absences</vt:lpstr>
      <vt:lpstr>Average Number of Absences – Range Among Districts</vt:lpstr>
      <vt:lpstr>Average Number of Absences – Range Among Schools</vt:lpstr>
      <vt:lpstr>Potential Impact of Combined Absenteeism</vt:lpstr>
      <vt:lpstr>Considerations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BESE November 18, 2025 Regular Meeting Item 3 PowerPoint: 2025 District and School Staff Attendance</dc:title>
  <dc:creator>DESE</dc:creator>
  <cp:lastModifiedBy>Zou, Dong (EOE)</cp:lastModifiedBy>
  <cp:revision>10</cp:revision>
  <dcterms:created xsi:type="dcterms:W3CDTF">2025-07-28T12:45:59Z</dcterms:created>
  <dcterms:modified xsi:type="dcterms:W3CDTF">2025-11-19T16:38:58Z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tadate">
    <vt:lpwstr>Nov 19 2025 12:00AM</vt:lpwstr>
  </property>
</Properties>
</file>