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sldIdLst>
    <p:sldId id="263" r:id="rId5"/>
    <p:sldId id="2147473421" r:id="rId6"/>
    <p:sldId id="2147473406" r:id="rId7"/>
    <p:sldId id="2147473407" r:id="rId8"/>
    <p:sldId id="2147473418" r:id="rId9"/>
    <p:sldId id="2147473420" r:id="rId10"/>
    <p:sldId id="2147473419" r:id="rId11"/>
    <p:sldId id="2147473422" r:id="rId12"/>
    <p:sldId id="2147473416" r:id="rId13"/>
    <p:sldId id="2147473417" r:id="rId14"/>
    <p:sldId id="2147473404" r:id="rId15"/>
    <p:sldId id="2147473412" r:id="rId16"/>
    <p:sldId id="2147473414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86DC40-34BB-BFD6-A493-2F143969E3F3}" name="Curtin, Robert (DESE)" initials="CR" userId="S::robert.c.curtin@mass.gov::9284700e-ed31-4409-9ea9-d5bf75419e76" providerId="AD"/>
  <p188:author id="{1B5140C7-FEAB-1488-C43D-43A8BA84373B}" name="Maguire, Toby (DESE)" initials="TM" userId="S::Toby.Maguire@mass.gov::3277c359-4695-4b24-9d6a-5af5ecbdd1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CC00"/>
    <a:srgbClr val="213B6A"/>
    <a:srgbClr val="DEE4EC"/>
    <a:srgbClr val="21478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8BBF7-40AB-4266-2DEC-A17EB3CD8EE3}" v="468" dt="2025-12-15T22:01:19.328"/>
    <p1510:client id="{2F472F04-D6B7-4CC9-8197-DDD3D82FB639}" vWet="1" dt="2025-12-15T21:41:13.302"/>
    <p1510:client id="{4AAEED96-775F-45C8-812D-3B3D9C322699}" v="240" dt="2025-12-15T21:48:50.236"/>
    <p1510:client id="{ACA86442-ADA8-CD60-8BEA-D85CA6FE3DC9}" v="114" dt="2025-12-15T21:25:11.412"/>
    <p1510:client id="{D36DC89B-523D-34A2-2168-6F634D8F1E12}" v="11" dt="2025-12-15T21:17:37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5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09AEE-66C8-409B-ABAD-17CE6A5BFBB6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0272CA-785D-4D4A-9C22-0E070721BD3D}">
      <dgm:prSet phldrT="[Text]" custT="1"/>
      <dgm:spPr>
        <a:solidFill>
          <a:srgbClr val="214782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b="1">
              <a:solidFill>
                <a:srgbClr val="49CC00"/>
              </a:solidFill>
              <a:latin typeface="Aptos" panose="020B0004020202020204" pitchFamily="34" charset="0"/>
            </a:rPr>
            <a:t>Student Ambassadors → ‘Known &amp; Valued’</a:t>
          </a:r>
          <a:endParaRPr lang="en-US" sz="1800">
            <a:solidFill>
              <a:srgbClr val="49CC00"/>
            </a:solidFill>
            <a:latin typeface="Aptos" panose="020B0004020202020204" pitchFamily="34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n-US" sz="1800">
              <a:latin typeface="Aptos" panose="020B0004020202020204" pitchFamily="34" charset="0"/>
            </a:rPr>
            <a:t>Elevates student voice</a:t>
          </a:r>
        </a:p>
        <a:p>
          <a:pPr>
            <a:buFont typeface="Arial" panose="020B0604020202020204" pitchFamily="34" charset="0"/>
            <a:buChar char="•"/>
          </a:pPr>
          <a:r>
            <a:rPr lang="en-US" sz="1800">
              <a:latin typeface="Aptos" panose="020B0004020202020204" pitchFamily="34" charset="0"/>
            </a:rPr>
            <a:t>Builds leadership and belonging</a:t>
          </a:r>
        </a:p>
        <a:p>
          <a:pPr>
            <a:buFont typeface="Arial" panose="020B0604020202020204" pitchFamily="34" charset="0"/>
            <a:buChar char="•"/>
          </a:pPr>
          <a:r>
            <a:rPr lang="en-US" sz="1800">
              <a:latin typeface="Aptos" panose="020B0004020202020204" pitchFamily="34" charset="0"/>
            </a:rPr>
            <a:t>Guides policy from lived experience</a:t>
          </a:r>
        </a:p>
      </dgm:t>
    </dgm:pt>
    <dgm:pt modelId="{024B7F60-6F43-4560-BE43-56E40235BA2C}" type="parTrans" cxnId="{3BF14F1D-225E-4180-8973-F7EB9590D69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0D2AE03-DD62-4062-9D2E-FE2DDAB553B7}" type="sibTrans" cxnId="{3BF14F1D-225E-4180-8973-F7EB9590D69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E74C9CA-40E8-4FA5-9C16-93B6AB602036}">
      <dgm:prSet phldrT="[Text]" custT="1"/>
      <dgm:spPr>
        <a:solidFill>
          <a:srgbClr val="214782"/>
        </a:solidFill>
      </dgm:spPr>
      <dgm:t>
        <a:bodyPr/>
        <a:lstStyle/>
        <a:p>
          <a:pPr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800" b="1">
              <a:solidFill>
                <a:srgbClr val="49CC00"/>
              </a:solidFill>
              <a:latin typeface="Aptos" panose="020B0004020202020204" pitchFamily="34" charset="0"/>
            </a:rPr>
            <a:t>Conversation Cafés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800" b="1">
              <a:solidFill>
                <a:srgbClr val="49CC00"/>
              </a:solidFill>
              <a:latin typeface="Aptos" panose="020B0004020202020204" pitchFamily="34" charset="0"/>
            </a:rPr>
            <a:t>→ Real-World Learning</a:t>
          </a:r>
          <a:endParaRPr lang="en-US" sz="1800">
            <a:solidFill>
              <a:srgbClr val="49CC00"/>
            </a:solidFill>
            <a:latin typeface="Aptos" panose="020B0004020202020204" pitchFamily="34" charset="0"/>
          </a:endParaRPr>
        </a:p>
        <a:p>
          <a:pPr>
            <a:lnSpc>
              <a:spcPct val="90000"/>
            </a:lnSpc>
            <a:spcBef>
              <a:spcPts val="60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800">
              <a:latin typeface="Aptos" panose="020B0004020202020204" pitchFamily="34" charset="0"/>
            </a:rPr>
            <a:t>Builds language confidence</a:t>
          </a:r>
        </a:p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800">
              <a:latin typeface="Aptos" panose="020B0004020202020204" pitchFamily="34" charset="0"/>
            </a:rPr>
            <a:t>Strengthens community partnerships</a:t>
          </a:r>
        </a:p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800">
              <a:latin typeface="Aptos" panose="020B0004020202020204" pitchFamily="34" charset="0"/>
            </a:rPr>
            <a:t>Expands program collaboration</a:t>
          </a:r>
        </a:p>
      </dgm:t>
    </dgm:pt>
    <dgm:pt modelId="{8C0EE53C-B728-48D7-B3A8-970382F8F4E9}" type="parTrans" cxnId="{0224D9A9-B9B4-4D09-A2DB-E834CBAE258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96DE8C9-8A9D-4142-BD4D-788EE165CDA1}" type="sibTrans" cxnId="{0224D9A9-B9B4-4D09-A2DB-E834CBAE258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9CEDA84-5074-41AA-B4E4-6A517F61D8E4}">
      <dgm:prSet phldrT="[Text]"/>
      <dgm:spPr>
        <a:solidFill>
          <a:srgbClr val="214782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>
              <a:solidFill>
                <a:srgbClr val="49CC00"/>
              </a:solidFill>
              <a:latin typeface="Aptos" panose="020B0004020202020204" pitchFamily="34" charset="0"/>
            </a:rPr>
            <a:t>Student to Staff→ Individualized Access</a:t>
          </a:r>
          <a:endParaRPr lang="en-US">
            <a:solidFill>
              <a:srgbClr val="49CC00"/>
            </a:solidFill>
            <a:latin typeface="Aptos" panose="020B0004020202020204" pitchFamily="34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n-US">
              <a:latin typeface="Aptos" panose="020B0004020202020204" pitchFamily="34" charset="0"/>
            </a:rPr>
            <a:t>Online learning statewide</a:t>
          </a:r>
        </a:p>
        <a:p>
          <a:pPr>
            <a:buFont typeface="Arial" panose="020B0604020202020204" pitchFamily="34" charset="0"/>
            <a:buChar char="•"/>
          </a:pPr>
          <a:r>
            <a:rPr lang="en-US">
              <a:latin typeface="Aptos" panose="020B0004020202020204" pitchFamily="34" charset="0"/>
            </a:rPr>
            <a:t>Workforce-aligned pathways</a:t>
          </a:r>
        </a:p>
        <a:p>
          <a:pPr>
            <a:buFont typeface="Arial" panose="020B0604020202020204" pitchFamily="34" charset="0"/>
            <a:buChar char="•"/>
          </a:pPr>
          <a:r>
            <a:rPr lang="en-US">
              <a:latin typeface="Aptos" panose="020B0004020202020204" pitchFamily="34" charset="0"/>
            </a:rPr>
            <a:t>Flexibility for adults balancing work/family</a:t>
          </a:r>
        </a:p>
      </dgm:t>
    </dgm:pt>
    <dgm:pt modelId="{42024C1F-D690-4EC1-9B1C-1AE80CFB93D1}" type="parTrans" cxnId="{7B2C595C-65EB-48F2-B038-E778AE3AF33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1CC6BC3-93DA-4F5B-8DD7-1CBE8759651E}" type="sibTrans" cxnId="{7B2C595C-65EB-48F2-B038-E778AE3AF33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64B1B57-E9D9-4E89-9819-EDE21602FD69}" type="pres">
      <dgm:prSet presAssocID="{4EA09AEE-66C8-409B-ABAD-17CE6A5BFBB6}" presName="Name0" presStyleCnt="0">
        <dgm:presLayoutVars>
          <dgm:dir/>
          <dgm:resizeHandles val="exact"/>
        </dgm:presLayoutVars>
      </dgm:prSet>
      <dgm:spPr/>
    </dgm:pt>
    <dgm:pt modelId="{033CEE80-D90B-4389-94E7-BFDE0B0BE74F}" type="pres">
      <dgm:prSet presAssocID="{4EA09AEE-66C8-409B-ABAD-17CE6A5BFBB6}" presName="bkgdShp" presStyleLbl="alignAccFollowNode1" presStyleIdx="0" presStyleCnt="1" custLinFactNeighborX="397" custLinFactNeighborY="-17968"/>
      <dgm:spPr>
        <a:solidFill>
          <a:srgbClr val="DEE4EC">
            <a:alpha val="90000"/>
          </a:srgbClr>
        </a:solidFill>
      </dgm:spPr>
    </dgm:pt>
    <dgm:pt modelId="{42C14A6E-F65A-48FB-A31E-8B19BC00D010}" type="pres">
      <dgm:prSet presAssocID="{4EA09AEE-66C8-409B-ABAD-17CE6A5BFBB6}" presName="linComp" presStyleCnt="0"/>
      <dgm:spPr/>
    </dgm:pt>
    <dgm:pt modelId="{3FE9EB69-F807-470C-9087-EAA3590B0AE4}" type="pres">
      <dgm:prSet presAssocID="{630272CA-785D-4D4A-9C22-0E070721BD3D}" presName="compNode" presStyleCnt="0"/>
      <dgm:spPr/>
    </dgm:pt>
    <dgm:pt modelId="{B73D6867-58C0-444C-9FBD-B5763B82BD4C}" type="pres">
      <dgm:prSet presAssocID="{630272CA-785D-4D4A-9C22-0E070721BD3D}" presName="node" presStyleLbl="node1" presStyleIdx="0" presStyleCnt="3">
        <dgm:presLayoutVars>
          <dgm:bulletEnabled val="1"/>
        </dgm:presLayoutVars>
      </dgm:prSet>
      <dgm:spPr/>
    </dgm:pt>
    <dgm:pt modelId="{E6350525-A528-46C0-9B68-F77296F3236D}" type="pres">
      <dgm:prSet presAssocID="{630272CA-785D-4D4A-9C22-0E070721BD3D}" presName="invisiNode" presStyleLbl="node1" presStyleIdx="0" presStyleCnt="3"/>
      <dgm:spPr/>
    </dgm:pt>
    <dgm:pt modelId="{DC331F19-D138-415A-8598-9B77EB6CA33E}" type="pres">
      <dgm:prSet presAssocID="{630272CA-785D-4D4A-9C22-0E070721BD3D}" presName="imagNode" presStyleLbl="fgImgPlace1" presStyleIdx="0" presStyleCnt="3" custLinFactNeighborX="1045" custLinFactNeighborY="284"/>
      <dgm:spPr>
        <a:blipFill>
          <a:blip xmlns:r="http://schemas.openxmlformats.org/officeDocument/2006/relationships" r:embed="rId1">
            <a:alphaModFix amt="85000"/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 t="-7000" b="-7000"/>
          </a:stretch>
        </a:blipFill>
      </dgm:spPr>
    </dgm:pt>
    <dgm:pt modelId="{05FF425C-92ED-431A-B5E0-638F0852FD5C}" type="pres">
      <dgm:prSet presAssocID="{50D2AE03-DD62-4062-9D2E-FE2DDAB553B7}" presName="sibTrans" presStyleLbl="sibTrans2D1" presStyleIdx="0" presStyleCnt="0"/>
      <dgm:spPr/>
    </dgm:pt>
    <dgm:pt modelId="{BB6EA9A6-3DD8-49F5-B44D-D0B92FB5F24C}" type="pres">
      <dgm:prSet presAssocID="{8E74C9CA-40E8-4FA5-9C16-93B6AB602036}" presName="compNode" presStyleCnt="0"/>
      <dgm:spPr/>
    </dgm:pt>
    <dgm:pt modelId="{C79797F3-09A9-410A-90B4-FE5A11D9EA95}" type="pres">
      <dgm:prSet presAssocID="{8E74C9CA-40E8-4FA5-9C16-93B6AB602036}" presName="node" presStyleLbl="node1" presStyleIdx="1" presStyleCnt="3">
        <dgm:presLayoutVars>
          <dgm:bulletEnabled val="1"/>
        </dgm:presLayoutVars>
      </dgm:prSet>
      <dgm:spPr/>
    </dgm:pt>
    <dgm:pt modelId="{A2F5CE31-1A59-4E2E-B0A7-35C5283F6A68}" type="pres">
      <dgm:prSet presAssocID="{8E74C9CA-40E8-4FA5-9C16-93B6AB602036}" presName="invisiNode" presStyleLbl="node1" presStyleIdx="1" presStyleCnt="3"/>
      <dgm:spPr/>
    </dgm:pt>
    <dgm:pt modelId="{8C0AAEB3-B7A5-47EE-A0C0-23BBD48EBB0E}" type="pres">
      <dgm:prSet presAssocID="{8E74C9CA-40E8-4FA5-9C16-93B6AB602036}" presName="imagNode" presStyleLbl="fgImgPlace1" presStyleIdx="1" presStyleCnt="3"/>
      <dgm:spPr>
        <a:blipFill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5000" b="-5000"/>
          </a:stretch>
        </a:blipFill>
      </dgm:spPr>
    </dgm:pt>
    <dgm:pt modelId="{73D2B75D-3974-4B2B-920A-A37715A46320}" type="pres">
      <dgm:prSet presAssocID="{D96DE8C9-8A9D-4142-BD4D-788EE165CDA1}" presName="sibTrans" presStyleLbl="sibTrans2D1" presStyleIdx="0" presStyleCnt="0"/>
      <dgm:spPr/>
    </dgm:pt>
    <dgm:pt modelId="{C6620CE5-E9A3-4C92-9598-1EA185B46067}" type="pres">
      <dgm:prSet presAssocID="{C9CEDA84-5074-41AA-B4E4-6A517F61D8E4}" presName="compNode" presStyleCnt="0"/>
      <dgm:spPr/>
    </dgm:pt>
    <dgm:pt modelId="{559B20B4-C55D-41AB-B4BC-D56CBE9F0D9F}" type="pres">
      <dgm:prSet presAssocID="{C9CEDA84-5074-41AA-B4E4-6A517F61D8E4}" presName="node" presStyleLbl="node1" presStyleIdx="2" presStyleCnt="3">
        <dgm:presLayoutVars>
          <dgm:bulletEnabled val="1"/>
        </dgm:presLayoutVars>
      </dgm:prSet>
      <dgm:spPr/>
    </dgm:pt>
    <dgm:pt modelId="{1B58B024-123B-4462-9299-D402D5A166E5}" type="pres">
      <dgm:prSet presAssocID="{C9CEDA84-5074-41AA-B4E4-6A517F61D8E4}" presName="invisiNode" presStyleLbl="node1" presStyleIdx="2" presStyleCnt="3"/>
      <dgm:spPr/>
    </dgm:pt>
    <dgm:pt modelId="{F262EBB4-A22B-4961-B029-8573A73E2A41}" type="pres">
      <dgm:prSet presAssocID="{C9CEDA84-5074-41AA-B4E4-6A517F61D8E4}" presName="imagNode" presStyleLbl="fgImgPlace1" presStyleIdx="2" presStyleCnt="3"/>
      <dgm:spPr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</dgm:spPr>
    </dgm:pt>
  </dgm:ptLst>
  <dgm:cxnLst>
    <dgm:cxn modelId="{3A1A6F17-150A-4D10-8A22-25CC56039E84}" type="presOf" srcId="{D96DE8C9-8A9D-4142-BD4D-788EE165CDA1}" destId="{73D2B75D-3974-4B2B-920A-A37715A46320}" srcOrd="0" destOrd="0" presId="urn:microsoft.com/office/officeart/2005/8/layout/pList2"/>
    <dgm:cxn modelId="{3BF14F1D-225E-4180-8973-F7EB9590D696}" srcId="{4EA09AEE-66C8-409B-ABAD-17CE6A5BFBB6}" destId="{630272CA-785D-4D4A-9C22-0E070721BD3D}" srcOrd="0" destOrd="0" parTransId="{024B7F60-6F43-4560-BE43-56E40235BA2C}" sibTransId="{50D2AE03-DD62-4062-9D2E-FE2DDAB553B7}"/>
    <dgm:cxn modelId="{7B2C595C-65EB-48F2-B038-E778AE3AF33A}" srcId="{4EA09AEE-66C8-409B-ABAD-17CE6A5BFBB6}" destId="{C9CEDA84-5074-41AA-B4E4-6A517F61D8E4}" srcOrd="2" destOrd="0" parTransId="{42024C1F-D690-4EC1-9B1C-1AE80CFB93D1}" sibTransId="{91CC6BC3-93DA-4F5B-8DD7-1CBE8759651E}"/>
    <dgm:cxn modelId="{0C01E45A-D88C-4380-BC6B-1C7449F1ABEF}" type="presOf" srcId="{4EA09AEE-66C8-409B-ABAD-17CE6A5BFBB6}" destId="{164B1B57-E9D9-4E89-9819-EDE21602FD69}" srcOrd="0" destOrd="0" presId="urn:microsoft.com/office/officeart/2005/8/layout/pList2"/>
    <dgm:cxn modelId="{8803F985-C1E4-4ADB-8412-4A417DE7A3F8}" type="presOf" srcId="{8E74C9CA-40E8-4FA5-9C16-93B6AB602036}" destId="{C79797F3-09A9-410A-90B4-FE5A11D9EA95}" srcOrd="0" destOrd="0" presId="urn:microsoft.com/office/officeart/2005/8/layout/pList2"/>
    <dgm:cxn modelId="{A2746688-E803-487E-BDF1-00CD8971FC01}" type="presOf" srcId="{630272CA-785D-4D4A-9C22-0E070721BD3D}" destId="{B73D6867-58C0-444C-9FBD-B5763B82BD4C}" srcOrd="0" destOrd="0" presId="urn:microsoft.com/office/officeart/2005/8/layout/pList2"/>
    <dgm:cxn modelId="{2EE50492-68A2-492F-889D-E3BBD6278BC1}" type="presOf" srcId="{50D2AE03-DD62-4062-9D2E-FE2DDAB553B7}" destId="{05FF425C-92ED-431A-B5E0-638F0852FD5C}" srcOrd="0" destOrd="0" presId="urn:microsoft.com/office/officeart/2005/8/layout/pList2"/>
    <dgm:cxn modelId="{0224D9A9-B9B4-4D09-A2DB-E834CBAE2581}" srcId="{4EA09AEE-66C8-409B-ABAD-17CE6A5BFBB6}" destId="{8E74C9CA-40E8-4FA5-9C16-93B6AB602036}" srcOrd="1" destOrd="0" parTransId="{8C0EE53C-B728-48D7-B3A8-970382F8F4E9}" sibTransId="{D96DE8C9-8A9D-4142-BD4D-788EE165CDA1}"/>
    <dgm:cxn modelId="{4AC5A5D2-1A7E-43CB-9891-F4F8DE8B1D59}" type="presOf" srcId="{C9CEDA84-5074-41AA-B4E4-6A517F61D8E4}" destId="{559B20B4-C55D-41AB-B4BC-D56CBE9F0D9F}" srcOrd="0" destOrd="0" presId="urn:microsoft.com/office/officeart/2005/8/layout/pList2"/>
    <dgm:cxn modelId="{019F2462-252F-46A2-B401-39D7D975452D}" type="presParOf" srcId="{164B1B57-E9D9-4E89-9819-EDE21602FD69}" destId="{033CEE80-D90B-4389-94E7-BFDE0B0BE74F}" srcOrd="0" destOrd="0" presId="urn:microsoft.com/office/officeart/2005/8/layout/pList2"/>
    <dgm:cxn modelId="{93BDE4F6-FB8F-4FF3-9DAE-6FE9F86CD4D2}" type="presParOf" srcId="{164B1B57-E9D9-4E89-9819-EDE21602FD69}" destId="{42C14A6E-F65A-48FB-A31E-8B19BC00D010}" srcOrd="1" destOrd="0" presId="urn:microsoft.com/office/officeart/2005/8/layout/pList2"/>
    <dgm:cxn modelId="{21D7B42B-4F7E-419B-A85C-4D295AB7EB90}" type="presParOf" srcId="{42C14A6E-F65A-48FB-A31E-8B19BC00D010}" destId="{3FE9EB69-F807-470C-9087-EAA3590B0AE4}" srcOrd="0" destOrd="0" presId="urn:microsoft.com/office/officeart/2005/8/layout/pList2"/>
    <dgm:cxn modelId="{6DB30AD1-9D1F-48D4-BC1E-4B75F9A84AB4}" type="presParOf" srcId="{3FE9EB69-F807-470C-9087-EAA3590B0AE4}" destId="{B73D6867-58C0-444C-9FBD-B5763B82BD4C}" srcOrd="0" destOrd="0" presId="urn:microsoft.com/office/officeart/2005/8/layout/pList2"/>
    <dgm:cxn modelId="{0C66C8E6-1DC0-4D6D-8E14-BD9F5B880E14}" type="presParOf" srcId="{3FE9EB69-F807-470C-9087-EAA3590B0AE4}" destId="{E6350525-A528-46C0-9B68-F77296F3236D}" srcOrd="1" destOrd="0" presId="urn:microsoft.com/office/officeart/2005/8/layout/pList2"/>
    <dgm:cxn modelId="{72A7A403-58F6-4F95-935F-8FC4AB04F9BF}" type="presParOf" srcId="{3FE9EB69-F807-470C-9087-EAA3590B0AE4}" destId="{DC331F19-D138-415A-8598-9B77EB6CA33E}" srcOrd="2" destOrd="0" presId="urn:microsoft.com/office/officeart/2005/8/layout/pList2"/>
    <dgm:cxn modelId="{99CAEE90-6F5D-4733-8366-937F827258D3}" type="presParOf" srcId="{42C14A6E-F65A-48FB-A31E-8B19BC00D010}" destId="{05FF425C-92ED-431A-B5E0-638F0852FD5C}" srcOrd="1" destOrd="0" presId="urn:microsoft.com/office/officeart/2005/8/layout/pList2"/>
    <dgm:cxn modelId="{1D3E009B-F7B2-430C-BAE7-20D05FE1F1A3}" type="presParOf" srcId="{42C14A6E-F65A-48FB-A31E-8B19BC00D010}" destId="{BB6EA9A6-3DD8-49F5-B44D-D0B92FB5F24C}" srcOrd="2" destOrd="0" presId="urn:microsoft.com/office/officeart/2005/8/layout/pList2"/>
    <dgm:cxn modelId="{377EF8C0-77AF-4900-B2F3-C28B300D555E}" type="presParOf" srcId="{BB6EA9A6-3DD8-49F5-B44D-D0B92FB5F24C}" destId="{C79797F3-09A9-410A-90B4-FE5A11D9EA95}" srcOrd="0" destOrd="0" presId="urn:microsoft.com/office/officeart/2005/8/layout/pList2"/>
    <dgm:cxn modelId="{66413AF3-A21A-4716-967C-3A996AC7CE85}" type="presParOf" srcId="{BB6EA9A6-3DD8-49F5-B44D-D0B92FB5F24C}" destId="{A2F5CE31-1A59-4E2E-B0A7-35C5283F6A68}" srcOrd="1" destOrd="0" presId="urn:microsoft.com/office/officeart/2005/8/layout/pList2"/>
    <dgm:cxn modelId="{146F3945-8B81-49A9-AB74-7DC1BDCCD900}" type="presParOf" srcId="{BB6EA9A6-3DD8-49F5-B44D-D0B92FB5F24C}" destId="{8C0AAEB3-B7A5-47EE-A0C0-23BBD48EBB0E}" srcOrd="2" destOrd="0" presId="urn:microsoft.com/office/officeart/2005/8/layout/pList2"/>
    <dgm:cxn modelId="{DD9A3672-5174-4077-8397-F77A7AB31164}" type="presParOf" srcId="{42C14A6E-F65A-48FB-A31E-8B19BC00D010}" destId="{73D2B75D-3974-4B2B-920A-A37715A46320}" srcOrd="3" destOrd="0" presId="urn:microsoft.com/office/officeart/2005/8/layout/pList2"/>
    <dgm:cxn modelId="{03483F4B-0386-44A9-82B4-AF72239C5D09}" type="presParOf" srcId="{42C14A6E-F65A-48FB-A31E-8B19BC00D010}" destId="{C6620CE5-E9A3-4C92-9598-1EA185B46067}" srcOrd="4" destOrd="0" presId="urn:microsoft.com/office/officeart/2005/8/layout/pList2"/>
    <dgm:cxn modelId="{EAEE6288-F861-483C-9323-9AD45FCE6973}" type="presParOf" srcId="{C6620CE5-E9A3-4C92-9598-1EA185B46067}" destId="{559B20B4-C55D-41AB-B4BC-D56CBE9F0D9F}" srcOrd="0" destOrd="0" presId="urn:microsoft.com/office/officeart/2005/8/layout/pList2"/>
    <dgm:cxn modelId="{F786E365-DF8D-4E1E-9EDE-24C8B6DB7F4A}" type="presParOf" srcId="{C6620CE5-E9A3-4C92-9598-1EA185B46067}" destId="{1B58B024-123B-4462-9299-D402D5A166E5}" srcOrd="1" destOrd="0" presId="urn:microsoft.com/office/officeart/2005/8/layout/pList2"/>
    <dgm:cxn modelId="{34D3B623-FBC2-4B7A-9B68-EC80DE102E13}" type="presParOf" srcId="{C6620CE5-E9A3-4C92-9598-1EA185B46067}" destId="{F262EBB4-A22B-4961-B029-8573A73E2A4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CEE80-D90B-4389-94E7-BFDE0B0BE74F}">
      <dsp:nvSpPr>
        <dsp:cNvPr id="0" name=""/>
        <dsp:cNvSpPr/>
      </dsp:nvSpPr>
      <dsp:spPr>
        <a:xfrm>
          <a:off x="0" y="0"/>
          <a:ext cx="10212512" cy="2314897"/>
        </a:xfrm>
        <a:prstGeom prst="roundRect">
          <a:avLst>
            <a:gd name="adj" fmla="val 10000"/>
          </a:avLst>
        </a:prstGeom>
        <a:solidFill>
          <a:srgbClr val="DEE4E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31F19-D138-415A-8598-9B77EB6CA33E}">
      <dsp:nvSpPr>
        <dsp:cNvPr id="0" name=""/>
        <dsp:cNvSpPr/>
      </dsp:nvSpPr>
      <dsp:spPr>
        <a:xfrm>
          <a:off x="337724" y="313474"/>
          <a:ext cx="2999925" cy="16975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alphaModFix amt="85000"/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D6867-58C0-444C-9FBD-B5763B82BD4C}">
      <dsp:nvSpPr>
        <dsp:cNvPr id="0" name=""/>
        <dsp:cNvSpPr/>
      </dsp:nvSpPr>
      <dsp:spPr>
        <a:xfrm rot="10800000">
          <a:off x="306375" y="2314897"/>
          <a:ext cx="2999925" cy="2829318"/>
        </a:xfrm>
        <a:prstGeom prst="round2SameRect">
          <a:avLst>
            <a:gd name="adj1" fmla="val 10500"/>
            <a:gd name="adj2" fmla="val 0"/>
          </a:avLst>
        </a:prstGeom>
        <a:solidFill>
          <a:srgbClr val="21478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kern="1200">
              <a:solidFill>
                <a:srgbClr val="49CC00"/>
              </a:solidFill>
              <a:latin typeface="Aptos" panose="020B0004020202020204" pitchFamily="34" charset="0"/>
            </a:rPr>
            <a:t>Student Ambassadors → ‘Known &amp; Valued’</a:t>
          </a:r>
          <a:endParaRPr lang="en-US" sz="1800" kern="1200">
            <a:solidFill>
              <a:srgbClr val="49CC00"/>
            </a:solidFill>
            <a:latin typeface="Aptos" panose="020B00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>
              <a:latin typeface="Aptos" panose="020B0004020202020204" pitchFamily="34" charset="0"/>
            </a:rPr>
            <a:t>Elevates student voice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>
              <a:latin typeface="Aptos" panose="020B0004020202020204" pitchFamily="34" charset="0"/>
            </a:rPr>
            <a:t>Builds leadership and belonging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>
              <a:latin typeface="Aptos" panose="020B0004020202020204" pitchFamily="34" charset="0"/>
            </a:rPr>
            <a:t>Guides policy from lived experience</a:t>
          </a:r>
        </a:p>
      </dsp:txBody>
      <dsp:txXfrm rot="10800000">
        <a:off x="393386" y="2314897"/>
        <a:ext cx="2825903" cy="2742307"/>
      </dsp:txXfrm>
    </dsp:sp>
    <dsp:sp modelId="{8C0AAEB3-B7A5-47EE-A0C0-23BBD48EBB0E}">
      <dsp:nvSpPr>
        <dsp:cNvPr id="0" name=""/>
        <dsp:cNvSpPr/>
      </dsp:nvSpPr>
      <dsp:spPr>
        <a:xfrm>
          <a:off x="3606293" y="308652"/>
          <a:ext cx="2999925" cy="16975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797F3-09A9-410A-90B4-FE5A11D9EA95}">
      <dsp:nvSpPr>
        <dsp:cNvPr id="0" name=""/>
        <dsp:cNvSpPr/>
      </dsp:nvSpPr>
      <dsp:spPr>
        <a:xfrm rot="10800000">
          <a:off x="3606293" y="2314897"/>
          <a:ext cx="2999925" cy="2829318"/>
        </a:xfrm>
        <a:prstGeom prst="round2SameRect">
          <a:avLst>
            <a:gd name="adj1" fmla="val 10500"/>
            <a:gd name="adj2" fmla="val 0"/>
          </a:avLst>
        </a:prstGeom>
        <a:solidFill>
          <a:srgbClr val="21478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800" b="1" kern="1200">
              <a:solidFill>
                <a:srgbClr val="49CC00"/>
              </a:solidFill>
              <a:latin typeface="Aptos" panose="020B0004020202020204" pitchFamily="34" charset="0"/>
            </a:rPr>
            <a:t>Conversation Cafés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800" b="1" kern="1200">
              <a:solidFill>
                <a:srgbClr val="49CC00"/>
              </a:solidFill>
              <a:latin typeface="Aptos" panose="020B0004020202020204" pitchFamily="34" charset="0"/>
            </a:rPr>
            <a:t>→ Real-World Learning</a:t>
          </a:r>
          <a:endParaRPr lang="en-US" sz="1800" kern="1200">
            <a:solidFill>
              <a:srgbClr val="49CC00"/>
            </a:solidFill>
            <a:latin typeface="Aptos" panose="020B00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ts val="60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>
              <a:latin typeface="Aptos" panose="020B0004020202020204" pitchFamily="34" charset="0"/>
            </a:rPr>
            <a:t>Builds language confidence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>
              <a:latin typeface="Aptos" panose="020B0004020202020204" pitchFamily="34" charset="0"/>
            </a:rPr>
            <a:t>Strengthens community partnerships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>
              <a:latin typeface="Aptos" panose="020B0004020202020204" pitchFamily="34" charset="0"/>
            </a:rPr>
            <a:t>Expands program collaboration</a:t>
          </a:r>
        </a:p>
      </dsp:txBody>
      <dsp:txXfrm rot="10800000">
        <a:off x="3693304" y="2314897"/>
        <a:ext cx="2825903" cy="2742307"/>
      </dsp:txXfrm>
    </dsp:sp>
    <dsp:sp modelId="{F262EBB4-A22B-4961-B029-8573A73E2A41}">
      <dsp:nvSpPr>
        <dsp:cNvPr id="0" name=""/>
        <dsp:cNvSpPr/>
      </dsp:nvSpPr>
      <dsp:spPr>
        <a:xfrm>
          <a:off x="6906211" y="308652"/>
          <a:ext cx="2999925" cy="16975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B20B4-C55D-41AB-B4BC-D56CBE9F0D9F}">
      <dsp:nvSpPr>
        <dsp:cNvPr id="0" name=""/>
        <dsp:cNvSpPr/>
      </dsp:nvSpPr>
      <dsp:spPr>
        <a:xfrm rot="10800000">
          <a:off x="6906211" y="2314897"/>
          <a:ext cx="2999925" cy="2829318"/>
        </a:xfrm>
        <a:prstGeom prst="round2SameRect">
          <a:avLst>
            <a:gd name="adj1" fmla="val 10500"/>
            <a:gd name="adj2" fmla="val 0"/>
          </a:avLst>
        </a:prstGeom>
        <a:solidFill>
          <a:srgbClr val="21478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b="1" kern="1200">
              <a:solidFill>
                <a:srgbClr val="49CC00"/>
              </a:solidFill>
              <a:latin typeface="Aptos" panose="020B0004020202020204" pitchFamily="34" charset="0"/>
            </a:rPr>
            <a:t>Student to Staff→ Individualized Access</a:t>
          </a:r>
          <a:endParaRPr lang="en-US" sz="1900" kern="1200">
            <a:solidFill>
              <a:srgbClr val="49CC00"/>
            </a:solidFill>
            <a:latin typeface="Aptos" panose="020B0004020202020204" pitchFamily="34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kern="1200">
              <a:latin typeface="Aptos" panose="020B0004020202020204" pitchFamily="34" charset="0"/>
            </a:rPr>
            <a:t>Online learning statewide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kern="1200">
              <a:latin typeface="Aptos" panose="020B0004020202020204" pitchFamily="34" charset="0"/>
            </a:rPr>
            <a:t>Workforce-aligned pathways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kern="1200">
              <a:latin typeface="Aptos" panose="020B0004020202020204" pitchFamily="34" charset="0"/>
            </a:rPr>
            <a:t>Flexibility for adults balancing work/family</a:t>
          </a:r>
        </a:p>
      </dsp:txBody>
      <dsp:txXfrm rot="10800000">
        <a:off x="6993222" y="2314897"/>
        <a:ext cx="2825903" cy="2742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B4AC1-35B1-BA4D-B7A2-76C00F0B2116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89DAF-4DCD-F24F-A21D-5CEB636E1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57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8dO8cOmkRQs8QA6CvJZc-FgTWigXQY1BLK3AVxZW-4KGX6g/viewform?usp=header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89DAF-4DCD-F24F-A21D-5CEB636E1B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70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89DAF-4DCD-F24F-A21D-5CEB636E1B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32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Adult Basic Education (ABE): Foundational literacy and numeracy programs.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English for Speakers of Other Languages (ESOL): Language acquisition for non-native speakers.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Transition-to-College: Preparing adults for postsecondary education success.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Integrated Education and Training (IET): Combines education with workforce integration.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Vocational ESOL and Workforce Preparation: Specialized training for workforce integration.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High School Equivalency (HSE): GED/</a:t>
            </a:r>
            <a:r>
              <a:rPr lang="en-US" err="1"/>
              <a:t>HiSET</a:t>
            </a:r>
            <a:r>
              <a:rPr lang="en-US"/>
              <a:t> preparation and testing.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Professional Development: Capacity building for educators and staff.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Equity Initiatives: Focused programming to include marginalized communities.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89DAF-4DCD-F24F-A21D-5CEB636E1B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2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b="1" i="0">
                <a:solidFill>
                  <a:srgbClr val="214782"/>
                </a:solidFill>
                <a:latin typeface="Century Gothic" panose="020B0502020202020204" pitchFamily="34" charset="0"/>
              </a:rPr>
              <a:t>Program Goals:</a:t>
            </a:r>
            <a:endParaRPr lang="en-US" sz="1200" b="0" i="0">
              <a:solidFill>
                <a:srgbClr val="214782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Elevate student voice &amp; leadership in adult education.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Increase visibility of adult education as a vital part of the state’s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     workforce pipeline.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Engage learners in shaping ACLS programs, policies &amp; practices.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b="0" i="0">
              <a:solidFill>
                <a:srgbClr val="214782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US" sz="1200" b="1" i="0">
                <a:solidFill>
                  <a:srgbClr val="214782"/>
                </a:solidFill>
                <a:latin typeface="+mn-lt"/>
              </a:rPr>
              <a:t>Who Are the Student Ambassadors?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GED students, college graduate, teacher, professor of economics, artist, parents, community leader, operations manager, business and finance operations, customer service, a lawyer, community college student, education advocate, Tech support, healthcare (CNA).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Languages Spoken: Chinese, Haitian Creole, French, Arabic, Russian, Italian, Portuguese, Spanish, Brazilian ASL, English, &amp; Ukrainian.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Leading Conversation Cafes for 72 waitlist students in three different regions (Holyoke, Lawrence &amp; Boston), days/evenings. 90-95% student attendance!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Paid internship opportunities include short-term (typically 6-12 weeks) &amp; one-time, project-based.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rgbClr val="214782"/>
                </a:solidFill>
                <a:effectLst/>
                <a:latin typeface="+mn-lt"/>
                <a:ea typeface="+mn-ea"/>
                <a:cs typeface="+mn-cs"/>
              </a:rPr>
              <a:t>If your program would like to host one or more Student Ambassadors, please complete the</a:t>
            </a:r>
            <a:r>
              <a:rPr lang="en-US" sz="1200" b="0" i="0" u="none" strike="noStrike" kern="1200">
                <a:solidFill>
                  <a:srgbClr val="214782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b="0" i="0" u="sng" strike="noStrike" kern="1200">
                <a:solidFill>
                  <a:srgbClr val="214782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Request Form</a:t>
            </a:r>
            <a:r>
              <a:rPr lang="en-US" sz="1200" b="0" i="0" u="sng" strike="noStrike" kern="1200">
                <a:solidFill>
                  <a:srgbClr val="214782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>
                <a:solidFill>
                  <a:srgbClr val="21478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>
              <a:solidFill>
                <a:srgbClr val="214782"/>
              </a:solidFill>
              <a:latin typeface="+mn-lt"/>
            </a:endParaRPr>
          </a:p>
          <a:p>
            <a:endParaRPr lang="en-US"/>
          </a:p>
          <a:p>
            <a:pPr>
              <a:lnSpc>
                <a:spcPct val="150000"/>
              </a:lnSpc>
            </a:pPr>
            <a:r>
              <a:rPr lang="en-US" sz="1200" b="1" i="0">
                <a:solidFill>
                  <a:srgbClr val="214782"/>
                </a:solidFill>
                <a:latin typeface="Century Gothic" panose="020B0502020202020204" pitchFamily="34" charset="0"/>
              </a:rPr>
              <a:t>Conversation Café- Work Ready</a:t>
            </a:r>
          </a:p>
          <a:p>
            <a:pPr>
              <a:lnSpc>
                <a:spcPct val="150000"/>
              </a:lnSpc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[Insert your body content here]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NDEC-L – 30 students – 3</a:t>
            </a:r>
            <a:r>
              <a:rPr lang="en-US" sz="1200" b="0" i="0" baseline="30000">
                <a:solidFill>
                  <a:srgbClr val="214782"/>
                </a:solidFill>
                <a:latin typeface="+mn-lt"/>
              </a:rPr>
              <a:t>rd</a:t>
            </a:r>
            <a:r>
              <a:rPr lang="en-US" sz="1200" b="0" i="0">
                <a:solidFill>
                  <a:srgbClr val="214782"/>
                </a:solidFill>
                <a:latin typeface="+mn-lt"/>
              </a:rPr>
              <a:t> week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HCC – 42 students – 2</a:t>
            </a:r>
            <a:r>
              <a:rPr lang="en-US" sz="1200" b="0" i="0" baseline="30000">
                <a:solidFill>
                  <a:srgbClr val="214782"/>
                </a:solidFill>
                <a:latin typeface="+mn-lt"/>
              </a:rPr>
              <a:t>nd</a:t>
            </a:r>
            <a:r>
              <a:rPr lang="en-US" sz="1200" b="0" i="0">
                <a:solidFill>
                  <a:srgbClr val="214782"/>
                </a:solidFill>
                <a:latin typeface="+mn-lt"/>
              </a:rPr>
              <a:t> week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214782"/>
                </a:solidFill>
                <a:latin typeface="+mn-lt"/>
              </a:rPr>
              <a:t>JVS – coming soon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89DAF-4DCD-F24F-A21D-5CEB636E1B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78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89DAF-4DCD-F24F-A21D-5CEB636E1B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10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89DAF-4DCD-F24F-A21D-5CEB636E1B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3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5912F-0FC6-4173-E195-34DB5C181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AAA21-03F2-3B15-4980-B9B85B42F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592FB-51DC-686A-D069-8679F4D7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6AB1-BACC-4F2D-A9DE-A8CE2718FC8C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9AC24-C3FE-1969-6C17-3C3F2C4DA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1512F-40B3-064A-657E-CCA48734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7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C266-47D2-11A1-2F69-77725718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EA3F6-52C5-4A7A-0E3F-BC0234AE9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4EF70-C18C-170A-570C-6466A951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ABE5-1530-4251-9571-E9DC37E159BF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A3CAE-D597-7801-C1BB-82733D6B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0C9B4-7372-6664-E14C-13C498BB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2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D6D8B-3BAA-F248-E7BD-8803F9704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630F1-E513-F21F-9CEE-578A79F14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174FD-AFC9-3D9A-9A3A-401CAC12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0B43-12A8-40FE-A1AE-945713B8B2E3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DEEE1-B117-B6AC-41F4-CCBD7F83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AF2C4-947B-8782-B1AB-E66CF756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4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Subtitle-Wide Content Box">
  <p:cSld name="Title-Subtitle-Wide Content Box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700"/>
              <a:buNone/>
              <a:defRPr sz="3600" b="1" i="0">
                <a:solidFill>
                  <a:srgbClr val="0F2B5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F2B55"/>
              </a:buClr>
              <a:buSzPts val="2700"/>
              <a:buNone/>
              <a:defRPr sz="3600" b="1" i="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2700"/>
              <a:buNone/>
              <a:defRPr sz="3600" b="1" i="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F2B55"/>
              </a:buClr>
              <a:buSzPts val="2700"/>
              <a:buNone/>
              <a:defRPr sz="3600" b="1" i="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F2B55"/>
              </a:buClr>
              <a:buSzPts val="2700"/>
              <a:buNone/>
              <a:defRPr sz="3600" b="1" i="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3298"/>
              </a:buClr>
              <a:buSzPts val="3300"/>
              <a:buFont typeface="Century Gothic"/>
              <a:buNone/>
              <a:defRPr>
                <a:solidFill>
                  <a:srgbClr val="65329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body" idx="2"/>
          </p:nvPr>
        </p:nvSpPr>
        <p:spPr>
          <a:xfrm>
            <a:off x="838200" y="2362199"/>
            <a:ext cx="10515600" cy="3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333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DC20C"/>
              </a:buClr>
              <a:buSzPts val="2700"/>
              <a:buChar char="•"/>
              <a:defRPr sz="36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F2B55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DC20C"/>
              </a:buClr>
              <a:buSzPts val="1800"/>
              <a:buChar char="•"/>
              <a:defRPr sz="2400"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F2B55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F2B55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55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43E0D-CFCD-DDD8-789B-FD5531B6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3570D-C59B-293C-0770-0361CD9F9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4555-D59A-FB49-6266-AD9E1839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7422-0B62-4571-AD6E-639C83591D94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DD49-B96D-869A-9E75-6EAA3ED0A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9E5E5-2654-401F-2D8F-54A4AC55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7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1D140-BE20-3430-F0C6-02215523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7954A-9C50-B9DA-47C3-248A41792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90F2B-AB12-BB88-8E55-DA3A0E674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73B1-5714-4574-8F03-1427825C1AAF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2FE32-BB76-8533-9610-96B912C7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1AF90-221C-6129-E6B8-AA8DDE66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6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14C09-0DEE-8F36-6DEC-E8568ADE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13186-D93E-A317-8EBA-D309084C5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7D6BD-672C-DE08-4B2A-073A19FB3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13332-3DB3-7352-8FAA-D6929297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88B3-B35F-400E-9DB1-AE25853C619C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B35B8-4509-A5C6-8BE5-C1A76A67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796C-921D-18C1-CFBA-90CBD519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8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2C95-3735-5122-81EE-FF3A6AF8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F5159-5EED-0F2E-B1D5-E574F31EC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C80B6-F53A-137E-A2DA-B67D72878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13E673-725D-A87E-C0E1-121B6C922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37A02-4FF5-480A-DDFF-A0C3F0D95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06D7D-86E8-F082-CB7B-D8D28604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48769-1CA3-4F46-82A0-9DF20B0C4E40}" type="datetime1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7105C-D93F-E2DD-3A73-E08F282D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6D8365-4CC1-5939-A53D-1E0B1980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DB99-E813-033F-6A26-E952F6AB5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6C3DF-7191-9FA1-C56D-F86F0BBB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44BA-02C0-47A6-AE98-25F029E0BE39}" type="datetime1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82C24-DF2E-2AD2-F71C-9FC3C3F2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25583-5174-F63F-04A4-2CF4466B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4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C8E710-611B-0427-0FFA-DDE3D755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7F6A7-914F-42B8-8F02-442411C0BA23}" type="datetime1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FD8741-08CD-29EC-0C66-B62DE69E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9460F-D0A6-09FD-0D0B-EFD0CEEF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1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23737-8F3A-9335-969C-206D5473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2148-4A71-A978-E211-3812140B2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8B997-CECC-1F46-EA2B-192B27D75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9DF78-D5ED-9071-DB3F-E3529EA6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3C27-E479-43AA-A042-80667746774A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A51A8-22CE-EB35-4279-F66EAEFB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40CDC-2E6A-600E-D6A4-382A8C48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3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669A-6730-CD0B-18E9-C6411424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82C298-7567-A9E4-8CD7-8A0484FF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BD25B-149B-9300-6A42-2F2F402D8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8A3AB-5F14-303B-0345-3DE7FE11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9678C-0533-4FBB-8E9E-2638DD9A1513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D4916-AA7E-5771-7DEB-5D06C617A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Public Adult Education of MA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E0F09-D368-0E66-28C4-7BB4B8A6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0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323B6-1919-4FFA-6FF0-AF9A1CFA6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00FA3-340B-C1F0-106A-BCE59F5B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CA54C-089E-89FB-8B1B-2E6595F84F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E5A16-AA46-4EA2-9CF1-BB08013F6BB3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2D5EB-54CC-3038-CBA6-A92E37CBE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Public Adult Education of MA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5FBED-D5E4-3639-A2CF-6ED2D92D5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B1659-A58B-BF47-B4B7-51F5DCED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1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73E714B-6DC4-103C-D11A-BF650EEE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Adut and Community Learning Services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68EECD-0487-8C2C-7648-6222DEFA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741" t="19796" r="10920" b="15767"/>
          <a:stretch>
            <a:fillRect/>
          </a:stretch>
        </p:blipFill>
        <p:spPr>
          <a:xfrm>
            <a:off x="3707073" y="0"/>
            <a:ext cx="8484927" cy="6858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3DF982-6E32-31E1-7FB4-F62122B7A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055" t="-635" r="1966" b="476"/>
          <a:stretch>
            <a:fillRect/>
          </a:stretch>
        </p:blipFill>
        <p:spPr>
          <a:xfrm>
            <a:off x="-251720" y="-81073"/>
            <a:ext cx="10983360" cy="693907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DA39552-2DA6-45A4-238A-EDF3057E2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31431" y="1734276"/>
            <a:ext cx="5694443" cy="2549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49CC00"/>
                </a:solidFill>
                <a:latin typeface="Century Gothic"/>
                <a:cs typeface="Arial"/>
              </a:rPr>
              <a:t>Adult and Community Learning Services</a:t>
            </a:r>
            <a:endParaRPr lang="en-US" sz="5400" dirty="0">
              <a:solidFill>
                <a:srgbClr val="49CC0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754073D-68AC-720F-0275-47AFA2CF10C8}"/>
              </a:ext>
            </a:extLst>
          </p:cNvPr>
          <p:cNvSpPr txBox="1">
            <a:spLocks/>
          </p:cNvSpPr>
          <p:nvPr/>
        </p:nvSpPr>
        <p:spPr>
          <a:xfrm>
            <a:off x="531431" y="5064570"/>
            <a:ext cx="5202622" cy="5065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>
                <a:solidFill>
                  <a:schemeClr val="bg1"/>
                </a:solidFill>
                <a:latin typeface="+mn-lt"/>
                <a:cs typeface="Arial"/>
              </a:rPr>
              <a:t>December 16, 2025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" name="Group 6" descr="dese and Public Adult Educatino of MA logo">
            <a:extLst>
              <a:ext uri="{FF2B5EF4-FFF2-40B4-BE49-F238E27FC236}">
                <a16:creationId xmlns:a16="http://schemas.microsoft.com/office/drawing/2014/main" id="{FC3832C8-9020-61A1-9236-8B9618A921E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33459" y="259081"/>
            <a:ext cx="3821519" cy="774591"/>
            <a:chOff x="1023339" y="513346"/>
            <a:chExt cx="3821519" cy="77459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796D21-365E-B5A6-E5EB-214AF9D052E6}"/>
                </a:ext>
              </a:extLst>
            </p:cNvPr>
            <p:cNvGrpSpPr/>
            <p:nvPr/>
          </p:nvGrpSpPr>
          <p:grpSpPr>
            <a:xfrm>
              <a:off x="1023339" y="513346"/>
              <a:ext cx="3821519" cy="774591"/>
              <a:chOff x="1023339" y="513346"/>
              <a:chExt cx="3821519" cy="77459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7D332A9-A770-D8E9-9E9C-29E6BB170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0023" t="407" b="29758"/>
              <a:stretch>
                <a:fillRect/>
              </a:stretch>
            </p:blipFill>
            <p:spPr>
              <a:xfrm>
                <a:off x="1023339" y="546079"/>
                <a:ext cx="1549760" cy="487593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E9C7E498-433A-8DAC-4966-69421059A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2208" y="513346"/>
                <a:ext cx="2152650" cy="774591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2144DE-702B-B0AF-4DF5-8AB5E6AF0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5528" t="592" r="40786" b="1183"/>
            <a:stretch>
              <a:fillRect/>
            </a:stretch>
          </p:blipFill>
          <p:spPr>
            <a:xfrm>
              <a:off x="2594745" y="546080"/>
              <a:ext cx="129962" cy="716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487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17A22CF-C8D2-B66D-E14B-72384F78C3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8132" y="201787"/>
            <a:ext cx="10642070" cy="647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E4EC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MassSTEP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E4EC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Enrollment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4F27B-A4B8-6A07-C91E-A96DFF457F7F}"/>
              </a:ext>
            </a:extLst>
          </p:cNvPr>
          <p:cNvSpPr txBox="1"/>
          <p:nvPr/>
        </p:nvSpPr>
        <p:spPr>
          <a:xfrm>
            <a:off x="688132" y="775339"/>
            <a:ext cx="898680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rgbClr val="DEE4EC"/>
                </a:solidFill>
                <a:latin typeface="Century Gothic"/>
                <a:ea typeface="+mj-ea"/>
                <a:cs typeface="+mj-cs"/>
              </a:rPr>
              <a:t>Adult Basic Education, English for Speakers of Other Languages</a:t>
            </a:r>
            <a:endParaRPr lang="en-US"/>
          </a:p>
        </p:txBody>
      </p:sp>
      <p:pic>
        <p:nvPicPr>
          <p:cNvPr id="2" name="Picture 1" descr="MassSTEP chart">
            <a:extLst>
              <a:ext uri="{FF2B5EF4-FFF2-40B4-BE49-F238E27FC236}">
                <a16:creationId xmlns:a16="http://schemas.microsoft.com/office/drawing/2014/main" id="{CDBBE26D-F540-24E3-698B-9BF67A097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27" y="1395928"/>
            <a:ext cx="10470745" cy="4776837"/>
          </a:xfrm>
          <a:prstGeom prst="rect">
            <a:avLst/>
          </a:prstGeom>
        </p:spPr>
      </p:pic>
      <p:pic>
        <p:nvPicPr>
          <p:cNvPr id="3" name="Picture 2" descr="MassSTEP logo">
            <a:extLst>
              <a:ext uri="{FF2B5EF4-FFF2-40B4-BE49-F238E27FC236}">
                <a16:creationId xmlns:a16="http://schemas.microsoft.com/office/drawing/2014/main" id="{A3367A48-87E5-C528-DE01-E531561D4E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660347" y="1805434"/>
            <a:ext cx="6094349" cy="1978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1017D-C996-8A0E-E9E4-C31E39BC969B}"/>
              </a:ext>
            </a:extLst>
          </p:cNvPr>
          <p:cNvSpPr txBox="1"/>
          <p:nvPr/>
        </p:nvSpPr>
        <p:spPr>
          <a:xfrm>
            <a:off x="561628" y="6394603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bg1"/>
                </a:solidFill>
                <a:latin typeface="Calibri" panose="020F0502020204030204"/>
              </a:rPr>
              <a:t>10 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  <p:pic>
        <p:nvPicPr>
          <p:cNvPr id="6" name="Picture 5" descr="PAE logo">
            <a:extLst>
              <a:ext uri="{FF2B5EF4-FFF2-40B4-BE49-F238E27FC236}">
                <a16:creationId xmlns:a16="http://schemas.microsoft.com/office/drawing/2014/main" id="{722B6C5B-CFDA-3242-50F7-6AAF45A67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9455" r="67852" b="-1"/>
          <a:stretch/>
        </p:blipFill>
        <p:spPr>
          <a:xfrm>
            <a:off x="11441203" y="6274369"/>
            <a:ext cx="378337" cy="5020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42091C-5181-510D-8CEF-B7DFC651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0784" y="1464906"/>
            <a:ext cx="4348065" cy="253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8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619A89-1715-4B77-F6C9-6F2DE24C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Group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Students and staff in hospital setting">
            <a:extLst>
              <a:ext uri="{FF2B5EF4-FFF2-40B4-BE49-F238E27FC236}">
                <a16:creationId xmlns:a16="http://schemas.microsoft.com/office/drawing/2014/main" id="{A249D92E-04F4-51FC-9A6A-2D9C255B5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468" t="12896" b="91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85683-111B-A146-1E64-A497BCB59213}"/>
              </a:ext>
            </a:extLst>
          </p:cNvPr>
          <p:cNvSpPr txBox="1"/>
          <p:nvPr/>
        </p:nvSpPr>
        <p:spPr>
          <a:xfrm>
            <a:off x="561628" y="6394603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bg1"/>
                </a:solidFill>
                <a:latin typeface="Calibri" panose="020F0502020204030204"/>
              </a:rPr>
              <a:t>11 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B1406-8DDB-D660-6E86-9E4A79359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9455" r="67852" b="-1"/>
          <a:stretch/>
        </p:blipFill>
        <p:spPr>
          <a:xfrm>
            <a:off x="11441203" y="6274369"/>
            <a:ext cx="378337" cy="5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61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4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95119-F84E-0E8A-B0D3-F00ADC299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DF13D-04C9-60A6-2096-621B32FD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Century Gothic" panose="020B0502020202020204" pitchFamily="34" charset="0"/>
              </a:rPr>
              <a:t>Achievements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A7A310D-82A3-E0AD-264B-399A4F5A21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9712" y="683418"/>
            <a:ext cx="5740845" cy="8736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000" b="0" kern="1200">
                <a:solidFill>
                  <a:srgbClr val="FFFFFF"/>
                </a:solidFill>
                <a:latin typeface="Century Gothic" panose="020B0502020202020204" pitchFamily="34" charset="0"/>
              </a:rPr>
              <a:t>Growth, Scale, and System Strengthening</a:t>
            </a:r>
            <a:endParaRPr kumimoji="0" lang="en-US" altLang="en-US" sz="2000" b="0" i="0" u="none" strike="noStrike" kern="1200" cap="none" normalizeH="0" baseline="0">
              <a:ln>
                <a:noFill/>
              </a:ln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1" name="Picture 10" descr="MassSTEP logo">
            <a:extLst>
              <a:ext uri="{FF2B5EF4-FFF2-40B4-BE49-F238E27FC236}">
                <a16:creationId xmlns:a16="http://schemas.microsoft.com/office/drawing/2014/main" id="{FFB2DE8A-C4E8-B2B6-B475-777C2FDB5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856" y="-249286"/>
            <a:ext cx="4307695" cy="21538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48013F-F060-EE2C-F12D-3381E7496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9455" r="67852" b="-1"/>
          <a:stretch/>
        </p:blipFill>
        <p:spPr>
          <a:xfrm>
            <a:off x="11441203" y="6274369"/>
            <a:ext cx="378337" cy="502077"/>
          </a:xfrm>
          <a:prstGeom prst="rect">
            <a:avLst/>
          </a:prstGeom>
        </p:spPr>
      </p:pic>
      <p:pic>
        <p:nvPicPr>
          <p:cNvPr id="6" name="Picture 5" descr="Chart, bar chart &#10;">
            <a:extLst>
              <a:ext uri="{FF2B5EF4-FFF2-40B4-BE49-F238E27FC236}">
                <a16:creationId xmlns:a16="http://schemas.microsoft.com/office/drawing/2014/main" id="{50F3B79A-FA35-20EC-DFA3-E1DE1DB96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9485"/>
            <a:ext cx="12192000" cy="46860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3DD92A-49FF-4F70-BDB8-1FAA02B48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628" y="6478584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050">
                <a:solidFill>
                  <a:srgbClr val="213B6A"/>
                </a:solidFill>
                <a:latin typeface="Calibri" panose="020F0502020204030204"/>
              </a:rPr>
              <a:t>12 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13B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3A7DCA84-0D87-3EFA-D4A8-29FE2A67F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35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4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833CAA-0EF9-8BDF-67A3-05CD6CDA7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300A-D80C-CDB8-66D2-E45DE7EE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85" y="312085"/>
            <a:ext cx="10515600" cy="682305"/>
          </a:xfrm>
        </p:spPr>
        <p:txBody>
          <a:bodyPr anchor="t">
            <a:normAutofit/>
          </a:bodyPr>
          <a:lstStyle/>
          <a:p>
            <a:r>
              <a:rPr lang="en-US" sz="4000" b="1">
                <a:solidFill>
                  <a:srgbClr val="213B6A"/>
                </a:solidFill>
                <a:latin typeface="Century Gothic" panose="020B0502020202020204" pitchFamily="34" charset="0"/>
              </a:rPr>
              <a:t>Future Ready Institute @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9A1BAE5-CD46-5E3C-2D31-0E33BC3F2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152" y="814358"/>
            <a:ext cx="595159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213B6A"/>
                </a:solidFill>
                <a:latin typeface="Century Gothic"/>
              </a:rPr>
              <a:t>Preparing Adult Learners for College, Career &amp; </a:t>
            </a:r>
            <a:endParaRPr lang="en-US">
              <a:latin typeface="Century Gothic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213B6A"/>
                </a:solidFill>
                <a:latin typeface="Century Gothic"/>
              </a:rPr>
              <a:t>an AI-Driven Workforce</a:t>
            </a:r>
            <a:endParaRPr lang="en-US" altLang="en-US" sz="1800">
              <a:solidFill>
                <a:srgbClr val="213B6A"/>
              </a:solidFill>
              <a:latin typeface="Century Gothic"/>
            </a:endParaRPr>
          </a:p>
        </p:txBody>
      </p:sp>
      <p:pic>
        <p:nvPicPr>
          <p:cNvPr id="9" name="Picture 8" descr="MassLINKS logo">
            <a:extLst>
              <a:ext uri="{FF2B5EF4-FFF2-40B4-BE49-F238E27FC236}">
                <a16:creationId xmlns:a16="http://schemas.microsoft.com/office/drawing/2014/main" id="{70441A37-7BD7-2CB5-CB2F-B66B02F053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557" b="16542"/>
          <a:stretch>
            <a:fillRect/>
          </a:stretch>
        </p:blipFill>
        <p:spPr>
          <a:xfrm>
            <a:off x="6612671" y="207673"/>
            <a:ext cx="4339483" cy="138646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4D61F2-ACD8-D14E-A7E6-3E302F7E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741" y="1792601"/>
            <a:ext cx="3344887" cy="441333"/>
          </a:xfrm>
        </p:spPr>
        <p:txBody>
          <a:bodyPr anchor="t"/>
          <a:lstStyle/>
          <a:p>
            <a:r>
              <a:rPr lang="en-US">
                <a:solidFill>
                  <a:srgbClr val="213B6A"/>
                </a:solidFill>
                <a:latin typeface="Century Gothic" panose="020B0502020202020204" pitchFamily="34" charset="0"/>
              </a:rPr>
              <a:t>What Learners Gain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9004966-4AE6-1677-331F-6F1DB6D12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957" y="2308303"/>
            <a:ext cx="7162540" cy="413731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400" b="1">
                <a:solidFill>
                  <a:srgbClr val="213B6A"/>
                </a:solidFill>
                <a:latin typeface="Century Gothic"/>
              </a:rPr>
              <a:t>Digital &amp; Technology Skills: </a:t>
            </a:r>
            <a:r>
              <a:rPr lang="en-US" sz="3400">
                <a:solidFill>
                  <a:srgbClr val="213B6A"/>
                </a:solidFill>
                <a:latin typeface="Century Gothic"/>
              </a:rPr>
              <a:t>Data literacy, cloud computing, cybersecurity, and AI fluency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400" b="1">
                <a:solidFill>
                  <a:srgbClr val="213B6A"/>
                </a:solidFill>
                <a:latin typeface="Century Gothic"/>
              </a:rPr>
              <a:t>Critical Thinking &amp; Problem-Solving: </a:t>
            </a:r>
            <a:r>
              <a:rPr lang="en-US" sz="3400">
                <a:solidFill>
                  <a:srgbClr val="213B6A"/>
                </a:solidFill>
                <a:latin typeface="Century Gothic"/>
              </a:rPr>
              <a:t>Cognitive flexibility, analysis, and continuous learning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400" b="1">
                <a:solidFill>
                  <a:srgbClr val="213B6A"/>
                </a:solidFill>
                <a:latin typeface="Century Gothic"/>
              </a:rPr>
              <a:t>Professional Power Skills: </a:t>
            </a:r>
            <a:r>
              <a:rPr lang="en-US" sz="3400">
                <a:solidFill>
                  <a:srgbClr val="213B6A"/>
                </a:solidFill>
                <a:latin typeface="Century Gothic"/>
              </a:rPr>
              <a:t>Leadership, communication, teamwork, and emotional intelligence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400" b="1">
                <a:solidFill>
                  <a:srgbClr val="213B6A"/>
                </a:solidFill>
                <a:latin typeface="Century Gothic"/>
              </a:rPr>
              <a:t>Workplace &amp; Industry Knowledge: </a:t>
            </a:r>
            <a:r>
              <a:rPr lang="en-US" sz="3400">
                <a:solidFill>
                  <a:srgbClr val="213B6A"/>
                </a:solidFill>
                <a:latin typeface="Century Gothic"/>
              </a:rPr>
              <a:t>Resilience, project management, design thinking, and cross-cultural </a:t>
            </a:r>
            <a:r>
              <a:rPr lang="en-US">
                <a:solidFill>
                  <a:srgbClr val="213B6A"/>
                </a:solidFill>
                <a:latin typeface="Century Gothic"/>
              </a:rPr>
              <a:t>competency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F59044-A638-3E16-91DC-1737189BC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07926" y="3246643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4BD408-A906-358C-7C9B-3751B3C1B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9890" y="3246643"/>
            <a:ext cx="434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0DFEC-DD9A-1076-43AF-92D80D5641FD}"/>
              </a:ext>
            </a:extLst>
          </p:cNvPr>
          <p:cNvSpPr txBox="1"/>
          <p:nvPr/>
        </p:nvSpPr>
        <p:spPr>
          <a:xfrm>
            <a:off x="8301435" y="2013268"/>
            <a:ext cx="3290455" cy="1477328"/>
          </a:xfrm>
          <a:prstGeom prst="rect">
            <a:avLst/>
          </a:prstGeom>
          <a:solidFill>
            <a:srgbClr val="DEE4E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213B6A"/>
                </a:solidFill>
                <a:latin typeface="Century Gothic"/>
                <a:ea typeface="Calibri"/>
                <a:cs typeface="Calibri"/>
              </a:rPr>
              <a:t>A </a:t>
            </a:r>
            <a:r>
              <a:rPr lang="en-US" b="1">
                <a:solidFill>
                  <a:srgbClr val="213B6A"/>
                </a:solidFill>
                <a:highlight>
                  <a:srgbClr val="FFFF00"/>
                </a:highlight>
                <a:latin typeface="Century Gothic"/>
                <a:ea typeface="Calibri"/>
                <a:cs typeface="Calibri"/>
              </a:rPr>
              <a:t>statewide innovation </a:t>
            </a:r>
            <a:r>
              <a:rPr lang="en-US">
                <a:solidFill>
                  <a:srgbClr val="213B6A"/>
                </a:solidFill>
                <a:latin typeface="Century Gothic"/>
                <a:ea typeface="Calibri"/>
                <a:cs typeface="Calibri"/>
              </a:rPr>
              <a:t>that equips adults with the digital, academic, and professional skills needed to thrive in today’s economy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700549-685A-1AFA-8773-03705C26E55A}"/>
              </a:ext>
            </a:extLst>
          </p:cNvPr>
          <p:cNvSpPr txBox="1"/>
          <p:nvPr/>
        </p:nvSpPr>
        <p:spPr>
          <a:xfrm>
            <a:off x="8322356" y="3616262"/>
            <a:ext cx="3621994" cy="2585323"/>
          </a:xfrm>
          <a:prstGeom prst="rect">
            <a:avLst/>
          </a:prstGeom>
          <a:solidFill>
            <a:srgbClr val="DEE4EC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213B6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Industry-Aligned ESOL Redesign</a:t>
            </a:r>
          </a:p>
          <a:p>
            <a:r>
              <a:rPr lang="en-US">
                <a:solidFill>
                  <a:srgbClr val="213B6A"/>
                </a:solidFill>
                <a:latin typeface="Century Gothic" panose="020B0502020202020204" pitchFamily="34" charset="0"/>
              </a:rPr>
              <a:t>Career-themed English courses aligned to statewide workforce clusters (e.g., IT Services, Healthcare, Biotechnology, Business &amp; Consumer Services).</a:t>
            </a: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60565-BC68-BE04-FA6A-A1D49D959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628" y="6478584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050">
                <a:solidFill>
                  <a:srgbClr val="213B6A"/>
                </a:solidFill>
                <a:latin typeface="Calibri" panose="020F0502020204030204"/>
              </a:rPr>
              <a:t>13 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13B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2AB0A9-4461-C965-5D4D-2CF69DD12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9455" r="67852" b="-1"/>
          <a:stretch/>
        </p:blipFill>
        <p:spPr>
          <a:xfrm>
            <a:off x="11441203" y="6238117"/>
            <a:ext cx="378337" cy="50207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4B24FC-E987-83CC-7D42-0F966103F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007926" y="1953953"/>
            <a:ext cx="0" cy="4137313"/>
          </a:xfrm>
          <a:prstGeom prst="line">
            <a:avLst/>
          </a:prstGeom>
          <a:ln>
            <a:solidFill>
              <a:srgbClr val="213B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19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D8F49CA-2016-86F1-EA3B-D59794185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8284" y="2568968"/>
            <a:ext cx="5168530" cy="1467004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>
                <a:solidFill>
                  <a:srgbClr val="49CC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Thank you! </a:t>
            </a:r>
          </a:p>
        </p:txBody>
      </p:sp>
      <p:grpSp>
        <p:nvGrpSpPr>
          <p:cNvPr id="6" name="Group 5" descr="dese and Public Adult Educatin of MA logos">
            <a:extLst>
              <a:ext uri="{FF2B5EF4-FFF2-40B4-BE49-F238E27FC236}">
                <a16:creationId xmlns:a16="http://schemas.microsoft.com/office/drawing/2014/main" id="{D0DDC816-3AE7-42AA-425E-4B18252CEAA1}"/>
              </a:ext>
            </a:extLst>
          </p:cNvPr>
          <p:cNvGrpSpPr/>
          <p:nvPr/>
        </p:nvGrpSpPr>
        <p:grpSpPr>
          <a:xfrm>
            <a:off x="3784024" y="5318449"/>
            <a:ext cx="4321574" cy="934602"/>
            <a:chOff x="1023339" y="513346"/>
            <a:chExt cx="3821519" cy="7745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9A6585-5140-E524-0080-D93DDD0666E6}"/>
                </a:ext>
              </a:extLst>
            </p:cNvPr>
            <p:cNvGrpSpPr/>
            <p:nvPr/>
          </p:nvGrpSpPr>
          <p:grpSpPr>
            <a:xfrm>
              <a:off x="1023339" y="513346"/>
              <a:ext cx="3821519" cy="774591"/>
              <a:chOff x="1023339" y="513346"/>
              <a:chExt cx="3821519" cy="77459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FBFE31A-7AB3-0C21-B526-8AB60E612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0023" t="407" b="29758"/>
              <a:stretch>
                <a:fillRect/>
              </a:stretch>
            </p:blipFill>
            <p:spPr>
              <a:xfrm>
                <a:off x="1023339" y="546079"/>
                <a:ext cx="1549760" cy="48759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12FAEE8-0B00-34A2-C5CA-D50379F2A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92208" y="513346"/>
                <a:ext cx="2152650" cy="774591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44216A-4C38-0CFA-97CB-AD50D4E4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528" t="592" r="40786" b="1183"/>
            <a:stretch>
              <a:fillRect/>
            </a:stretch>
          </p:blipFill>
          <p:spPr>
            <a:xfrm>
              <a:off x="2594745" y="546080"/>
              <a:ext cx="129962" cy="716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96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930B8-F4FB-F404-D15A-402BEBBE7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Public School Education &amp; Community Learning Services</a:t>
            </a:r>
          </a:p>
        </p:txBody>
      </p:sp>
      <p:pic>
        <p:nvPicPr>
          <p:cNvPr id="8" name="Picture 7" descr="Public School Education &amp; Community Learning Services gear image">
            <a:extLst>
              <a:ext uri="{FF2B5EF4-FFF2-40B4-BE49-F238E27FC236}">
                <a16:creationId xmlns:a16="http://schemas.microsoft.com/office/drawing/2014/main" id="{434F5FF3-46C3-3E84-6FF1-202F48D464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1282"/>
            <a:ext cx="12191921" cy="68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65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B376A-878D-17BE-2F57-5DEBCDD5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2" y="457200"/>
            <a:ext cx="3932237" cy="1600200"/>
          </a:xfrm>
        </p:spPr>
        <p:txBody>
          <a:bodyPr anchor="t"/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DEE4EC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Who We Serve</a:t>
            </a:r>
            <a:endParaRPr lang="en-US">
              <a:solidFill>
                <a:srgbClr val="DEE4E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B6CAD-2774-87E9-A2E7-0C8A5CAEA0AA}"/>
              </a:ext>
            </a:extLst>
          </p:cNvPr>
          <p:cNvSpPr txBox="1"/>
          <p:nvPr/>
        </p:nvSpPr>
        <p:spPr>
          <a:xfrm>
            <a:off x="293724" y="1026467"/>
            <a:ext cx="5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DEE4EC"/>
                </a:solidFill>
                <a:latin typeface="Aptos" panose="020B0004020202020204" pitchFamily="34" charset="0"/>
              </a:rPr>
              <a:t>Diverse Lives. Shared Determination.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B0444-33E5-771E-D203-61330EBCA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35242" y="2429949"/>
            <a:ext cx="4880225" cy="413860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5720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3100">
                <a:solidFill>
                  <a:srgbClr val="DEE4EC"/>
                </a:solidFill>
                <a:latin typeface="Aptos"/>
              </a:rPr>
              <a:t>Adults seeking a high school equivalency or English language acquisition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100" i="0" u="none" strike="noStrike" kern="1200" cap="none" spc="0" normalizeH="0" baseline="0" noProof="0">
                <a:ln>
                  <a:noFill/>
                </a:ln>
                <a:solidFill>
                  <a:srgbClr val="DEE4EC"/>
                </a:solidFill>
                <a:effectLst/>
                <a:uLnTx/>
                <a:uFillTx/>
                <a:latin typeface="Aptos"/>
              </a:rPr>
              <a:t>Immigrants </a:t>
            </a:r>
            <a:r>
              <a:rPr lang="en-US" altLang="en-US" sz="3100">
                <a:solidFill>
                  <a:srgbClr val="DEE4EC"/>
                </a:solidFill>
                <a:latin typeface="Aptos"/>
              </a:rPr>
              <a:t>and</a:t>
            </a:r>
            <a:r>
              <a:rPr kumimoji="0" lang="en-US" altLang="en-US" sz="3100" i="0" u="none" strike="noStrike" kern="1200" cap="none" spc="0" normalizeH="0" baseline="0" noProof="0">
                <a:ln>
                  <a:noFill/>
                </a:ln>
                <a:solidFill>
                  <a:srgbClr val="DEE4EC"/>
                </a:solidFill>
                <a:effectLst/>
                <a:uLnTx/>
                <a:uFillTx/>
                <a:latin typeface="Aptos"/>
              </a:rPr>
              <a:t> refugees</a:t>
            </a:r>
            <a:endParaRPr lang="en-US" altLang="en-US" sz="3100" i="0" u="none" strike="noStrike" kern="1200" cap="none" spc="0" normalizeH="0" baseline="0" noProof="0">
              <a:ln>
                <a:noFill/>
              </a:ln>
              <a:solidFill>
                <a:srgbClr val="DEE4EC"/>
              </a:solidFill>
              <a:effectLst/>
              <a:uLnTx/>
              <a:uFillTx/>
              <a:latin typeface="Apto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3100">
                <a:solidFill>
                  <a:srgbClr val="DEE4EC"/>
                </a:solidFill>
                <a:latin typeface="Aptos"/>
              </a:rPr>
              <a:t>Multilingual,</a:t>
            </a:r>
            <a:r>
              <a:rPr kumimoji="0" lang="en-US" altLang="en-US" sz="3100" i="0" u="none" strike="noStrike" kern="1200" cap="none" spc="0" normalizeH="0" baseline="0" noProof="0">
                <a:ln>
                  <a:noFill/>
                </a:ln>
                <a:solidFill>
                  <a:srgbClr val="DEE4EC"/>
                </a:solidFill>
                <a:effectLst/>
                <a:uLnTx/>
                <a:uFillTx/>
                <a:latin typeface="Aptos"/>
              </a:rPr>
              <a:t> </a:t>
            </a:r>
            <a:r>
              <a:rPr lang="en-US" altLang="en-US" sz="3100">
                <a:solidFill>
                  <a:srgbClr val="DEE4EC"/>
                </a:solidFill>
                <a:latin typeface="Aptos"/>
              </a:rPr>
              <a:t>internationally</a:t>
            </a:r>
            <a:r>
              <a:rPr kumimoji="0" lang="en-US" altLang="en-US" sz="3100" i="0" u="none" strike="noStrike" kern="1200" cap="none" spc="0" normalizeH="0" baseline="0" noProof="0">
                <a:ln>
                  <a:noFill/>
                </a:ln>
                <a:solidFill>
                  <a:srgbClr val="DEE4EC"/>
                </a:solidFill>
                <a:effectLst/>
                <a:uLnTx/>
                <a:uFillTx/>
                <a:latin typeface="Aptos"/>
              </a:rPr>
              <a:t> trained adults</a:t>
            </a:r>
            <a:endParaRPr lang="en-US" altLang="en-US" sz="3100" i="0" u="none" strike="noStrike" kern="1200" cap="none" spc="0" normalizeH="0" baseline="0" noProof="0">
              <a:ln>
                <a:noFill/>
              </a:ln>
              <a:solidFill>
                <a:srgbClr val="DEE4EC"/>
              </a:solidFill>
              <a:effectLst/>
              <a:uLnTx/>
              <a:uFillTx/>
              <a:latin typeface="Apto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100" i="0" u="none" strike="noStrike" kern="1200" cap="none" spc="0" normalizeH="0" baseline="0" noProof="0">
                <a:ln>
                  <a:noFill/>
                </a:ln>
                <a:solidFill>
                  <a:srgbClr val="DEE4EC"/>
                </a:solidFill>
                <a:effectLst/>
                <a:uLnTx/>
                <a:uFillTx/>
                <a:latin typeface="Aptos" panose="020B0004020202020204" pitchFamily="34" charset="0"/>
              </a:rPr>
              <a:t>Parents balancing work, childcare, and school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100" i="0" u="none" strike="noStrike" kern="1200" cap="none" spc="0" normalizeH="0" baseline="0" noProof="0">
                <a:ln>
                  <a:noFill/>
                </a:ln>
                <a:solidFill>
                  <a:srgbClr val="DEE4EC"/>
                </a:solidFill>
                <a:effectLst/>
                <a:uLnTx/>
                <a:uFillTx/>
                <a:latin typeface="Aptos" panose="020B0004020202020204" pitchFamily="34" charset="0"/>
              </a:rPr>
              <a:t>Workers preparing for industry pathways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3100">
                <a:solidFill>
                  <a:srgbClr val="DEE4EC"/>
                </a:solidFill>
                <a:latin typeface="Aptos" panose="020B0004020202020204" pitchFamily="34" charset="0"/>
              </a:rPr>
              <a:t>Justice Involved adults</a:t>
            </a:r>
            <a:endParaRPr kumimoji="0" lang="en-US" altLang="en-US" sz="3100" i="0" u="none" strike="noStrike" kern="1200" cap="none" spc="0" normalizeH="0" baseline="0" noProof="0">
              <a:ln>
                <a:noFill/>
              </a:ln>
              <a:solidFill>
                <a:srgbClr val="DEE4EC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4CE800-25F3-463D-A53C-68629732D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" b="1"/>
          <a:stretch/>
        </p:blipFill>
        <p:spPr>
          <a:xfrm>
            <a:off x="5302968" y="-743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8A98A9-A4DA-476C-BA62-00A0D55E6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9931"/>
          <a:stretch/>
        </p:blipFill>
        <p:spPr>
          <a:xfrm>
            <a:off x="9168272" y="1142622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3BFCE6-EFB6-4560-955B-2E9B17E80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25" r="1" b="8532"/>
          <a:stretch>
            <a:fillRect/>
          </a:stretch>
        </p:blipFill>
        <p:spPr>
          <a:xfrm>
            <a:off x="0" y="2789413"/>
            <a:ext cx="2915536" cy="4025774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D1437B-EC3E-440D-90A4-91DF56122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1" r="33450" b="-1"/>
          <a:stretch/>
        </p:blipFill>
        <p:spPr>
          <a:xfrm>
            <a:off x="7625544" y="3520293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08B04D-25AE-4BA9-A904-25A9C6970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42" r="36782" b="-2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3F8C65-DD8B-0180-483E-143E58BE4E2C}"/>
              </a:ext>
            </a:extLst>
          </p:cNvPr>
          <p:cNvSpPr txBox="1"/>
          <p:nvPr/>
        </p:nvSpPr>
        <p:spPr>
          <a:xfrm>
            <a:off x="561628" y="6357281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213B6A"/>
                </a:solidFill>
                <a:latin typeface="Calibri" panose="020F0502020204030204"/>
              </a:rPr>
              <a:t>3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13B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13B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  <p:pic>
        <p:nvPicPr>
          <p:cNvPr id="6" name="Picture 5" descr="PAE logo">
            <a:extLst>
              <a:ext uri="{FF2B5EF4-FFF2-40B4-BE49-F238E27FC236}">
                <a16:creationId xmlns:a16="http://schemas.microsoft.com/office/drawing/2014/main" id="{7D617D12-C7BB-81B5-3FC1-21726B481E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9455" r="67852" b="-1"/>
          <a:stretch/>
        </p:blipFill>
        <p:spPr>
          <a:xfrm>
            <a:off x="11283863" y="6237048"/>
            <a:ext cx="378337" cy="5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26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7BB69-DBB0-F8F1-2E3B-62E36325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24" y="330859"/>
            <a:ext cx="11633801" cy="1479240"/>
          </a:xfrm>
        </p:spPr>
        <p:txBody>
          <a:bodyPr anchor="t">
            <a:normAutofit/>
          </a:bodyPr>
          <a:lstStyle/>
          <a:p>
            <a:r>
              <a:rPr lang="en-US" sz="4000" b="1">
                <a:solidFill>
                  <a:srgbClr val="213B6A"/>
                </a:solidFill>
                <a:latin typeface="Century Gothic" panose="020B0502020202020204" pitchFamily="34" charset="0"/>
              </a:rPr>
              <a:t>Multiple Pathways, One System, Multiple Providers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90C2D1D-581E-6DDB-90B4-6629AD9B115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58" y="2506383"/>
            <a:ext cx="5176398" cy="327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213B6A"/>
                </a:solidFill>
                <a:effectLst/>
                <a:latin typeface="Aptos"/>
              </a:rPr>
              <a:t>74 Community Core Service </a:t>
            </a:r>
            <a:endParaRPr lang="en-US" altLang="en-US" sz="2000" b="1" i="0" u="none" strike="noStrike" cap="none" normalizeH="0" baseline="0">
              <a:ln>
                <a:noFill/>
              </a:ln>
              <a:solidFill>
                <a:srgbClr val="213B6A"/>
              </a:solidFill>
              <a:effectLst/>
              <a:latin typeface="Apto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213B6A"/>
                </a:solidFill>
                <a:effectLst/>
                <a:latin typeface="Aptos"/>
              </a:rPr>
              <a:t>6 Correctional </a:t>
            </a:r>
            <a:r>
              <a:rPr lang="en-US" altLang="en-US" sz="2000" b="1">
                <a:solidFill>
                  <a:srgbClr val="213B6A"/>
                </a:solidFill>
                <a:latin typeface="Aptos"/>
              </a:rPr>
              <a:t>Providers</a:t>
            </a:r>
            <a:endParaRPr lang="en-US" altLang="en-US" sz="2000" b="1" i="0" u="none" strike="noStrike" cap="none" normalizeH="0" baseline="0">
              <a:ln>
                <a:noFill/>
              </a:ln>
              <a:solidFill>
                <a:srgbClr val="213B6A"/>
              </a:solidFill>
              <a:effectLst/>
              <a:latin typeface="Apto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213B6A"/>
                </a:solidFill>
                <a:effectLst/>
                <a:latin typeface="Aptos"/>
              </a:rPr>
              <a:t>25 MassSTEP (32 programs)</a:t>
            </a:r>
            <a:endParaRPr lang="en-US" altLang="en-US" sz="2000" b="1" i="0" u="none" strike="noStrike" cap="none" normalizeH="0" baseline="0">
              <a:ln>
                <a:noFill/>
              </a:ln>
              <a:solidFill>
                <a:srgbClr val="213B6A"/>
              </a:solidFill>
              <a:effectLst/>
              <a:latin typeface="Aptos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213B6A"/>
                </a:solidFill>
                <a:effectLst/>
                <a:latin typeface="Aptos"/>
              </a:rPr>
              <a:t>11 College </a:t>
            </a:r>
            <a:r>
              <a:rPr lang="en-US" altLang="en-US" sz="2000" b="1">
                <a:solidFill>
                  <a:srgbClr val="213B6A"/>
                </a:solidFill>
                <a:latin typeface="Aptos"/>
              </a:rPr>
              <a:t>Transition Providers</a:t>
            </a:r>
          </a:p>
          <a:p>
            <a:pPr marL="457200" marR="0" lvl="0" indent="-457200" algn="l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213B6A"/>
                </a:solidFill>
                <a:effectLst/>
                <a:latin typeface="Aptos"/>
              </a:rPr>
              <a:t>5 Training-to-Employment </a:t>
            </a:r>
            <a:r>
              <a:rPr lang="en-US" altLang="en-US" sz="2000" b="1">
                <a:solidFill>
                  <a:srgbClr val="213B6A"/>
                </a:solidFill>
                <a:latin typeface="Aptos"/>
              </a:rPr>
              <a:t>Providers</a:t>
            </a:r>
            <a:endParaRPr lang="en-US" sz="2000" b="1">
              <a:latin typeface="Apto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213B6A"/>
                </a:solidFill>
                <a:effectLst/>
                <a:latin typeface="Aptos"/>
              </a:rPr>
              <a:t>1 Online Virtual Academy (</a:t>
            </a:r>
            <a:r>
              <a:rPr kumimoji="0" lang="en-US" altLang="en-US" sz="2000" b="1" i="0" u="none" strike="noStrike" cap="none" normalizeH="0" baseline="0" err="1">
                <a:ln>
                  <a:noFill/>
                </a:ln>
                <a:solidFill>
                  <a:srgbClr val="213B6A"/>
                </a:solidFill>
                <a:effectLst/>
                <a:latin typeface="Aptos"/>
              </a:rPr>
              <a:t>MassLINKS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213B6A"/>
                </a:solidFill>
                <a:effectLst/>
                <a:latin typeface="Aptos"/>
              </a:rPr>
              <a:t>)</a:t>
            </a:r>
            <a:endParaRPr lang="en-US" altLang="en-US" sz="2000" b="1" i="0" u="none" strike="noStrike" cap="none" normalizeH="0" baseline="0">
              <a:ln>
                <a:noFill/>
              </a:ln>
              <a:solidFill>
                <a:srgbClr val="213B6A"/>
              </a:solidFill>
              <a:effectLst/>
              <a:latin typeface="Apto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213B6A"/>
                </a:solidFill>
                <a:effectLst/>
                <a:latin typeface="Aptos"/>
              </a:rPr>
              <a:t>13 One-to-One Tutor Communities</a:t>
            </a:r>
            <a:endParaRPr lang="en-US" altLang="en-US" sz="2000" b="1" i="0" u="none" strike="noStrike" cap="none" normalizeH="0" baseline="0">
              <a:ln>
                <a:noFill/>
              </a:ln>
              <a:solidFill>
                <a:srgbClr val="213B6A"/>
              </a:solidFill>
              <a:effectLst/>
              <a:latin typeface="Aptos"/>
            </a:endParaRPr>
          </a:p>
        </p:txBody>
      </p:sp>
      <p:grpSp>
        <p:nvGrpSpPr>
          <p:cNvPr id="9" name="Group 8" descr="Map of massachusetts with stars on locations">
            <a:extLst>
              <a:ext uri="{FF2B5EF4-FFF2-40B4-BE49-F238E27FC236}">
                <a16:creationId xmlns:a16="http://schemas.microsoft.com/office/drawing/2014/main" id="{36BAF6D1-BCFF-B81E-F740-25651F95D18F}"/>
              </a:ext>
            </a:extLst>
          </p:cNvPr>
          <p:cNvGrpSpPr>
            <a:grpSpLocks/>
          </p:cNvGrpSpPr>
          <p:nvPr/>
        </p:nvGrpSpPr>
        <p:grpSpPr>
          <a:xfrm>
            <a:off x="3924894" y="1514475"/>
            <a:ext cx="8176534" cy="4516286"/>
            <a:chOff x="835035" y="1175766"/>
            <a:chExt cx="10317083" cy="515326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4FECE67-0319-583A-699C-01841E12B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438" y="2571347"/>
              <a:ext cx="2305569" cy="1377516"/>
            </a:xfrm>
            <a:custGeom>
              <a:avLst/>
              <a:gdLst>
                <a:gd name="T0" fmla="*/ 1503 w 1544"/>
                <a:gd name="T1" fmla="*/ 705 h 922"/>
                <a:gd name="T2" fmla="*/ 1503 w 1544"/>
                <a:gd name="T3" fmla="*/ 765 h 922"/>
                <a:gd name="T4" fmla="*/ 1482 w 1544"/>
                <a:gd name="T5" fmla="*/ 918 h 922"/>
                <a:gd name="T6" fmla="*/ 918 w 1544"/>
                <a:gd name="T7" fmla="*/ 890 h 922"/>
                <a:gd name="T8" fmla="*/ 275 w 1544"/>
                <a:gd name="T9" fmla="*/ 604 h 922"/>
                <a:gd name="T10" fmla="*/ 139 w 1544"/>
                <a:gd name="T11" fmla="*/ 601 h 922"/>
                <a:gd name="T12" fmla="*/ 38 w 1544"/>
                <a:gd name="T13" fmla="*/ 517 h 922"/>
                <a:gd name="T14" fmla="*/ 128 w 1544"/>
                <a:gd name="T15" fmla="*/ 424 h 922"/>
                <a:gd name="T16" fmla="*/ 124 w 1544"/>
                <a:gd name="T17" fmla="*/ 392 h 922"/>
                <a:gd name="T18" fmla="*/ 140 w 1544"/>
                <a:gd name="T19" fmla="*/ 348 h 922"/>
                <a:gd name="T20" fmla="*/ 136 w 1544"/>
                <a:gd name="T21" fmla="*/ 320 h 922"/>
                <a:gd name="T22" fmla="*/ 90 w 1544"/>
                <a:gd name="T23" fmla="*/ 301 h 922"/>
                <a:gd name="T24" fmla="*/ 17 w 1544"/>
                <a:gd name="T25" fmla="*/ 301 h 922"/>
                <a:gd name="T26" fmla="*/ 17 w 1544"/>
                <a:gd name="T27" fmla="*/ 273 h 922"/>
                <a:gd name="T28" fmla="*/ 4 w 1544"/>
                <a:gd name="T29" fmla="*/ 219 h 922"/>
                <a:gd name="T30" fmla="*/ 4 w 1544"/>
                <a:gd name="T31" fmla="*/ 166 h 922"/>
                <a:gd name="T32" fmla="*/ 17 w 1544"/>
                <a:gd name="T33" fmla="*/ 128 h 922"/>
                <a:gd name="T34" fmla="*/ 82 w 1544"/>
                <a:gd name="T35" fmla="*/ 112 h 922"/>
                <a:gd name="T36" fmla="*/ 132 w 1544"/>
                <a:gd name="T37" fmla="*/ 100 h 922"/>
                <a:gd name="T38" fmla="*/ 331 w 1544"/>
                <a:gd name="T39" fmla="*/ 193 h 922"/>
                <a:gd name="T40" fmla="*/ 752 w 1544"/>
                <a:gd name="T41" fmla="*/ 112 h 922"/>
                <a:gd name="T42" fmla="*/ 904 w 1544"/>
                <a:gd name="T43" fmla="*/ 92 h 922"/>
                <a:gd name="T44" fmla="*/ 1028 w 1544"/>
                <a:gd name="T45" fmla="*/ 106 h 922"/>
                <a:gd name="T46" fmla="*/ 1087 w 1544"/>
                <a:gd name="T47" fmla="*/ 111 h 922"/>
                <a:gd name="T48" fmla="*/ 1176 w 1544"/>
                <a:gd name="T49" fmla="*/ 180 h 922"/>
                <a:gd name="T50" fmla="*/ 1276 w 1544"/>
                <a:gd name="T51" fmla="*/ 217 h 922"/>
                <a:gd name="T52" fmla="*/ 1319 w 1544"/>
                <a:gd name="T53" fmla="*/ 249 h 922"/>
                <a:gd name="T54" fmla="*/ 1344 w 1544"/>
                <a:gd name="T55" fmla="*/ 301 h 922"/>
                <a:gd name="T56" fmla="*/ 1384 w 1544"/>
                <a:gd name="T57" fmla="*/ 332 h 922"/>
                <a:gd name="T58" fmla="*/ 1407 w 1544"/>
                <a:gd name="T59" fmla="*/ 356 h 922"/>
                <a:gd name="T60" fmla="*/ 1409 w 1544"/>
                <a:gd name="T61" fmla="*/ 358 h 922"/>
                <a:gd name="T62" fmla="*/ 1412 w 1544"/>
                <a:gd name="T63" fmla="*/ 368 h 922"/>
                <a:gd name="T64" fmla="*/ 1333 w 1544"/>
                <a:gd name="T65" fmla="*/ 406 h 922"/>
                <a:gd name="T66" fmla="*/ 1319 w 1544"/>
                <a:gd name="T67" fmla="*/ 500 h 922"/>
                <a:gd name="T68" fmla="*/ 1394 w 1544"/>
                <a:gd name="T69" fmla="*/ 540 h 922"/>
                <a:gd name="T70" fmla="*/ 1412 w 1544"/>
                <a:gd name="T71" fmla="*/ 540 h 922"/>
                <a:gd name="T72" fmla="*/ 1503 w 1544"/>
                <a:gd name="T73" fmla="*/ 560 h 922"/>
                <a:gd name="T74" fmla="*/ 1524 w 1544"/>
                <a:gd name="T75" fmla="*/ 586 h 922"/>
                <a:gd name="T76" fmla="*/ 1544 w 1544"/>
                <a:gd name="T77" fmla="*/ 603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44" h="922">
                  <a:moveTo>
                    <a:pt x="1544" y="672"/>
                  </a:moveTo>
                  <a:cubicBezTo>
                    <a:pt x="1544" y="672"/>
                    <a:pt x="1520" y="688"/>
                    <a:pt x="1503" y="705"/>
                  </a:cubicBezTo>
                  <a:cubicBezTo>
                    <a:pt x="1516" y="719"/>
                    <a:pt x="1516" y="719"/>
                    <a:pt x="1516" y="719"/>
                  </a:cubicBezTo>
                  <a:cubicBezTo>
                    <a:pt x="1503" y="765"/>
                    <a:pt x="1503" y="765"/>
                    <a:pt x="1503" y="765"/>
                  </a:cubicBezTo>
                  <a:cubicBezTo>
                    <a:pt x="1503" y="917"/>
                    <a:pt x="1503" y="917"/>
                    <a:pt x="1503" y="917"/>
                  </a:cubicBezTo>
                  <a:cubicBezTo>
                    <a:pt x="1482" y="918"/>
                    <a:pt x="1482" y="918"/>
                    <a:pt x="1482" y="918"/>
                  </a:cubicBezTo>
                  <a:cubicBezTo>
                    <a:pt x="918" y="922"/>
                    <a:pt x="918" y="922"/>
                    <a:pt x="918" y="922"/>
                  </a:cubicBezTo>
                  <a:cubicBezTo>
                    <a:pt x="918" y="890"/>
                    <a:pt x="918" y="890"/>
                    <a:pt x="918" y="890"/>
                  </a:cubicBezTo>
                  <a:cubicBezTo>
                    <a:pt x="275" y="881"/>
                    <a:pt x="275" y="881"/>
                    <a:pt x="275" y="881"/>
                  </a:cubicBezTo>
                  <a:cubicBezTo>
                    <a:pt x="275" y="604"/>
                    <a:pt x="275" y="604"/>
                    <a:pt x="275" y="604"/>
                  </a:cubicBezTo>
                  <a:cubicBezTo>
                    <a:pt x="162" y="604"/>
                    <a:pt x="162" y="604"/>
                    <a:pt x="162" y="604"/>
                  </a:cubicBezTo>
                  <a:cubicBezTo>
                    <a:pt x="139" y="601"/>
                    <a:pt x="139" y="601"/>
                    <a:pt x="139" y="601"/>
                  </a:cubicBezTo>
                  <a:cubicBezTo>
                    <a:pt x="36" y="560"/>
                    <a:pt x="36" y="560"/>
                    <a:pt x="36" y="560"/>
                  </a:cubicBezTo>
                  <a:cubicBezTo>
                    <a:pt x="38" y="517"/>
                    <a:pt x="38" y="517"/>
                    <a:pt x="38" y="517"/>
                  </a:cubicBezTo>
                  <a:cubicBezTo>
                    <a:pt x="114" y="429"/>
                    <a:pt x="114" y="429"/>
                    <a:pt x="114" y="429"/>
                  </a:cubicBezTo>
                  <a:cubicBezTo>
                    <a:pt x="128" y="424"/>
                    <a:pt x="128" y="424"/>
                    <a:pt x="128" y="424"/>
                  </a:cubicBezTo>
                  <a:cubicBezTo>
                    <a:pt x="132" y="404"/>
                    <a:pt x="132" y="404"/>
                    <a:pt x="132" y="404"/>
                  </a:cubicBezTo>
                  <a:cubicBezTo>
                    <a:pt x="124" y="392"/>
                    <a:pt x="124" y="392"/>
                    <a:pt x="124" y="392"/>
                  </a:cubicBezTo>
                  <a:cubicBezTo>
                    <a:pt x="124" y="392"/>
                    <a:pt x="132" y="380"/>
                    <a:pt x="132" y="368"/>
                  </a:cubicBezTo>
                  <a:cubicBezTo>
                    <a:pt x="132" y="356"/>
                    <a:pt x="136" y="352"/>
                    <a:pt x="140" y="348"/>
                  </a:cubicBezTo>
                  <a:cubicBezTo>
                    <a:pt x="144" y="344"/>
                    <a:pt x="140" y="328"/>
                    <a:pt x="140" y="328"/>
                  </a:cubicBezTo>
                  <a:cubicBezTo>
                    <a:pt x="136" y="320"/>
                    <a:pt x="136" y="320"/>
                    <a:pt x="136" y="320"/>
                  </a:cubicBezTo>
                  <a:cubicBezTo>
                    <a:pt x="120" y="292"/>
                    <a:pt x="120" y="292"/>
                    <a:pt x="120" y="292"/>
                  </a:cubicBezTo>
                  <a:cubicBezTo>
                    <a:pt x="120" y="292"/>
                    <a:pt x="100" y="296"/>
                    <a:pt x="90" y="301"/>
                  </a:cubicBezTo>
                  <a:cubicBezTo>
                    <a:pt x="79" y="306"/>
                    <a:pt x="36" y="301"/>
                    <a:pt x="36" y="301"/>
                  </a:cubicBezTo>
                  <a:cubicBezTo>
                    <a:pt x="17" y="301"/>
                    <a:pt x="17" y="301"/>
                    <a:pt x="17" y="301"/>
                  </a:cubicBezTo>
                  <a:cubicBezTo>
                    <a:pt x="17" y="301"/>
                    <a:pt x="12" y="292"/>
                    <a:pt x="17" y="288"/>
                  </a:cubicBezTo>
                  <a:cubicBezTo>
                    <a:pt x="23" y="283"/>
                    <a:pt x="17" y="273"/>
                    <a:pt x="17" y="273"/>
                  </a:cubicBezTo>
                  <a:cubicBezTo>
                    <a:pt x="17" y="273"/>
                    <a:pt x="8" y="252"/>
                    <a:pt x="4" y="248"/>
                  </a:cubicBezTo>
                  <a:cubicBezTo>
                    <a:pt x="0" y="244"/>
                    <a:pt x="4" y="219"/>
                    <a:pt x="4" y="219"/>
                  </a:cubicBezTo>
                  <a:cubicBezTo>
                    <a:pt x="4" y="204"/>
                    <a:pt x="4" y="204"/>
                    <a:pt x="4" y="204"/>
                  </a:cubicBezTo>
                  <a:cubicBezTo>
                    <a:pt x="4" y="204"/>
                    <a:pt x="4" y="176"/>
                    <a:pt x="4" y="166"/>
                  </a:cubicBezTo>
                  <a:cubicBezTo>
                    <a:pt x="4" y="148"/>
                    <a:pt x="4" y="148"/>
                    <a:pt x="4" y="148"/>
                  </a:cubicBezTo>
                  <a:cubicBezTo>
                    <a:pt x="4" y="144"/>
                    <a:pt x="17" y="128"/>
                    <a:pt x="17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82" y="112"/>
                    <a:pt x="82" y="112"/>
                    <a:pt x="82" y="112"/>
                  </a:cubicBezTo>
                  <a:cubicBezTo>
                    <a:pt x="120" y="112"/>
                    <a:pt x="120" y="112"/>
                    <a:pt x="120" y="112"/>
                  </a:cubicBezTo>
                  <a:cubicBezTo>
                    <a:pt x="132" y="100"/>
                    <a:pt x="132" y="100"/>
                    <a:pt x="132" y="100"/>
                  </a:cubicBezTo>
                  <a:cubicBezTo>
                    <a:pt x="144" y="76"/>
                    <a:pt x="144" y="76"/>
                    <a:pt x="144" y="76"/>
                  </a:cubicBezTo>
                  <a:cubicBezTo>
                    <a:pt x="331" y="193"/>
                    <a:pt x="331" y="193"/>
                    <a:pt x="331" y="193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752" y="112"/>
                    <a:pt x="752" y="112"/>
                    <a:pt x="752" y="112"/>
                  </a:cubicBezTo>
                  <a:cubicBezTo>
                    <a:pt x="860" y="36"/>
                    <a:pt x="860" y="36"/>
                    <a:pt x="860" y="36"/>
                  </a:cubicBezTo>
                  <a:cubicBezTo>
                    <a:pt x="904" y="92"/>
                    <a:pt x="904" y="92"/>
                    <a:pt x="904" y="92"/>
                  </a:cubicBezTo>
                  <a:cubicBezTo>
                    <a:pt x="964" y="92"/>
                    <a:pt x="964" y="92"/>
                    <a:pt x="964" y="92"/>
                  </a:cubicBezTo>
                  <a:cubicBezTo>
                    <a:pt x="1028" y="106"/>
                    <a:pt x="1028" y="106"/>
                    <a:pt x="1028" y="106"/>
                  </a:cubicBezTo>
                  <a:cubicBezTo>
                    <a:pt x="1028" y="124"/>
                    <a:pt x="1028" y="124"/>
                    <a:pt x="1028" y="124"/>
                  </a:cubicBezTo>
                  <a:cubicBezTo>
                    <a:pt x="1087" y="111"/>
                    <a:pt x="1087" y="111"/>
                    <a:pt x="1087" y="111"/>
                  </a:cubicBezTo>
                  <a:cubicBezTo>
                    <a:pt x="1176" y="129"/>
                    <a:pt x="1176" y="129"/>
                    <a:pt x="1176" y="129"/>
                  </a:cubicBezTo>
                  <a:cubicBezTo>
                    <a:pt x="1176" y="180"/>
                    <a:pt x="1176" y="180"/>
                    <a:pt x="1176" y="180"/>
                  </a:cubicBezTo>
                  <a:cubicBezTo>
                    <a:pt x="1245" y="193"/>
                    <a:pt x="1245" y="193"/>
                    <a:pt x="1245" y="193"/>
                  </a:cubicBezTo>
                  <a:cubicBezTo>
                    <a:pt x="1276" y="217"/>
                    <a:pt x="1276" y="217"/>
                    <a:pt x="1276" y="217"/>
                  </a:cubicBezTo>
                  <a:cubicBezTo>
                    <a:pt x="1293" y="227"/>
                    <a:pt x="1293" y="227"/>
                    <a:pt x="1293" y="227"/>
                  </a:cubicBezTo>
                  <a:cubicBezTo>
                    <a:pt x="1319" y="249"/>
                    <a:pt x="1319" y="249"/>
                    <a:pt x="1319" y="249"/>
                  </a:cubicBezTo>
                  <a:cubicBezTo>
                    <a:pt x="1319" y="249"/>
                    <a:pt x="1336" y="284"/>
                    <a:pt x="1340" y="295"/>
                  </a:cubicBezTo>
                  <a:cubicBezTo>
                    <a:pt x="1341" y="297"/>
                    <a:pt x="1342" y="299"/>
                    <a:pt x="1344" y="301"/>
                  </a:cubicBezTo>
                  <a:cubicBezTo>
                    <a:pt x="1352" y="310"/>
                    <a:pt x="1372" y="319"/>
                    <a:pt x="1381" y="329"/>
                  </a:cubicBezTo>
                  <a:cubicBezTo>
                    <a:pt x="1382" y="330"/>
                    <a:pt x="1383" y="331"/>
                    <a:pt x="1384" y="332"/>
                  </a:cubicBezTo>
                  <a:cubicBezTo>
                    <a:pt x="1386" y="335"/>
                    <a:pt x="1388" y="338"/>
                    <a:pt x="1392" y="341"/>
                  </a:cubicBezTo>
                  <a:cubicBezTo>
                    <a:pt x="1396" y="346"/>
                    <a:pt x="1402" y="351"/>
                    <a:pt x="1407" y="356"/>
                  </a:cubicBezTo>
                  <a:cubicBezTo>
                    <a:pt x="1407" y="356"/>
                    <a:pt x="1408" y="357"/>
                    <a:pt x="1408" y="357"/>
                  </a:cubicBezTo>
                  <a:cubicBezTo>
                    <a:pt x="1408" y="357"/>
                    <a:pt x="1409" y="358"/>
                    <a:pt x="1409" y="358"/>
                  </a:cubicBezTo>
                  <a:cubicBezTo>
                    <a:pt x="1412" y="362"/>
                    <a:pt x="1415" y="365"/>
                    <a:pt x="1415" y="366"/>
                  </a:cubicBezTo>
                  <a:cubicBezTo>
                    <a:pt x="1415" y="367"/>
                    <a:pt x="1414" y="368"/>
                    <a:pt x="1412" y="368"/>
                  </a:cubicBezTo>
                  <a:cubicBezTo>
                    <a:pt x="1400" y="368"/>
                    <a:pt x="1392" y="368"/>
                    <a:pt x="1392" y="368"/>
                  </a:cubicBezTo>
                  <a:cubicBezTo>
                    <a:pt x="1333" y="406"/>
                    <a:pt x="1333" y="406"/>
                    <a:pt x="1333" y="406"/>
                  </a:cubicBezTo>
                  <a:cubicBezTo>
                    <a:pt x="1304" y="486"/>
                    <a:pt x="1304" y="486"/>
                    <a:pt x="1304" y="486"/>
                  </a:cubicBezTo>
                  <a:cubicBezTo>
                    <a:pt x="1319" y="500"/>
                    <a:pt x="1319" y="500"/>
                    <a:pt x="1319" y="500"/>
                  </a:cubicBezTo>
                  <a:cubicBezTo>
                    <a:pt x="1340" y="525"/>
                    <a:pt x="1340" y="525"/>
                    <a:pt x="1340" y="525"/>
                  </a:cubicBezTo>
                  <a:cubicBezTo>
                    <a:pt x="1394" y="540"/>
                    <a:pt x="1394" y="540"/>
                    <a:pt x="1394" y="540"/>
                  </a:cubicBezTo>
                  <a:cubicBezTo>
                    <a:pt x="1394" y="554"/>
                    <a:pt x="1394" y="554"/>
                    <a:pt x="1394" y="554"/>
                  </a:cubicBezTo>
                  <a:cubicBezTo>
                    <a:pt x="1412" y="540"/>
                    <a:pt x="1412" y="540"/>
                    <a:pt x="1412" y="540"/>
                  </a:cubicBezTo>
                  <a:cubicBezTo>
                    <a:pt x="1492" y="540"/>
                    <a:pt x="1492" y="540"/>
                    <a:pt x="1492" y="540"/>
                  </a:cubicBezTo>
                  <a:cubicBezTo>
                    <a:pt x="1503" y="560"/>
                    <a:pt x="1503" y="560"/>
                    <a:pt x="1503" y="560"/>
                  </a:cubicBezTo>
                  <a:cubicBezTo>
                    <a:pt x="1503" y="586"/>
                    <a:pt x="1503" y="586"/>
                    <a:pt x="1503" y="586"/>
                  </a:cubicBezTo>
                  <a:cubicBezTo>
                    <a:pt x="1524" y="586"/>
                    <a:pt x="1524" y="586"/>
                    <a:pt x="1524" y="586"/>
                  </a:cubicBezTo>
                  <a:cubicBezTo>
                    <a:pt x="1524" y="586"/>
                    <a:pt x="1528" y="585"/>
                    <a:pt x="1535" y="592"/>
                  </a:cubicBezTo>
                  <a:cubicBezTo>
                    <a:pt x="1538" y="595"/>
                    <a:pt x="1541" y="598"/>
                    <a:pt x="1544" y="603"/>
                  </a:cubicBezTo>
                  <a:lnTo>
                    <a:pt x="1544" y="672"/>
                  </a:ln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EFF9445-E9C2-A9F3-2CF6-D6E2D8BE1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4431" y="2164868"/>
              <a:ext cx="1572184" cy="1850237"/>
            </a:xfrm>
            <a:custGeom>
              <a:avLst/>
              <a:gdLst>
                <a:gd name="T0" fmla="*/ 1053 w 1053"/>
                <a:gd name="T1" fmla="*/ 895 h 1239"/>
                <a:gd name="T2" fmla="*/ 926 w 1053"/>
                <a:gd name="T3" fmla="*/ 910 h 1239"/>
                <a:gd name="T4" fmla="*/ 894 w 1053"/>
                <a:gd name="T5" fmla="*/ 933 h 1239"/>
                <a:gd name="T6" fmla="*/ 922 w 1053"/>
                <a:gd name="T7" fmla="*/ 994 h 1239"/>
                <a:gd name="T8" fmla="*/ 922 w 1053"/>
                <a:gd name="T9" fmla="*/ 1051 h 1239"/>
                <a:gd name="T10" fmla="*/ 483 w 1053"/>
                <a:gd name="T11" fmla="*/ 1239 h 1239"/>
                <a:gd name="T12" fmla="*/ 458 w 1053"/>
                <a:gd name="T13" fmla="*/ 1174 h 1239"/>
                <a:gd name="T14" fmla="*/ 227 w 1053"/>
                <a:gd name="T15" fmla="*/ 1037 h 1239"/>
                <a:gd name="T16" fmla="*/ 227 w 1053"/>
                <a:gd name="T17" fmla="*/ 977 h 1239"/>
                <a:gd name="T18" fmla="*/ 268 w 1053"/>
                <a:gd name="T19" fmla="*/ 875 h 1239"/>
                <a:gd name="T20" fmla="*/ 248 w 1053"/>
                <a:gd name="T21" fmla="*/ 858 h 1239"/>
                <a:gd name="T22" fmla="*/ 227 w 1053"/>
                <a:gd name="T23" fmla="*/ 832 h 1239"/>
                <a:gd name="T24" fmla="*/ 136 w 1053"/>
                <a:gd name="T25" fmla="*/ 812 h 1239"/>
                <a:gd name="T26" fmla="*/ 118 w 1053"/>
                <a:gd name="T27" fmla="*/ 812 h 1239"/>
                <a:gd name="T28" fmla="*/ 43 w 1053"/>
                <a:gd name="T29" fmla="*/ 772 h 1239"/>
                <a:gd name="T30" fmla="*/ 57 w 1053"/>
                <a:gd name="T31" fmla="*/ 678 h 1239"/>
                <a:gd name="T32" fmla="*/ 136 w 1053"/>
                <a:gd name="T33" fmla="*/ 640 h 1239"/>
                <a:gd name="T34" fmla="*/ 133 w 1053"/>
                <a:gd name="T35" fmla="*/ 630 h 1239"/>
                <a:gd name="T36" fmla="*/ 131 w 1053"/>
                <a:gd name="T37" fmla="*/ 628 h 1239"/>
                <a:gd name="T38" fmla="*/ 108 w 1053"/>
                <a:gd name="T39" fmla="*/ 604 h 1239"/>
                <a:gd name="T40" fmla="*/ 68 w 1053"/>
                <a:gd name="T41" fmla="*/ 573 h 1239"/>
                <a:gd name="T42" fmla="*/ 43 w 1053"/>
                <a:gd name="T43" fmla="*/ 521 h 1239"/>
                <a:gd name="T44" fmla="*/ 0 w 1053"/>
                <a:gd name="T45" fmla="*/ 489 h 1239"/>
                <a:gd name="T46" fmla="*/ 17 w 1053"/>
                <a:gd name="T47" fmla="*/ 431 h 1239"/>
                <a:gd name="T48" fmla="*/ 70 w 1053"/>
                <a:gd name="T49" fmla="*/ 392 h 1239"/>
                <a:gd name="T50" fmla="*/ 28 w 1053"/>
                <a:gd name="T51" fmla="*/ 376 h 1239"/>
                <a:gd name="T52" fmla="*/ 136 w 1053"/>
                <a:gd name="T53" fmla="*/ 232 h 1239"/>
                <a:gd name="T54" fmla="*/ 178 w 1053"/>
                <a:gd name="T55" fmla="*/ 125 h 1239"/>
                <a:gd name="T56" fmla="*/ 168 w 1053"/>
                <a:gd name="T57" fmla="*/ 44 h 1239"/>
                <a:gd name="T58" fmla="*/ 232 w 1053"/>
                <a:gd name="T59" fmla="*/ 0 h 1239"/>
                <a:gd name="T60" fmla="*/ 268 w 1053"/>
                <a:gd name="T61" fmla="*/ 42 h 1239"/>
                <a:gd name="T62" fmla="*/ 452 w 1053"/>
                <a:gd name="T63" fmla="*/ 88 h 1239"/>
                <a:gd name="T64" fmla="*/ 536 w 1053"/>
                <a:gd name="T65" fmla="*/ 36 h 1239"/>
                <a:gd name="T66" fmla="*/ 578 w 1053"/>
                <a:gd name="T67" fmla="*/ 58 h 1239"/>
                <a:gd name="T68" fmla="*/ 592 w 1053"/>
                <a:gd name="T69" fmla="*/ 108 h 1239"/>
                <a:gd name="T70" fmla="*/ 616 w 1053"/>
                <a:gd name="T71" fmla="*/ 116 h 1239"/>
                <a:gd name="T72" fmla="*/ 703 w 1053"/>
                <a:gd name="T73" fmla="*/ 116 h 1239"/>
                <a:gd name="T74" fmla="*/ 731 w 1053"/>
                <a:gd name="T75" fmla="*/ 129 h 1239"/>
                <a:gd name="T76" fmla="*/ 738 w 1053"/>
                <a:gd name="T77" fmla="*/ 146 h 1239"/>
                <a:gd name="T78" fmla="*/ 735 w 1053"/>
                <a:gd name="T79" fmla="*/ 205 h 1239"/>
                <a:gd name="T80" fmla="*/ 785 w 1053"/>
                <a:gd name="T81" fmla="*/ 353 h 1239"/>
                <a:gd name="T82" fmla="*/ 785 w 1053"/>
                <a:gd name="T83" fmla="*/ 438 h 1239"/>
                <a:gd name="T84" fmla="*/ 867 w 1053"/>
                <a:gd name="T85" fmla="*/ 462 h 1239"/>
                <a:gd name="T86" fmla="*/ 892 w 1053"/>
                <a:gd name="T87" fmla="*/ 508 h 1239"/>
                <a:gd name="T88" fmla="*/ 972 w 1053"/>
                <a:gd name="T89" fmla="*/ 479 h 1239"/>
                <a:gd name="T90" fmla="*/ 982 w 1053"/>
                <a:gd name="T91" fmla="*/ 528 h 1239"/>
                <a:gd name="T92" fmla="*/ 922 w 1053"/>
                <a:gd name="T93" fmla="*/ 596 h 1239"/>
                <a:gd name="T94" fmla="*/ 833 w 1053"/>
                <a:gd name="T95" fmla="*/ 596 h 1239"/>
                <a:gd name="T96" fmla="*/ 848 w 1053"/>
                <a:gd name="T97" fmla="*/ 640 h 1239"/>
                <a:gd name="T98" fmla="*/ 902 w 1053"/>
                <a:gd name="T99" fmla="*/ 677 h 1239"/>
                <a:gd name="T100" fmla="*/ 932 w 1053"/>
                <a:gd name="T101" fmla="*/ 728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3" h="1239">
                  <a:moveTo>
                    <a:pt x="1053" y="865"/>
                  </a:moveTo>
                  <a:cubicBezTo>
                    <a:pt x="1053" y="895"/>
                    <a:pt x="1053" y="895"/>
                    <a:pt x="1053" y="895"/>
                  </a:cubicBezTo>
                  <a:cubicBezTo>
                    <a:pt x="972" y="910"/>
                    <a:pt x="972" y="910"/>
                    <a:pt x="972" y="910"/>
                  </a:cubicBezTo>
                  <a:cubicBezTo>
                    <a:pt x="926" y="910"/>
                    <a:pt x="926" y="910"/>
                    <a:pt x="926" y="910"/>
                  </a:cubicBezTo>
                  <a:cubicBezTo>
                    <a:pt x="889" y="920"/>
                    <a:pt x="889" y="920"/>
                    <a:pt x="889" y="920"/>
                  </a:cubicBezTo>
                  <a:cubicBezTo>
                    <a:pt x="894" y="933"/>
                    <a:pt x="894" y="933"/>
                    <a:pt x="894" y="933"/>
                  </a:cubicBezTo>
                  <a:cubicBezTo>
                    <a:pt x="922" y="961"/>
                    <a:pt x="922" y="961"/>
                    <a:pt x="922" y="961"/>
                  </a:cubicBezTo>
                  <a:cubicBezTo>
                    <a:pt x="922" y="961"/>
                    <a:pt x="932" y="980"/>
                    <a:pt x="922" y="994"/>
                  </a:cubicBezTo>
                  <a:cubicBezTo>
                    <a:pt x="912" y="1007"/>
                    <a:pt x="922" y="1019"/>
                    <a:pt x="922" y="1019"/>
                  </a:cubicBezTo>
                  <a:cubicBezTo>
                    <a:pt x="922" y="1051"/>
                    <a:pt x="922" y="1051"/>
                    <a:pt x="922" y="1051"/>
                  </a:cubicBezTo>
                  <a:cubicBezTo>
                    <a:pt x="867" y="1074"/>
                    <a:pt x="867" y="1074"/>
                    <a:pt x="867" y="1074"/>
                  </a:cubicBezTo>
                  <a:cubicBezTo>
                    <a:pt x="483" y="1239"/>
                    <a:pt x="483" y="1239"/>
                    <a:pt x="483" y="1239"/>
                  </a:cubicBezTo>
                  <a:cubicBezTo>
                    <a:pt x="458" y="1239"/>
                    <a:pt x="458" y="1239"/>
                    <a:pt x="458" y="1239"/>
                  </a:cubicBezTo>
                  <a:cubicBezTo>
                    <a:pt x="458" y="1174"/>
                    <a:pt x="458" y="1174"/>
                    <a:pt x="458" y="1174"/>
                  </a:cubicBezTo>
                  <a:cubicBezTo>
                    <a:pt x="227" y="1189"/>
                    <a:pt x="227" y="1189"/>
                    <a:pt x="227" y="1189"/>
                  </a:cubicBezTo>
                  <a:cubicBezTo>
                    <a:pt x="227" y="1037"/>
                    <a:pt x="227" y="1037"/>
                    <a:pt x="227" y="1037"/>
                  </a:cubicBezTo>
                  <a:cubicBezTo>
                    <a:pt x="240" y="991"/>
                    <a:pt x="240" y="991"/>
                    <a:pt x="240" y="991"/>
                  </a:cubicBezTo>
                  <a:cubicBezTo>
                    <a:pt x="227" y="977"/>
                    <a:pt x="227" y="977"/>
                    <a:pt x="227" y="977"/>
                  </a:cubicBezTo>
                  <a:cubicBezTo>
                    <a:pt x="244" y="960"/>
                    <a:pt x="268" y="944"/>
                    <a:pt x="268" y="944"/>
                  </a:cubicBezTo>
                  <a:cubicBezTo>
                    <a:pt x="268" y="875"/>
                    <a:pt x="268" y="875"/>
                    <a:pt x="268" y="875"/>
                  </a:cubicBezTo>
                  <a:cubicBezTo>
                    <a:pt x="265" y="870"/>
                    <a:pt x="262" y="867"/>
                    <a:pt x="259" y="864"/>
                  </a:cubicBezTo>
                  <a:cubicBezTo>
                    <a:pt x="252" y="857"/>
                    <a:pt x="248" y="858"/>
                    <a:pt x="248" y="858"/>
                  </a:cubicBezTo>
                  <a:cubicBezTo>
                    <a:pt x="227" y="858"/>
                    <a:pt x="227" y="858"/>
                    <a:pt x="227" y="858"/>
                  </a:cubicBezTo>
                  <a:cubicBezTo>
                    <a:pt x="227" y="832"/>
                    <a:pt x="227" y="832"/>
                    <a:pt x="227" y="832"/>
                  </a:cubicBezTo>
                  <a:cubicBezTo>
                    <a:pt x="216" y="812"/>
                    <a:pt x="216" y="812"/>
                    <a:pt x="216" y="812"/>
                  </a:cubicBezTo>
                  <a:cubicBezTo>
                    <a:pt x="136" y="812"/>
                    <a:pt x="136" y="812"/>
                    <a:pt x="136" y="812"/>
                  </a:cubicBezTo>
                  <a:cubicBezTo>
                    <a:pt x="118" y="826"/>
                    <a:pt x="118" y="826"/>
                    <a:pt x="118" y="826"/>
                  </a:cubicBezTo>
                  <a:cubicBezTo>
                    <a:pt x="118" y="812"/>
                    <a:pt x="118" y="812"/>
                    <a:pt x="118" y="812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43" y="772"/>
                    <a:pt x="43" y="772"/>
                    <a:pt x="43" y="772"/>
                  </a:cubicBezTo>
                  <a:cubicBezTo>
                    <a:pt x="28" y="758"/>
                    <a:pt x="28" y="758"/>
                    <a:pt x="28" y="758"/>
                  </a:cubicBezTo>
                  <a:cubicBezTo>
                    <a:pt x="57" y="678"/>
                    <a:pt x="57" y="678"/>
                    <a:pt x="57" y="678"/>
                  </a:cubicBezTo>
                  <a:cubicBezTo>
                    <a:pt x="116" y="640"/>
                    <a:pt x="116" y="640"/>
                    <a:pt x="116" y="640"/>
                  </a:cubicBezTo>
                  <a:cubicBezTo>
                    <a:pt x="116" y="640"/>
                    <a:pt x="124" y="640"/>
                    <a:pt x="136" y="640"/>
                  </a:cubicBezTo>
                  <a:cubicBezTo>
                    <a:pt x="138" y="640"/>
                    <a:pt x="139" y="639"/>
                    <a:pt x="139" y="638"/>
                  </a:cubicBezTo>
                  <a:cubicBezTo>
                    <a:pt x="139" y="637"/>
                    <a:pt x="136" y="634"/>
                    <a:pt x="133" y="630"/>
                  </a:cubicBezTo>
                  <a:cubicBezTo>
                    <a:pt x="133" y="630"/>
                    <a:pt x="132" y="629"/>
                    <a:pt x="132" y="629"/>
                  </a:cubicBezTo>
                  <a:cubicBezTo>
                    <a:pt x="132" y="629"/>
                    <a:pt x="131" y="628"/>
                    <a:pt x="131" y="628"/>
                  </a:cubicBezTo>
                  <a:cubicBezTo>
                    <a:pt x="126" y="623"/>
                    <a:pt x="120" y="618"/>
                    <a:pt x="116" y="613"/>
                  </a:cubicBezTo>
                  <a:cubicBezTo>
                    <a:pt x="112" y="610"/>
                    <a:pt x="110" y="607"/>
                    <a:pt x="108" y="604"/>
                  </a:cubicBezTo>
                  <a:cubicBezTo>
                    <a:pt x="107" y="603"/>
                    <a:pt x="106" y="602"/>
                    <a:pt x="105" y="601"/>
                  </a:cubicBezTo>
                  <a:cubicBezTo>
                    <a:pt x="96" y="591"/>
                    <a:pt x="76" y="582"/>
                    <a:pt x="68" y="573"/>
                  </a:cubicBezTo>
                  <a:cubicBezTo>
                    <a:pt x="66" y="571"/>
                    <a:pt x="65" y="569"/>
                    <a:pt x="64" y="567"/>
                  </a:cubicBezTo>
                  <a:cubicBezTo>
                    <a:pt x="60" y="556"/>
                    <a:pt x="43" y="521"/>
                    <a:pt x="43" y="521"/>
                  </a:cubicBezTo>
                  <a:cubicBezTo>
                    <a:pt x="17" y="499"/>
                    <a:pt x="17" y="499"/>
                    <a:pt x="17" y="499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0" y="489"/>
                    <a:pt x="28" y="468"/>
                    <a:pt x="30" y="465"/>
                  </a:cubicBezTo>
                  <a:cubicBezTo>
                    <a:pt x="32" y="462"/>
                    <a:pt x="17" y="431"/>
                    <a:pt x="17" y="431"/>
                  </a:cubicBezTo>
                  <a:cubicBezTo>
                    <a:pt x="28" y="431"/>
                    <a:pt x="28" y="431"/>
                    <a:pt x="28" y="431"/>
                  </a:cubicBezTo>
                  <a:cubicBezTo>
                    <a:pt x="70" y="392"/>
                    <a:pt x="70" y="392"/>
                    <a:pt x="70" y="392"/>
                  </a:cubicBezTo>
                  <a:cubicBezTo>
                    <a:pt x="52" y="392"/>
                    <a:pt x="52" y="392"/>
                    <a:pt x="52" y="392"/>
                  </a:cubicBezTo>
                  <a:cubicBezTo>
                    <a:pt x="28" y="376"/>
                    <a:pt x="28" y="376"/>
                    <a:pt x="28" y="376"/>
                  </a:cubicBezTo>
                  <a:cubicBezTo>
                    <a:pt x="116" y="353"/>
                    <a:pt x="116" y="353"/>
                    <a:pt x="116" y="353"/>
                  </a:cubicBezTo>
                  <a:cubicBezTo>
                    <a:pt x="136" y="232"/>
                    <a:pt x="136" y="232"/>
                    <a:pt x="136" y="232"/>
                  </a:cubicBezTo>
                  <a:cubicBezTo>
                    <a:pt x="116" y="219"/>
                    <a:pt x="116" y="219"/>
                    <a:pt x="116" y="219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36" y="65"/>
                    <a:pt x="136" y="65"/>
                    <a:pt x="136" y="6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88" y="36"/>
                    <a:pt x="196" y="24"/>
                  </a:cubicBezTo>
                  <a:cubicBezTo>
                    <a:pt x="202" y="16"/>
                    <a:pt x="221" y="5"/>
                    <a:pt x="232" y="0"/>
                  </a:cubicBezTo>
                  <a:cubicBezTo>
                    <a:pt x="256" y="12"/>
                    <a:pt x="256" y="12"/>
                    <a:pt x="256" y="12"/>
                  </a:cubicBezTo>
                  <a:cubicBezTo>
                    <a:pt x="268" y="42"/>
                    <a:pt x="268" y="42"/>
                    <a:pt x="268" y="42"/>
                  </a:cubicBezTo>
                  <a:cubicBezTo>
                    <a:pt x="360" y="104"/>
                    <a:pt x="360" y="104"/>
                    <a:pt x="360" y="104"/>
                  </a:cubicBezTo>
                  <a:cubicBezTo>
                    <a:pt x="452" y="88"/>
                    <a:pt x="452" y="88"/>
                    <a:pt x="452" y="88"/>
                  </a:cubicBezTo>
                  <a:cubicBezTo>
                    <a:pt x="438" y="58"/>
                    <a:pt x="438" y="58"/>
                    <a:pt x="438" y="58"/>
                  </a:cubicBezTo>
                  <a:cubicBezTo>
                    <a:pt x="438" y="58"/>
                    <a:pt x="528" y="36"/>
                    <a:pt x="536" y="36"/>
                  </a:cubicBezTo>
                  <a:cubicBezTo>
                    <a:pt x="544" y="36"/>
                    <a:pt x="560" y="40"/>
                    <a:pt x="568" y="40"/>
                  </a:cubicBezTo>
                  <a:cubicBezTo>
                    <a:pt x="576" y="40"/>
                    <a:pt x="578" y="58"/>
                    <a:pt x="578" y="58"/>
                  </a:cubicBezTo>
                  <a:cubicBezTo>
                    <a:pt x="592" y="86"/>
                    <a:pt x="592" y="86"/>
                    <a:pt x="592" y="86"/>
                  </a:cubicBezTo>
                  <a:cubicBezTo>
                    <a:pt x="592" y="86"/>
                    <a:pt x="592" y="104"/>
                    <a:pt x="592" y="108"/>
                  </a:cubicBezTo>
                  <a:cubicBezTo>
                    <a:pt x="592" y="112"/>
                    <a:pt x="592" y="116"/>
                    <a:pt x="592" y="116"/>
                  </a:cubicBezTo>
                  <a:cubicBezTo>
                    <a:pt x="616" y="116"/>
                    <a:pt x="616" y="116"/>
                    <a:pt x="616" y="116"/>
                  </a:cubicBezTo>
                  <a:cubicBezTo>
                    <a:pt x="616" y="116"/>
                    <a:pt x="656" y="120"/>
                    <a:pt x="663" y="116"/>
                  </a:cubicBezTo>
                  <a:cubicBezTo>
                    <a:pt x="670" y="111"/>
                    <a:pt x="703" y="116"/>
                    <a:pt x="703" y="116"/>
                  </a:cubicBezTo>
                  <a:cubicBezTo>
                    <a:pt x="703" y="116"/>
                    <a:pt x="720" y="128"/>
                    <a:pt x="728" y="128"/>
                  </a:cubicBezTo>
                  <a:cubicBezTo>
                    <a:pt x="729" y="128"/>
                    <a:pt x="730" y="128"/>
                    <a:pt x="731" y="129"/>
                  </a:cubicBezTo>
                  <a:cubicBezTo>
                    <a:pt x="731" y="129"/>
                    <a:pt x="731" y="129"/>
                    <a:pt x="731" y="130"/>
                  </a:cubicBezTo>
                  <a:cubicBezTo>
                    <a:pt x="734" y="133"/>
                    <a:pt x="737" y="140"/>
                    <a:pt x="738" y="146"/>
                  </a:cubicBezTo>
                  <a:cubicBezTo>
                    <a:pt x="738" y="146"/>
                    <a:pt x="738" y="146"/>
                    <a:pt x="738" y="146"/>
                  </a:cubicBezTo>
                  <a:cubicBezTo>
                    <a:pt x="735" y="205"/>
                    <a:pt x="735" y="205"/>
                    <a:pt x="735" y="205"/>
                  </a:cubicBezTo>
                  <a:cubicBezTo>
                    <a:pt x="735" y="205"/>
                    <a:pt x="844" y="288"/>
                    <a:pt x="838" y="296"/>
                  </a:cubicBezTo>
                  <a:cubicBezTo>
                    <a:pt x="833" y="304"/>
                    <a:pt x="785" y="353"/>
                    <a:pt x="785" y="353"/>
                  </a:cubicBezTo>
                  <a:cubicBezTo>
                    <a:pt x="811" y="396"/>
                    <a:pt x="811" y="396"/>
                    <a:pt x="811" y="396"/>
                  </a:cubicBezTo>
                  <a:cubicBezTo>
                    <a:pt x="785" y="438"/>
                    <a:pt x="785" y="438"/>
                    <a:pt x="785" y="438"/>
                  </a:cubicBezTo>
                  <a:cubicBezTo>
                    <a:pt x="813" y="452"/>
                    <a:pt x="813" y="452"/>
                    <a:pt x="813" y="452"/>
                  </a:cubicBezTo>
                  <a:cubicBezTo>
                    <a:pt x="867" y="462"/>
                    <a:pt x="867" y="462"/>
                    <a:pt x="867" y="462"/>
                  </a:cubicBezTo>
                  <a:cubicBezTo>
                    <a:pt x="867" y="496"/>
                    <a:pt x="867" y="496"/>
                    <a:pt x="867" y="496"/>
                  </a:cubicBezTo>
                  <a:cubicBezTo>
                    <a:pt x="892" y="508"/>
                    <a:pt x="892" y="508"/>
                    <a:pt x="892" y="508"/>
                  </a:cubicBezTo>
                  <a:cubicBezTo>
                    <a:pt x="914" y="489"/>
                    <a:pt x="914" y="489"/>
                    <a:pt x="914" y="489"/>
                  </a:cubicBezTo>
                  <a:cubicBezTo>
                    <a:pt x="972" y="479"/>
                    <a:pt x="972" y="479"/>
                    <a:pt x="972" y="479"/>
                  </a:cubicBezTo>
                  <a:cubicBezTo>
                    <a:pt x="987" y="476"/>
                    <a:pt x="987" y="476"/>
                    <a:pt x="987" y="476"/>
                  </a:cubicBezTo>
                  <a:cubicBezTo>
                    <a:pt x="982" y="528"/>
                    <a:pt x="982" y="528"/>
                    <a:pt x="982" y="528"/>
                  </a:cubicBezTo>
                  <a:cubicBezTo>
                    <a:pt x="982" y="528"/>
                    <a:pt x="960" y="552"/>
                    <a:pt x="950" y="560"/>
                  </a:cubicBezTo>
                  <a:cubicBezTo>
                    <a:pt x="939" y="568"/>
                    <a:pt x="922" y="596"/>
                    <a:pt x="922" y="596"/>
                  </a:cubicBezTo>
                  <a:cubicBezTo>
                    <a:pt x="922" y="596"/>
                    <a:pt x="880" y="580"/>
                    <a:pt x="867" y="567"/>
                  </a:cubicBezTo>
                  <a:cubicBezTo>
                    <a:pt x="867" y="567"/>
                    <a:pt x="840" y="584"/>
                    <a:pt x="833" y="596"/>
                  </a:cubicBezTo>
                  <a:cubicBezTo>
                    <a:pt x="827" y="607"/>
                    <a:pt x="823" y="611"/>
                    <a:pt x="823" y="611"/>
                  </a:cubicBezTo>
                  <a:cubicBezTo>
                    <a:pt x="848" y="640"/>
                    <a:pt x="848" y="640"/>
                    <a:pt x="848" y="640"/>
                  </a:cubicBezTo>
                  <a:cubicBezTo>
                    <a:pt x="867" y="653"/>
                    <a:pt x="867" y="653"/>
                    <a:pt x="867" y="653"/>
                  </a:cubicBezTo>
                  <a:cubicBezTo>
                    <a:pt x="902" y="677"/>
                    <a:pt x="902" y="677"/>
                    <a:pt x="902" y="677"/>
                  </a:cubicBezTo>
                  <a:cubicBezTo>
                    <a:pt x="902" y="677"/>
                    <a:pt x="908" y="696"/>
                    <a:pt x="912" y="704"/>
                  </a:cubicBezTo>
                  <a:cubicBezTo>
                    <a:pt x="916" y="712"/>
                    <a:pt x="932" y="728"/>
                    <a:pt x="932" y="728"/>
                  </a:cubicBezTo>
                  <a:lnTo>
                    <a:pt x="1053" y="865"/>
                  </a:ln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3E1C5AB-49A9-220C-BF22-87176AABC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86" y="1680103"/>
              <a:ext cx="1389968" cy="977058"/>
            </a:xfrm>
            <a:custGeom>
              <a:avLst/>
              <a:gdLst>
                <a:gd name="T0" fmla="*/ 898 w 930"/>
                <a:gd name="T1" fmla="*/ 206 h 654"/>
                <a:gd name="T2" fmla="*/ 882 w 930"/>
                <a:gd name="T3" fmla="*/ 234 h 654"/>
                <a:gd name="T4" fmla="*/ 838 w 930"/>
                <a:gd name="T5" fmla="*/ 266 h 654"/>
                <a:gd name="T6" fmla="*/ 790 w 930"/>
                <a:gd name="T7" fmla="*/ 306 h 654"/>
                <a:gd name="T8" fmla="*/ 774 w 930"/>
                <a:gd name="T9" fmla="*/ 262 h 654"/>
                <a:gd name="T10" fmla="*/ 734 w 930"/>
                <a:gd name="T11" fmla="*/ 318 h 654"/>
                <a:gd name="T12" fmla="*/ 686 w 930"/>
                <a:gd name="T13" fmla="*/ 326 h 654"/>
                <a:gd name="T14" fmla="*/ 638 w 930"/>
                <a:gd name="T15" fmla="*/ 338 h 654"/>
                <a:gd name="T16" fmla="*/ 478 w 930"/>
                <a:gd name="T17" fmla="*/ 374 h 654"/>
                <a:gd name="T18" fmla="*/ 410 w 930"/>
                <a:gd name="T19" fmla="*/ 382 h 654"/>
                <a:gd name="T20" fmla="*/ 378 w 930"/>
                <a:gd name="T21" fmla="*/ 418 h 654"/>
                <a:gd name="T22" fmla="*/ 370 w 930"/>
                <a:gd name="T23" fmla="*/ 462 h 654"/>
                <a:gd name="T24" fmla="*/ 426 w 930"/>
                <a:gd name="T25" fmla="*/ 442 h 654"/>
                <a:gd name="T26" fmla="*/ 474 w 930"/>
                <a:gd name="T27" fmla="*/ 458 h 654"/>
                <a:gd name="T28" fmla="*/ 402 w 930"/>
                <a:gd name="T29" fmla="*/ 518 h 654"/>
                <a:gd name="T30" fmla="*/ 334 w 930"/>
                <a:gd name="T31" fmla="*/ 554 h 654"/>
                <a:gd name="T32" fmla="*/ 302 w 930"/>
                <a:gd name="T33" fmla="*/ 558 h 654"/>
                <a:gd name="T34" fmla="*/ 306 w 930"/>
                <a:gd name="T35" fmla="*/ 626 h 654"/>
                <a:gd name="T36" fmla="*/ 310 w 930"/>
                <a:gd name="T37" fmla="*/ 650 h 654"/>
                <a:gd name="T38" fmla="*/ 270 w 930"/>
                <a:gd name="T39" fmla="*/ 626 h 654"/>
                <a:gd name="T40" fmla="*/ 250 w 930"/>
                <a:gd name="T41" fmla="*/ 570 h 654"/>
                <a:gd name="T42" fmla="*/ 198 w 930"/>
                <a:gd name="T43" fmla="*/ 626 h 654"/>
                <a:gd name="T44" fmla="*/ 158 w 930"/>
                <a:gd name="T45" fmla="*/ 637 h 654"/>
                <a:gd name="T46" fmla="*/ 166 w 930"/>
                <a:gd name="T47" fmla="*/ 616 h 654"/>
                <a:gd name="T48" fmla="*/ 164 w 930"/>
                <a:gd name="T49" fmla="*/ 618 h 654"/>
                <a:gd name="T50" fmla="*/ 159 w 930"/>
                <a:gd name="T51" fmla="*/ 621 h 654"/>
                <a:gd name="T52" fmla="*/ 156 w 930"/>
                <a:gd name="T53" fmla="*/ 624 h 654"/>
                <a:gd name="T54" fmla="*/ 128 w 930"/>
                <a:gd name="T55" fmla="*/ 627 h 654"/>
                <a:gd name="T56" fmla="*/ 100 w 930"/>
                <a:gd name="T57" fmla="*/ 584 h 654"/>
                <a:gd name="T58" fmla="*/ 58 w 930"/>
                <a:gd name="T59" fmla="*/ 573 h 654"/>
                <a:gd name="T60" fmla="*/ 58 w 930"/>
                <a:gd name="T61" fmla="*/ 495 h 654"/>
                <a:gd name="T62" fmla="*/ 66 w 930"/>
                <a:gd name="T63" fmla="*/ 440 h 654"/>
                <a:gd name="T64" fmla="*/ 16 w 930"/>
                <a:gd name="T65" fmla="*/ 428 h 654"/>
                <a:gd name="T66" fmla="*/ 5 w 930"/>
                <a:gd name="T67" fmla="*/ 389 h 654"/>
                <a:gd name="T68" fmla="*/ 22 w 930"/>
                <a:gd name="T69" fmla="*/ 337 h 654"/>
                <a:gd name="T70" fmla="*/ 80 w 930"/>
                <a:gd name="T71" fmla="*/ 302 h 654"/>
                <a:gd name="T72" fmla="*/ 30 w 930"/>
                <a:gd name="T73" fmla="*/ 262 h 654"/>
                <a:gd name="T74" fmla="*/ 54 w 930"/>
                <a:gd name="T75" fmla="*/ 218 h 654"/>
                <a:gd name="T76" fmla="*/ 180 w 930"/>
                <a:gd name="T77" fmla="*/ 235 h 654"/>
                <a:gd name="T78" fmla="*/ 180 w 930"/>
                <a:gd name="T79" fmla="*/ 196 h 654"/>
                <a:gd name="T80" fmla="*/ 193 w 930"/>
                <a:gd name="T81" fmla="*/ 124 h 654"/>
                <a:gd name="T82" fmla="*/ 377 w 930"/>
                <a:gd name="T83" fmla="*/ 52 h 654"/>
                <a:gd name="T84" fmla="*/ 412 w 930"/>
                <a:gd name="T85" fmla="*/ 39 h 654"/>
                <a:gd name="T86" fmla="*/ 443 w 930"/>
                <a:gd name="T87" fmla="*/ 0 h 654"/>
                <a:gd name="T88" fmla="*/ 499 w 930"/>
                <a:gd name="T89" fmla="*/ 0 h 654"/>
                <a:gd name="T90" fmla="*/ 502 w 930"/>
                <a:gd name="T91" fmla="*/ 34 h 654"/>
                <a:gd name="T92" fmla="*/ 554 w 930"/>
                <a:gd name="T93" fmla="*/ 66 h 654"/>
                <a:gd name="T94" fmla="*/ 630 w 930"/>
                <a:gd name="T95" fmla="*/ 110 h 654"/>
                <a:gd name="T96" fmla="*/ 678 w 930"/>
                <a:gd name="T97" fmla="*/ 146 h 654"/>
                <a:gd name="T98" fmla="*/ 742 w 930"/>
                <a:gd name="T99" fmla="*/ 158 h 654"/>
                <a:gd name="T100" fmla="*/ 810 w 930"/>
                <a:gd name="T101" fmla="*/ 94 h 654"/>
                <a:gd name="T102" fmla="*/ 866 w 930"/>
                <a:gd name="T103" fmla="*/ 98 h 654"/>
                <a:gd name="T104" fmla="*/ 874 w 930"/>
                <a:gd name="T105" fmla="*/ 158 h 654"/>
                <a:gd name="T106" fmla="*/ 922 w 930"/>
                <a:gd name="T107" fmla="*/ 17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30" h="654">
                  <a:moveTo>
                    <a:pt x="918" y="194"/>
                  </a:moveTo>
                  <a:cubicBezTo>
                    <a:pt x="918" y="194"/>
                    <a:pt x="902" y="202"/>
                    <a:pt x="898" y="206"/>
                  </a:cubicBezTo>
                  <a:cubicBezTo>
                    <a:pt x="894" y="210"/>
                    <a:pt x="886" y="218"/>
                    <a:pt x="886" y="218"/>
                  </a:cubicBezTo>
                  <a:cubicBezTo>
                    <a:pt x="882" y="234"/>
                    <a:pt x="882" y="234"/>
                    <a:pt x="882" y="234"/>
                  </a:cubicBezTo>
                  <a:cubicBezTo>
                    <a:pt x="874" y="242"/>
                    <a:pt x="874" y="242"/>
                    <a:pt x="874" y="242"/>
                  </a:cubicBezTo>
                  <a:cubicBezTo>
                    <a:pt x="874" y="242"/>
                    <a:pt x="842" y="262"/>
                    <a:pt x="838" y="266"/>
                  </a:cubicBezTo>
                  <a:cubicBezTo>
                    <a:pt x="834" y="270"/>
                    <a:pt x="826" y="290"/>
                    <a:pt x="818" y="302"/>
                  </a:cubicBezTo>
                  <a:cubicBezTo>
                    <a:pt x="810" y="314"/>
                    <a:pt x="818" y="302"/>
                    <a:pt x="790" y="306"/>
                  </a:cubicBezTo>
                  <a:cubicBezTo>
                    <a:pt x="790" y="306"/>
                    <a:pt x="798" y="290"/>
                    <a:pt x="798" y="278"/>
                  </a:cubicBezTo>
                  <a:cubicBezTo>
                    <a:pt x="798" y="266"/>
                    <a:pt x="774" y="262"/>
                    <a:pt x="774" y="262"/>
                  </a:cubicBezTo>
                  <a:cubicBezTo>
                    <a:pt x="774" y="262"/>
                    <a:pt x="746" y="294"/>
                    <a:pt x="746" y="306"/>
                  </a:cubicBezTo>
                  <a:cubicBezTo>
                    <a:pt x="746" y="318"/>
                    <a:pt x="734" y="318"/>
                    <a:pt x="734" y="318"/>
                  </a:cubicBezTo>
                  <a:cubicBezTo>
                    <a:pt x="706" y="326"/>
                    <a:pt x="706" y="326"/>
                    <a:pt x="706" y="326"/>
                  </a:cubicBezTo>
                  <a:cubicBezTo>
                    <a:pt x="686" y="326"/>
                    <a:pt x="686" y="326"/>
                    <a:pt x="686" y="326"/>
                  </a:cubicBezTo>
                  <a:cubicBezTo>
                    <a:pt x="654" y="330"/>
                    <a:pt x="654" y="330"/>
                    <a:pt x="654" y="330"/>
                  </a:cubicBezTo>
                  <a:cubicBezTo>
                    <a:pt x="638" y="338"/>
                    <a:pt x="638" y="338"/>
                    <a:pt x="638" y="338"/>
                  </a:cubicBezTo>
                  <a:cubicBezTo>
                    <a:pt x="638" y="338"/>
                    <a:pt x="578" y="354"/>
                    <a:pt x="566" y="358"/>
                  </a:cubicBezTo>
                  <a:cubicBezTo>
                    <a:pt x="566" y="358"/>
                    <a:pt x="506" y="370"/>
                    <a:pt x="478" y="374"/>
                  </a:cubicBezTo>
                  <a:cubicBezTo>
                    <a:pt x="450" y="378"/>
                    <a:pt x="446" y="382"/>
                    <a:pt x="442" y="382"/>
                  </a:cubicBezTo>
                  <a:cubicBezTo>
                    <a:pt x="438" y="382"/>
                    <a:pt x="410" y="382"/>
                    <a:pt x="410" y="382"/>
                  </a:cubicBezTo>
                  <a:cubicBezTo>
                    <a:pt x="386" y="402"/>
                    <a:pt x="386" y="402"/>
                    <a:pt x="386" y="402"/>
                  </a:cubicBezTo>
                  <a:cubicBezTo>
                    <a:pt x="378" y="418"/>
                    <a:pt x="378" y="418"/>
                    <a:pt x="378" y="418"/>
                  </a:cubicBezTo>
                  <a:cubicBezTo>
                    <a:pt x="366" y="430"/>
                    <a:pt x="366" y="430"/>
                    <a:pt x="366" y="430"/>
                  </a:cubicBezTo>
                  <a:cubicBezTo>
                    <a:pt x="366" y="430"/>
                    <a:pt x="362" y="478"/>
                    <a:pt x="370" y="462"/>
                  </a:cubicBezTo>
                  <a:cubicBezTo>
                    <a:pt x="378" y="446"/>
                    <a:pt x="374" y="454"/>
                    <a:pt x="378" y="446"/>
                  </a:cubicBezTo>
                  <a:cubicBezTo>
                    <a:pt x="382" y="438"/>
                    <a:pt x="426" y="442"/>
                    <a:pt x="426" y="442"/>
                  </a:cubicBezTo>
                  <a:cubicBezTo>
                    <a:pt x="454" y="442"/>
                    <a:pt x="454" y="442"/>
                    <a:pt x="454" y="442"/>
                  </a:cubicBezTo>
                  <a:cubicBezTo>
                    <a:pt x="454" y="442"/>
                    <a:pt x="474" y="450"/>
                    <a:pt x="474" y="458"/>
                  </a:cubicBezTo>
                  <a:cubicBezTo>
                    <a:pt x="474" y="466"/>
                    <a:pt x="442" y="502"/>
                    <a:pt x="434" y="506"/>
                  </a:cubicBezTo>
                  <a:cubicBezTo>
                    <a:pt x="426" y="510"/>
                    <a:pt x="414" y="514"/>
                    <a:pt x="402" y="518"/>
                  </a:cubicBezTo>
                  <a:cubicBezTo>
                    <a:pt x="390" y="522"/>
                    <a:pt x="374" y="534"/>
                    <a:pt x="370" y="538"/>
                  </a:cubicBezTo>
                  <a:cubicBezTo>
                    <a:pt x="366" y="542"/>
                    <a:pt x="334" y="554"/>
                    <a:pt x="334" y="554"/>
                  </a:cubicBezTo>
                  <a:cubicBezTo>
                    <a:pt x="322" y="554"/>
                    <a:pt x="322" y="554"/>
                    <a:pt x="322" y="554"/>
                  </a:cubicBezTo>
                  <a:cubicBezTo>
                    <a:pt x="302" y="558"/>
                    <a:pt x="302" y="558"/>
                    <a:pt x="302" y="558"/>
                  </a:cubicBezTo>
                  <a:cubicBezTo>
                    <a:pt x="290" y="594"/>
                    <a:pt x="290" y="594"/>
                    <a:pt x="290" y="594"/>
                  </a:cubicBezTo>
                  <a:cubicBezTo>
                    <a:pt x="290" y="594"/>
                    <a:pt x="302" y="618"/>
                    <a:pt x="306" y="626"/>
                  </a:cubicBezTo>
                  <a:cubicBezTo>
                    <a:pt x="310" y="634"/>
                    <a:pt x="318" y="646"/>
                    <a:pt x="318" y="646"/>
                  </a:cubicBezTo>
                  <a:cubicBezTo>
                    <a:pt x="310" y="650"/>
                    <a:pt x="310" y="650"/>
                    <a:pt x="310" y="650"/>
                  </a:cubicBezTo>
                  <a:cubicBezTo>
                    <a:pt x="274" y="654"/>
                    <a:pt x="274" y="654"/>
                    <a:pt x="274" y="654"/>
                  </a:cubicBezTo>
                  <a:cubicBezTo>
                    <a:pt x="274" y="654"/>
                    <a:pt x="270" y="642"/>
                    <a:pt x="270" y="626"/>
                  </a:cubicBezTo>
                  <a:cubicBezTo>
                    <a:pt x="270" y="610"/>
                    <a:pt x="274" y="614"/>
                    <a:pt x="274" y="606"/>
                  </a:cubicBezTo>
                  <a:cubicBezTo>
                    <a:pt x="274" y="598"/>
                    <a:pt x="250" y="570"/>
                    <a:pt x="250" y="570"/>
                  </a:cubicBezTo>
                  <a:cubicBezTo>
                    <a:pt x="250" y="570"/>
                    <a:pt x="226" y="602"/>
                    <a:pt x="222" y="606"/>
                  </a:cubicBezTo>
                  <a:cubicBezTo>
                    <a:pt x="218" y="610"/>
                    <a:pt x="198" y="626"/>
                    <a:pt x="198" y="626"/>
                  </a:cubicBezTo>
                  <a:cubicBezTo>
                    <a:pt x="198" y="626"/>
                    <a:pt x="170" y="642"/>
                    <a:pt x="170" y="650"/>
                  </a:cubicBezTo>
                  <a:cubicBezTo>
                    <a:pt x="158" y="637"/>
                    <a:pt x="158" y="637"/>
                    <a:pt x="158" y="637"/>
                  </a:cubicBezTo>
                  <a:cubicBezTo>
                    <a:pt x="166" y="616"/>
                    <a:pt x="166" y="616"/>
                    <a:pt x="166" y="616"/>
                  </a:cubicBezTo>
                  <a:cubicBezTo>
                    <a:pt x="166" y="616"/>
                    <a:pt x="166" y="616"/>
                    <a:pt x="166" y="616"/>
                  </a:cubicBezTo>
                  <a:cubicBezTo>
                    <a:pt x="165" y="617"/>
                    <a:pt x="165" y="617"/>
                    <a:pt x="165" y="617"/>
                  </a:cubicBezTo>
                  <a:cubicBezTo>
                    <a:pt x="165" y="617"/>
                    <a:pt x="164" y="617"/>
                    <a:pt x="164" y="618"/>
                  </a:cubicBezTo>
                  <a:cubicBezTo>
                    <a:pt x="163" y="618"/>
                    <a:pt x="162" y="619"/>
                    <a:pt x="162" y="619"/>
                  </a:cubicBezTo>
                  <a:cubicBezTo>
                    <a:pt x="161" y="620"/>
                    <a:pt x="160" y="620"/>
                    <a:pt x="159" y="621"/>
                  </a:cubicBezTo>
                  <a:cubicBezTo>
                    <a:pt x="159" y="621"/>
                    <a:pt x="159" y="621"/>
                    <a:pt x="159" y="621"/>
                  </a:cubicBezTo>
                  <a:cubicBezTo>
                    <a:pt x="158" y="622"/>
                    <a:pt x="157" y="623"/>
                    <a:pt x="156" y="624"/>
                  </a:cubicBezTo>
                  <a:cubicBezTo>
                    <a:pt x="155" y="624"/>
                    <a:pt x="153" y="626"/>
                    <a:pt x="152" y="627"/>
                  </a:cubicBezTo>
                  <a:cubicBezTo>
                    <a:pt x="140" y="636"/>
                    <a:pt x="128" y="627"/>
                    <a:pt x="128" y="627"/>
                  </a:cubicBezTo>
                  <a:cubicBezTo>
                    <a:pt x="128" y="627"/>
                    <a:pt x="116" y="616"/>
                    <a:pt x="112" y="604"/>
                  </a:cubicBezTo>
                  <a:cubicBezTo>
                    <a:pt x="108" y="592"/>
                    <a:pt x="100" y="584"/>
                    <a:pt x="100" y="584"/>
                  </a:cubicBezTo>
                  <a:cubicBezTo>
                    <a:pt x="71" y="574"/>
                    <a:pt x="71" y="574"/>
                    <a:pt x="71" y="574"/>
                  </a:cubicBezTo>
                  <a:cubicBezTo>
                    <a:pt x="58" y="573"/>
                    <a:pt x="58" y="573"/>
                    <a:pt x="58" y="573"/>
                  </a:cubicBezTo>
                  <a:cubicBezTo>
                    <a:pt x="58" y="573"/>
                    <a:pt x="42" y="557"/>
                    <a:pt x="43" y="548"/>
                  </a:cubicBezTo>
                  <a:cubicBezTo>
                    <a:pt x="44" y="540"/>
                    <a:pt x="58" y="495"/>
                    <a:pt x="58" y="495"/>
                  </a:cubicBezTo>
                  <a:cubicBezTo>
                    <a:pt x="64" y="480"/>
                    <a:pt x="64" y="480"/>
                    <a:pt x="64" y="480"/>
                  </a:cubicBezTo>
                  <a:cubicBezTo>
                    <a:pt x="66" y="440"/>
                    <a:pt x="66" y="440"/>
                    <a:pt x="66" y="440"/>
                  </a:cubicBezTo>
                  <a:cubicBezTo>
                    <a:pt x="66" y="440"/>
                    <a:pt x="48" y="436"/>
                    <a:pt x="32" y="432"/>
                  </a:cubicBezTo>
                  <a:cubicBezTo>
                    <a:pt x="16" y="428"/>
                    <a:pt x="16" y="428"/>
                    <a:pt x="16" y="428"/>
                  </a:cubicBezTo>
                  <a:cubicBezTo>
                    <a:pt x="5" y="428"/>
                    <a:pt x="5" y="428"/>
                    <a:pt x="5" y="428"/>
                  </a:cubicBezTo>
                  <a:cubicBezTo>
                    <a:pt x="5" y="428"/>
                    <a:pt x="10" y="394"/>
                    <a:pt x="5" y="389"/>
                  </a:cubicBezTo>
                  <a:cubicBezTo>
                    <a:pt x="0" y="384"/>
                    <a:pt x="24" y="375"/>
                    <a:pt x="22" y="362"/>
                  </a:cubicBezTo>
                  <a:cubicBezTo>
                    <a:pt x="20" y="348"/>
                    <a:pt x="22" y="337"/>
                    <a:pt x="22" y="337"/>
                  </a:cubicBezTo>
                  <a:cubicBezTo>
                    <a:pt x="92" y="337"/>
                    <a:pt x="92" y="337"/>
                    <a:pt x="92" y="337"/>
                  </a:cubicBezTo>
                  <a:cubicBezTo>
                    <a:pt x="80" y="302"/>
                    <a:pt x="80" y="302"/>
                    <a:pt x="80" y="302"/>
                  </a:cubicBezTo>
                  <a:cubicBezTo>
                    <a:pt x="60" y="288"/>
                    <a:pt x="60" y="288"/>
                    <a:pt x="60" y="288"/>
                  </a:cubicBezTo>
                  <a:cubicBezTo>
                    <a:pt x="30" y="262"/>
                    <a:pt x="30" y="262"/>
                    <a:pt x="30" y="262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35"/>
                    <a:pt x="48" y="224"/>
                    <a:pt x="54" y="218"/>
                  </a:cubicBezTo>
                  <a:cubicBezTo>
                    <a:pt x="61" y="212"/>
                    <a:pt x="92" y="192"/>
                    <a:pt x="92" y="192"/>
                  </a:cubicBezTo>
                  <a:cubicBezTo>
                    <a:pt x="92" y="192"/>
                    <a:pt x="172" y="232"/>
                    <a:pt x="180" y="235"/>
                  </a:cubicBezTo>
                  <a:cubicBezTo>
                    <a:pt x="188" y="238"/>
                    <a:pt x="193" y="235"/>
                    <a:pt x="193" y="235"/>
                  </a:cubicBezTo>
                  <a:cubicBezTo>
                    <a:pt x="180" y="196"/>
                    <a:pt x="180" y="196"/>
                    <a:pt x="180" y="196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193" y="124"/>
                    <a:pt x="193" y="124"/>
                    <a:pt x="193" y="124"/>
                  </a:cubicBezTo>
                  <a:cubicBezTo>
                    <a:pt x="358" y="67"/>
                    <a:pt x="358" y="67"/>
                    <a:pt x="358" y="67"/>
                  </a:cubicBezTo>
                  <a:cubicBezTo>
                    <a:pt x="377" y="52"/>
                    <a:pt x="377" y="52"/>
                    <a:pt x="377" y="52"/>
                  </a:cubicBezTo>
                  <a:cubicBezTo>
                    <a:pt x="400" y="52"/>
                    <a:pt x="400" y="52"/>
                    <a:pt x="400" y="52"/>
                  </a:cubicBezTo>
                  <a:cubicBezTo>
                    <a:pt x="412" y="39"/>
                    <a:pt x="412" y="39"/>
                    <a:pt x="412" y="39"/>
                  </a:cubicBezTo>
                  <a:cubicBezTo>
                    <a:pt x="412" y="39"/>
                    <a:pt x="412" y="20"/>
                    <a:pt x="412" y="12"/>
                  </a:cubicBezTo>
                  <a:cubicBezTo>
                    <a:pt x="412" y="4"/>
                    <a:pt x="440" y="0"/>
                    <a:pt x="443" y="0"/>
                  </a:cubicBezTo>
                  <a:cubicBezTo>
                    <a:pt x="446" y="1"/>
                    <a:pt x="460" y="0"/>
                    <a:pt x="460" y="0"/>
                  </a:cubicBezTo>
                  <a:cubicBezTo>
                    <a:pt x="499" y="0"/>
                    <a:pt x="499" y="0"/>
                    <a:pt x="499" y="0"/>
                  </a:cubicBezTo>
                  <a:cubicBezTo>
                    <a:pt x="501" y="8"/>
                    <a:pt x="502" y="15"/>
                    <a:pt x="502" y="18"/>
                  </a:cubicBezTo>
                  <a:cubicBezTo>
                    <a:pt x="502" y="26"/>
                    <a:pt x="502" y="34"/>
                    <a:pt x="502" y="34"/>
                  </a:cubicBezTo>
                  <a:cubicBezTo>
                    <a:pt x="518" y="50"/>
                    <a:pt x="518" y="50"/>
                    <a:pt x="518" y="50"/>
                  </a:cubicBezTo>
                  <a:cubicBezTo>
                    <a:pt x="518" y="50"/>
                    <a:pt x="546" y="66"/>
                    <a:pt x="554" y="66"/>
                  </a:cubicBezTo>
                  <a:cubicBezTo>
                    <a:pt x="562" y="66"/>
                    <a:pt x="586" y="90"/>
                    <a:pt x="594" y="90"/>
                  </a:cubicBezTo>
                  <a:cubicBezTo>
                    <a:pt x="602" y="90"/>
                    <a:pt x="622" y="106"/>
                    <a:pt x="630" y="110"/>
                  </a:cubicBezTo>
                  <a:cubicBezTo>
                    <a:pt x="638" y="114"/>
                    <a:pt x="654" y="122"/>
                    <a:pt x="662" y="122"/>
                  </a:cubicBezTo>
                  <a:cubicBezTo>
                    <a:pt x="670" y="122"/>
                    <a:pt x="678" y="146"/>
                    <a:pt x="678" y="146"/>
                  </a:cubicBezTo>
                  <a:cubicBezTo>
                    <a:pt x="734" y="162"/>
                    <a:pt x="734" y="162"/>
                    <a:pt x="734" y="162"/>
                  </a:cubicBezTo>
                  <a:cubicBezTo>
                    <a:pt x="742" y="158"/>
                    <a:pt x="742" y="158"/>
                    <a:pt x="742" y="158"/>
                  </a:cubicBezTo>
                  <a:cubicBezTo>
                    <a:pt x="742" y="158"/>
                    <a:pt x="750" y="142"/>
                    <a:pt x="770" y="122"/>
                  </a:cubicBezTo>
                  <a:cubicBezTo>
                    <a:pt x="790" y="102"/>
                    <a:pt x="782" y="106"/>
                    <a:pt x="810" y="94"/>
                  </a:cubicBezTo>
                  <a:cubicBezTo>
                    <a:pt x="838" y="82"/>
                    <a:pt x="834" y="90"/>
                    <a:pt x="850" y="86"/>
                  </a:cubicBezTo>
                  <a:cubicBezTo>
                    <a:pt x="866" y="82"/>
                    <a:pt x="866" y="98"/>
                    <a:pt x="866" y="98"/>
                  </a:cubicBezTo>
                  <a:cubicBezTo>
                    <a:pt x="866" y="98"/>
                    <a:pt x="866" y="126"/>
                    <a:pt x="866" y="138"/>
                  </a:cubicBezTo>
                  <a:cubicBezTo>
                    <a:pt x="866" y="150"/>
                    <a:pt x="874" y="158"/>
                    <a:pt x="874" y="158"/>
                  </a:cubicBezTo>
                  <a:cubicBezTo>
                    <a:pt x="910" y="158"/>
                    <a:pt x="910" y="158"/>
                    <a:pt x="910" y="158"/>
                  </a:cubicBezTo>
                  <a:cubicBezTo>
                    <a:pt x="910" y="158"/>
                    <a:pt x="914" y="166"/>
                    <a:pt x="922" y="174"/>
                  </a:cubicBezTo>
                  <a:cubicBezTo>
                    <a:pt x="930" y="182"/>
                    <a:pt x="918" y="194"/>
                    <a:pt x="918" y="194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33877D7-A92E-F92A-FBA9-C0B8CDC7E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060" y="1175766"/>
              <a:ext cx="1395992" cy="919849"/>
            </a:xfrm>
            <a:custGeom>
              <a:avLst/>
              <a:gdLst>
                <a:gd name="T0" fmla="*/ 911 w 935"/>
                <a:gd name="T1" fmla="*/ 388 h 616"/>
                <a:gd name="T2" fmla="*/ 871 w 935"/>
                <a:gd name="T3" fmla="*/ 356 h 616"/>
                <a:gd name="T4" fmla="*/ 863 w 935"/>
                <a:gd name="T5" fmla="*/ 324 h 616"/>
                <a:gd name="T6" fmla="*/ 844 w 935"/>
                <a:gd name="T7" fmla="*/ 338 h 616"/>
                <a:gd name="T8" fmla="*/ 788 w 935"/>
                <a:gd name="T9" fmla="*/ 338 h 616"/>
                <a:gd name="T10" fmla="*/ 757 w 935"/>
                <a:gd name="T11" fmla="*/ 377 h 616"/>
                <a:gd name="T12" fmla="*/ 722 w 935"/>
                <a:gd name="T13" fmla="*/ 390 h 616"/>
                <a:gd name="T14" fmla="*/ 538 w 935"/>
                <a:gd name="T15" fmla="*/ 462 h 616"/>
                <a:gd name="T16" fmla="*/ 525 w 935"/>
                <a:gd name="T17" fmla="*/ 534 h 616"/>
                <a:gd name="T18" fmla="*/ 525 w 935"/>
                <a:gd name="T19" fmla="*/ 573 h 616"/>
                <a:gd name="T20" fmla="*/ 399 w 935"/>
                <a:gd name="T21" fmla="*/ 556 h 616"/>
                <a:gd name="T22" fmla="*/ 375 w 935"/>
                <a:gd name="T23" fmla="*/ 600 h 616"/>
                <a:gd name="T24" fmla="*/ 207 w 935"/>
                <a:gd name="T25" fmla="*/ 600 h 616"/>
                <a:gd name="T26" fmla="*/ 162 w 935"/>
                <a:gd name="T27" fmla="*/ 616 h 616"/>
                <a:gd name="T28" fmla="*/ 153 w 935"/>
                <a:gd name="T29" fmla="*/ 582 h 616"/>
                <a:gd name="T30" fmla="*/ 36 w 935"/>
                <a:gd name="T31" fmla="*/ 474 h 616"/>
                <a:gd name="T32" fmla="*/ 7 w 935"/>
                <a:gd name="T33" fmla="*/ 324 h 616"/>
                <a:gd name="T34" fmla="*/ 55 w 935"/>
                <a:gd name="T35" fmla="*/ 304 h 616"/>
                <a:gd name="T36" fmla="*/ 119 w 935"/>
                <a:gd name="T37" fmla="*/ 324 h 616"/>
                <a:gd name="T38" fmla="*/ 123 w 935"/>
                <a:gd name="T39" fmla="*/ 300 h 616"/>
                <a:gd name="T40" fmla="*/ 143 w 935"/>
                <a:gd name="T41" fmla="*/ 192 h 616"/>
                <a:gd name="T42" fmla="*/ 199 w 935"/>
                <a:gd name="T43" fmla="*/ 160 h 616"/>
                <a:gd name="T44" fmla="*/ 355 w 935"/>
                <a:gd name="T45" fmla="*/ 180 h 616"/>
                <a:gd name="T46" fmla="*/ 367 w 935"/>
                <a:gd name="T47" fmla="*/ 124 h 616"/>
                <a:gd name="T48" fmla="*/ 435 w 935"/>
                <a:gd name="T49" fmla="*/ 72 h 616"/>
                <a:gd name="T50" fmla="*/ 511 w 935"/>
                <a:gd name="T51" fmla="*/ 56 h 616"/>
                <a:gd name="T52" fmla="*/ 599 w 935"/>
                <a:gd name="T53" fmla="*/ 24 h 616"/>
                <a:gd name="T54" fmla="*/ 691 w 935"/>
                <a:gd name="T55" fmla="*/ 8 h 616"/>
                <a:gd name="T56" fmla="*/ 743 w 935"/>
                <a:gd name="T57" fmla="*/ 60 h 616"/>
                <a:gd name="T58" fmla="*/ 787 w 935"/>
                <a:gd name="T59" fmla="*/ 44 h 616"/>
                <a:gd name="T60" fmla="*/ 843 w 935"/>
                <a:gd name="T61" fmla="*/ 40 h 616"/>
                <a:gd name="T62" fmla="*/ 851 w 935"/>
                <a:gd name="T63" fmla="*/ 100 h 616"/>
                <a:gd name="T64" fmla="*/ 803 w 935"/>
                <a:gd name="T65" fmla="*/ 148 h 616"/>
                <a:gd name="T66" fmla="*/ 765 w 935"/>
                <a:gd name="T67" fmla="*/ 160 h 616"/>
                <a:gd name="T68" fmla="*/ 779 w 935"/>
                <a:gd name="T69" fmla="*/ 184 h 616"/>
                <a:gd name="T70" fmla="*/ 855 w 935"/>
                <a:gd name="T71" fmla="*/ 172 h 616"/>
                <a:gd name="T72" fmla="*/ 871 w 935"/>
                <a:gd name="T73" fmla="*/ 220 h 616"/>
                <a:gd name="T74" fmla="*/ 890 w 935"/>
                <a:gd name="T75" fmla="*/ 304 h 616"/>
                <a:gd name="T76" fmla="*/ 911 w 935"/>
                <a:gd name="T77" fmla="*/ 348 h 616"/>
                <a:gd name="T78" fmla="*/ 927 w 935"/>
                <a:gd name="T79" fmla="*/ 39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5" h="616">
                  <a:moveTo>
                    <a:pt x="927" y="392"/>
                  </a:moveTo>
                  <a:cubicBezTo>
                    <a:pt x="911" y="388"/>
                    <a:pt x="911" y="388"/>
                    <a:pt x="911" y="388"/>
                  </a:cubicBezTo>
                  <a:cubicBezTo>
                    <a:pt x="911" y="388"/>
                    <a:pt x="903" y="380"/>
                    <a:pt x="895" y="376"/>
                  </a:cubicBezTo>
                  <a:cubicBezTo>
                    <a:pt x="887" y="372"/>
                    <a:pt x="875" y="372"/>
                    <a:pt x="871" y="356"/>
                  </a:cubicBezTo>
                  <a:cubicBezTo>
                    <a:pt x="867" y="340"/>
                    <a:pt x="871" y="348"/>
                    <a:pt x="871" y="340"/>
                  </a:cubicBezTo>
                  <a:cubicBezTo>
                    <a:pt x="871" y="332"/>
                    <a:pt x="863" y="324"/>
                    <a:pt x="863" y="324"/>
                  </a:cubicBezTo>
                  <a:cubicBezTo>
                    <a:pt x="839" y="316"/>
                    <a:pt x="839" y="316"/>
                    <a:pt x="839" y="316"/>
                  </a:cubicBezTo>
                  <a:cubicBezTo>
                    <a:pt x="839" y="316"/>
                    <a:pt x="842" y="328"/>
                    <a:pt x="844" y="338"/>
                  </a:cubicBezTo>
                  <a:cubicBezTo>
                    <a:pt x="805" y="338"/>
                    <a:pt x="805" y="338"/>
                    <a:pt x="805" y="338"/>
                  </a:cubicBezTo>
                  <a:cubicBezTo>
                    <a:pt x="805" y="338"/>
                    <a:pt x="791" y="339"/>
                    <a:pt x="788" y="338"/>
                  </a:cubicBezTo>
                  <a:cubicBezTo>
                    <a:pt x="785" y="338"/>
                    <a:pt x="757" y="342"/>
                    <a:pt x="757" y="350"/>
                  </a:cubicBezTo>
                  <a:cubicBezTo>
                    <a:pt x="757" y="358"/>
                    <a:pt x="757" y="377"/>
                    <a:pt x="757" y="377"/>
                  </a:cubicBezTo>
                  <a:cubicBezTo>
                    <a:pt x="745" y="390"/>
                    <a:pt x="745" y="390"/>
                    <a:pt x="745" y="390"/>
                  </a:cubicBezTo>
                  <a:cubicBezTo>
                    <a:pt x="722" y="390"/>
                    <a:pt x="722" y="390"/>
                    <a:pt x="722" y="390"/>
                  </a:cubicBezTo>
                  <a:cubicBezTo>
                    <a:pt x="703" y="405"/>
                    <a:pt x="703" y="405"/>
                    <a:pt x="703" y="405"/>
                  </a:cubicBezTo>
                  <a:cubicBezTo>
                    <a:pt x="538" y="462"/>
                    <a:pt x="538" y="462"/>
                    <a:pt x="538" y="462"/>
                  </a:cubicBezTo>
                  <a:cubicBezTo>
                    <a:pt x="559" y="510"/>
                    <a:pt x="559" y="510"/>
                    <a:pt x="559" y="510"/>
                  </a:cubicBezTo>
                  <a:cubicBezTo>
                    <a:pt x="525" y="534"/>
                    <a:pt x="525" y="534"/>
                    <a:pt x="525" y="534"/>
                  </a:cubicBezTo>
                  <a:cubicBezTo>
                    <a:pt x="538" y="573"/>
                    <a:pt x="538" y="573"/>
                    <a:pt x="538" y="573"/>
                  </a:cubicBezTo>
                  <a:cubicBezTo>
                    <a:pt x="538" y="573"/>
                    <a:pt x="533" y="576"/>
                    <a:pt x="525" y="573"/>
                  </a:cubicBezTo>
                  <a:cubicBezTo>
                    <a:pt x="517" y="570"/>
                    <a:pt x="437" y="530"/>
                    <a:pt x="437" y="530"/>
                  </a:cubicBezTo>
                  <a:cubicBezTo>
                    <a:pt x="437" y="530"/>
                    <a:pt x="406" y="550"/>
                    <a:pt x="399" y="556"/>
                  </a:cubicBezTo>
                  <a:cubicBezTo>
                    <a:pt x="393" y="562"/>
                    <a:pt x="375" y="573"/>
                    <a:pt x="375" y="573"/>
                  </a:cubicBezTo>
                  <a:cubicBezTo>
                    <a:pt x="375" y="600"/>
                    <a:pt x="375" y="600"/>
                    <a:pt x="375" y="600"/>
                  </a:cubicBezTo>
                  <a:cubicBezTo>
                    <a:pt x="218" y="616"/>
                    <a:pt x="218" y="616"/>
                    <a:pt x="218" y="616"/>
                  </a:cubicBezTo>
                  <a:cubicBezTo>
                    <a:pt x="207" y="600"/>
                    <a:pt x="207" y="600"/>
                    <a:pt x="207" y="600"/>
                  </a:cubicBezTo>
                  <a:cubicBezTo>
                    <a:pt x="186" y="573"/>
                    <a:pt x="186" y="573"/>
                    <a:pt x="186" y="573"/>
                  </a:cubicBezTo>
                  <a:cubicBezTo>
                    <a:pt x="162" y="616"/>
                    <a:pt x="162" y="616"/>
                    <a:pt x="162" y="616"/>
                  </a:cubicBezTo>
                  <a:cubicBezTo>
                    <a:pt x="141" y="594"/>
                    <a:pt x="141" y="594"/>
                    <a:pt x="141" y="594"/>
                  </a:cubicBezTo>
                  <a:cubicBezTo>
                    <a:pt x="153" y="582"/>
                    <a:pt x="153" y="582"/>
                    <a:pt x="153" y="582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36" y="474"/>
                    <a:pt x="36" y="474"/>
                    <a:pt x="36" y="474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4" y="326"/>
                    <a:pt x="7" y="324"/>
                    <a:pt x="7" y="324"/>
                  </a:cubicBezTo>
                  <a:cubicBezTo>
                    <a:pt x="7" y="324"/>
                    <a:pt x="27" y="316"/>
                    <a:pt x="35" y="312"/>
                  </a:cubicBezTo>
                  <a:cubicBezTo>
                    <a:pt x="43" y="308"/>
                    <a:pt x="55" y="304"/>
                    <a:pt x="55" y="304"/>
                  </a:cubicBezTo>
                  <a:cubicBezTo>
                    <a:pt x="55" y="304"/>
                    <a:pt x="79" y="316"/>
                    <a:pt x="87" y="316"/>
                  </a:cubicBezTo>
                  <a:cubicBezTo>
                    <a:pt x="95" y="316"/>
                    <a:pt x="115" y="324"/>
                    <a:pt x="119" y="324"/>
                  </a:cubicBezTo>
                  <a:cubicBezTo>
                    <a:pt x="123" y="324"/>
                    <a:pt x="123" y="308"/>
                    <a:pt x="123" y="308"/>
                  </a:cubicBezTo>
                  <a:cubicBezTo>
                    <a:pt x="123" y="308"/>
                    <a:pt x="123" y="308"/>
                    <a:pt x="123" y="300"/>
                  </a:cubicBezTo>
                  <a:cubicBezTo>
                    <a:pt x="123" y="220"/>
                    <a:pt x="123" y="220"/>
                    <a:pt x="123" y="220"/>
                  </a:cubicBezTo>
                  <a:cubicBezTo>
                    <a:pt x="123" y="208"/>
                    <a:pt x="139" y="196"/>
                    <a:pt x="143" y="192"/>
                  </a:cubicBezTo>
                  <a:cubicBezTo>
                    <a:pt x="147" y="188"/>
                    <a:pt x="159" y="180"/>
                    <a:pt x="159" y="180"/>
                  </a:cubicBezTo>
                  <a:cubicBezTo>
                    <a:pt x="159" y="180"/>
                    <a:pt x="179" y="168"/>
                    <a:pt x="199" y="160"/>
                  </a:cubicBezTo>
                  <a:cubicBezTo>
                    <a:pt x="219" y="152"/>
                    <a:pt x="223" y="156"/>
                    <a:pt x="223" y="156"/>
                  </a:cubicBezTo>
                  <a:cubicBezTo>
                    <a:pt x="355" y="180"/>
                    <a:pt x="355" y="180"/>
                    <a:pt x="355" y="180"/>
                  </a:cubicBezTo>
                  <a:cubicBezTo>
                    <a:pt x="355" y="180"/>
                    <a:pt x="359" y="172"/>
                    <a:pt x="363" y="160"/>
                  </a:cubicBezTo>
                  <a:cubicBezTo>
                    <a:pt x="367" y="148"/>
                    <a:pt x="367" y="136"/>
                    <a:pt x="367" y="124"/>
                  </a:cubicBezTo>
                  <a:cubicBezTo>
                    <a:pt x="367" y="112"/>
                    <a:pt x="375" y="104"/>
                    <a:pt x="383" y="100"/>
                  </a:cubicBezTo>
                  <a:cubicBezTo>
                    <a:pt x="391" y="96"/>
                    <a:pt x="415" y="84"/>
                    <a:pt x="435" y="72"/>
                  </a:cubicBezTo>
                  <a:cubicBezTo>
                    <a:pt x="455" y="60"/>
                    <a:pt x="455" y="60"/>
                    <a:pt x="467" y="56"/>
                  </a:cubicBezTo>
                  <a:cubicBezTo>
                    <a:pt x="479" y="52"/>
                    <a:pt x="491" y="56"/>
                    <a:pt x="511" y="56"/>
                  </a:cubicBezTo>
                  <a:cubicBezTo>
                    <a:pt x="531" y="56"/>
                    <a:pt x="543" y="48"/>
                    <a:pt x="547" y="44"/>
                  </a:cubicBezTo>
                  <a:cubicBezTo>
                    <a:pt x="551" y="40"/>
                    <a:pt x="583" y="28"/>
                    <a:pt x="599" y="24"/>
                  </a:cubicBezTo>
                  <a:cubicBezTo>
                    <a:pt x="615" y="20"/>
                    <a:pt x="639" y="16"/>
                    <a:pt x="653" y="8"/>
                  </a:cubicBezTo>
                  <a:cubicBezTo>
                    <a:pt x="668" y="0"/>
                    <a:pt x="691" y="8"/>
                    <a:pt x="691" y="8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43" y="60"/>
                    <a:pt x="743" y="60"/>
                    <a:pt x="743" y="60"/>
                  </a:cubicBezTo>
                  <a:cubicBezTo>
                    <a:pt x="743" y="60"/>
                    <a:pt x="763" y="64"/>
                    <a:pt x="771" y="60"/>
                  </a:cubicBezTo>
                  <a:cubicBezTo>
                    <a:pt x="779" y="56"/>
                    <a:pt x="779" y="52"/>
                    <a:pt x="787" y="44"/>
                  </a:cubicBezTo>
                  <a:cubicBezTo>
                    <a:pt x="795" y="36"/>
                    <a:pt x="795" y="40"/>
                    <a:pt x="831" y="28"/>
                  </a:cubicBezTo>
                  <a:cubicBezTo>
                    <a:pt x="867" y="16"/>
                    <a:pt x="843" y="40"/>
                    <a:pt x="843" y="40"/>
                  </a:cubicBezTo>
                  <a:cubicBezTo>
                    <a:pt x="835" y="68"/>
                    <a:pt x="835" y="68"/>
                    <a:pt x="835" y="68"/>
                  </a:cubicBezTo>
                  <a:cubicBezTo>
                    <a:pt x="851" y="100"/>
                    <a:pt x="851" y="100"/>
                    <a:pt x="851" y="100"/>
                  </a:cubicBezTo>
                  <a:cubicBezTo>
                    <a:pt x="852" y="147"/>
                    <a:pt x="852" y="147"/>
                    <a:pt x="852" y="147"/>
                  </a:cubicBezTo>
                  <a:cubicBezTo>
                    <a:pt x="852" y="147"/>
                    <a:pt x="831" y="152"/>
                    <a:pt x="803" y="148"/>
                  </a:cubicBezTo>
                  <a:cubicBezTo>
                    <a:pt x="775" y="144"/>
                    <a:pt x="791" y="152"/>
                    <a:pt x="784" y="160"/>
                  </a:cubicBezTo>
                  <a:cubicBezTo>
                    <a:pt x="777" y="168"/>
                    <a:pt x="775" y="156"/>
                    <a:pt x="765" y="160"/>
                  </a:cubicBezTo>
                  <a:cubicBezTo>
                    <a:pt x="755" y="164"/>
                    <a:pt x="759" y="176"/>
                    <a:pt x="759" y="176"/>
                  </a:cubicBezTo>
                  <a:cubicBezTo>
                    <a:pt x="779" y="184"/>
                    <a:pt x="779" y="184"/>
                    <a:pt x="779" y="184"/>
                  </a:cubicBezTo>
                  <a:cubicBezTo>
                    <a:pt x="779" y="184"/>
                    <a:pt x="803" y="176"/>
                    <a:pt x="811" y="172"/>
                  </a:cubicBezTo>
                  <a:cubicBezTo>
                    <a:pt x="819" y="168"/>
                    <a:pt x="855" y="172"/>
                    <a:pt x="855" y="172"/>
                  </a:cubicBezTo>
                  <a:cubicBezTo>
                    <a:pt x="863" y="184"/>
                    <a:pt x="863" y="184"/>
                    <a:pt x="863" y="184"/>
                  </a:cubicBezTo>
                  <a:cubicBezTo>
                    <a:pt x="863" y="184"/>
                    <a:pt x="871" y="212"/>
                    <a:pt x="871" y="220"/>
                  </a:cubicBezTo>
                  <a:cubicBezTo>
                    <a:pt x="871" y="228"/>
                    <a:pt x="875" y="256"/>
                    <a:pt x="879" y="268"/>
                  </a:cubicBezTo>
                  <a:cubicBezTo>
                    <a:pt x="883" y="280"/>
                    <a:pt x="887" y="292"/>
                    <a:pt x="890" y="304"/>
                  </a:cubicBezTo>
                  <a:cubicBezTo>
                    <a:pt x="893" y="316"/>
                    <a:pt x="899" y="316"/>
                    <a:pt x="903" y="324"/>
                  </a:cubicBezTo>
                  <a:cubicBezTo>
                    <a:pt x="907" y="332"/>
                    <a:pt x="907" y="340"/>
                    <a:pt x="911" y="348"/>
                  </a:cubicBezTo>
                  <a:cubicBezTo>
                    <a:pt x="915" y="356"/>
                    <a:pt x="919" y="364"/>
                    <a:pt x="927" y="376"/>
                  </a:cubicBezTo>
                  <a:cubicBezTo>
                    <a:pt x="935" y="388"/>
                    <a:pt x="927" y="392"/>
                    <a:pt x="927" y="392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5EC770D-9DCB-5AB3-110E-68942BC1C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6458" y="1651499"/>
              <a:ext cx="2864267" cy="1738831"/>
            </a:xfrm>
            <a:custGeom>
              <a:avLst/>
              <a:gdLst>
                <a:gd name="T0" fmla="*/ 1904 w 1918"/>
                <a:gd name="T1" fmla="*/ 528 h 1165"/>
                <a:gd name="T2" fmla="*/ 1700 w 1918"/>
                <a:gd name="T3" fmla="*/ 656 h 1165"/>
                <a:gd name="T4" fmla="*/ 1672 w 1918"/>
                <a:gd name="T5" fmla="*/ 692 h 1165"/>
                <a:gd name="T6" fmla="*/ 1648 w 1918"/>
                <a:gd name="T7" fmla="*/ 728 h 1165"/>
                <a:gd name="T8" fmla="*/ 1592 w 1918"/>
                <a:gd name="T9" fmla="*/ 744 h 1165"/>
                <a:gd name="T10" fmla="*/ 1532 w 1918"/>
                <a:gd name="T11" fmla="*/ 764 h 1165"/>
                <a:gd name="T12" fmla="*/ 1532 w 1918"/>
                <a:gd name="T13" fmla="*/ 820 h 1165"/>
                <a:gd name="T14" fmla="*/ 1532 w 1918"/>
                <a:gd name="T15" fmla="*/ 864 h 1165"/>
                <a:gd name="T16" fmla="*/ 1545 w 1918"/>
                <a:gd name="T17" fmla="*/ 904 h 1165"/>
                <a:gd name="T18" fmla="*/ 1564 w 1918"/>
                <a:gd name="T19" fmla="*/ 917 h 1165"/>
                <a:gd name="T20" fmla="*/ 1648 w 1918"/>
                <a:gd name="T21" fmla="*/ 908 h 1165"/>
                <a:gd name="T22" fmla="*/ 1668 w 1918"/>
                <a:gd name="T23" fmla="*/ 944 h 1165"/>
                <a:gd name="T24" fmla="*/ 1660 w 1918"/>
                <a:gd name="T25" fmla="*/ 984 h 1165"/>
                <a:gd name="T26" fmla="*/ 1660 w 1918"/>
                <a:gd name="T27" fmla="*/ 1020 h 1165"/>
                <a:gd name="T28" fmla="*/ 1642 w 1918"/>
                <a:gd name="T29" fmla="*/ 1045 h 1165"/>
                <a:gd name="T30" fmla="*/ 1561 w 1918"/>
                <a:gd name="T31" fmla="*/ 1077 h 1165"/>
                <a:gd name="T32" fmla="*/ 1372 w 1918"/>
                <a:gd name="T33" fmla="*/ 1116 h 1165"/>
                <a:gd name="T34" fmla="*/ 1298 w 1918"/>
                <a:gd name="T35" fmla="*/ 1165 h 1165"/>
                <a:gd name="T36" fmla="*/ 912 w 1918"/>
                <a:gd name="T37" fmla="*/ 1116 h 1165"/>
                <a:gd name="T38" fmla="*/ 874 w 1918"/>
                <a:gd name="T39" fmla="*/ 1045 h 1165"/>
                <a:gd name="T40" fmla="*/ 924 w 1918"/>
                <a:gd name="T41" fmla="*/ 968 h 1165"/>
                <a:gd name="T42" fmla="*/ 838 w 1918"/>
                <a:gd name="T43" fmla="*/ 983 h 1165"/>
                <a:gd name="T44" fmla="*/ 785 w 1918"/>
                <a:gd name="T45" fmla="*/ 1077 h 1165"/>
                <a:gd name="T46" fmla="*/ 736 w 1918"/>
                <a:gd name="T47" fmla="*/ 1116 h 1165"/>
                <a:gd name="T48" fmla="*/ 558 w 1918"/>
                <a:gd name="T49" fmla="*/ 1133 h 1165"/>
                <a:gd name="T50" fmla="*/ 538 w 1918"/>
                <a:gd name="T51" fmla="*/ 1089 h 1165"/>
                <a:gd name="T52" fmla="*/ 512 w 1918"/>
                <a:gd name="T53" fmla="*/ 1064 h 1165"/>
                <a:gd name="T54" fmla="*/ 416 w 1918"/>
                <a:gd name="T55" fmla="*/ 1064 h 1165"/>
                <a:gd name="T56" fmla="*/ 318 w 1918"/>
                <a:gd name="T57" fmla="*/ 1045 h 1165"/>
                <a:gd name="T58" fmla="*/ 363 w 1918"/>
                <a:gd name="T59" fmla="*/ 851 h 1165"/>
                <a:gd name="T60" fmla="*/ 228 w 1918"/>
                <a:gd name="T61" fmla="*/ 843 h 1165"/>
                <a:gd name="T62" fmla="*/ 107 w 1918"/>
                <a:gd name="T63" fmla="*/ 911 h 1165"/>
                <a:gd name="T64" fmla="*/ 40 w 1918"/>
                <a:gd name="T65" fmla="*/ 876 h 1165"/>
                <a:gd name="T66" fmla="*/ 0 w 1918"/>
                <a:gd name="T67" fmla="*/ 836 h 1165"/>
                <a:gd name="T68" fmla="*/ 116 w 1918"/>
                <a:gd name="T69" fmla="*/ 756 h 1165"/>
                <a:gd name="T70" fmla="*/ 184 w 1918"/>
                <a:gd name="T71" fmla="*/ 416 h 1165"/>
                <a:gd name="T72" fmla="*/ 228 w 1918"/>
                <a:gd name="T73" fmla="*/ 170 h 1165"/>
                <a:gd name="T74" fmla="*/ 144 w 1918"/>
                <a:gd name="T75" fmla="*/ 144 h 1165"/>
                <a:gd name="T76" fmla="*/ 179 w 1918"/>
                <a:gd name="T77" fmla="*/ 128 h 1165"/>
                <a:gd name="T78" fmla="*/ 212 w 1918"/>
                <a:gd name="T79" fmla="*/ 112 h 1165"/>
                <a:gd name="T80" fmla="*/ 236 w 1918"/>
                <a:gd name="T81" fmla="*/ 88 h 1165"/>
                <a:gd name="T82" fmla="*/ 100 w 1918"/>
                <a:gd name="T83" fmla="*/ 0 h 1165"/>
                <a:gd name="T84" fmla="*/ 1844 w 1918"/>
                <a:gd name="T85" fmla="*/ 240 h 1165"/>
                <a:gd name="T86" fmla="*/ 1830 w 1918"/>
                <a:gd name="T87" fmla="*/ 284 h 1165"/>
                <a:gd name="T88" fmla="*/ 1900 w 1918"/>
                <a:gd name="T89" fmla="*/ 476 h 1165"/>
                <a:gd name="T90" fmla="*/ 1918 w 1918"/>
                <a:gd name="T91" fmla="*/ 508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18" h="1165">
                  <a:moveTo>
                    <a:pt x="1918" y="508"/>
                  </a:moveTo>
                  <a:cubicBezTo>
                    <a:pt x="1918" y="513"/>
                    <a:pt x="1915" y="521"/>
                    <a:pt x="1904" y="528"/>
                  </a:cubicBezTo>
                  <a:cubicBezTo>
                    <a:pt x="1884" y="540"/>
                    <a:pt x="1796" y="592"/>
                    <a:pt x="1772" y="608"/>
                  </a:cubicBezTo>
                  <a:cubicBezTo>
                    <a:pt x="1748" y="624"/>
                    <a:pt x="1700" y="656"/>
                    <a:pt x="1700" y="656"/>
                  </a:cubicBezTo>
                  <a:cubicBezTo>
                    <a:pt x="1684" y="680"/>
                    <a:pt x="1684" y="680"/>
                    <a:pt x="1684" y="680"/>
                  </a:cubicBezTo>
                  <a:cubicBezTo>
                    <a:pt x="1672" y="692"/>
                    <a:pt x="1672" y="692"/>
                    <a:pt x="1672" y="692"/>
                  </a:cubicBezTo>
                  <a:cubicBezTo>
                    <a:pt x="1660" y="716"/>
                    <a:pt x="1660" y="716"/>
                    <a:pt x="1660" y="716"/>
                  </a:cubicBezTo>
                  <a:cubicBezTo>
                    <a:pt x="1648" y="728"/>
                    <a:pt x="1648" y="728"/>
                    <a:pt x="1648" y="728"/>
                  </a:cubicBezTo>
                  <a:cubicBezTo>
                    <a:pt x="1610" y="728"/>
                    <a:pt x="1610" y="728"/>
                    <a:pt x="1610" y="728"/>
                  </a:cubicBezTo>
                  <a:cubicBezTo>
                    <a:pt x="1592" y="744"/>
                    <a:pt x="1592" y="744"/>
                    <a:pt x="1592" y="744"/>
                  </a:cubicBezTo>
                  <a:cubicBezTo>
                    <a:pt x="1545" y="744"/>
                    <a:pt x="1545" y="744"/>
                    <a:pt x="1545" y="744"/>
                  </a:cubicBezTo>
                  <a:cubicBezTo>
                    <a:pt x="1545" y="744"/>
                    <a:pt x="1532" y="760"/>
                    <a:pt x="1532" y="764"/>
                  </a:cubicBezTo>
                  <a:cubicBezTo>
                    <a:pt x="1532" y="782"/>
                    <a:pt x="1532" y="782"/>
                    <a:pt x="1532" y="782"/>
                  </a:cubicBezTo>
                  <a:cubicBezTo>
                    <a:pt x="1532" y="792"/>
                    <a:pt x="1532" y="820"/>
                    <a:pt x="1532" y="820"/>
                  </a:cubicBezTo>
                  <a:cubicBezTo>
                    <a:pt x="1532" y="835"/>
                    <a:pt x="1532" y="835"/>
                    <a:pt x="1532" y="835"/>
                  </a:cubicBezTo>
                  <a:cubicBezTo>
                    <a:pt x="1532" y="835"/>
                    <a:pt x="1528" y="860"/>
                    <a:pt x="1532" y="864"/>
                  </a:cubicBezTo>
                  <a:cubicBezTo>
                    <a:pt x="1536" y="868"/>
                    <a:pt x="1545" y="889"/>
                    <a:pt x="1545" y="889"/>
                  </a:cubicBezTo>
                  <a:cubicBezTo>
                    <a:pt x="1545" y="889"/>
                    <a:pt x="1551" y="899"/>
                    <a:pt x="1545" y="904"/>
                  </a:cubicBezTo>
                  <a:cubicBezTo>
                    <a:pt x="1540" y="908"/>
                    <a:pt x="1545" y="917"/>
                    <a:pt x="1545" y="917"/>
                  </a:cubicBezTo>
                  <a:cubicBezTo>
                    <a:pt x="1564" y="917"/>
                    <a:pt x="1564" y="917"/>
                    <a:pt x="1564" y="917"/>
                  </a:cubicBezTo>
                  <a:cubicBezTo>
                    <a:pt x="1564" y="917"/>
                    <a:pt x="1607" y="922"/>
                    <a:pt x="1618" y="917"/>
                  </a:cubicBezTo>
                  <a:cubicBezTo>
                    <a:pt x="1628" y="912"/>
                    <a:pt x="1648" y="908"/>
                    <a:pt x="1648" y="908"/>
                  </a:cubicBezTo>
                  <a:cubicBezTo>
                    <a:pt x="1664" y="936"/>
                    <a:pt x="1664" y="936"/>
                    <a:pt x="1664" y="936"/>
                  </a:cubicBezTo>
                  <a:cubicBezTo>
                    <a:pt x="1668" y="944"/>
                    <a:pt x="1668" y="944"/>
                    <a:pt x="1668" y="944"/>
                  </a:cubicBezTo>
                  <a:cubicBezTo>
                    <a:pt x="1668" y="944"/>
                    <a:pt x="1672" y="960"/>
                    <a:pt x="1668" y="964"/>
                  </a:cubicBezTo>
                  <a:cubicBezTo>
                    <a:pt x="1664" y="968"/>
                    <a:pt x="1660" y="972"/>
                    <a:pt x="1660" y="984"/>
                  </a:cubicBezTo>
                  <a:cubicBezTo>
                    <a:pt x="1660" y="996"/>
                    <a:pt x="1652" y="1008"/>
                    <a:pt x="1652" y="1008"/>
                  </a:cubicBezTo>
                  <a:cubicBezTo>
                    <a:pt x="1660" y="1020"/>
                    <a:pt x="1660" y="1020"/>
                    <a:pt x="1660" y="1020"/>
                  </a:cubicBezTo>
                  <a:cubicBezTo>
                    <a:pt x="1656" y="1040"/>
                    <a:pt x="1656" y="1040"/>
                    <a:pt x="1656" y="1040"/>
                  </a:cubicBezTo>
                  <a:cubicBezTo>
                    <a:pt x="1642" y="1045"/>
                    <a:pt x="1642" y="1045"/>
                    <a:pt x="1642" y="1045"/>
                  </a:cubicBezTo>
                  <a:cubicBezTo>
                    <a:pt x="1591" y="1045"/>
                    <a:pt x="1591" y="1045"/>
                    <a:pt x="1591" y="1045"/>
                  </a:cubicBezTo>
                  <a:cubicBezTo>
                    <a:pt x="1561" y="1077"/>
                    <a:pt x="1561" y="1077"/>
                    <a:pt x="1561" y="1077"/>
                  </a:cubicBezTo>
                  <a:cubicBezTo>
                    <a:pt x="1546" y="1064"/>
                    <a:pt x="1546" y="1064"/>
                    <a:pt x="1546" y="1064"/>
                  </a:cubicBezTo>
                  <a:cubicBezTo>
                    <a:pt x="1372" y="1116"/>
                    <a:pt x="1372" y="1116"/>
                    <a:pt x="1372" y="1116"/>
                  </a:cubicBezTo>
                  <a:cubicBezTo>
                    <a:pt x="1386" y="1150"/>
                    <a:pt x="1386" y="1150"/>
                    <a:pt x="1386" y="1150"/>
                  </a:cubicBezTo>
                  <a:cubicBezTo>
                    <a:pt x="1298" y="1165"/>
                    <a:pt x="1298" y="1165"/>
                    <a:pt x="1298" y="1165"/>
                  </a:cubicBezTo>
                  <a:cubicBezTo>
                    <a:pt x="1280" y="1064"/>
                    <a:pt x="1280" y="1064"/>
                    <a:pt x="1280" y="1064"/>
                  </a:cubicBezTo>
                  <a:cubicBezTo>
                    <a:pt x="912" y="1116"/>
                    <a:pt x="912" y="1116"/>
                    <a:pt x="912" y="1116"/>
                  </a:cubicBezTo>
                  <a:cubicBezTo>
                    <a:pt x="863" y="1077"/>
                    <a:pt x="863" y="1077"/>
                    <a:pt x="863" y="1077"/>
                  </a:cubicBezTo>
                  <a:cubicBezTo>
                    <a:pt x="874" y="1045"/>
                    <a:pt x="874" y="1045"/>
                    <a:pt x="874" y="1045"/>
                  </a:cubicBezTo>
                  <a:cubicBezTo>
                    <a:pt x="924" y="1004"/>
                    <a:pt x="924" y="1004"/>
                    <a:pt x="924" y="1004"/>
                  </a:cubicBezTo>
                  <a:cubicBezTo>
                    <a:pt x="924" y="968"/>
                    <a:pt x="924" y="968"/>
                    <a:pt x="924" y="968"/>
                  </a:cubicBezTo>
                  <a:cubicBezTo>
                    <a:pt x="881" y="951"/>
                    <a:pt x="881" y="951"/>
                    <a:pt x="881" y="951"/>
                  </a:cubicBezTo>
                  <a:cubicBezTo>
                    <a:pt x="838" y="983"/>
                    <a:pt x="838" y="983"/>
                    <a:pt x="838" y="983"/>
                  </a:cubicBezTo>
                  <a:cubicBezTo>
                    <a:pt x="800" y="1077"/>
                    <a:pt x="800" y="1077"/>
                    <a:pt x="800" y="1077"/>
                  </a:cubicBezTo>
                  <a:cubicBezTo>
                    <a:pt x="785" y="1077"/>
                    <a:pt x="785" y="1077"/>
                    <a:pt x="785" y="1077"/>
                  </a:cubicBezTo>
                  <a:cubicBezTo>
                    <a:pt x="776" y="1112"/>
                    <a:pt x="776" y="1112"/>
                    <a:pt x="776" y="1112"/>
                  </a:cubicBezTo>
                  <a:cubicBezTo>
                    <a:pt x="736" y="1116"/>
                    <a:pt x="736" y="1116"/>
                    <a:pt x="736" y="1116"/>
                  </a:cubicBezTo>
                  <a:cubicBezTo>
                    <a:pt x="747" y="1165"/>
                    <a:pt x="747" y="1165"/>
                    <a:pt x="747" y="1165"/>
                  </a:cubicBezTo>
                  <a:cubicBezTo>
                    <a:pt x="558" y="1133"/>
                    <a:pt x="558" y="1133"/>
                    <a:pt x="558" y="1133"/>
                  </a:cubicBezTo>
                  <a:cubicBezTo>
                    <a:pt x="568" y="1089"/>
                    <a:pt x="568" y="1089"/>
                    <a:pt x="568" y="1089"/>
                  </a:cubicBezTo>
                  <a:cubicBezTo>
                    <a:pt x="538" y="1089"/>
                    <a:pt x="538" y="1089"/>
                    <a:pt x="538" y="1089"/>
                  </a:cubicBezTo>
                  <a:cubicBezTo>
                    <a:pt x="538" y="1064"/>
                    <a:pt x="538" y="1064"/>
                    <a:pt x="538" y="1064"/>
                  </a:cubicBezTo>
                  <a:cubicBezTo>
                    <a:pt x="512" y="1064"/>
                    <a:pt x="512" y="1064"/>
                    <a:pt x="512" y="1064"/>
                  </a:cubicBezTo>
                  <a:cubicBezTo>
                    <a:pt x="495" y="1045"/>
                    <a:pt x="495" y="1045"/>
                    <a:pt x="495" y="1045"/>
                  </a:cubicBezTo>
                  <a:cubicBezTo>
                    <a:pt x="416" y="1064"/>
                    <a:pt x="416" y="1064"/>
                    <a:pt x="416" y="1064"/>
                  </a:cubicBezTo>
                  <a:cubicBezTo>
                    <a:pt x="380" y="1089"/>
                    <a:pt x="380" y="1089"/>
                    <a:pt x="380" y="1089"/>
                  </a:cubicBezTo>
                  <a:cubicBezTo>
                    <a:pt x="318" y="1045"/>
                    <a:pt x="318" y="1045"/>
                    <a:pt x="318" y="1045"/>
                  </a:cubicBezTo>
                  <a:cubicBezTo>
                    <a:pt x="380" y="996"/>
                    <a:pt x="380" y="996"/>
                    <a:pt x="380" y="996"/>
                  </a:cubicBezTo>
                  <a:cubicBezTo>
                    <a:pt x="363" y="851"/>
                    <a:pt x="363" y="851"/>
                    <a:pt x="363" y="851"/>
                  </a:cubicBezTo>
                  <a:cubicBezTo>
                    <a:pt x="351" y="850"/>
                    <a:pt x="351" y="850"/>
                    <a:pt x="351" y="850"/>
                  </a:cubicBezTo>
                  <a:cubicBezTo>
                    <a:pt x="228" y="843"/>
                    <a:pt x="228" y="843"/>
                    <a:pt x="228" y="843"/>
                  </a:cubicBezTo>
                  <a:cubicBezTo>
                    <a:pt x="136" y="911"/>
                    <a:pt x="136" y="911"/>
                    <a:pt x="136" y="911"/>
                  </a:cubicBezTo>
                  <a:cubicBezTo>
                    <a:pt x="136" y="911"/>
                    <a:pt x="115" y="907"/>
                    <a:pt x="107" y="911"/>
                  </a:cubicBezTo>
                  <a:cubicBezTo>
                    <a:pt x="100" y="916"/>
                    <a:pt x="48" y="900"/>
                    <a:pt x="48" y="900"/>
                  </a:cubicBezTo>
                  <a:cubicBezTo>
                    <a:pt x="48" y="900"/>
                    <a:pt x="44" y="884"/>
                    <a:pt x="40" y="876"/>
                  </a:cubicBezTo>
                  <a:cubicBezTo>
                    <a:pt x="39" y="874"/>
                    <a:pt x="34" y="869"/>
                    <a:pt x="29" y="863"/>
                  </a:cubicBezTo>
                  <a:cubicBezTo>
                    <a:pt x="17" y="851"/>
                    <a:pt x="0" y="836"/>
                    <a:pt x="0" y="836"/>
                  </a:cubicBezTo>
                  <a:cubicBezTo>
                    <a:pt x="8" y="744"/>
                    <a:pt x="8" y="744"/>
                    <a:pt x="8" y="744"/>
                  </a:cubicBezTo>
                  <a:cubicBezTo>
                    <a:pt x="116" y="756"/>
                    <a:pt x="116" y="756"/>
                    <a:pt x="116" y="756"/>
                  </a:cubicBezTo>
                  <a:cubicBezTo>
                    <a:pt x="204" y="428"/>
                    <a:pt x="204" y="428"/>
                    <a:pt x="204" y="428"/>
                  </a:cubicBezTo>
                  <a:cubicBezTo>
                    <a:pt x="184" y="416"/>
                    <a:pt x="184" y="416"/>
                    <a:pt x="184" y="416"/>
                  </a:cubicBezTo>
                  <a:cubicBezTo>
                    <a:pt x="228" y="208"/>
                    <a:pt x="228" y="208"/>
                    <a:pt x="228" y="208"/>
                  </a:cubicBezTo>
                  <a:cubicBezTo>
                    <a:pt x="228" y="170"/>
                    <a:pt x="228" y="170"/>
                    <a:pt x="228" y="170"/>
                  </a:cubicBezTo>
                  <a:cubicBezTo>
                    <a:pt x="162" y="170"/>
                    <a:pt x="162" y="170"/>
                    <a:pt x="162" y="170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60" y="128"/>
                    <a:pt x="160" y="128"/>
                    <a:pt x="160" y="128"/>
                  </a:cubicBezTo>
                  <a:cubicBezTo>
                    <a:pt x="179" y="128"/>
                    <a:pt x="179" y="128"/>
                    <a:pt x="179" y="128"/>
                  </a:cubicBezTo>
                  <a:cubicBezTo>
                    <a:pt x="192" y="112"/>
                    <a:pt x="192" y="112"/>
                    <a:pt x="192" y="112"/>
                  </a:cubicBezTo>
                  <a:cubicBezTo>
                    <a:pt x="192" y="112"/>
                    <a:pt x="207" y="112"/>
                    <a:pt x="212" y="112"/>
                  </a:cubicBezTo>
                  <a:cubicBezTo>
                    <a:pt x="216" y="112"/>
                    <a:pt x="228" y="112"/>
                    <a:pt x="228" y="112"/>
                  </a:cubicBezTo>
                  <a:cubicBezTo>
                    <a:pt x="236" y="88"/>
                    <a:pt x="236" y="88"/>
                    <a:pt x="236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856" y="53"/>
                    <a:pt x="1856" y="53"/>
                    <a:pt x="1856" y="53"/>
                  </a:cubicBezTo>
                  <a:cubicBezTo>
                    <a:pt x="1844" y="240"/>
                    <a:pt x="1844" y="240"/>
                    <a:pt x="1844" y="240"/>
                  </a:cubicBezTo>
                  <a:cubicBezTo>
                    <a:pt x="1803" y="254"/>
                    <a:pt x="1803" y="254"/>
                    <a:pt x="1803" y="254"/>
                  </a:cubicBezTo>
                  <a:cubicBezTo>
                    <a:pt x="1830" y="284"/>
                    <a:pt x="1830" y="284"/>
                    <a:pt x="1830" y="284"/>
                  </a:cubicBezTo>
                  <a:cubicBezTo>
                    <a:pt x="1830" y="362"/>
                    <a:pt x="1830" y="362"/>
                    <a:pt x="1830" y="362"/>
                  </a:cubicBezTo>
                  <a:cubicBezTo>
                    <a:pt x="1900" y="476"/>
                    <a:pt x="1900" y="476"/>
                    <a:pt x="1900" y="476"/>
                  </a:cubicBezTo>
                  <a:cubicBezTo>
                    <a:pt x="1916" y="500"/>
                    <a:pt x="1916" y="500"/>
                    <a:pt x="1916" y="500"/>
                  </a:cubicBezTo>
                  <a:cubicBezTo>
                    <a:pt x="1916" y="500"/>
                    <a:pt x="1918" y="503"/>
                    <a:pt x="1918" y="508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E6DE702-9E4C-8199-AEE3-C7EF2EF9D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35" y="1630422"/>
              <a:ext cx="1603809" cy="2207035"/>
            </a:xfrm>
            <a:custGeom>
              <a:avLst/>
              <a:gdLst>
                <a:gd name="T0" fmla="*/ 998 w 1074"/>
                <a:gd name="T1" fmla="*/ 142 h 1478"/>
                <a:gd name="T2" fmla="*/ 982 w 1074"/>
                <a:gd name="T3" fmla="*/ 158 h 1478"/>
                <a:gd name="T4" fmla="*/ 1000 w 1074"/>
                <a:gd name="T5" fmla="*/ 184 h 1478"/>
                <a:gd name="T6" fmla="*/ 1066 w 1074"/>
                <a:gd name="T7" fmla="*/ 184 h 1478"/>
                <a:gd name="T8" fmla="*/ 1066 w 1074"/>
                <a:gd name="T9" fmla="*/ 222 h 1478"/>
                <a:gd name="T10" fmla="*/ 1022 w 1074"/>
                <a:gd name="T11" fmla="*/ 430 h 1478"/>
                <a:gd name="T12" fmla="*/ 1042 w 1074"/>
                <a:gd name="T13" fmla="*/ 442 h 1478"/>
                <a:gd name="T14" fmla="*/ 954 w 1074"/>
                <a:gd name="T15" fmla="*/ 770 h 1478"/>
                <a:gd name="T16" fmla="*/ 846 w 1074"/>
                <a:gd name="T17" fmla="*/ 758 h 1478"/>
                <a:gd name="T18" fmla="*/ 838 w 1074"/>
                <a:gd name="T19" fmla="*/ 850 h 1478"/>
                <a:gd name="T20" fmla="*/ 867 w 1074"/>
                <a:gd name="T21" fmla="*/ 877 h 1478"/>
                <a:gd name="T22" fmla="*/ 878 w 1074"/>
                <a:gd name="T23" fmla="*/ 890 h 1478"/>
                <a:gd name="T24" fmla="*/ 886 w 1074"/>
                <a:gd name="T25" fmla="*/ 914 h 1478"/>
                <a:gd name="T26" fmla="*/ 945 w 1074"/>
                <a:gd name="T27" fmla="*/ 925 h 1478"/>
                <a:gd name="T28" fmla="*/ 974 w 1074"/>
                <a:gd name="T29" fmla="*/ 925 h 1478"/>
                <a:gd name="T30" fmla="*/ 978 w 1074"/>
                <a:gd name="T31" fmla="*/ 1050 h 1478"/>
                <a:gd name="T32" fmla="*/ 918 w 1074"/>
                <a:gd name="T33" fmla="*/ 1274 h 1478"/>
                <a:gd name="T34" fmla="*/ 846 w 1074"/>
                <a:gd name="T35" fmla="*/ 1262 h 1478"/>
                <a:gd name="T36" fmla="*/ 854 w 1074"/>
                <a:gd name="T37" fmla="*/ 1310 h 1478"/>
                <a:gd name="T38" fmla="*/ 862 w 1074"/>
                <a:gd name="T39" fmla="*/ 1326 h 1478"/>
                <a:gd name="T40" fmla="*/ 846 w 1074"/>
                <a:gd name="T41" fmla="*/ 1332 h 1478"/>
                <a:gd name="T42" fmla="*/ 838 w 1074"/>
                <a:gd name="T43" fmla="*/ 1353 h 1478"/>
                <a:gd name="T44" fmla="*/ 842 w 1074"/>
                <a:gd name="T45" fmla="*/ 1378 h 1478"/>
                <a:gd name="T46" fmla="*/ 866 w 1074"/>
                <a:gd name="T47" fmla="*/ 1434 h 1478"/>
                <a:gd name="T48" fmla="*/ 862 w 1074"/>
                <a:gd name="T49" fmla="*/ 1450 h 1478"/>
                <a:gd name="T50" fmla="*/ 877 w 1074"/>
                <a:gd name="T51" fmla="*/ 1456 h 1478"/>
                <a:gd name="T52" fmla="*/ 875 w 1074"/>
                <a:gd name="T53" fmla="*/ 1478 h 1478"/>
                <a:gd name="T54" fmla="*/ 153 w 1074"/>
                <a:gd name="T55" fmla="*/ 1456 h 1478"/>
                <a:gd name="T56" fmla="*/ 20 w 1074"/>
                <a:gd name="T57" fmla="*/ 1472 h 1478"/>
                <a:gd name="T58" fmla="*/ 0 w 1074"/>
                <a:gd name="T59" fmla="*/ 1380 h 1478"/>
                <a:gd name="T60" fmla="*/ 460 w 1074"/>
                <a:gd name="T61" fmla="*/ 0 h 1478"/>
                <a:gd name="T62" fmla="*/ 938 w 1074"/>
                <a:gd name="T63" fmla="*/ 14 h 1478"/>
                <a:gd name="T64" fmla="*/ 936 w 1074"/>
                <a:gd name="T65" fmla="*/ 102 h 1478"/>
                <a:gd name="T66" fmla="*/ 1074 w 1074"/>
                <a:gd name="T67" fmla="*/ 102 h 1478"/>
                <a:gd name="T68" fmla="*/ 1066 w 1074"/>
                <a:gd name="T69" fmla="*/ 126 h 1478"/>
                <a:gd name="T70" fmla="*/ 1050 w 1074"/>
                <a:gd name="T71" fmla="*/ 126 h 1478"/>
                <a:gd name="T72" fmla="*/ 1030 w 1074"/>
                <a:gd name="T73" fmla="*/ 126 h 1478"/>
                <a:gd name="T74" fmla="*/ 1017 w 1074"/>
                <a:gd name="T75" fmla="*/ 142 h 1478"/>
                <a:gd name="T76" fmla="*/ 998 w 1074"/>
                <a:gd name="T77" fmla="*/ 14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74" h="1478">
                  <a:moveTo>
                    <a:pt x="998" y="142"/>
                  </a:moveTo>
                  <a:cubicBezTo>
                    <a:pt x="982" y="158"/>
                    <a:pt x="982" y="158"/>
                    <a:pt x="982" y="158"/>
                  </a:cubicBezTo>
                  <a:cubicBezTo>
                    <a:pt x="1000" y="184"/>
                    <a:pt x="1000" y="184"/>
                    <a:pt x="1000" y="184"/>
                  </a:cubicBezTo>
                  <a:cubicBezTo>
                    <a:pt x="1066" y="184"/>
                    <a:pt x="1066" y="184"/>
                    <a:pt x="1066" y="184"/>
                  </a:cubicBezTo>
                  <a:cubicBezTo>
                    <a:pt x="1066" y="222"/>
                    <a:pt x="1066" y="222"/>
                    <a:pt x="1066" y="222"/>
                  </a:cubicBezTo>
                  <a:cubicBezTo>
                    <a:pt x="1022" y="430"/>
                    <a:pt x="1022" y="430"/>
                    <a:pt x="1022" y="430"/>
                  </a:cubicBezTo>
                  <a:cubicBezTo>
                    <a:pt x="1042" y="442"/>
                    <a:pt x="1042" y="442"/>
                    <a:pt x="1042" y="442"/>
                  </a:cubicBezTo>
                  <a:cubicBezTo>
                    <a:pt x="954" y="770"/>
                    <a:pt x="954" y="770"/>
                    <a:pt x="954" y="770"/>
                  </a:cubicBezTo>
                  <a:cubicBezTo>
                    <a:pt x="846" y="758"/>
                    <a:pt x="846" y="758"/>
                    <a:pt x="846" y="758"/>
                  </a:cubicBezTo>
                  <a:cubicBezTo>
                    <a:pt x="838" y="850"/>
                    <a:pt x="838" y="850"/>
                    <a:pt x="838" y="850"/>
                  </a:cubicBezTo>
                  <a:cubicBezTo>
                    <a:pt x="838" y="850"/>
                    <a:pt x="855" y="865"/>
                    <a:pt x="867" y="877"/>
                  </a:cubicBezTo>
                  <a:cubicBezTo>
                    <a:pt x="872" y="883"/>
                    <a:pt x="877" y="888"/>
                    <a:pt x="878" y="890"/>
                  </a:cubicBezTo>
                  <a:cubicBezTo>
                    <a:pt x="882" y="898"/>
                    <a:pt x="886" y="914"/>
                    <a:pt x="886" y="914"/>
                  </a:cubicBezTo>
                  <a:cubicBezTo>
                    <a:pt x="886" y="914"/>
                    <a:pt x="938" y="930"/>
                    <a:pt x="945" y="925"/>
                  </a:cubicBezTo>
                  <a:cubicBezTo>
                    <a:pt x="953" y="921"/>
                    <a:pt x="974" y="925"/>
                    <a:pt x="974" y="925"/>
                  </a:cubicBezTo>
                  <a:cubicBezTo>
                    <a:pt x="978" y="1050"/>
                    <a:pt x="978" y="1050"/>
                    <a:pt x="978" y="1050"/>
                  </a:cubicBezTo>
                  <a:cubicBezTo>
                    <a:pt x="918" y="1274"/>
                    <a:pt x="918" y="1274"/>
                    <a:pt x="918" y="1274"/>
                  </a:cubicBezTo>
                  <a:cubicBezTo>
                    <a:pt x="846" y="1262"/>
                    <a:pt x="846" y="1262"/>
                    <a:pt x="846" y="1262"/>
                  </a:cubicBezTo>
                  <a:cubicBezTo>
                    <a:pt x="854" y="1310"/>
                    <a:pt x="854" y="1310"/>
                    <a:pt x="854" y="1310"/>
                  </a:cubicBezTo>
                  <a:cubicBezTo>
                    <a:pt x="862" y="1326"/>
                    <a:pt x="862" y="1326"/>
                    <a:pt x="862" y="1326"/>
                  </a:cubicBezTo>
                  <a:cubicBezTo>
                    <a:pt x="846" y="1332"/>
                    <a:pt x="846" y="1332"/>
                    <a:pt x="846" y="1332"/>
                  </a:cubicBezTo>
                  <a:cubicBezTo>
                    <a:pt x="838" y="1353"/>
                    <a:pt x="838" y="1353"/>
                    <a:pt x="838" y="1353"/>
                  </a:cubicBezTo>
                  <a:cubicBezTo>
                    <a:pt x="838" y="1353"/>
                    <a:pt x="838" y="1370"/>
                    <a:pt x="842" y="1378"/>
                  </a:cubicBezTo>
                  <a:cubicBezTo>
                    <a:pt x="846" y="1386"/>
                    <a:pt x="866" y="1434"/>
                    <a:pt x="866" y="1434"/>
                  </a:cubicBezTo>
                  <a:cubicBezTo>
                    <a:pt x="862" y="1450"/>
                    <a:pt x="862" y="1450"/>
                    <a:pt x="862" y="1450"/>
                  </a:cubicBezTo>
                  <a:cubicBezTo>
                    <a:pt x="877" y="1456"/>
                    <a:pt x="877" y="1456"/>
                    <a:pt x="877" y="1456"/>
                  </a:cubicBezTo>
                  <a:cubicBezTo>
                    <a:pt x="875" y="1478"/>
                    <a:pt x="875" y="1478"/>
                    <a:pt x="875" y="1478"/>
                  </a:cubicBezTo>
                  <a:cubicBezTo>
                    <a:pt x="153" y="1456"/>
                    <a:pt x="153" y="1456"/>
                    <a:pt x="153" y="1456"/>
                  </a:cubicBezTo>
                  <a:cubicBezTo>
                    <a:pt x="20" y="1472"/>
                    <a:pt x="20" y="1472"/>
                    <a:pt x="20" y="1472"/>
                  </a:cubicBezTo>
                  <a:cubicBezTo>
                    <a:pt x="0" y="1380"/>
                    <a:pt x="0" y="1380"/>
                    <a:pt x="0" y="138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36" y="102"/>
                    <a:pt x="936" y="102"/>
                    <a:pt x="936" y="102"/>
                  </a:cubicBezTo>
                  <a:cubicBezTo>
                    <a:pt x="1074" y="102"/>
                    <a:pt x="1074" y="102"/>
                    <a:pt x="1074" y="102"/>
                  </a:cubicBezTo>
                  <a:cubicBezTo>
                    <a:pt x="1066" y="126"/>
                    <a:pt x="1066" y="126"/>
                    <a:pt x="1066" y="126"/>
                  </a:cubicBezTo>
                  <a:cubicBezTo>
                    <a:pt x="1066" y="126"/>
                    <a:pt x="1054" y="126"/>
                    <a:pt x="1050" y="126"/>
                  </a:cubicBezTo>
                  <a:cubicBezTo>
                    <a:pt x="1045" y="126"/>
                    <a:pt x="1030" y="126"/>
                    <a:pt x="1030" y="126"/>
                  </a:cubicBezTo>
                  <a:cubicBezTo>
                    <a:pt x="1017" y="142"/>
                    <a:pt x="1017" y="142"/>
                    <a:pt x="1017" y="142"/>
                  </a:cubicBezTo>
                  <a:lnTo>
                    <a:pt x="998" y="142"/>
                  </a:ln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24C505B-98B6-ED56-3F62-477429621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792" y="2909263"/>
              <a:ext cx="2692591" cy="1073408"/>
            </a:xfrm>
            <a:custGeom>
              <a:avLst/>
              <a:gdLst>
                <a:gd name="T0" fmla="*/ 1803 w 1803"/>
                <a:gd name="T1" fmla="*/ 377 h 719"/>
                <a:gd name="T2" fmla="*/ 1803 w 1803"/>
                <a:gd name="T3" fmla="*/ 654 h 719"/>
                <a:gd name="T4" fmla="*/ 978 w 1803"/>
                <a:gd name="T5" fmla="*/ 643 h 719"/>
                <a:gd name="T6" fmla="*/ 958 w 1803"/>
                <a:gd name="T7" fmla="*/ 659 h 719"/>
                <a:gd name="T8" fmla="*/ 902 w 1803"/>
                <a:gd name="T9" fmla="*/ 663 h 719"/>
                <a:gd name="T10" fmla="*/ 890 w 1803"/>
                <a:gd name="T11" fmla="*/ 651 h 719"/>
                <a:gd name="T12" fmla="*/ 622 w 1803"/>
                <a:gd name="T13" fmla="*/ 639 h 719"/>
                <a:gd name="T14" fmla="*/ 594 w 1803"/>
                <a:gd name="T15" fmla="*/ 699 h 719"/>
                <a:gd name="T16" fmla="*/ 486 w 1803"/>
                <a:gd name="T17" fmla="*/ 719 h 719"/>
                <a:gd name="T18" fmla="*/ 498 w 1803"/>
                <a:gd name="T19" fmla="*/ 635 h 719"/>
                <a:gd name="T20" fmla="*/ 37 w 1803"/>
                <a:gd name="T21" fmla="*/ 621 h 719"/>
                <a:gd name="T22" fmla="*/ 39 w 1803"/>
                <a:gd name="T23" fmla="*/ 599 h 719"/>
                <a:gd name="T24" fmla="*/ 24 w 1803"/>
                <a:gd name="T25" fmla="*/ 593 h 719"/>
                <a:gd name="T26" fmla="*/ 28 w 1803"/>
                <a:gd name="T27" fmla="*/ 577 h 719"/>
                <a:gd name="T28" fmla="*/ 4 w 1803"/>
                <a:gd name="T29" fmla="*/ 521 h 719"/>
                <a:gd name="T30" fmla="*/ 0 w 1803"/>
                <a:gd name="T31" fmla="*/ 496 h 719"/>
                <a:gd name="T32" fmla="*/ 8 w 1803"/>
                <a:gd name="T33" fmla="*/ 475 h 719"/>
                <a:gd name="T34" fmla="*/ 24 w 1803"/>
                <a:gd name="T35" fmla="*/ 469 h 719"/>
                <a:gd name="T36" fmla="*/ 16 w 1803"/>
                <a:gd name="T37" fmla="*/ 453 h 719"/>
                <a:gd name="T38" fmla="*/ 8 w 1803"/>
                <a:gd name="T39" fmla="*/ 405 h 719"/>
                <a:gd name="T40" fmla="*/ 80 w 1803"/>
                <a:gd name="T41" fmla="*/ 417 h 719"/>
                <a:gd name="T42" fmla="*/ 140 w 1803"/>
                <a:gd name="T43" fmla="*/ 193 h 719"/>
                <a:gd name="T44" fmla="*/ 136 w 1803"/>
                <a:gd name="T45" fmla="*/ 68 h 719"/>
                <a:gd name="T46" fmla="*/ 228 w 1803"/>
                <a:gd name="T47" fmla="*/ 0 h 719"/>
                <a:gd name="T48" fmla="*/ 351 w 1803"/>
                <a:gd name="T49" fmla="*/ 7 h 719"/>
                <a:gd name="T50" fmla="*/ 363 w 1803"/>
                <a:gd name="T51" fmla="*/ 8 h 719"/>
                <a:gd name="T52" fmla="*/ 380 w 1803"/>
                <a:gd name="T53" fmla="*/ 153 h 719"/>
                <a:gd name="T54" fmla="*/ 318 w 1803"/>
                <a:gd name="T55" fmla="*/ 202 h 719"/>
                <a:gd name="T56" fmla="*/ 380 w 1803"/>
                <a:gd name="T57" fmla="*/ 246 h 719"/>
                <a:gd name="T58" fmla="*/ 416 w 1803"/>
                <a:gd name="T59" fmla="*/ 221 h 719"/>
                <a:gd name="T60" fmla="*/ 495 w 1803"/>
                <a:gd name="T61" fmla="*/ 202 h 719"/>
                <a:gd name="T62" fmla="*/ 512 w 1803"/>
                <a:gd name="T63" fmla="*/ 221 h 719"/>
                <a:gd name="T64" fmla="*/ 538 w 1803"/>
                <a:gd name="T65" fmla="*/ 221 h 719"/>
                <a:gd name="T66" fmla="*/ 538 w 1803"/>
                <a:gd name="T67" fmla="*/ 246 h 719"/>
                <a:gd name="T68" fmla="*/ 568 w 1803"/>
                <a:gd name="T69" fmla="*/ 246 h 719"/>
                <a:gd name="T70" fmla="*/ 558 w 1803"/>
                <a:gd name="T71" fmla="*/ 290 h 719"/>
                <a:gd name="T72" fmla="*/ 747 w 1803"/>
                <a:gd name="T73" fmla="*/ 322 h 719"/>
                <a:gd name="T74" fmla="*/ 736 w 1803"/>
                <a:gd name="T75" fmla="*/ 273 h 719"/>
                <a:gd name="T76" fmla="*/ 776 w 1803"/>
                <a:gd name="T77" fmla="*/ 269 h 719"/>
                <a:gd name="T78" fmla="*/ 785 w 1803"/>
                <a:gd name="T79" fmla="*/ 234 h 719"/>
                <a:gd name="T80" fmla="*/ 800 w 1803"/>
                <a:gd name="T81" fmla="*/ 234 h 719"/>
                <a:gd name="T82" fmla="*/ 838 w 1803"/>
                <a:gd name="T83" fmla="*/ 140 h 719"/>
                <a:gd name="T84" fmla="*/ 881 w 1803"/>
                <a:gd name="T85" fmla="*/ 108 h 719"/>
                <a:gd name="T86" fmla="*/ 924 w 1803"/>
                <a:gd name="T87" fmla="*/ 125 h 719"/>
                <a:gd name="T88" fmla="*/ 924 w 1803"/>
                <a:gd name="T89" fmla="*/ 161 h 719"/>
                <a:gd name="T90" fmla="*/ 874 w 1803"/>
                <a:gd name="T91" fmla="*/ 202 h 719"/>
                <a:gd name="T92" fmla="*/ 863 w 1803"/>
                <a:gd name="T93" fmla="*/ 234 h 719"/>
                <a:gd name="T94" fmla="*/ 912 w 1803"/>
                <a:gd name="T95" fmla="*/ 273 h 719"/>
                <a:gd name="T96" fmla="*/ 1280 w 1803"/>
                <a:gd name="T97" fmla="*/ 221 h 719"/>
                <a:gd name="T98" fmla="*/ 1298 w 1803"/>
                <a:gd name="T99" fmla="*/ 322 h 719"/>
                <a:gd name="T100" fmla="*/ 1386 w 1803"/>
                <a:gd name="T101" fmla="*/ 307 h 719"/>
                <a:gd name="T102" fmla="*/ 1372 w 1803"/>
                <a:gd name="T103" fmla="*/ 273 h 719"/>
                <a:gd name="T104" fmla="*/ 1546 w 1803"/>
                <a:gd name="T105" fmla="*/ 221 h 719"/>
                <a:gd name="T106" fmla="*/ 1561 w 1803"/>
                <a:gd name="T107" fmla="*/ 234 h 719"/>
                <a:gd name="T108" fmla="*/ 1591 w 1803"/>
                <a:gd name="T109" fmla="*/ 202 h 719"/>
                <a:gd name="T110" fmla="*/ 1642 w 1803"/>
                <a:gd name="T111" fmla="*/ 202 h 719"/>
                <a:gd name="T112" fmla="*/ 1566 w 1803"/>
                <a:gd name="T113" fmla="*/ 290 h 719"/>
                <a:gd name="T114" fmla="*/ 1564 w 1803"/>
                <a:gd name="T115" fmla="*/ 333 h 719"/>
                <a:gd name="T116" fmla="*/ 1667 w 1803"/>
                <a:gd name="T117" fmla="*/ 374 h 719"/>
                <a:gd name="T118" fmla="*/ 1690 w 1803"/>
                <a:gd name="T119" fmla="*/ 377 h 719"/>
                <a:gd name="T120" fmla="*/ 1803 w 1803"/>
                <a:gd name="T121" fmla="*/ 377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3" h="719">
                  <a:moveTo>
                    <a:pt x="1803" y="377"/>
                  </a:moveTo>
                  <a:cubicBezTo>
                    <a:pt x="1803" y="654"/>
                    <a:pt x="1803" y="654"/>
                    <a:pt x="1803" y="654"/>
                  </a:cubicBezTo>
                  <a:cubicBezTo>
                    <a:pt x="978" y="643"/>
                    <a:pt x="978" y="643"/>
                    <a:pt x="978" y="643"/>
                  </a:cubicBezTo>
                  <a:cubicBezTo>
                    <a:pt x="958" y="659"/>
                    <a:pt x="958" y="659"/>
                    <a:pt x="958" y="659"/>
                  </a:cubicBezTo>
                  <a:cubicBezTo>
                    <a:pt x="902" y="663"/>
                    <a:pt x="902" y="663"/>
                    <a:pt x="902" y="663"/>
                  </a:cubicBezTo>
                  <a:cubicBezTo>
                    <a:pt x="890" y="651"/>
                    <a:pt x="890" y="651"/>
                    <a:pt x="890" y="651"/>
                  </a:cubicBezTo>
                  <a:cubicBezTo>
                    <a:pt x="622" y="639"/>
                    <a:pt x="622" y="639"/>
                    <a:pt x="622" y="639"/>
                  </a:cubicBezTo>
                  <a:cubicBezTo>
                    <a:pt x="594" y="699"/>
                    <a:pt x="594" y="699"/>
                    <a:pt x="594" y="699"/>
                  </a:cubicBezTo>
                  <a:cubicBezTo>
                    <a:pt x="486" y="719"/>
                    <a:pt x="486" y="719"/>
                    <a:pt x="486" y="719"/>
                  </a:cubicBezTo>
                  <a:cubicBezTo>
                    <a:pt x="498" y="635"/>
                    <a:pt x="498" y="635"/>
                    <a:pt x="498" y="635"/>
                  </a:cubicBezTo>
                  <a:cubicBezTo>
                    <a:pt x="37" y="621"/>
                    <a:pt x="37" y="621"/>
                    <a:pt x="37" y="621"/>
                  </a:cubicBezTo>
                  <a:cubicBezTo>
                    <a:pt x="39" y="599"/>
                    <a:pt x="39" y="599"/>
                    <a:pt x="39" y="599"/>
                  </a:cubicBezTo>
                  <a:cubicBezTo>
                    <a:pt x="24" y="593"/>
                    <a:pt x="24" y="593"/>
                    <a:pt x="24" y="593"/>
                  </a:cubicBezTo>
                  <a:cubicBezTo>
                    <a:pt x="28" y="577"/>
                    <a:pt x="28" y="577"/>
                    <a:pt x="28" y="577"/>
                  </a:cubicBezTo>
                  <a:cubicBezTo>
                    <a:pt x="28" y="577"/>
                    <a:pt x="8" y="529"/>
                    <a:pt x="4" y="521"/>
                  </a:cubicBezTo>
                  <a:cubicBezTo>
                    <a:pt x="0" y="513"/>
                    <a:pt x="0" y="496"/>
                    <a:pt x="0" y="496"/>
                  </a:cubicBezTo>
                  <a:cubicBezTo>
                    <a:pt x="8" y="475"/>
                    <a:pt x="8" y="475"/>
                    <a:pt x="8" y="475"/>
                  </a:cubicBezTo>
                  <a:cubicBezTo>
                    <a:pt x="24" y="469"/>
                    <a:pt x="24" y="469"/>
                    <a:pt x="24" y="469"/>
                  </a:cubicBezTo>
                  <a:cubicBezTo>
                    <a:pt x="16" y="453"/>
                    <a:pt x="16" y="453"/>
                    <a:pt x="16" y="453"/>
                  </a:cubicBezTo>
                  <a:cubicBezTo>
                    <a:pt x="8" y="405"/>
                    <a:pt x="8" y="405"/>
                    <a:pt x="8" y="405"/>
                  </a:cubicBezTo>
                  <a:cubicBezTo>
                    <a:pt x="80" y="417"/>
                    <a:pt x="80" y="417"/>
                    <a:pt x="80" y="417"/>
                  </a:cubicBezTo>
                  <a:cubicBezTo>
                    <a:pt x="140" y="193"/>
                    <a:pt x="140" y="193"/>
                    <a:pt x="140" y="193"/>
                  </a:cubicBezTo>
                  <a:cubicBezTo>
                    <a:pt x="136" y="68"/>
                    <a:pt x="136" y="68"/>
                    <a:pt x="136" y="68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351" y="7"/>
                    <a:pt x="351" y="7"/>
                    <a:pt x="351" y="7"/>
                  </a:cubicBezTo>
                  <a:cubicBezTo>
                    <a:pt x="363" y="8"/>
                    <a:pt x="363" y="8"/>
                    <a:pt x="363" y="8"/>
                  </a:cubicBezTo>
                  <a:cubicBezTo>
                    <a:pt x="380" y="153"/>
                    <a:pt x="380" y="153"/>
                    <a:pt x="380" y="153"/>
                  </a:cubicBezTo>
                  <a:cubicBezTo>
                    <a:pt x="318" y="202"/>
                    <a:pt x="318" y="202"/>
                    <a:pt x="318" y="202"/>
                  </a:cubicBezTo>
                  <a:cubicBezTo>
                    <a:pt x="380" y="246"/>
                    <a:pt x="380" y="246"/>
                    <a:pt x="380" y="246"/>
                  </a:cubicBezTo>
                  <a:cubicBezTo>
                    <a:pt x="416" y="221"/>
                    <a:pt x="416" y="221"/>
                    <a:pt x="416" y="221"/>
                  </a:cubicBezTo>
                  <a:cubicBezTo>
                    <a:pt x="495" y="202"/>
                    <a:pt x="495" y="202"/>
                    <a:pt x="495" y="202"/>
                  </a:cubicBezTo>
                  <a:cubicBezTo>
                    <a:pt x="512" y="221"/>
                    <a:pt x="512" y="221"/>
                    <a:pt x="512" y="221"/>
                  </a:cubicBezTo>
                  <a:cubicBezTo>
                    <a:pt x="538" y="221"/>
                    <a:pt x="538" y="221"/>
                    <a:pt x="538" y="221"/>
                  </a:cubicBezTo>
                  <a:cubicBezTo>
                    <a:pt x="538" y="246"/>
                    <a:pt x="538" y="246"/>
                    <a:pt x="538" y="246"/>
                  </a:cubicBezTo>
                  <a:cubicBezTo>
                    <a:pt x="568" y="246"/>
                    <a:pt x="568" y="246"/>
                    <a:pt x="568" y="246"/>
                  </a:cubicBezTo>
                  <a:cubicBezTo>
                    <a:pt x="558" y="290"/>
                    <a:pt x="558" y="290"/>
                    <a:pt x="558" y="290"/>
                  </a:cubicBezTo>
                  <a:cubicBezTo>
                    <a:pt x="747" y="322"/>
                    <a:pt x="747" y="322"/>
                    <a:pt x="747" y="322"/>
                  </a:cubicBezTo>
                  <a:cubicBezTo>
                    <a:pt x="736" y="273"/>
                    <a:pt x="736" y="273"/>
                    <a:pt x="736" y="273"/>
                  </a:cubicBezTo>
                  <a:cubicBezTo>
                    <a:pt x="776" y="269"/>
                    <a:pt x="776" y="269"/>
                    <a:pt x="776" y="269"/>
                  </a:cubicBezTo>
                  <a:cubicBezTo>
                    <a:pt x="785" y="234"/>
                    <a:pt x="785" y="234"/>
                    <a:pt x="785" y="234"/>
                  </a:cubicBezTo>
                  <a:cubicBezTo>
                    <a:pt x="800" y="234"/>
                    <a:pt x="800" y="234"/>
                    <a:pt x="800" y="234"/>
                  </a:cubicBezTo>
                  <a:cubicBezTo>
                    <a:pt x="838" y="140"/>
                    <a:pt x="838" y="140"/>
                    <a:pt x="838" y="140"/>
                  </a:cubicBezTo>
                  <a:cubicBezTo>
                    <a:pt x="881" y="108"/>
                    <a:pt x="881" y="108"/>
                    <a:pt x="881" y="108"/>
                  </a:cubicBezTo>
                  <a:cubicBezTo>
                    <a:pt x="924" y="125"/>
                    <a:pt x="924" y="125"/>
                    <a:pt x="924" y="125"/>
                  </a:cubicBezTo>
                  <a:cubicBezTo>
                    <a:pt x="924" y="161"/>
                    <a:pt x="924" y="161"/>
                    <a:pt x="924" y="161"/>
                  </a:cubicBezTo>
                  <a:cubicBezTo>
                    <a:pt x="874" y="202"/>
                    <a:pt x="874" y="202"/>
                    <a:pt x="874" y="202"/>
                  </a:cubicBezTo>
                  <a:cubicBezTo>
                    <a:pt x="863" y="234"/>
                    <a:pt x="863" y="234"/>
                    <a:pt x="863" y="234"/>
                  </a:cubicBezTo>
                  <a:cubicBezTo>
                    <a:pt x="912" y="273"/>
                    <a:pt x="912" y="273"/>
                    <a:pt x="912" y="273"/>
                  </a:cubicBezTo>
                  <a:cubicBezTo>
                    <a:pt x="1280" y="221"/>
                    <a:pt x="1280" y="221"/>
                    <a:pt x="1280" y="221"/>
                  </a:cubicBezTo>
                  <a:cubicBezTo>
                    <a:pt x="1298" y="322"/>
                    <a:pt x="1298" y="322"/>
                    <a:pt x="1298" y="322"/>
                  </a:cubicBezTo>
                  <a:cubicBezTo>
                    <a:pt x="1386" y="307"/>
                    <a:pt x="1386" y="307"/>
                    <a:pt x="1386" y="307"/>
                  </a:cubicBezTo>
                  <a:cubicBezTo>
                    <a:pt x="1372" y="273"/>
                    <a:pt x="1372" y="273"/>
                    <a:pt x="1372" y="273"/>
                  </a:cubicBezTo>
                  <a:cubicBezTo>
                    <a:pt x="1546" y="221"/>
                    <a:pt x="1546" y="221"/>
                    <a:pt x="1546" y="221"/>
                  </a:cubicBezTo>
                  <a:cubicBezTo>
                    <a:pt x="1561" y="234"/>
                    <a:pt x="1561" y="234"/>
                    <a:pt x="1561" y="234"/>
                  </a:cubicBezTo>
                  <a:cubicBezTo>
                    <a:pt x="1591" y="202"/>
                    <a:pt x="1591" y="202"/>
                    <a:pt x="1591" y="202"/>
                  </a:cubicBezTo>
                  <a:cubicBezTo>
                    <a:pt x="1642" y="202"/>
                    <a:pt x="1642" y="202"/>
                    <a:pt x="1642" y="202"/>
                  </a:cubicBezTo>
                  <a:cubicBezTo>
                    <a:pt x="1566" y="290"/>
                    <a:pt x="1566" y="290"/>
                    <a:pt x="1566" y="290"/>
                  </a:cubicBezTo>
                  <a:cubicBezTo>
                    <a:pt x="1564" y="333"/>
                    <a:pt x="1564" y="333"/>
                    <a:pt x="1564" y="333"/>
                  </a:cubicBezTo>
                  <a:cubicBezTo>
                    <a:pt x="1667" y="374"/>
                    <a:pt x="1667" y="374"/>
                    <a:pt x="1667" y="374"/>
                  </a:cubicBezTo>
                  <a:cubicBezTo>
                    <a:pt x="1690" y="377"/>
                    <a:pt x="1690" y="377"/>
                    <a:pt x="1690" y="377"/>
                  </a:cubicBezTo>
                  <a:lnTo>
                    <a:pt x="1803" y="377"/>
                  </a:ln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0A15874-26C2-F650-9354-ED30BC897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2250" y="2032385"/>
              <a:ext cx="804163" cy="891245"/>
            </a:xfrm>
            <a:custGeom>
              <a:avLst/>
              <a:gdLst>
                <a:gd name="T0" fmla="*/ 483 w 539"/>
                <a:gd name="T1" fmla="*/ 535 h 597"/>
                <a:gd name="T2" fmla="*/ 424 w 539"/>
                <a:gd name="T3" fmla="*/ 512 h 597"/>
                <a:gd name="T4" fmla="*/ 454 w 539"/>
                <a:gd name="T5" fmla="*/ 503 h 597"/>
                <a:gd name="T6" fmla="*/ 461 w 539"/>
                <a:gd name="T7" fmla="*/ 469 h 597"/>
                <a:gd name="T8" fmla="*/ 413 w 539"/>
                <a:gd name="T9" fmla="*/ 477 h 597"/>
                <a:gd name="T10" fmla="*/ 339 w 539"/>
                <a:gd name="T11" fmla="*/ 502 h 597"/>
                <a:gd name="T12" fmla="*/ 309 w 539"/>
                <a:gd name="T13" fmla="*/ 527 h 597"/>
                <a:gd name="T14" fmla="*/ 284 w 539"/>
                <a:gd name="T15" fmla="*/ 558 h 597"/>
                <a:gd name="T16" fmla="*/ 237 w 539"/>
                <a:gd name="T17" fmla="*/ 568 h 597"/>
                <a:gd name="T18" fmla="*/ 157 w 539"/>
                <a:gd name="T19" fmla="*/ 597 h 597"/>
                <a:gd name="T20" fmla="*/ 132 w 539"/>
                <a:gd name="T21" fmla="*/ 551 h 597"/>
                <a:gd name="T22" fmla="*/ 50 w 539"/>
                <a:gd name="T23" fmla="*/ 527 h 597"/>
                <a:gd name="T24" fmla="*/ 50 w 539"/>
                <a:gd name="T25" fmla="*/ 442 h 597"/>
                <a:gd name="T26" fmla="*/ 0 w 539"/>
                <a:gd name="T27" fmla="*/ 294 h 597"/>
                <a:gd name="T28" fmla="*/ 5 w 539"/>
                <a:gd name="T29" fmla="*/ 245 h 597"/>
                <a:gd name="T30" fmla="*/ 29 w 539"/>
                <a:gd name="T31" fmla="*/ 129 h 597"/>
                <a:gd name="T32" fmla="*/ 85 w 539"/>
                <a:gd name="T33" fmla="*/ 121 h 597"/>
                <a:gd name="T34" fmla="*/ 130 w 539"/>
                <a:gd name="T35" fmla="*/ 43 h 597"/>
                <a:gd name="T36" fmla="*/ 175 w 539"/>
                <a:gd name="T37" fmla="*/ 27 h 597"/>
                <a:gd name="T38" fmla="*/ 343 w 539"/>
                <a:gd name="T39" fmla="*/ 27 h 597"/>
                <a:gd name="T40" fmla="*/ 393 w 539"/>
                <a:gd name="T41" fmla="*/ 67 h 597"/>
                <a:gd name="T42" fmla="*/ 335 w 539"/>
                <a:gd name="T43" fmla="*/ 102 h 597"/>
                <a:gd name="T44" fmla="*/ 318 w 539"/>
                <a:gd name="T45" fmla="*/ 154 h 597"/>
                <a:gd name="T46" fmla="*/ 329 w 539"/>
                <a:gd name="T47" fmla="*/ 193 h 597"/>
                <a:gd name="T48" fmla="*/ 379 w 539"/>
                <a:gd name="T49" fmla="*/ 205 h 597"/>
                <a:gd name="T50" fmla="*/ 371 w 539"/>
                <a:gd name="T51" fmla="*/ 260 h 597"/>
                <a:gd name="T52" fmla="*/ 371 w 539"/>
                <a:gd name="T53" fmla="*/ 338 h 597"/>
                <a:gd name="T54" fmla="*/ 413 w 539"/>
                <a:gd name="T55" fmla="*/ 349 h 597"/>
                <a:gd name="T56" fmla="*/ 441 w 539"/>
                <a:gd name="T57" fmla="*/ 392 h 597"/>
                <a:gd name="T58" fmla="*/ 469 w 539"/>
                <a:gd name="T59" fmla="*/ 389 h 597"/>
                <a:gd name="T60" fmla="*/ 472 w 539"/>
                <a:gd name="T61" fmla="*/ 386 h 597"/>
                <a:gd name="T62" fmla="*/ 477 w 539"/>
                <a:gd name="T63" fmla="*/ 383 h 597"/>
                <a:gd name="T64" fmla="*/ 479 w 539"/>
                <a:gd name="T65" fmla="*/ 381 h 597"/>
                <a:gd name="T66" fmla="*/ 471 w 539"/>
                <a:gd name="T67" fmla="*/ 402 h 597"/>
                <a:gd name="T68" fmla="*/ 483 w 539"/>
                <a:gd name="T69" fmla="*/ 451 h 597"/>
                <a:gd name="T70" fmla="*/ 499 w 539"/>
                <a:gd name="T71" fmla="*/ 495 h 597"/>
                <a:gd name="T72" fmla="*/ 515 w 539"/>
                <a:gd name="T73" fmla="*/ 539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9" h="597">
                  <a:moveTo>
                    <a:pt x="515" y="539"/>
                  </a:moveTo>
                  <a:cubicBezTo>
                    <a:pt x="515" y="539"/>
                    <a:pt x="495" y="535"/>
                    <a:pt x="483" y="535"/>
                  </a:cubicBezTo>
                  <a:cubicBezTo>
                    <a:pt x="435" y="527"/>
                    <a:pt x="435" y="527"/>
                    <a:pt x="435" y="527"/>
                  </a:cubicBezTo>
                  <a:cubicBezTo>
                    <a:pt x="424" y="512"/>
                    <a:pt x="424" y="512"/>
                    <a:pt x="424" y="512"/>
                  </a:cubicBezTo>
                  <a:cubicBezTo>
                    <a:pt x="435" y="503"/>
                    <a:pt x="435" y="503"/>
                    <a:pt x="435" y="503"/>
                  </a:cubicBezTo>
                  <a:cubicBezTo>
                    <a:pt x="454" y="503"/>
                    <a:pt x="454" y="503"/>
                    <a:pt x="454" y="503"/>
                  </a:cubicBezTo>
                  <a:cubicBezTo>
                    <a:pt x="471" y="487"/>
                    <a:pt x="471" y="487"/>
                    <a:pt x="471" y="487"/>
                  </a:cubicBezTo>
                  <a:cubicBezTo>
                    <a:pt x="471" y="487"/>
                    <a:pt x="469" y="469"/>
                    <a:pt x="461" y="469"/>
                  </a:cubicBezTo>
                  <a:cubicBezTo>
                    <a:pt x="453" y="469"/>
                    <a:pt x="435" y="469"/>
                    <a:pt x="435" y="469"/>
                  </a:cubicBezTo>
                  <a:cubicBezTo>
                    <a:pt x="435" y="469"/>
                    <a:pt x="413" y="469"/>
                    <a:pt x="413" y="477"/>
                  </a:cubicBezTo>
                  <a:cubicBezTo>
                    <a:pt x="413" y="485"/>
                    <a:pt x="393" y="502"/>
                    <a:pt x="393" y="502"/>
                  </a:cubicBezTo>
                  <a:cubicBezTo>
                    <a:pt x="339" y="502"/>
                    <a:pt x="339" y="502"/>
                    <a:pt x="339" y="502"/>
                  </a:cubicBezTo>
                  <a:cubicBezTo>
                    <a:pt x="309" y="495"/>
                    <a:pt x="309" y="495"/>
                    <a:pt x="309" y="495"/>
                  </a:cubicBezTo>
                  <a:cubicBezTo>
                    <a:pt x="317" y="497"/>
                    <a:pt x="309" y="527"/>
                    <a:pt x="309" y="527"/>
                  </a:cubicBezTo>
                  <a:cubicBezTo>
                    <a:pt x="297" y="542"/>
                    <a:pt x="297" y="542"/>
                    <a:pt x="297" y="542"/>
                  </a:cubicBezTo>
                  <a:cubicBezTo>
                    <a:pt x="284" y="558"/>
                    <a:pt x="284" y="558"/>
                    <a:pt x="284" y="558"/>
                  </a:cubicBezTo>
                  <a:cubicBezTo>
                    <a:pt x="252" y="565"/>
                    <a:pt x="252" y="565"/>
                    <a:pt x="252" y="565"/>
                  </a:cubicBezTo>
                  <a:cubicBezTo>
                    <a:pt x="237" y="568"/>
                    <a:pt x="237" y="568"/>
                    <a:pt x="237" y="568"/>
                  </a:cubicBezTo>
                  <a:cubicBezTo>
                    <a:pt x="179" y="578"/>
                    <a:pt x="179" y="578"/>
                    <a:pt x="179" y="578"/>
                  </a:cubicBezTo>
                  <a:cubicBezTo>
                    <a:pt x="157" y="597"/>
                    <a:pt x="157" y="597"/>
                    <a:pt x="157" y="597"/>
                  </a:cubicBezTo>
                  <a:cubicBezTo>
                    <a:pt x="132" y="585"/>
                    <a:pt x="132" y="585"/>
                    <a:pt x="132" y="585"/>
                  </a:cubicBezTo>
                  <a:cubicBezTo>
                    <a:pt x="132" y="551"/>
                    <a:pt x="132" y="551"/>
                    <a:pt x="132" y="551"/>
                  </a:cubicBezTo>
                  <a:cubicBezTo>
                    <a:pt x="78" y="541"/>
                    <a:pt x="78" y="541"/>
                    <a:pt x="78" y="541"/>
                  </a:cubicBezTo>
                  <a:cubicBezTo>
                    <a:pt x="50" y="527"/>
                    <a:pt x="50" y="527"/>
                    <a:pt x="50" y="527"/>
                  </a:cubicBezTo>
                  <a:cubicBezTo>
                    <a:pt x="76" y="485"/>
                    <a:pt x="76" y="485"/>
                    <a:pt x="76" y="485"/>
                  </a:cubicBezTo>
                  <a:cubicBezTo>
                    <a:pt x="50" y="442"/>
                    <a:pt x="50" y="442"/>
                    <a:pt x="50" y="442"/>
                  </a:cubicBezTo>
                  <a:cubicBezTo>
                    <a:pt x="50" y="442"/>
                    <a:pt x="98" y="393"/>
                    <a:pt x="103" y="385"/>
                  </a:cubicBezTo>
                  <a:cubicBezTo>
                    <a:pt x="109" y="377"/>
                    <a:pt x="0" y="294"/>
                    <a:pt x="0" y="294"/>
                  </a:cubicBezTo>
                  <a:cubicBezTo>
                    <a:pt x="3" y="235"/>
                    <a:pt x="3" y="235"/>
                    <a:pt x="3" y="235"/>
                  </a:cubicBezTo>
                  <a:cubicBezTo>
                    <a:pt x="4" y="240"/>
                    <a:pt x="5" y="245"/>
                    <a:pt x="5" y="245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37" y="133"/>
                    <a:pt x="29" y="129"/>
                  </a:cubicBezTo>
                  <a:cubicBezTo>
                    <a:pt x="21" y="125"/>
                    <a:pt x="50" y="102"/>
                    <a:pt x="50" y="102"/>
                  </a:cubicBezTo>
                  <a:cubicBezTo>
                    <a:pt x="85" y="121"/>
                    <a:pt x="85" y="121"/>
                    <a:pt x="85" y="121"/>
                  </a:cubicBezTo>
                  <a:cubicBezTo>
                    <a:pt x="85" y="121"/>
                    <a:pt x="97" y="97"/>
                    <a:pt x="119" y="72"/>
                  </a:cubicBezTo>
                  <a:cubicBezTo>
                    <a:pt x="140" y="48"/>
                    <a:pt x="130" y="43"/>
                    <a:pt x="130" y="43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86" y="43"/>
                    <a:pt x="186" y="43"/>
                    <a:pt x="186" y="43"/>
                  </a:cubicBezTo>
                  <a:cubicBezTo>
                    <a:pt x="343" y="27"/>
                    <a:pt x="343" y="27"/>
                    <a:pt x="343" y="27"/>
                  </a:cubicBezTo>
                  <a:cubicBezTo>
                    <a:pt x="373" y="53"/>
                    <a:pt x="373" y="53"/>
                    <a:pt x="373" y="53"/>
                  </a:cubicBezTo>
                  <a:cubicBezTo>
                    <a:pt x="393" y="67"/>
                    <a:pt x="393" y="67"/>
                    <a:pt x="393" y="67"/>
                  </a:cubicBezTo>
                  <a:cubicBezTo>
                    <a:pt x="405" y="102"/>
                    <a:pt x="405" y="102"/>
                    <a:pt x="405" y="102"/>
                  </a:cubicBezTo>
                  <a:cubicBezTo>
                    <a:pt x="335" y="102"/>
                    <a:pt x="335" y="102"/>
                    <a:pt x="335" y="102"/>
                  </a:cubicBezTo>
                  <a:cubicBezTo>
                    <a:pt x="335" y="102"/>
                    <a:pt x="333" y="113"/>
                    <a:pt x="335" y="127"/>
                  </a:cubicBezTo>
                  <a:cubicBezTo>
                    <a:pt x="337" y="140"/>
                    <a:pt x="313" y="149"/>
                    <a:pt x="318" y="154"/>
                  </a:cubicBezTo>
                  <a:cubicBezTo>
                    <a:pt x="323" y="159"/>
                    <a:pt x="318" y="193"/>
                    <a:pt x="318" y="193"/>
                  </a:cubicBezTo>
                  <a:cubicBezTo>
                    <a:pt x="329" y="193"/>
                    <a:pt x="329" y="193"/>
                    <a:pt x="329" y="193"/>
                  </a:cubicBezTo>
                  <a:cubicBezTo>
                    <a:pt x="329" y="193"/>
                    <a:pt x="329" y="193"/>
                    <a:pt x="345" y="197"/>
                  </a:cubicBezTo>
                  <a:cubicBezTo>
                    <a:pt x="361" y="201"/>
                    <a:pt x="379" y="205"/>
                    <a:pt x="379" y="205"/>
                  </a:cubicBezTo>
                  <a:cubicBezTo>
                    <a:pt x="377" y="245"/>
                    <a:pt x="377" y="245"/>
                    <a:pt x="377" y="245"/>
                  </a:cubicBezTo>
                  <a:cubicBezTo>
                    <a:pt x="371" y="260"/>
                    <a:pt x="371" y="260"/>
                    <a:pt x="371" y="260"/>
                  </a:cubicBezTo>
                  <a:cubicBezTo>
                    <a:pt x="371" y="260"/>
                    <a:pt x="357" y="305"/>
                    <a:pt x="356" y="313"/>
                  </a:cubicBezTo>
                  <a:cubicBezTo>
                    <a:pt x="355" y="322"/>
                    <a:pt x="371" y="338"/>
                    <a:pt x="371" y="338"/>
                  </a:cubicBezTo>
                  <a:cubicBezTo>
                    <a:pt x="384" y="339"/>
                    <a:pt x="384" y="339"/>
                    <a:pt x="384" y="339"/>
                  </a:cubicBezTo>
                  <a:cubicBezTo>
                    <a:pt x="413" y="349"/>
                    <a:pt x="413" y="349"/>
                    <a:pt x="413" y="349"/>
                  </a:cubicBezTo>
                  <a:cubicBezTo>
                    <a:pt x="413" y="349"/>
                    <a:pt x="421" y="357"/>
                    <a:pt x="425" y="369"/>
                  </a:cubicBezTo>
                  <a:cubicBezTo>
                    <a:pt x="429" y="381"/>
                    <a:pt x="441" y="392"/>
                    <a:pt x="441" y="392"/>
                  </a:cubicBezTo>
                  <a:cubicBezTo>
                    <a:pt x="441" y="392"/>
                    <a:pt x="453" y="401"/>
                    <a:pt x="465" y="392"/>
                  </a:cubicBezTo>
                  <a:cubicBezTo>
                    <a:pt x="466" y="391"/>
                    <a:pt x="468" y="389"/>
                    <a:pt x="469" y="389"/>
                  </a:cubicBezTo>
                  <a:cubicBezTo>
                    <a:pt x="470" y="388"/>
                    <a:pt x="471" y="387"/>
                    <a:pt x="472" y="386"/>
                  </a:cubicBezTo>
                  <a:cubicBezTo>
                    <a:pt x="472" y="386"/>
                    <a:pt x="472" y="386"/>
                    <a:pt x="472" y="386"/>
                  </a:cubicBezTo>
                  <a:cubicBezTo>
                    <a:pt x="473" y="385"/>
                    <a:pt x="474" y="385"/>
                    <a:pt x="475" y="384"/>
                  </a:cubicBezTo>
                  <a:cubicBezTo>
                    <a:pt x="475" y="384"/>
                    <a:pt x="476" y="383"/>
                    <a:pt x="477" y="383"/>
                  </a:cubicBezTo>
                  <a:cubicBezTo>
                    <a:pt x="477" y="382"/>
                    <a:pt x="478" y="382"/>
                    <a:pt x="478" y="382"/>
                  </a:cubicBezTo>
                  <a:cubicBezTo>
                    <a:pt x="478" y="382"/>
                    <a:pt x="478" y="382"/>
                    <a:pt x="479" y="381"/>
                  </a:cubicBezTo>
                  <a:cubicBezTo>
                    <a:pt x="479" y="381"/>
                    <a:pt x="479" y="381"/>
                    <a:pt x="479" y="381"/>
                  </a:cubicBezTo>
                  <a:cubicBezTo>
                    <a:pt x="471" y="402"/>
                    <a:pt x="471" y="402"/>
                    <a:pt x="471" y="402"/>
                  </a:cubicBezTo>
                  <a:cubicBezTo>
                    <a:pt x="483" y="415"/>
                    <a:pt x="483" y="415"/>
                    <a:pt x="483" y="415"/>
                  </a:cubicBezTo>
                  <a:cubicBezTo>
                    <a:pt x="483" y="451"/>
                    <a:pt x="483" y="451"/>
                    <a:pt x="483" y="451"/>
                  </a:cubicBezTo>
                  <a:cubicBezTo>
                    <a:pt x="483" y="459"/>
                    <a:pt x="483" y="471"/>
                    <a:pt x="483" y="471"/>
                  </a:cubicBezTo>
                  <a:cubicBezTo>
                    <a:pt x="499" y="495"/>
                    <a:pt x="499" y="495"/>
                    <a:pt x="499" y="495"/>
                  </a:cubicBezTo>
                  <a:cubicBezTo>
                    <a:pt x="499" y="495"/>
                    <a:pt x="515" y="519"/>
                    <a:pt x="527" y="535"/>
                  </a:cubicBezTo>
                  <a:cubicBezTo>
                    <a:pt x="539" y="551"/>
                    <a:pt x="515" y="539"/>
                    <a:pt x="515" y="539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432843BD-6EFF-2A19-E0C8-CA7743559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042" y="5501013"/>
              <a:ext cx="0" cy="1506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AF0BE20-DF11-4563-073C-23AE61E4D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9999" y="4262003"/>
              <a:ext cx="1475805" cy="1226968"/>
            </a:xfrm>
            <a:custGeom>
              <a:avLst/>
              <a:gdLst>
                <a:gd name="T0" fmla="*/ 948 w 988"/>
                <a:gd name="T1" fmla="*/ 260 h 822"/>
                <a:gd name="T2" fmla="*/ 740 w 988"/>
                <a:gd name="T3" fmla="*/ 216 h 822"/>
                <a:gd name="T4" fmla="*/ 440 w 988"/>
                <a:gd name="T5" fmla="*/ 232 h 822"/>
                <a:gd name="T6" fmla="*/ 452 w 988"/>
                <a:gd name="T7" fmla="*/ 164 h 822"/>
                <a:gd name="T8" fmla="*/ 416 w 988"/>
                <a:gd name="T9" fmla="*/ 64 h 822"/>
                <a:gd name="T10" fmla="*/ 328 w 988"/>
                <a:gd name="T11" fmla="*/ 40 h 822"/>
                <a:gd name="T12" fmla="*/ 270 w 988"/>
                <a:gd name="T13" fmla="*/ 37 h 822"/>
                <a:gd name="T14" fmla="*/ 187 w 988"/>
                <a:gd name="T15" fmla="*/ 171 h 822"/>
                <a:gd name="T16" fmla="*/ 64 w 988"/>
                <a:gd name="T17" fmla="*/ 200 h 822"/>
                <a:gd name="T18" fmla="*/ 12 w 988"/>
                <a:gd name="T19" fmla="*/ 260 h 822"/>
                <a:gd name="T20" fmla="*/ 210 w 988"/>
                <a:gd name="T21" fmla="*/ 402 h 822"/>
                <a:gd name="T22" fmla="*/ 164 w 988"/>
                <a:gd name="T23" fmla="*/ 572 h 822"/>
                <a:gd name="T24" fmla="*/ 177 w 988"/>
                <a:gd name="T25" fmla="*/ 702 h 822"/>
                <a:gd name="T26" fmla="*/ 210 w 988"/>
                <a:gd name="T27" fmla="*/ 818 h 822"/>
                <a:gd name="T28" fmla="*/ 270 w 988"/>
                <a:gd name="T29" fmla="*/ 788 h 822"/>
                <a:gd name="T30" fmla="*/ 318 w 988"/>
                <a:gd name="T31" fmla="*/ 813 h 822"/>
                <a:gd name="T32" fmla="*/ 354 w 988"/>
                <a:gd name="T33" fmla="*/ 766 h 822"/>
                <a:gd name="T34" fmla="*/ 346 w 988"/>
                <a:gd name="T35" fmla="*/ 674 h 822"/>
                <a:gd name="T36" fmla="*/ 378 w 988"/>
                <a:gd name="T37" fmla="*/ 618 h 822"/>
                <a:gd name="T38" fmla="*/ 410 w 988"/>
                <a:gd name="T39" fmla="*/ 654 h 822"/>
                <a:gd name="T40" fmla="*/ 438 w 988"/>
                <a:gd name="T41" fmla="*/ 617 h 822"/>
                <a:gd name="T42" fmla="*/ 426 w 988"/>
                <a:gd name="T43" fmla="*/ 574 h 822"/>
                <a:gd name="T44" fmla="*/ 490 w 988"/>
                <a:gd name="T45" fmla="*/ 590 h 822"/>
                <a:gd name="T46" fmla="*/ 522 w 988"/>
                <a:gd name="T47" fmla="*/ 666 h 822"/>
                <a:gd name="T48" fmla="*/ 562 w 988"/>
                <a:gd name="T49" fmla="*/ 658 h 822"/>
                <a:gd name="T50" fmla="*/ 610 w 988"/>
                <a:gd name="T51" fmla="*/ 654 h 822"/>
                <a:gd name="T52" fmla="*/ 558 w 988"/>
                <a:gd name="T53" fmla="*/ 622 h 822"/>
                <a:gd name="T54" fmla="*/ 530 w 988"/>
                <a:gd name="T55" fmla="*/ 614 h 822"/>
                <a:gd name="T56" fmla="*/ 562 w 988"/>
                <a:gd name="T57" fmla="*/ 582 h 822"/>
                <a:gd name="T58" fmla="*/ 610 w 988"/>
                <a:gd name="T59" fmla="*/ 562 h 822"/>
                <a:gd name="T60" fmla="*/ 630 w 988"/>
                <a:gd name="T61" fmla="*/ 565 h 822"/>
                <a:gd name="T62" fmla="*/ 586 w 988"/>
                <a:gd name="T63" fmla="*/ 534 h 822"/>
                <a:gd name="T64" fmla="*/ 635 w 988"/>
                <a:gd name="T65" fmla="*/ 522 h 822"/>
                <a:gd name="T66" fmla="*/ 710 w 988"/>
                <a:gd name="T67" fmla="*/ 471 h 822"/>
                <a:gd name="T68" fmla="*/ 714 w 988"/>
                <a:gd name="T69" fmla="*/ 430 h 822"/>
                <a:gd name="T70" fmla="*/ 770 w 988"/>
                <a:gd name="T71" fmla="*/ 458 h 822"/>
                <a:gd name="T72" fmla="*/ 786 w 988"/>
                <a:gd name="T73" fmla="*/ 434 h 822"/>
                <a:gd name="T74" fmla="*/ 800 w 988"/>
                <a:gd name="T75" fmla="*/ 412 h 822"/>
                <a:gd name="T76" fmla="*/ 766 w 988"/>
                <a:gd name="T77" fmla="*/ 366 h 822"/>
                <a:gd name="T78" fmla="*/ 808 w 988"/>
                <a:gd name="T79" fmla="*/ 368 h 822"/>
                <a:gd name="T80" fmla="*/ 862 w 988"/>
                <a:gd name="T81" fmla="*/ 378 h 822"/>
                <a:gd name="T82" fmla="*/ 918 w 988"/>
                <a:gd name="T83" fmla="*/ 399 h 822"/>
                <a:gd name="T84" fmla="*/ 984 w 988"/>
                <a:gd name="T85" fmla="*/ 313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88" h="822">
                  <a:moveTo>
                    <a:pt x="984" y="300"/>
                  </a:moveTo>
                  <a:cubicBezTo>
                    <a:pt x="948" y="284"/>
                    <a:pt x="948" y="284"/>
                    <a:pt x="948" y="284"/>
                  </a:cubicBezTo>
                  <a:cubicBezTo>
                    <a:pt x="948" y="284"/>
                    <a:pt x="948" y="268"/>
                    <a:pt x="948" y="260"/>
                  </a:cubicBezTo>
                  <a:cubicBezTo>
                    <a:pt x="948" y="252"/>
                    <a:pt x="967" y="232"/>
                    <a:pt x="967" y="232"/>
                  </a:cubicBezTo>
                  <a:cubicBezTo>
                    <a:pt x="960" y="220"/>
                    <a:pt x="960" y="220"/>
                    <a:pt x="960" y="220"/>
                  </a:cubicBezTo>
                  <a:cubicBezTo>
                    <a:pt x="740" y="216"/>
                    <a:pt x="740" y="216"/>
                    <a:pt x="740" y="216"/>
                  </a:cubicBezTo>
                  <a:cubicBezTo>
                    <a:pt x="696" y="166"/>
                    <a:pt x="696" y="166"/>
                    <a:pt x="696" y="166"/>
                  </a:cubicBezTo>
                  <a:cubicBezTo>
                    <a:pt x="696" y="200"/>
                    <a:pt x="696" y="200"/>
                    <a:pt x="696" y="200"/>
                  </a:cubicBezTo>
                  <a:cubicBezTo>
                    <a:pt x="440" y="232"/>
                    <a:pt x="440" y="232"/>
                    <a:pt x="440" y="232"/>
                  </a:cubicBezTo>
                  <a:cubicBezTo>
                    <a:pt x="432" y="220"/>
                    <a:pt x="432" y="220"/>
                    <a:pt x="432" y="220"/>
                  </a:cubicBezTo>
                  <a:cubicBezTo>
                    <a:pt x="432" y="196"/>
                    <a:pt x="432" y="196"/>
                    <a:pt x="432" y="196"/>
                  </a:cubicBezTo>
                  <a:cubicBezTo>
                    <a:pt x="452" y="164"/>
                    <a:pt x="452" y="164"/>
                    <a:pt x="452" y="164"/>
                  </a:cubicBezTo>
                  <a:cubicBezTo>
                    <a:pt x="452" y="164"/>
                    <a:pt x="400" y="120"/>
                    <a:pt x="396" y="116"/>
                  </a:cubicBezTo>
                  <a:cubicBezTo>
                    <a:pt x="392" y="112"/>
                    <a:pt x="408" y="108"/>
                    <a:pt x="408" y="108"/>
                  </a:cubicBezTo>
                  <a:cubicBezTo>
                    <a:pt x="416" y="64"/>
                    <a:pt x="416" y="64"/>
                    <a:pt x="416" y="64"/>
                  </a:cubicBezTo>
                  <a:cubicBezTo>
                    <a:pt x="404" y="52"/>
                    <a:pt x="404" y="52"/>
                    <a:pt x="404" y="52"/>
                  </a:cubicBezTo>
                  <a:cubicBezTo>
                    <a:pt x="404" y="52"/>
                    <a:pt x="376" y="44"/>
                    <a:pt x="363" y="40"/>
                  </a:cubicBezTo>
                  <a:cubicBezTo>
                    <a:pt x="350" y="36"/>
                    <a:pt x="328" y="40"/>
                    <a:pt x="328" y="40"/>
                  </a:cubicBezTo>
                  <a:cubicBezTo>
                    <a:pt x="312" y="20"/>
                    <a:pt x="312" y="20"/>
                    <a:pt x="312" y="2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66" y="16"/>
                    <a:pt x="271" y="33"/>
                    <a:pt x="270" y="37"/>
                  </a:cubicBezTo>
                  <a:cubicBezTo>
                    <a:pt x="268" y="47"/>
                    <a:pt x="296" y="104"/>
                    <a:pt x="296" y="104"/>
                  </a:cubicBezTo>
                  <a:cubicBezTo>
                    <a:pt x="252" y="136"/>
                    <a:pt x="252" y="136"/>
                    <a:pt x="252" y="136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87" y="171"/>
                    <a:pt x="120" y="180"/>
                    <a:pt x="87" y="180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64" y="200"/>
                    <a:pt x="64" y="200"/>
                    <a:pt x="64" y="200"/>
                  </a:cubicBezTo>
                  <a:cubicBezTo>
                    <a:pt x="39" y="250"/>
                    <a:pt x="39" y="250"/>
                    <a:pt x="39" y="250"/>
                  </a:cubicBezTo>
                  <a:cubicBezTo>
                    <a:pt x="39" y="250"/>
                    <a:pt x="12" y="232"/>
                    <a:pt x="12" y="250"/>
                  </a:cubicBezTo>
                  <a:cubicBezTo>
                    <a:pt x="12" y="260"/>
                    <a:pt x="12" y="260"/>
                    <a:pt x="12" y="260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222" y="334"/>
                    <a:pt x="222" y="334"/>
                    <a:pt x="222" y="334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105" y="463"/>
                    <a:pt x="105" y="463"/>
                    <a:pt x="105" y="463"/>
                  </a:cubicBezTo>
                  <a:cubicBezTo>
                    <a:pt x="124" y="500"/>
                    <a:pt x="124" y="500"/>
                    <a:pt x="124" y="500"/>
                  </a:cubicBezTo>
                  <a:cubicBezTo>
                    <a:pt x="164" y="572"/>
                    <a:pt x="164" y="572"/>
                    <a:pt x="164" y="572"/>
                  </a:cubicBezTo>
                  <a:cubicBezTo>
                    <a:pt x="168" y="628"/>
                    <a:pt x="168" y="628"/>
                    <a:pt x="168" y="628"/>
                  </a:cubicBezTo>
                  <a:cubicBezTo>
                    <a:pt x="156" y="660"/>
                    <a:pt x="156" y="660"/>
                    <a:pt x="156" y="660"/>
                  </a:cubicBezTo>
                  <a:cubicBezTo>
                    <a:pt x="177" y="702"/>
                    <a:pt x="177" y="702"/>
                    <a:pt x="177" y="702"/>
                  </a:cubicBezTo>
                  <a:cubicBezTo>
                    <a:pt x="177" y="776"/>
                    <a:pt x="177" y="776"/>
                    <a:pt x="177" y="776"/>
                  </a:cubicBezTo>
                  <a:cubicBezTo>
                    <a:pt x="177" y="802"/>
                    <a:pt x="177" y="802"/>
                    <a:pt x="177" y="802"/>
                  </a:cubicBezTo>
                  <a:cubicBezTo>
                    <a:pt x="210" y="818"/>
                    <a:pt x="210" y="818"/>
                    <a:pt x="210" y="818"/>
                  </a:cubicBezTo>
                  <a:cubicBezTo>
                    <a:pt x="254" y="818"/>
                    <a:pt x="254" y="818"/>
                    <a:pt x="254" y="818"/>
                  </a:cubicBezTo>
                  <a:cubicBezTo>
                    <a:pt x="270" y="822"/>
                    <a:pt x="270" y="822"/>
                    <a:pt x="270" y="822"/>
                  </a:cubicBezTo>
                  <a:cubicBezTo>
                    <a:pt x="270" y="788"/>
                    <a:pt x="270" y="788"/>
                    <a:pt x="270" y="788"/>
                  </a:cubicBezTo>
                  <a:cubicBezTo>
                    <a:pt x="298" y="774"/>
                    <a:pt x="298" y="774"/>
                    <a:pt x="298" y="774"/>
                  </a:cubicBezTo>
                  <a:cubicBezTo>
                    <a:pt x="318" y="782"/>
                    <a:pt x="318" y="782"/>
                    <a:pt x="318" y="782"/>
                  </a:cubicBezTo>
                  <a:cubicBezTo>
                    <a:pt x="318" y="813"/>
                    <a:pt x="318" y="813"/>
                    <a:pt x="318" y="813"/>
                  </a:cubicBezTo>
                  <a:cubicBezTo>
                    <a:pt x="342" y="818"/>
                    <a:pt x="342" y="818"/>
                    <a:pt x="342" y="818"/>
                  </a:cubicBezTo>
                  <a:cubicBezTo>
                    <a:pt x="342" y="788"/>
                    <a:pt x="342" y="788"/>
                    <a:pt x="342" y="788"/>
                  </a:cubicBezTo>
                  <a:cubicBezTo>
                    <a:pt x="354" y="766"/>
                    <a:pt x="354" y="766"/>
                    <a:pt x="354" y="766"/>
                  </a:cubicBezTo>
                  <a:cubicBezTo>
                    <a:pt x="378" y="750"/>
                    <a:pt x="378" y="750"/>
                    <a:pt x="378" y="750"/>
                  </a:cubicBezTo>
                  <a:cubicBezTo>
                    <a:pt x="346" y="690"/>
                    <a:pt x="346" y="690"/>
                    <a:pt x="346" y="690"/>
                  </a:cubicBezTo>
                  <a:cubicBezTo>
                    <a:pt x="346" y="674"/>
                    <a:pt x="346" y="674"/>
                    <a:pt x="346" y="674"/>
                  </a:cubicBezTo>
                  <a:cubicBezTo>
                    <a:pt x="366" y="678"/>
                    <a:pt x="366" y="678"/>
                    <a:pt x="366" y="678"/>
                  </a:cubicBezTo>
                  <a:cubicBezTo>
                    <a:pt x="378" y="658"/>
                    <a:pt x="378" y="658"/>
                    <a:pt x="378" y="658"/>
                  </a:cubicBezTo>
                  <a:cubicBezTo>
                    <a:pt x="378" y="618"/>
                    <a:pt x="378" y="618"/>
                    <a:pt x="378" y="618"/>
                  </a:cubicBezTo>
                  <a:cubicBezTo>
                    <a:pt x="394" y="606"/>
                    <a:pt x="394" y="606"/>
                    <a:pt x="394" y="606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410" y="654"/>
                    <a:pt x="410" y="654"/>
                    <a:pt x="410" y="654"/>
                  </a:cubicBezTo>
                  <a:cubicBezTo>
                    <a:pt x="422" y="662"/>
                    <a:pt x="422" y="662"/>
                    <a:pt x="422" y="662"/>
                  </a:cubicBezTo>
                  <a:cubicBezTo>
                    <a:pt x="438" y="626"/>
                    <a:pt x="438" y="626"/>
                    <a:pt x="438" y="626"/>
                  </a:cubicBezTo>
                  <a:cubicBezTo>
                    <a:pt x="438" y="626"/>
                    <a:pt x="446" y="619"/>
                    <a:pt x="438" y="617"/>
                  </a:cubicBezTo>
                  <a:cubicBezTo>
                    <a:pt x="430" y="614"/>
                    <a:pt x="414" y="594"/>
                    <a:pt x="414" y="594"/>
                  </a:cubicBezTo>
                  <a:cubicBezTo>
                    <a:pt x="410" y="566"/>
                    <a:pt x="410" y="566"/>
                    <a:pt x="410" y="566"/>
                  </a:cubicBezTo>
                  <a:cubicBezTo>
                    <a:pt x="426" y="574"/>
                    <a:pt x="426" y="574"/>
                    <a:pt x="426" y="574"/>
                  </a:cubicBezTo>
                  <a:cubicBezTo>
                    <a:pt x="442" y="582"/>
                    <a:pt x="442" y="582"/>
                    <a:pt x="442" y="582"/>
                  </a:cubicBezTo>
                  <a:cubicBezTo>
                    <a:pt x="470" y="578"/>
                    <a:pt x="470" y="578"/>
                    <a:pt x="470" y="578"/>
                  </a:cubicBezTo>
                  <a:cubicBezTo>
                    <a:pt x="482" y="574"/>
                    <a:pt x="490" y="590"/>
                    <a:pt x="490" y="590"/>
                  </a:cubicBezTo>
                  <a:cubicBezTo>
                    <a:pt x="490" y="590"/>
                    <a:pt x="490" y="600"/>
                    <a:pt x="490" y="607"/>
                  </a:cubicBezTo>
                  <a:cubicBezTo>
                    <a:pt x="490" y="614"/>
                    <a:pt x="510" y="650"/>
                    <a:pt x="510" y="650"/>
                  </a:cubicBezTo>
                  <a:cubicBezTo>
                    <a:pt x="522" y="666"/>
                    <a:pt x="522" y="666"/>
                    <a:pt x="522" y="666"/>
                  </a:cubicBezTo>
                  <a:cubicBezTo>
                    <a:pt x="522" y="681"/>
                    <a:pt x="522" y="681"/>
                    <a:pt x="522" y="681"/>
                  </a:cubicBezTo>
                  <a:cubicBezTo>
                    <a:pt x="542" y="654"/>
                    <a:pt x="542" y="654"/>
                    <a:pt x="542" y="654"/>
                  </a:cubicBezTo>
                  <a:cubicBezTo>
                    <a:pt x="562" y="658"/>
                    <a:pt x="562" y="658"/>
                    <a:pt x="562" y="658"/>
                  </a:cubicBezTo>
                  <a:cubicBezTo>
                    <a:pt x="590" y="670"/>
                    <a:pt x="590" y="670"/>
                    <a:pt x="590" y="670"/>
                  </a:cubicBezTo>
                  <a:cubicBezTo>
                    <a:pt x="598" y="662"/>
                    <a:pt x="598" y="662"/>
                    <a:pt x="598" y="662"/>
                  </a:cubicBezTo>
                  <a:cubicBezTo>
                    <a:pt x="610" y="654"/>
                    <a:pt x="610" y="654"/>
                    <a:pt x="610" y="654"/>
                  </a:cubicBezTo>
                  <a:cubicBezTo>
                    <a:pt x="610" y="654"/>
                    <a:pt x="594" y="650"/>
                    <a:pt x="590" y="642"/>
                  </a:cubicBezTo>
                  <a:cubicBezTo>
                    <a:pt x="586" y="634"/>
                    <a:pt x="578" y="626"/>
                    <a:pt x="578" y="626"/>
                  </a:cubicBezTo>
                  <a:cubicBezTo>
                    <a:pt x="558" y="622"/>
                    <a:pt x="558" y="622"/>
                    <a:pt x="558" y="622"/>
                  </a:cubicBezTo>
                  <a:cubicBezTo>
                    <a:pt x="558" y="622"/>
                    <a:pt x="558" y="626"/>
                    <a:pt x="550" y="626"/>
                  </a:cubicBezTo>
                  <a:cubicBezTo>
                    <a:pt x="542" y="626"/>
                    <a:pt x="530" y="626"/>
                    <a:pt x="530" y="626"/>
                  </a:cubicBezTo>
                  <a:cubicBezTo>
                    <a:pt x="530" y="614"/>
                    <a:pt x="530" y="614"/>
                    <a:pt x="530" y="614"/>
                  </a:cubicBezTo>
                  <a:cubicBezTo>
                    <a:pt x="522" y="590"/>
                    <a:pt x="522" y="590"/>
                    <a:pt x="522" y="590"/>
                  </a:cubicBezTo>
                  <a:cubicBezTo>
                    <a:pt x="514" y="574"/>
                    <a:pt x="514" y="574"/>
                    <a:pt x="514" y="574"/>
                  </a:cubicBezTo>
                  <a:cubicBezTo>
                    <a:pt x="538" y="574"/>
                    <a:pt x="562" y="582"/>
                    <a:pt x="562" y="582"/>
                  </a:cubicBezTo>
                  <a:cubicBezTo>
                    <a:pt x="570" y="578"/>
                    <a:pt x="570" y="578"/>
                    <a:pt x="570" y="578"/>
                  </a:cubicBezTo>
                  <a:cubicBezTo>
                    <a:pt x="594" y="562"/>
                    <a:pt x="594" y="562"/>
                    <a:pt x="594" y="562"/>
                  </a:cubicBezTo>
                  <a:cubicBezTo>
                    <a:pt x="610" y="562"/>
                    <a:pt x="610" y="562"/>
                    <a:pt x="610" y="562"/>
                  </a:cubicBezTo>
                  <a:cubicBezTo>
                    <a:pt x="610" y="577"/>
                    <a:pt x="610" y="577"/>
                    <a:pt x="610" y="577"/>
                  </a:cubicBezTo>
                  <a:cubicBezTo>
                    <a:pt x="630" y="574"/>
                    <a:pt x="630" y="574"/>
                    <a:pt x="630" y="574"/>
                  </a:cubicBezTo>
                  <a:cubicBezTo>
                    <a:pt x="630" y="574"/>
                    <a:pt x="642" y="573"/>
                    <a:pt x="630" y="565"/>
                  </a:cubicBezTo>
                  <a:cubicBezTo>
                    <a:pt x="618" y="558"/>
                    <a:pt x="618" y="558"/>
                    <a:pt x="618" y="558"/>
                  </a:cubicBezTo>
                  <a:cubicBezTo>
                    <a:pt x="618" y="558"/>
                    <a:pt x="614" y="550"/>
                    <a:pt x="606" y="546"/>
                  </a:cubicBezTo>
                  <a:cubicBezTo>
                    <a:pt x="598" y="542"/>
                    <a:pt x="586" y="534"/>
                    <a:pt x="586" y="534"/>
                  </a:cubicBezTo>
                  <a:cubicBezTo>
                    <a:pt x="578" y="522"/>
                    <a:pt x="578" y="522"/>
                    <a:pt x="578" y="522"/>
                  </a:cubicBezTo>
                  <a:cubicBezTo>
                    <a:pt x="594" y="518"/>
                    <a:pt x="594" y="518"/>
                    <a:pt x="594" y="518"/>
                  </a:cubicBezTo>
                  <a:cubicBezTo>
                    <a:pt x="635" y="522"/>
                    <a:pt x="635" y="522"/>
                    <a:pt x="635" y="522"/>
                  </a:cubicBezTo>
                  <a:cubicBezTo>
                    <a:pt x="682" y="538"/>
                    <a:pt x="682" y="538"/>
                    <a:pt x="682" y="538"/>
                  </a:cubicBezTo>
                  <a:cubicBezTo>
                    <a:pt x="710" y="538"/>
                    <a:pt x="710" y="538"/>
                    <a:pt x="710" y="538"/>
                  </a:cubicBezTo>
                  <a:cubicBezTo>
                    <a:pt x="710" y="471"/>
                    <a:pt x="710" y="471"/>
                    <a:pt x="710" y="471"/>
                  </a:cubicBezTo>
                  <a:cubicBezTo>
                    <a:pt x="710" y="470"/>
                    <a:pt x="734" y="470"/>
                    <a:pt x="734" y="470"/>
                  </a:cubicBezTo>
                  <a:cubicBezTo>
                    <a:pt x="734" y="470"/>
                    <a:pt x="750" y="461"/>
                    <a:pt x="734" y="452"/>
                  </a:cubicBezTo>
                  <a:cubicBezTo>
                    <a:pt x="718" y="442"/>
                    <a:pt x="714" y="430"/>
                    <a:pt x="714" y="430"/>
                  </a:cubicBezTo>
                  <a:cubicBezTo>
                    <a:pt x="702" y="406"/>
                    <a:pt x="702" y="406"/>
                    <a:pt x="702" y="406"/>
                  </a:cubicBezTo>
                  <a:cubicBezTo>
                    <a:pt x="741" y="433"/>
                    <a:pt x="741" y="433"/>
                    <a:pt x="741" y="433"/>
                  </a:cubicBezTo>
                  <a:cubicBezTo>
                    <a:pt x="741" y="433"/>
                    <a:pt x="770" y="450"/>
                    <a:pt x="770" y="458"/>
                  </a:cubicBezTo>
                  <a:cubicBezTo>
                    <a:pt x="770" y="466"/>
                    <a:pt x="798" y="474"/>
                    <a:pt x="798" y="474"/>
                  </a:cubicBezTo>
                  <a:cubicBezTo>
                    <a:pt x="798" y="474"/>
                    <a:pt x="802" y="457"/>
                    <a:pt x="798" y="452"/>
                  </a:cubicBezTo>
                  <a:cubicBezTo>
                    <a:pt x="794" y="446"/>
                    <a:pt x="794" y="442"/>
                    <a:pt x="786" y="434"/>
                  </a:cubicBezTo>
                  <a:cubicBezTo>
                    <a:pt x="778" y="426"/>
                    <a:pt x="778" y="426"/>
                    <a:pt x="778" y="426"/>
                  </a:cubicBezTo>
                  <a:cubicBezTo>
                    <a:pt x="778" y="426"/>
                    <a:pt x="770" y="422"/>
                    <a:pt x="774" y="418"/>
                  </a:cubicBezTo>
                  <a:cubicBezTo>
                    <a:pt x="778" y="414"/>
                    <a:pt x="800" y="412"/>
                    <a:pt x="800" y="412"/>
                  </a:cubicBezTo>
                  <a:cubicBezTo>
                    <a:pt x="800" y="412"/>
                    <a:pt x="818" y="399"/>
                    <a:pt x="800" y="401"/>
                  </a:cubicBezTo>
                  <a:cubicBezTo>
                    <a:pt x="782" y="402"/>
                    <a:pt x="766" y="374"/>
                    <a:pt x="766" y="374"/>
                  </a:cubicBezTo>
                  <a:cubicBezTo>
                    <a:pt x="766" y="366"/>
                    <a:pt x="766" y="366"/>
                    <a:pt x="766" y="366"/>
                  </a:cubicBezTo>
                  <a:cubicBezTo>
                    <a:pt x="766" y="366"/>
                    <a:pt x="770" y="354"/>
                    <a:pt x="774" y="354"/>
                  </a:cubicBezTo>
                  <a:cubicBezTo>
                    <a:pt x="778" y="354"/>
                    <a:pt x="809" y="329"/>
                    <a:pt x="808" y="344"/>
                  </a:cubicBezTo>
                  <a:cubicBezTo>
                    <a:pt x="806" y="358"/>
                    <a:pt x="808" y="368"/>
                    <a:pt x="808" y="368"/>
                  </a:cubicBezTo>
                  <a:cubicBezTo>
                    <a:pt x="842" y="378"/>
                    <a:pt x="842" y="378"/>
                    <a:pt x="842" y="378"/>
                  </a:cubicBezTo>
                  <a:cubicBezTo>
                    <a:pt x="850" y="374"/>
                    <a:pt x="850" y="374"/>
                    <a:pt x="850" y="374"/>
                  </a:cubicBezTo>
                  <a:cubicBezTo>
                    <a:pt x="862" y="378"/>
                    <a:pt x="862" y="378"/>
                    <a:pt x="862" y="378"/>
                  </a:cubicBezTo>
                  <a:cubicBezTo>
                    <a:pt x="882" y="390"/>
                    <a:pt x="882" y="390"/>
                    <a:pt x="882" y="390"/>
                  </a:cubicBezTo>
                  <a:cubicBezTo>
                    <a:pt x="906" y="402"/>
                    <a:pt x="906" y="402"/>
                    <a:pt x="906" y="402"/>
                  </a:cubicBezTo>
                  <a:cubicBezTo>
                    <a:pt x="918" y="399"/>
                    <a:pt x="918" y="399"/>
                    <a:pt x="918" y="399"/>
                  </a:cubicBezTo>
                  <a:cubicBezTo>
                    <a:pt x="950" y="390"/>
                    <a:pt x="950" y="390"/>
                    <a:pt x="950" y="390"/>
                  </a:cubicBezTo>
                  <a:cubicBezTo>
                    <a:pt x="972" y="344"/>
                    <a:pt x="972" y="344"/>
                    <a:pt x="972" y="344"/>
                  </a:cubicBezTo>
                  <a:cubicBezTo>
                    <a:pt x="972" y="344"/>
                    <a:pt x="980" y="320"/>
                    <a:pt x="984" y="313"/>
                  </a:cubicBezTo>
                  <a:cubicBezTo>
                    <a:pt x="988" y="307"/>
                    <a:pt x="984" y="300"/>
                    <a:pt x="984" y="300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399CB03-0BA3-FEB0-FD61-7695630B4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042" y="5501013"/>
              <a:ext cx="0" cy="1506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2F564A9-EE77-1064-52FF-C551A24EC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525" y="3456570"/>
              <a:ext cx="951744" cy="733170"/>
            </a:xfrm>
            <a:custGeom>
              <a:avLst/>
              <a:gdLst>
                <a:gd name="T0" fmla="*/ 633 w 637"/>
                <a:gd name="T1" fmla="*/ 223 h 491"/>
                <a:gd name="T2" fmla="*/ 633 w 637"/>
                <a:gd name="T3" fmla="*/ 180 h 491"/>
                <a:gd name="T4" fmla="*/ 633 w 637"/>
                <a:gd name="T5" fmla="*/ 143 h 491"/>
                <a:gd name="T6" fmla="*/ 580 w 637"/>
                <a:gd name="T7" fmla="*/ 163 h 491"/>
                <a:gd name="T8" fmla="*/ 501 w 637"/>
                <a:gd name="T9" fmla="*/ 163 h 491"/>
                <a:gd name="T10" fmla="*/ 453 w 637"/>
                <a:gd name="T11" fmla="*/ 95 h 491"/>
                <a:gd name="T12" fmla="*/ 441 w 637"/>
                <a:gd name="T13" fmla="*/ 27 h 491"/>
                <a:gd name="T14" fmla="*/ 268 w 637"/>
                <a:gd name="T15" fmla="*/ 94 h 491"/>
                <a:gd name="T16" fmla="*/ 268 w 637"/>
                <a:gd name="T17" fmla="*/ 69 h 491"/>
                <a:gd name="T18" fmla="*/ 236 w 637"/>
                <a:gd name="T19" fmla="*/ 56 h 491"/>
                <a:gd name="T20" fmla="*/ 221 w 637"/>
                <a:gd name="T21" fmla="*/ 35 h 491"/>
                <a:gd name="T22" fmla="*/ 186 w 637"/>
                <a:gd name="T23" fmla="*/ 0 h 491"/>
                <a:gd name="T24" fmla="*/ 186 w 637"/>
                <a:gd name="T25" fmla="*/ 30 h 491"/>
                <a:gd name="T26" fmla="*/ 105 w 637"/>
                <a:gd name="T27" fmla="*/ 45 h 491"/>
                <a:gd name="T28" fmla="*/ 59 w 637"/>
                <a:gd name="T29" fmla="*/ 45 h 491"/>
                <a:gd name="T30" fmla="*/ 22 w 637"/>
                <a:gd name="T31" fmla="*/ 55 h 491"/>
                <a:gd name="T32" fmla="*/ 27 w 637"/>
                <a:gd name="T33" fmla="*/ 68 h 491"/>
                <a:gd name="T34" fmla="*/ 55 w 637"/>
                <a:gd name="T35" fmla="*/ 96 h 491"/>
                <a:gd name="T36" fmla="*/ 55 w 637"/>
                <a:gd name="T37" fmla="*/ 129 h 491"/>
                <a:gd name="T38" fmla="*/ 55 w 637"/>
                <a:gd name="T39" fmla="*/ 154 h 491"/>
                <a:gd name="T40" fmla="*/ 55 w 637"/>
                <a:gd name="T41" fmla="*/ 186 h 491"/>
                <a:gd name="T42" fmla="*/ 0 w 637"/>
                <a:gd name="T43" fmla="*/ 209 h 491"/>
                <a:gd name="T44" fmla="*/ 25 w 637"/>
                <a:gd name="T45" fmla="*/ 347 h 491"/>
                <a:gd name="T46" fmla="*/ 216 w 637"/>
                <a:gd name="T47" fmla="*/ 374 h 491"/>
                <a:gd name="T48" fmla="*/ 225 w 637"/>
                <a:gd name="T49" fmla="*/ 423 h 491"/>
                <a:gd name="T50" fmla="*/ 325 w 637"/>
                <a:gd name="T51" fmla="*/ 491 h 491"/>
                <a:gd name="T52" fmla="*/ 351 w 637"/>
                <a:gd name="T53" fmla="*/ 479 h 491"/>
                <a:gd name="T54" fmla="*/ 381 w 637"/>
                <a:gd name="T55" fmla="*/ 463 h 491"/>
                <a:gd name="T56" fmla="*/ 433 w 637"/>
                <a:gd name="T57" fmla="*/ 479 h 491"/>
                <a:gd name="T58" fmla="*/ 437 w 637"/>
                <a:gd name="T59" fmla="*/ 447 h 491"/>
                <a:gd name="T60" fmla="*/ 489 w 637"/>
                <a:gd name="T61" fmla="*/ 415 h 491"/>
                <a:gd name="T62" fmla="*/ 493 w 637"/>
                <a:gd name="T63" fmla="*/ 399 h 491"/>
                <a:gd name="T64" fmla="*/ 510 w 637"/>
                <a:gd name="T65" fmla="*/ 374 h 491"/>
                <a:gd name="T66" fmla="*/ 521 w 637"/>
                <a:gd name="T67" fmla="*/ 291 h 491"/>
                <a:gd name="T68" fmla="*/ 573 w 637"/>
                <a:gd name="T69" fmla="*/ 307 h 491"/>
                <a:gd name="T70" fmla="*/ 625 w 637"/>
                <a:gd name="T71" fmla="*/ 283 h 491"/>
                <a:gd name="T72" fmla="*/ 613 w 637"/>
                <a:gd name="T73" fmla="*/ 255 h 491"/>
                <a:gd name="T74" fmla="*/ 633 w 637"/>
                <a:gd name="T75" fmla="*/ 223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7" h="491">
                  <a:moveTo>
                    <a:pt x="633" y="223"/>
                  </a:moveTo>
                  <a:cubicBezTo>
                    <a:pt x="637" y="218"/>
                    <a:pt x="637" y="203"/>
                    <a:pt x="633" y="180"/>
                  </a:cubicBezTo>
                  <a:cubicBezTo>
                    <a:pt x="629" y="156"/>
                    <a:pt x="633" y="143"/>
                    <a:pt x="633" y="143"/>
                  </a:cubicBezTo>
                  <a:cubicBezTo>
                    <a:pt x="580" y="163"/>
                    <a:pt x="580" y="163"/>
                    <a:pt x="580" y="163"/>
                  </a:cubicBezTo>
                  <a:cubicBezTo>
                    <a:pt x="501" y="163"/>
                    <a:pt x="501" y="163"/>
                    <a:pt x="501" y="163"/>
                  </a:cubicBezTo>
                  <a:cubicBezTo>
                    <a:pt x="453" y="95"/>
                    <a:pt x="453" y="95"/>
                    <a:pt x="453" y="95"/>
                  </a:cubicBezTo>
                  <a:cubicBezTo>
                    <a:pt x="441" y="27"/>
                    <a:pt x="441" y="27"/>
                    <a:pt x="441" y="27"/>
                  </a:cubicBezTo>
                  <a:cubicBezTo>
                    <a:pt x="268" y="94"/>
                    <a:pt x="268" y="94"/>
                    <a:pt x="268" y="94"/>
                  </a:cubicBezTo>
                  <a:cubicBezTo>
                    <a:pt x="268" y="94"/>
                    <a:pt x="273" y="75"/>
                    <a:pt x="268" y="69"/>
                  </a:cubicBezTo>
                  <a:cubicBezTo>
                    <a:pt x="263" y="62"/>
                    <a:pt x="249" y="59"/>
                    <a:pt x="236" y="56"/>
                  </a:cubicBezTo>
                  <a:cubicBezTo>
                    <a:pt x="222" y="53"/>
                    <a:pt x="221" y="35"/>
                    <a:pt x="221" y="35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6" y="30"/>
                    <a:pt x="186" y="30"/>
                    <a:pt x="186" y="30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55" y="96"/>
                    <a:pt x="65" y="115"/>
                    <a:pt x="55" y="129"/>
                  </a:cubicBezTo>
                  <a:cubicBezTo>
                    <a:pt x="45" y="142"/>
                    <a:pt x="55" y="154"/>
                    <a:pt x="55" y="154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5" y="347"/>
                    <a:pt x="25" y="347"/>
                    <a:pt x="25" y="347"/>
                  </a:cubicBezTo>
                  <a:cubicBezTo>
                    <a:pt x="216" y="374"/>
                    <a:pt x="216" y="374"/>
                    <a:pt x="216" y="374"/>
                  </a:cubicBezTo>
                  <a:cubicBezTo>
                    <a:pt x="225" y="423"/>
                    <a:pt x="225" y="423"/>
                    <a:pt x="225" y="423"/>
                  </a:cubicBezTo>
                  <a:cubicBezTo>
                    <a:pt x="325" y="491"/>
                    <a:pt x="325" y="491"/>
                    <a:pt x="325" y="491"/>
                  </a:cubicBezTo>
                  <a:cubicBezTo>
                    <a:pt x="351" y="479"/>
                    <a:pt x="351" y="479"/>
                    <a:pt x="351" y="479"/>
                  </a:cubicBezTo>
                  <a:cubicBezTo>
                    <a:pt x="381" y="463"/>
                    <a:pt x="381" y="463"/>
                    <a:pt x="381" y="463"/>
                  </a:cubicBezTo>
                  <a:cubicBezTo>
                    <a:pt x="433" y="479"/>
                    <a:pt x="433" y="479"/>
                    <a:pt x="433" y="479"/>
                  </a:cubicBezTo>
                  <a:cubicBezTo>
                    <a:pt x="437" y="447"/>
                    <a:pt x="437" y="447"/>
                    <a:pt x="437" y="447"/>
                  </a:cubicBezTo>
                  <a:cubicBezTo>
                    <a:pt x="489" y="415"/>
                    <a:pt x="489" y="415"/>
                    <a:pt x="489" y="415"/>
                  </a:cubicBezTo>
                  <a:cubicBezTo>
                    <a:pt x="493" y="399"/>
                    <a:pt x="493" y="399"/>
                    <a:pt x="493" y="399"/>
                  </a:cubicBezTo>
                  <a:cubicBezTo>
                    <a:pt x="510" y="374"/>
                    <a:pt x="510" y="374"/>
                    <a:pt x="510" y="374"/>
                  </a:cubicBezTo>
                  <a:cubicBezTo>
                    <a:pt x="521" y="291"/>
                    <a:pt x="521" y="291"/>
                    <a:pt x="521" y="291"/>
                  </a:cubicBezTo>
                  <a:cubicBezTo>
                    <a:pt x="573" y="307"/>
                    <a:pt x="573" y="307"/>
                    <a:pt x="573" y="307"/>
                  </a:cubicBezTo>
                  <a:cubicBezTo>
                    <a:pt x="625" y="283"/>
                    <a:pt x="625" y="283"/>
                    <a:pt x="625" y="283"/>
                  </a:cubicBezTo>
                  <a:cubicBezTo>
                    <a:pt x="625" y="283"/>
                    <a:pt x="621" y="271"/>
                    <a:pt x="613" y="255"/>
                  </a:cubicBezTo>
                  <a:cubicBezTo>
                    <a:pt x="605" y="239"/>
                    <a:pt x="629" y="227"/>
                    <a:pt x="633" y="223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3A726B11-8741-C834-8B49-E3AA7BF25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3265" y="2732434"/>
              <a:ext cx="590322" cy="537457"/>
            </a:xfrm>
            <a:custGeom>
              <a:avLst/>
              <a:gdLst>
                <a:gd name="T0" fmla="*/ 131 w 395"/>
                <a:gd name="T1" fmla="*/ 330 h 360"/>
                <a:gd name="T2" fmla="*/ 147 w 395"/>
                <a:gd name="T3" fmla="*/ 318 h 360"/>
                <a:gd name="T4" fmla="*/ 158 w 395"/>
                <a:gd name="T5" fmla="*/ 311 h 360"/>
                <a:gd name="T6" fmla="*/ 158 w 395"/>
                <a:gd name="T7" fmla="*/ 305 h 360"/>
                <a:gd name="T8" fmla="*/ 151 w 395"/>
                <a:gd name="T9" fmla="*/ 298 h 360"/>
                <a:gd name="T10" fmla="*/ 143 w 395"/>
                <a:gd name="T11" fmla="*/ 282 h 360"/>
                <a:gd name="T12" fmla="*/ 167 w 395"/>
                <a:gd name="T13" fmla="*/ 278 h 360"/>
                <a:gd name="T14" fmla="*/ 200 w 395"/>
                <a:gd name="T15" fmla="*/ 270 h 360"/>
                <a:gd name="T16" fmla="*/ 224 w 395"/>
                <a:gd name="T17" fmla="*/ 270 h 360"/>
                <a:gd name="T18" fmla="*/ 251 w 395"/>
                <a:gd name="T19" fmla="*/ 270 h 360"/>
                <a:gd name="T20" fmla="*/ 252 w 395"/>
                <a:gd name="T21" fmla="*/ 258 h 360"/>
                <a:gd name="T22" fmla="*/ 271 w 395"/>
                <a:gd name="T23" fmla="*/ 250 h 360"/>
                <a:gd name="T24" fmla="*/ 279 w 395"/>
                <a:gd name="T25" fmla="*/ 258 h 360"/>
                <a:gd name="T26" fmla="*/ 288 w 395"/>
                <a:gd name="T27" fmla="*/ 240 h 360"/>
                <a:gd name="T28" fmla="*/ 303 w 395"/>
                <a:gd name="T29" fmla="*/ 220 h 360"/>
                <a:gd name="T30" fmla="*/ 303 w 395"/>
                <a:gd name="T31" fmla="*/ 218 h 360"/>
                <a:gd name="T32" fmla="*/ 287 w 395"/>
                <a:gd name="T33" fmla="*/ 186 h 360"/>
                <a:gd name="T34" fmla="*/ 287 w 395"/>
                <a:gd name="T35" fmla="*/ 174 h 360"/>
                <a:gd name="T36" fmla="*/ 283 w 395"/>
                <a:gd name="T37" fmla="*/ 154 h 360"/>
                <a:gd name="T38" fmla="*/ 323 w 395"/>
                <a:gd name="T39" fmla="*/ 138 h 360"/>
                <a:gd name="T40" fmla="*/ 339 w 395"/>
                <a:gd name="T41" fmla="*/ 126 h 360"/>
                <a:gd name="T42" fmla="*/ 323 w 395"/>
                <a:gd name="T43" fmla="*/ 110 h 360"/>
                <a:gd name="T44" fmla="*/ 311 w 395"/>
                <a:gd name="T45" fmla="*/ 102 h 360"/>
                <a:gd name="T46" fmla="*/ 315 w 395"/>
                <a:gd name="T47" fmla="*/ 94 h 360"/>
                <a:gd name="T48" fmla="*/ 383 w 395"/>
                <a:gd name="T49" fmla="*/ 106 h 360"/>
                <a:gd name="T50" fmla="*/ 379 w 395"/>
                <a:gd name="T51" fmla="*/ 90 h 360"/>
                <a:gd name="T52" fmla="*/ 395 w 395"/>
                <a:gd name="T53" fmla="*/ 66 h 360"/>
                <a:gd name="T54" fmla="*/ 347 w 395"/>
                <a:gd name="T55" fmla="*/ 58 h 360"/>
                <a:gd name="T56" fmla="*/ 336 w 395"/>
                <a:gd name="T57" fmla="*/ 43 h 360"/>
                <a:gd name="T58" fmla="*/ 347 w 395"/>
                <a:gd name="T59" fmla="*/ 34 h 360"/>
                <a:gd name="T60" fmla="*/ 366 w 395"/>
                <a:gd name="T61" fmla="*/ 34 h 360"/>
                <a:gd name="T62" fmla="*/ 383 w 395"/>
                <a:gd name="T63" fmla="*/ 18 h 360"/>
                <a:gd name="T64" fmla="*/ 373 w 395"/>
                <a:gd name="T65" fmla="*/ 0 h 360"/>
                <a:gd name="T66" fmla="*/ 347 w 395"/>
                <a:gd name="T67" fmla="*/ 0 h 360"/>
                <a:gd name="T68" fmla="*/ 325 w 395"/>
                <a:gd name="T69" fmla="*/ 8 h 360"/>
                <a:gd name="T70" fmla="*/ 305 w 395"/>
                <a:gd name="T71" fmla="*/ 33 h 360"/>
                <a:gd name="T72" fmla="*/ 251 w 395"/>
                <a:gd name="T73" fmla="*/ 33 h 360"/>
                <a:gd name="T74" fmla="*/ 221 w 395"/>
                <a:gd name="T75" fmla="*/ 26 h 360"/>
                <a:gd name="T76" fmla="*/ 221 w 395"/>
                <a:gd name="T77" fmla="*/ 58 h 360"/>
                <a:gd name="T78" fmla="*/ 209 w 395"/>
                <a:gd name="T79" fmla="*/ 73 h 360"/>
                <a:gd name="T80" fmla="*/ 196 w 395"/>
                <a:gd name="T81" fmla="*/ 89 h 360"/>
                <a:gd name="T82" fmla="*/ 164 w 395"/>
                <a:gd name="T83" fmla="*/ 96 h 360"/>
                <a:gd name="T84" fmla="*/ 159 w 395"/>
                <a:gd name="T85" fmla="*/ 148 h 360"/>
                <a:gd name="T86" fmla="*/ 127 w 395"/>
                <a:gd name="T87" fmla="*/ 180 h 360"/>
                <a:gd name="T88" fmla="*/ 99 w 395"/>
                <a:gd name="T89" fmla="*/ 216 h 360"/>
                <a:gd name="T90" fmla="*/ 44 w 395"/>
                <a:gd name="T91" fmla="*/ 187 h 360"/>
                <a:gd name="T92" fmla="*/ 10 w 395"/>
                <a:gd name="T93" fmla="*/ 216 h 360"/>
                <a:gd name="T94" fmla="*/ 0 w 395"/>
                <a:gd name="T95" fmla="*/ 231 h 360"/>
                <a:gd name="T96" fmla="*/ 25 w 395"/>
                <a:gd name="T97" fmla="*/ 260 h 360"/>
                <a:gd name="T98" fmla="*/ 44 w 395"/>
                <a:gd name="T99" fmla="*/ 273 h 360"/>
                <a:gd name="T100" fmla="*/ 79 w 395"/>
                <a:gd name="T101" fmla="*/ 297 h 360"/>
                <a:gd name="T102" fmla="*/ 89 w 395"/>
                <a:gd name="T103" fmla="*/ 324 h 360"/>
                <a:gd name="T104" fmla="*/ 109 w 395"/>
                <a:gd name="T105" fmla="*/ 348 h 360"/>
                <a:gd name="T106" fmla="*/ 119 w 395"/>
                <a:gd name="T107" fmla="*/ 360 h 360"/>
                <a:gd name="T108" fmla="*/ 131 w 395"/>
                <a:gd name="T109" fmla="*/ 340 h 360"/>
                <a:gd name="T110" fmla="*/ 131 w 395"/>
                <a:gd name="T111" fmla="*/ 33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5" h="360">
                  <a:moveTo>
                    <a:pt x="131" y="330"/>
                  </a:moveTo>
                  <a:cubicBezTo>
                    <a:pt x="147" y="318"/>
                    <a:pt x="147" y="318"/>
                    <a:pt x="147" y="318"/>
                  </a:cubicBezTo>
                  <a:cubicBezTo>
                    <a:pt x="158" y="311"/>
                    <a:pt x="158" y="311"/>
                    <a:pt x="158" y="311"/>
                  </a:cubicBezTo>
                  <a:cubicBezTo>
                    <a:pt x="158" y="305"/>
                    <a:pt x="158" y="305"/>
                    <a:pt x="158" y="305"/>
                  </a:cubicBezTo>
                  <a:cubicBezTo>
                    <a:pt x="151" y="298"/>
                    <a:pt x="151" y="298"/>
                    <a:pt x="151" y="298"/>
                  </a:cubicBezTo>
                  <a:cubicBezTo>
                    <a:pt x="151" y="298"/>
                    <a:pt x="143" y="286"/>
                    <a:pt x="143" y="282"/>
                  </a:cubicBezTo>
                  <a:cubicBezTo>
                    <a:pt x="167" y="278"/>
                    <a:pt x="167" y="278"/>
                    <a:pt x="167" y="278"/>
                  </a:cubicBezTo>
                  <a:cubicBezTo>
                    <a:pt x="200" y="270"/>
                    <a:pt x="200" y="270"/>
                    <a:pt x="200" y="270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51" y="270"/>
                    <a:pt x="251" y="270"/>
                    <a:pt x="251" y="270"/>
                  </a:cubicBezTo>
                  <a:cubicBezTo>
                    <a:pt x="252" y="258"/>
                    <a:pt x="252" y="258"/>
                    <a:pt x="252" y="258"/>
                  </a:cubicBezTo>
                  <a:cubicBezTo>
                    <a:pt x="252" y="258"/>
                    <a:pt x="267" y="250"/>
                    <a:pt x="271" y="250"/>
                  </a:cubicBezTo>
                  <a:cubicBezTo>
                    <a:pt x="275" y="250"/>
                    <a:pt x="279" y="258"/>
                    <a:pt x="279" y="258"/>
                  </a:cubicBezTo>
                  <a:cubicBezTo>
                    <a:pt x="288" y="240"/>
                    <a:pt x="288" y="240"/>
                    <a:pt x="288" y="240"/>
                  </a:cubicBezTo>
                  <a:cubicBezTo>
                    <a:pt x="303" y="220"/>
                    <a:pt x="303" y="220"/>
                    <a:pt x="303" y="220"/>
                  </a:cubicBezTo>
                  <a:cubicBezTo>
                    <a:pt x="303" y="219"/>
                    <a:pt x="303" y="219"/>
                    <a:pt x="303" y="218"/>
                  </a:cubicBezTo>
                  <a:cubicBezTo>
                    <a:pt x="303" y="210"/>
                    <a:pt x="287" y="186"/>
                    <a:pt x="287" y="186"/>
                  </a:cubicBezTo>
                  <a:cubicBezTo>
                    <a:pt x="287" y="174"/>
                    <a:pt x="287" y="174"/>
                    <a:pt x="287" y="174"/>
                  </a:cubicBezTo>
                  <a:cubicBezTo>
                    <a:pt x="287" y="174"/>
                    <a:pt x="263" y="162"/>
                    <a:pt x="283" y="154"/>
                  </a:cubicBezTo>
                  <a:cubicBezTo>
                    <a:pt x="303" y="146"/>
                    <a:pt x="323" y="138"/>
                    <a:pt x="323" y="138"/>
                  </a:cubicBezTo>
                  <a:cubicBezTo>
                    <a:pt x="339" y="126"/>
                    <a:pt x="339" y="126"/>
                    <a:pt x="339" y="126"/>
                  </a:cubicBezTo>
                  <a:cubicBezTo>
                    <a:pt x="323" y="110"/>
                    <a:pt x="323" y="110"/>
                    <a:pt x="323" y="110"/>
                  </a:cubicBezTo>
                  <a:cubicBezTo>
                    <a:pt x="311" y="102"/>
                    <a:pt x="311" y="102"/>
                    <a:pt x="311" y="102"/>
                  </a:cubicBezTo>
                  <a:cubicBezTo>
                    <a:pt x="311" y="102"/>
                    <a:pt x="291" y="86"/>
                    <a:pt x="315" y="94"/>
                  </a:cubicBezTo>
                  <a:cubicBezTo>
                    <a:pt x="339" y="102"/>
                    <a:pt x="383" y="106"/>
                    <a:pt x="383" y="106"/>
                  </a:cubicBezTo>
                  <a:cubicBezTo>
                    <a:pt x="379" y="90"/>
                    <a:pt x="379" y="90"/>
                    <a:pt x="379" y="90"/>
                  </a:cubicBezTo>
                  <a:cubicBezTo>
                    <a:pt x="395" y="66"/>
                    <a:pt x="395" y="66"/>
                    <a:pt x="395" y="66"/>
                  </a:cubicBezTo>
                  <a:cubicBezTo>
                    <a:pt x="347" y="58"/>
                    <a:pt x="347" y="58"/>
                    <a:pt x="347" y="58"/>
                  </a:cubicBezTo>
                  <a:cubicBezTo>
                    <a:pt x="336" y="43"/>
                    <a:pt x="336" y="43"/>
                    <a:pt x="336" y="43"/>
                  </a:cubicBezTo>
                  <a:cubicBezTo>
                    <a:pt x="347" y="34"/>
                    <a:pt x="347" y="34"/>
                    <a:pt x="347" y="34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3" y="18"/>
                    <a:pt x="381" y="0"/>
                    <a:pt x="373" y="0"/>
                  </a:cubicBezTo>
                  <a:cubicBezTo>
                    <a:pt x="365" y="0"/>
                    <a:pt x="347" y="0"/>
                    <a:pt x="347" y="0"/>
                  </a:cubicBezTo>
                  <a:cubicBezTo>
                    <a:pt x="347" y="0"/>
                    <a:pt x="325" y="0"/>
                    <a:pt x="325" y="8"/>
                  </a:cubicBezTo>
                  <a:cubicBezTo>
                    <a:pt x="325" y="16"/>
                    <a:pt x="305" y="33"/>
                    <a:pt x="305" y="33"/>
                  </a:cubicBezTo>
                  <a:cubicBezTo>
                    <a:pt x="251" y="33"/>
                    <a:pt x="251" y="33"/>
                    <a:pt x="251" y="33"/>
                  </a:cubicBezTo>
                  <a:cubicBezTo>
                    <a:pt x="221" y="26"/>
                    <a:pt x="221" y="26"/>
                    <a:pt x="221" y="26"/>
                  </a:cubicBezTo>
                  <a:cubicBezTo>
                    <a:pt x="229" y="28"/>
                    <a:pt x="221" y="58"/>
                    <a:pt x="221" y="58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64" y="96"/>
                    <a:pt x="164" y="96"/>
                    <a:pt x="164" y="96"/>
                  </a:cubicBezTo>
                  <a:cubicBezTo>
                    <a:pt x="159" y="148"/>
                    <a:pt x="159" y="148"/>
                    <a:pt x="159" y="148"/>
                  </a:cubicBezTo>
                  <a:cubicBezTo>
                    <a:pt x="159" y="148"/>
                    <a:pt x="137" y="172"/>
                    <a:pt x="127" y="180"/>
                  </a:cubicBezTo>
                  <a:cubicBezTo>
                    <a:pt x="116" y="188"/>
                    <a:pt x="99" y="216"/>
                    <a:pt x="99" y="216"/>
                  </a:cubicBezTo>
                  <a:cubicBezTo>
                    <a:pt x="99" y="216"/>
                    <a:pt x="57" y="200"/>
                    <a:pt x="44" y="187"/>
                  </a:cubicBezTo>
                  <a:cubicBezTo>
                    <a:pt x="44" y="187"/>
                    <a:pt x="17" y="204"/>
                    <a:pt x="10" y="216"/>
                  </a:cubicBezTo>
                  <a:cubicBezTo>
                    <a:pt x="4" y="227"/>
                    <a:pt x="0" y="231"/>
                    <a:pt x="0" y="231"/>
                  </a:cubicBezTo>
                  <a:cubicBezTo>
                    <a:pt x="25" y="260"/>
                    <a:pt x="25" y="260"/>
                    <a:pt x="25" y="260"/>
                  </a:cubicBezTo>
                  <a:cubicBezTo>
                    <a:pt x="44" y="273"/>
                    <a:pt x="44" y="273"/>
                    <a:pt x="44" y="273"/>
                  </a:cubicBezTo>
                  <a:cubicBezTo>
                    <a:pt x="79" y="297"/>
                    <a:pt x="79" y="297"/>
                    <a:pt x="79" y="297"/>
                  </a:cubicBezTo>
                  <a:cubicBezTo>
                    <a:pt x="79" y="297"/>
                    <a:pt x="85" y="316"/>
                    <a:pt x="89" y="324"/>
                  </a:cubicBezTo>
                  <a:cubicBezTo>
                    <a:pt x="93" y="332"/>
                    <a:pt x="109" y="348"/>
                    <a:pt x="109" y="348"/>
                  </a:cubicBezTo>
                  <a:cubicBezTo>
                    <a:pt x="119" y="360"/>
                    <a:pt x="119" y="360"/>
                    <a:pt x="119" y="360"/>
                  </a:cubicBezTo>
                  <a:cubicBezTo>
                    <a:pt x="131" y="340"/>
                    <a:pt x="131" y="340"/>
                    <a:pt x="131" y="340"/>
                  </a:cubicBezTo>
                  <a:lnTo>
                    <a:pt x="131" y="330"/>
                  </a:ln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1587558F-9C98-1E72-3071-47004A0D67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0964" y="3027509"/>
              <a:ext cx="3471154" cy="3301520"/>
            </a:xfrm>
            <a:custGeom>
              <a:avLst/>
              <a:gdLst>
                <a:gd name="T0" fmla="*/ 1090 w 2324"/>
                <a:gd name="T1" fmla="*/ 1822 h 2210"/>
                <a:gd name="T2" fmla="*/ 858 w 2324"/>
                <a:gd name="T3" fmla="*/ 1782 h 2210"/>
                <a:gd name="T4" fmla="*/ 638 w 2324"/>
                <a:gd name="T5" fmla="*/ 2058 h 2210"/>
                <a:gd name="T6" fmla="*/ 1290 w 2324"/>
                <a:gd name="T7" fmla="*/ 1990 h 2210"/>
                <a:gd name="T8" fmla="*/ 2138 w 2324"/>
                <a:gd name="T9" fmla="*/ 2054 h 2210"/>
                <a:gd name="T10" fmla="*/ 1782 w 2324"/>
                <a:gd name="T11" fmla="*/ 2090 h 2210"/>
                <a:gd name="T12" fmla="*/ 2021 w 2324"/>
                <a:gd name="T13" fmla="*/ 2205 h 2210"/>
                <a:gd name="T14" fmla="*/ 1574 w 2324"/>
                <a:gd name="T15" fmla="*/ 1994 h 2210"/>
                <a:gd name="T16" fmla="*/ 602 w 2324"/>
                <a:gd name="T17" fmla="*/ 2182 h 2210"/>
                <a:gd name="T18" fmla="*/ 410 w 2324"/>
                <a:gd name="T19" fmla="*/ 1810 h 2210"/>
                <a:gd name="T20" fmla="*/ 393 w 2324"/>
                <a:gd name="T21" fmla="*/ 1836 h 2210"/>
                <a:gd name="T22" fmla="*/ 2053 w 2324"/>
                <a:gd name="T23" fmla="*/ 2054 h 2210"/>
                <a:gd name="T24" fmla="*/ 2086 w 2324"/>
                <a:gd name="T25" fmla="*/ 2050 h 2210"/>
                <a:gd name="T26" fmla="*/ 2182 w 2324"/>
                <a:gd name="T27" fmla="*/ 2006 h 2210"/>
                <a:gd name="T28" fmla="*/ 2100 w 2324"/>
                <a:gd name="T29" fmla="*/ 1893 h 2210"/>
                <a:gd name="T30" fmla="*/ 2308 w 2324"/>
                <a:gd name="T31" fmla="*/ 1104 h 2210"/>
                <a:gd name="T32" fmla="*/ 2148 w 2324"/>
                <a:gd name="T33" fmla="*/ 656 h 2210"/>
                <a:gd name="T34" fmla="*/ 1688 w 2324"/>
                <a:gd name="T35" fmla="*/ 488 h 2210"/>
                <a:gd name="T36" fmla="*/ 1860 w 2324"/>
                <a:gd name="T37" fmla="*/ 560 h 2210"/>
                <a:gd name="T38" fmla="*/ 1940 w 2324"/>
                <a:gd name="T39" fmla="*/ 520 h 2210"/>
                <a:gd name="T40" fmla="*/ 2032 w 2324"/>
                <a:gd name="T41" fmla="*/ 836 h 2210"/>
                <a:gd name="T42" fmla="*/ 2140 w 2324"/>
                <a:gd name="T43" fmla="*/ 820 h 2210"/>
                <a:gd name="T44" fmla="*/ 2000 w 2324"/>
                <a:gd name="T45" fmla="*/ 1116 h 2210"/>
                <a:gd name="T46" fmla="*/ 1616 w 2324"/>
                <a:gd name="T47" fmla="*/ 1200 h 2210"/>
                <a:gd name="T48" fmla="*/ 1152 w 2324"/>
                <a:gd name="T49" fmla="*/ 1052 h 2210"/>
                <a:gd name="T50" fmla="*/ 1120 w 2324"/>
                <a:gd name="T51" fmla="*/ 792 h 2210"/>
                <a:gd name="T52" fmla="*/ 864 w 2324"/>
                <a:gd name="T53" fmla="*/ 688 h 2210"/>
                <a:gd name="T54" fmla="*/ 888 w 2324"/>
                <a:gd name="T55" fmla="*/ 556 h 2210"/>
                <a:gd name="T56" fmla="*/ 836 w 2324"/>
                <a:gd name="T57" fmla="*/ 328 h 2210"/>
                <a:gd name="T58" fmla="*/ 720 w 2324"/>
                <a:gd name="T59" fmla="*/ 140 h 2210"/>
                <a:gd name="T60" fmla="*/ 452 w 2324"/>
                <a:gd name="T61" fmla="*/ 0 h 2210"/>
                <a:gd name="T62" fmla="*/ 268 w 2324"/>
                <a:gd name="T63" fmla="*/ 68 h 2210"/>
                <a:gd name="T64" fmla="*/ 48 w 2324"/>
                <a:gd name="T65" fmla="*/ 80 h 2210"/>
                <a:gd name="T66" fmla="*/ 146 w 2324"/>
                <a:gd name="T67" fmla="*/ 322 h 2210"/>
                <a:gd name="T68" fmla="*/ 558 w 2324"/>
                <a:gd name="T69" fmla="*/ 510 h 2210"/>
                <a:gd name="T70" fmla="*/ 306 w 2324"/>
                <a:gd name="T71" fmla="*/ 750 h 2210"/>
                <a:gd name="T72" fmla="*/ 422 w 2324"/>
                <a:gd name="T73" fmla="*/ 890 h 2210"/>
                <a:gd name="T74" fmla="*/ 966 w 2324"/>
                <a:gd name="T75" fmla="*/ 1046 h 2210"/>
                <a:gd name="T76" fmla="*/ 924 w 2324"/>
                <a:gd name="T77" fmla="*/ 1272 h 2210"/>
                <a:gd name="T78" fmla="*/ 924 w 2324"/>
                <a:gd name="T79" fmla="*/ 1368 h 2210"/>
                <a:gd name="T80" fmla="*/ 908 w 2324"/>
                <a:gd name="T81" fmla="*/ 1556 h 2210"/>
                <a:gd name="T82" fmla="*/ 672 w 2324"/>
                <a:gd name="T83" fmla="*/ 1712 h 2210"/>
                <a:gd name="T84" fmla="*/ 712 w 2324"/>
                <a:gd name="T85" fmla="*/ 1744 h 2210"/>
                <a:gd name="T86" fmla="*/ 924 w 2324"/>
                <a:gd name="T87" fmla="*/ 1640 h 2210"/>
                <a:gd name="T88" fmla="*/ 1224 w 2324"/>
                <a:gd name="T89" fmla="*/ 1560 h 2210"/>
                <a:gd name="T90" fmla="*/ 1476 w 2324"/>
                <a:gd name="T91" fmla="*/ 1420 h 2210"/>
                <a:gd name="T92" fmla="*/ 1664 w 2324"/>
                <a:gd name="T93" fmla="*/ 1440 h 2210"/>
                <a:gd name="T94" fmla="*/ 1956 w 2324"/>
                <a:gd name="T95" fmla="*/ 1344 h 2210"/>
                <a:gd name="T96" fmla="*/ 2208 w 2324"/>
                <a:gd name="T97" fmla="*/ 1412 h 2210"/>
                <a:gd name="T98" fmla="*/ 2200 w 2324"/>
                <a:gd name="T99" fmla="*/ 1524 h 2210"/>
                <a:gd name="T100" fmla="*/ 2288 w 2324"/>
                <a:gd name="T101" fmla="*/ 1348 h 2210"/>
                <a:gd name="T102" fmla="*/ 1154 w 2324"/>
                <a:gd name="T103" fmla="*/ 1558 h 2210"/>
                <a:gd name="T104" fmla="*/ 1178 w 2324"/>
                <a:gd name="T105" fmla="*/ 1521 h 2210"/>
                <a:gd name="T106" fmla="*/ 2290 w 2324"/>
                <a:gd name="T107" fmla="*/ 1314 h 2210"/>
                <a:gd name="T108" fmla="*/ 2278 w 2324"/>
                <a:gd name="T109" fmla="*/ 1306 h 2210"/>
                <a:gd name="T110" fmla="*/ 2262 w 2324"/>
                <a:gd name="T111" fmla="*/ 1230 h 2210"/>
                <a:gd name="T112" fmla="*/ 2226 w 2324"/>
                <a:gd name="T113" fmla="*/ 1214 h 2210"/>
                <a:gd name="T114" fmla="*/ 2270 w 2324"/>
                <a:gd name="T115" fmla="*/ 1194 h 2210"/>
                <a:gd name="T116" fmla="*/ 2258 w 2324"/>
                <a:gd name="T117" fmla="*/ 1146 h 2210"/>
                <a:gd name="T118" fmla="*/ 2302 w 2324"/>
                <a:gd name="T119" fmla="*/ 1234 h 2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24" h="2210">
                  <a:moveTo>
                    <a:pt x="1306" y="1834"/>
                  </a:moveTo>
                  <a:cubicBezTo>
                    <a:pt x="1298" y="1822"/>
                    <a:pt x="1298" y="1822"/>
                    <a:pt x="1298" y="1822"/>
                  </a:cubicBezTo>
                  <a:cubicBezTo>
                    <a:pt x="1270" y="1834"/>
                    <a:pt x="1270" y="1834"/>
                    <a:pt x="1270" y="1834"/>
                  </a:cubicBezTo>
                  <a:cubicBezTo>
                    <a:pt x="1270" y="1834"/>
                    <a:pt x="1246" y="1834"/>
                    <a:pt x="1246" y="1850"/>
                  </a:cubicBezTo>
                  <a:cubicBezTo>
                    <a:pt x="1246" y="1866"/>
                    <a:pt x="1240" y="1888"/>
                    <a:pt x="1240" y="1888"/>
                  </a:cubicBezTo>
                  <a:cubicBezTo>
                    <a:pt x="1180" y="1888"/>
                    <a:pt x="1180" y="1888"/>
                    <a:pt x="1180" y="1888"/>
                  </a:cubicBezTo>
                  <a:cubicBezTo>
                    <a:pt x="1180" y="1888"/>
                    <a:pt x="1218" y="1886"/>
                    <a:pt x="1194" y="1874"/>
                  </a:cubicBezTo>
                  <a:cubicBezTo>
                    <a:pt x="1170" y="1862"/>
                    <a:pt x="1142" y="1850"/>
                    <a:pt x="1142" y="1850"/>
                  </a:cubicBezTo>
                  <a:cubicBezTo>
                    <a:pt x="1098" y="1842"/>
                    <a:pt x="1098" y="1842"/>
                    <a:pt x="1098" y="1842"/>
                  </a:cubicBezTo>
                  <a:cubicBezTo>
                    <a:pt x="1098" y="1842"/>
                    <a:pt x="1082" y="1830"/>
                    <a:pt x="1090" y="1822"/>
                  </a:cubicBezTo>
                  <a:cubicBezTo>
                    <a:pt x="1098" y="1814"/>
                    <a:pt x="1098" y="1790"/>
                    <a:pt x="1098" y="1778"/>
                  </a:cubicBezTo>
                  <a:cubicBezTo>
                    <a:pt x="1098" y="1766"/>
                    <a:pt x="1086" y="1746"/>
                    <a:pt x="1086" y="1746"/>
                  </a:cubicBezTo>
                  <a:cubicBezTo>
                    <a:pt x="1086" y="1746"/>
                    <a:pt x="1086" y="1726"/>
                    <a:pt x="1070" y="1722"/>
                  </a:cubicBezTo>
                  <a:cubicBezTo>
                    <a:pt x="1054" y="1718"/>
                    <a:pt x="1014" y="1738"/>
                    <a:pt x="1014" y="1738"/>
                  </a:cubicBezTo>
                  <a:cubicBezTo>
                    <a:pt x="1018" y="1706"/>
                    <a:pt x="1018" y="1706"/>
                    <a:pt x="1018" y="1706"/>
                  </a:cubicBezTo>
                  <a:cubicBezTo>
                    <a:pt x="934" y="1734"/>
                    <a:pt x="934" y="1734"/>
                    <a:pt x="934" y="1734"/>
                  </a:cubicBezTo>
                  <a:cubicBezTo>
                    <a:pt x="906" y="1750"/>
                    <a:pt x="906" y="1750"/>
                    <a:pt x="906" y="1750"/>
                  </a:cubicBezTo>
                  <a:cubicBezTo>
                    <a:pt x="894" y="1774"/>
                    <a:pt x="894" y="1774"/>
                    <a:pt x="894" y="1774"/>
                  </a:cubicBezTo>
                  <a:cubicBezTo>
                    <a:pt x="884" y="1796"/>
                    <a:pt x="884" y="1796"/>
                    <a:pt x="884" y="1796"/>
                  </a:cubicBezTo>
                  <a:cubicBezTo>
                    <a:pt x="858" y="1782"/>
                    <a:pt x="858" y="1782"/>
                    <a:pt x="858" y="1782"/>
                  </a:cubicBezTo>
                  <a:cubicBezTo>
                    <a:pt x="814" y="1814"/>
                    <a:pt x="814" y="1814"/>
                    <a:pt x="814" y="1814"/>
                  </a:cubicBezTo>
                  <a:cubicBezTo>
                    <a:pt x="814" y="1814"/>
                    <a:pt x="814" y="1814"/>
                    <a:pt x="798" y="1838"/>
                  </a:cubicBezTo>
                  <a:cubicBezTo>
                    <a:pt x="782" y="1862"/>
                    <a:pt x="770" y="1882"/>
                    <a:pt x="766" y="1890"/>
                  </a:cubicBezTo>
                  <a:cubicBezTo>
                    <a:pt x="762" y="1898"/>
                    <a:pt x="746" y="1906"/>
                    <a:pt x="734" y="1918"/>
                  </a:cubicBezTo>
                  <a:cubicBezTo>
                    <a:pt x="722" y="1930"/>
                    <a:pt x="694" y="1962"/>
                    <a:pt x="694" y="1962"/>
                  </a:cubicBezTo>
                  <a:cubicBezTo>
                    <a:pt x="627" y="1962"/>
                    <a:pt x="627" y="1962"/>
                    <a:pt x="627" y="1962"/>
                  </a:cubicBezTo>
                  <a:cubicBezTo>
                    <a:pt x="627" y="1962"/>
                    <a:pt x="586" y="1938"/>
                    <a:pt x="574" y="1946"/>
                  </a:cubicBezTo>
                  <a:cubicBezTo>
                    <a:pt x="562" y="1954"/>
                    <a:pt x="561" y="1977"/>
                    <a:pt x="561" y="1977"/>
                  </a:cubicBezTo>
                  <a:cubicBezTo>
                    <a:pt x="561" y="1977"/>
                    <a:pt x="590" y="2018"/>
                    <a:pt x="598" y="2026"/>
                  </a:cubicBezTo>
                  <a:cubicBezTo>
                    <a:pt x="606" y="2034"/>
                    <a:pt x="638" y="2058"/>
                    <a:pt x="638" y="2058"/>
                  </a:cubicBezTo>
                  <a:cubicBezTo>
                    <a:pt x="670" y="2070"/>
                    <a:pt x="670" y="2070"/>
                    <a:pt x="670" y="2070"/>
                  </a:cubicBezTo>
                  <a:cubicBezTo>
                    <a:pt x="714" y="2054"/>
                    <a:pt x="714" y="2054"/>
                    <a:pt x="714" y="2054"/>
                  </a:cubicBezTo>
                  <a:cubicBezTo>
                    <a:pt x="722" y="2034"/>
                    <a:pt x="722" y="2034"/>
                    <a:pt x="722" y="2034"/>
                  </a:cubicBezTo>
                  <a:cubicBezTo>
                    <a:pt x="774" y="2022"/>
                    <a:pt x="774" y="2022"/>
                    <a:pt x="774" y="2022"/>
                  </a:cubicBezTo>
                  <a:cubicBezTo>
                    <a:pt x="774" y="2022"/>
                    <a:pt x="790" y="2010"/>
                    <a:pt x="838" y="2006"/>
                  </a:cubicBezTo>
                  <a:cubicBezTo>
                    <a:pt x="886" y="2002"/>
                    <a:pt x="914" y="1994"/>
                    <a:pt x="914" y="1994"/>
                  </a:cubicBezTo>
                  <a:cubicBezTo>
                    <a:pt x="914" y="1994"/>
                    <a:pt x="982" y="1978"/>
                    <a:pt x="1018" y="1980"/>
                  </a:cubicBezTo>
                  <a:cubicBezTo>
                    <a:pt x="1054" y="1982"/>
                    <a:pt x="1146" y="1978"/>
                    <a:pt x="1146" y="1978"/>
                  </a:cubicBezTo>
                  <a:cubicBezTo>
                    <a:pt x="1146" y="1978"/>
                    <a:pt x="1186" y="1982"/>
                    <a:pt x="1206" y="1986"/>
                  </a:cubicBezTo>
                  <a:cubicBezTo>
                    <a:pt x="1226" y="1990"/>
                    <a:pt x="1290" y="1990"/>
                    <a:pt x="1290" y="1990"/>
                  </a:cubicBezTo>
                  <a:cubicBezTo>
                    <a:pt x="1303" y="1990"/>
                    <a:pt x="1303" y="1990"/>
                    <a:pt x="1303" y="1990"/>
                  </a:cubicBezTo>
                  <a:cubicBezTo>
                    <a:pt x="1302" y="1989"/>
                    <a:pt x="1302" y="1985"/>
                    <a:pt x="1306" y="1972"/>
                  </a:cubicBezTo>
                  <a:cubicBezTo>
                    <a:pt x="1314" y="1950"/>
                    <a:pt x="1318" y="1918"/>
                    <a:pt x="1318" y="1918"/>
                  </a:cubicBezTo>
                  <a:cubicBezTo>
                    <a:pt x="1318" y="1918"/>
                    <a:pt x="1326" y="1910"/>
                    <a:pt x="1318" y="1888"/>
                  </a:cubicBezTo>
                  <a:cubicBezTo>
                    <a:pt x="1310" y="1866"/>
                    <a:pt x="1306" y="1834"/>
                    <a:pt x="1306" y="1834"/>
                  </a:cubicBezTo>
                  <a:close/>
                  <a:moveTo>
                    <a:pt x="2226" y="2082"/>
                  </a:moveTo>
                  <a:cubicBezTo>
                    <a:pt x="2202" y="2042"/>
                    <a:pt x="2202" y="2042"/>
                    <a:pt x="2202" y="2042"/>
                  </a:cubicBezTo>
                  <a:cubicBezTo>
                    <a:pt x="2182" y="2018"/>
                    <a:pt x="2182" y="2018"/>
                    <a:pt x="2182" y="2018"/>
                  </a:cubicBezTo>
                  <a:cubicBezTo>
                    <a:pt x="2166" y="2022"/>
                    <a:pt x="2118" y="2038"/>
                    <a:pt x="2118" y="2038"/>
                  </a:cubicBezTo>
                  <a:cubicBezTo>
                    <a:pt x="2138" y="2054"/>
                    <a:pt x="2138" y="2054"/>
                    <a:pt x="2138" y="2054"/>
                  </a:cubicBezTo>
                  <a:cubicBezTo>
                    <a:pt x="2138" y="2054"/>
                    <a:pt x="2146" y="2070"/>
                    <a:pt x="2118" y="2070"/>
                  </a:cubicBezTo>
                  <a:cubicBezTo>
                    <a:pt x="2090" y="2070"/>
                    <a:pt x="2106" y="2062"/>
                    <a:pt x="2090" y="2070"/>
                  </a:cubicBezTo>
                  <a:cubicBezTo>
                    <a:pt x="2074" y="2078"/>
                    <a:pt x="2050" y="2090"/>
                    <a:pt x="2050" y="2090"/>
                  </a:cubicBezTo>
                  <a:cubicBezTo>
                    <a:pt x="2039" y="2090"/>
                    <a:pt x="2039" y="2090"/>
                    <a:pt x="2039" y="2090"/>
                  </a:cubicBezTo>
                  <a:cubicBezTo>
                    <a:pt x="2018" y="2106"/>
                    <a:pt x="2018" y="2106"/>
                    <a:pt x="2018" y="2106"/>
                  </a:cubicBezTo>
                  <a:cubicBezTo>
                    <a:pt x="2006" y="2106"/>
                    <a:pt x="2006" y="2106"/>
                    <a:pt x="2006" y="2106"/>
                  </a:cubicBezTo>
                  <a:cubicBezTo>
                    <a:pt x="2006" y="2084"/>
                    <a:pt x="2006" y="2084"/>
                    <a:pt x="2006" y="2084"/>
                  </a:cubicBezTo>
                  <a:cubicBezTo>
                    <a:pt x="2006" y="2084"/>
                    <a:pt x="1966" y="2082"/>
                    <a:pt x="1950" y="2082"/>
                  </a:cubicBezTo>
                  <a:cubicBezTo>
                    <a:pt x="1874" y="2082"/>
                    <a:pt x="1874" y="2082"/>
                    <a:pt x="1874" y="2082"/>
                  </a:cubicBezTo>
                  <a:cubicBezTo>
                    <a:pt x="1850" y="2082"/>
                    <a:pt x="1782" y="2090"/>
                    <a:pt x="1782" y="2090"/>
                  </a:cubicBezTo>
                  <a:cubicBezTo>
                    <a:pt x="1810" y="2110"/>
                    <a:pt x="1810" y="2110"/>
                    <a:pt x="1810" y="2110"/>
                  </a:cubicBezTo>
                  <a:cubicBezTo>
                    <a:pt x="1784" y="2124"/>
                    <a:pt x="1784" y="2124"/>
                    <a:pt x="1784" y="2124"/>
                  </a:cubicBezTo>
                  <a:cubicBezTo>
                    <a:pt x="1750" y="2122"/>
                    <a:pt x="1750" y="2122"/>
                    <a:pt x="1750" y="2122"/>
                  </a:cubicBezTo>
                  <a:cubicBezTo>
                    <a:pt x="1714" y="2102"/>
                    <a:pt x="1714" y="2102"/>
                    <a:pt x="1714" y="2102"/>
                  </a:cubicBezTo>
                  <a:cubicBezTo>
                    <a:pt x="1710" y="2126"/>
                    <a:pt x="1754" y="2138"/>
                    <a:pt x="1754" y="2138"/>
                  </a:cubicBezTo>
                  <a:cubicBezTo>
                    <a:pt x="1754" y="2138"/>
                    <a:pt x="1774" y="2154"/>
                    <a:pt x="1790" y="2162"/>
                  </a:cubicBezTo>
                  <a:cubicBezTo>
                    <a:pt x="1806" y="2170"/>
                    <a:pt x="1826" y="2178"/>
                    <a:pt x="1838" y="2182"/>
                  </a:cubicBezTo>
                  <a:cubicBezTo>
                    <a:pt x="1850" y="2186"/>
                    <a:pt x="1890" y="2190"/>
                    <a:pt x="1898" y="2194"/>
                  </a:cubicBezTo>
                  <a:cubicBezTo>
                    <a:pt x="1906" y="2198"/>
                    <a:pt x="1906" y="2200"/>
                    <a:pt x="1948" y="2205"/>
                  </a:cubicBezTo>
                  <a:cubicBezTo>
                    <a:pt x="1990" y="2210"/>
                    <a:pt x="1956" y="2200"/>
                    <a:pt x="2021" y="2205"/>
                  </a:cubicBezTo>
                  <a:cubicBezTo>
                    <a:pt x="2086" y="2210"/>
                    <a:pt x="2118" y="2207"/>
                    <a:pt x="2140" y="2206"/>
                  </a:cubicBezTo>
                  <a:cubicBezTo>
                    <a:pt x="2162" y="2206"/>
                    <a:pt x="2214" y="2194"/>
                    <a:pt x="2222" y="2194"/>
                  </a:cubicBezTo>
                  <a:cubicBezTo>
                    <a:pt x="2230" y="2194"/>
                    <a:pt x="2240" y="2187"/>
                    <a:pt x="2246" y="2174"/>
                  </a:cubicBezTo>
                  <a:cubicBezTo>
                    <a:pt x="2254" y="2156"/>
                    <a:pt x="2254" y="2098"/>
                    <a:pt x="2254" y="2098"/>
                  </a:cubicBezTo>
                  <a:lnTo>
                    <a:pt x="2226" y="2082"/>
                  </a:lnTo>
                  <a:close/>
                  <a:moveTo>
                    <a:pt x="1574" y="1994"/>
                  </a:moveTo>
                  <a:cubicBezTo>
                    <a:pt x="1584" y="2018"/>
                    <a:pt x="1584" y="2018"/>
                    <a:pt x="1584" y="2018"/>
                  </a:cubicBezTo>
                  <a:cubicBezTo>
                    <a:pt x="1614" y="2028"/>
                    <a:pt x="1614" y="2028"/>
                    <a:pt x="1614" y="2028"/>
                  </a:cubicBezTo>
                  <a:cubicBezTo>
                    <a:pt x="1614" y="2028"/>
                    <a:pt x="1638" y="1994"/>
                    <a:pt x="1652" y="1994"/>
                  </a:cubicBezTo>
                  <a:cubicBezTo>
                    <a:pt x="1641" y="1994"/>
                    <a:pt x="1574" y="1994"/>
                    <a:pt x="1574" y="1994"/>
                  </a:cubicBezTo>
                  <a:close/>
                  <a:moveTo>
                    <a:pt x="1666" y="2054"/>
                  </a:moveTo>
                  <a:cubicBezTo>
                    <a:pt x="1638" y="2054"/>
                    <a:pt x="1638" y="2054"/>
                    <a:pt x="1638" y="2054"/>
                  </a:cubicBezTo>
                  <a:cubicBezTo>
                    <a:pt x="1650" y="2082"/>
                    <a:pt x="1650" y="2082"/>
                    <a:pt x="1650" y="2082"/>
                  </a:cubicBezTo>
                  <a:cubicBezTo>
                    <a:pt x="1670" y="2098"/>
                    <a:pt x="1670" y="2098"/>
                    <a:pt x="1670" y="2098"/>
                  </a:cubicBezTo>
                  <a:cubicBezTo>
                    <a:pt x="1695" y="2113"/>
                    <a:pt x="1695" y="2113"/>
                    <a:pt x="1695" y="2113"/>
                  </a:cubicBezTo>
                  <a:cubicBezTo>
                    <a:pt x="1714" y="2079"/>
                    <a:pt x="1714" y="2079"/>
                    <a:pt x="1714" y="2079"/>
                  </a:cubicBezTo>
                  <a:cubicBezTo>
                    <a:pt x="1698" y="2062"/>
                    <a:pt x="1698" y="2062"/>
                    <a:pt x="1698" y="2062"/>
                  </a:cubicBezTo>
                  <a:lnTo>
                    <a:pt x="1666" y="2054"/>
                  </a:lnTo>
                  <a:close/>
                  <a:moveTo>
                    <a:pt x="578" y="2166"/>
                  </a:moveTo>
                  <a:cubicBezTo>
                    <a:pt x="590" y="2178"/>
                    <a:pt x="602" y="2182"/>
                    <a:pt x="602" y="2182"/>
                  </a:cubicBezTo>
                  <a:cubicBezTo>
                    <a:pt x="627" y="2182"/>
                    <a:pt x="627" y="2182"/>
                    <a:pt x="627" y="2182"/>
                  </a:cubicBezTo>
                  <a:cubicBezTo>
                    <a:pt x="627" y="2168"/>
                    <a:pt x="627" y="2168"/>
                    <a:pt x="627" y="2168"/>
                  </a:cubicBezTo>
                  <a:cubicBezTo>
                    <a:pt x="602" y="2154"/>
                    <a:pt x="602" y="2154"/>
                    <a:pt x="602" y="2154"/>
                  </a:cubicBezTo>
                  <a:lnTo>
                    <a:pt x="578" y="2166"/>
                  </a:lnTo>
                  <a:close/>
                  <a:moveTo>
                    <a:pt x="530" y="1770"/>
                  </a:moveTo>
                  <a:cubicBezTo>
                    <a:pt x="506" y="1782"/>
                    <a:pt x="506" y="1782"/>
                    <a:pt x="506" y="1782"/>
                  </a:cubicBezTo>
                  <a:cubicBezTo>
                    <a:pt x="488" y="1796"/>
                    <a:pt x="488" y="1796"/>
                    <a:pt x="488" y="1796"/>
                  </a:cubicBezTo>
                  <a:cubicBezTo>
                    <a:pt x="460" y="1797"/>
                    <a:pt x="460" y="1797"/>
                    <a:pt x="460" y="1797"/>
                  </a:cubicBezTo>
                  <a:cubicBezTo>
                    <a:pt x="442" y="1797"/>
                    <a:pt x="442" y="1797"/>
                    <a:pt x="442" y="1797"/>
                  </a:cubicBezTo>
                  <a:cubicBezTo>
                    <a:pt x="410" y="1810"/>
                    <a:pt x="410" y="1810"/>
                    <a:pt x="410" y="1810"/>
                  </a:cubicBezTo>
                  <a:cubicBezTo>
                    <a:pt x="427" y="1823"/>
                    <a:pt x="427" y="1823"/>
                    <a:pt x="427" y="1823"/>
                  </a:cubicBezTo>
                  <a:cubicBezTo>
                    <a:pt x="477" y="1823"/>
                    <a:pt x="477" y="1823"/>
                    <a:pt x="477" y="1823"/>
                  </a:cubicBezTo>
                  <a:cubicBezTo>
                    <a:pt x="477" y="1823"/>
                    <a:pt x="518" y="1822"/>
                    <a:pt x="530" y="1823"/>
                  </a:cubicBezTo>
                  <a:cubicBezTo>
                    <a:pt x="542" y="1825"/>
                    <a:pt x="538" y="1796"/>
                    <a:pt x="538" y="1796"/>
                  </a:cubicBezTo>
                  <a:lnTo>
                    <a:pt x="530" y="1770"/>
                  </a:lnTo>
                  <a:close/>
                  <a:moveTo>
                    <a:pt x="341" y="1830"/>
                  </a:moveTo>
                  <a:cubicBezTo>
                    <a:pt x="341" y="1850"/>
                    <a:pt x="341" y="1850"/>
                    <a:pt x="341" y="1850"/>
                  </a:cubicBezTo>
                  <a:cubicBezTo>
                    <a:pt x="358" y="1850"/>
                    <a:pt x="358" y="1850"/>
                    <a:pt x="358" y="1850"/>
                  </a:cubicBezTo>
                  <a:cubicBezTo>
                    <a:pt x="371" y="1836"/>
                    <a:pt x="371" y="1836"/>
                    <a:pt x="371" y="1836"/>
                  </a:cubicBezTo>
                  <a:cubicBezTo>
                    <a:pt x="393" y="1836"/>
                    <a:pt x="393" y="1836"/>
                    <a:pt x="393" y="1836"/>
                  </a:cubicBezTo>
                  <a:cubicBezTo>
                    <a:pt x="399" y="1823"/>
                    <a:pt x="399" y="1823"/>
                    <a:pt x="399" y="1823"/>
                  </a:cubicBezTo>
                  <a:cubicBezTo>
                    <a:pt x="386" y="1810"/>
                    <a:pt x="386" y="1810"/>
                    <a:pt x="386" y="1810"/>
                  </a:cubicBezTo>
                  <a:lnTo>
                    <a:pt x="341" y="1830"/>
                  </a:lnTo>
                  <a:close/>
                  <a:moveTo>
                    <a:pt x="2118" y="1982"/>
                  </a:moveTo>
                  <a:cubicBezTo>
                    <a:pt x="2114" y="1986"/>
                    <a:pt x="2112" y="1994"/>
                    <a:pt x="2112" y="1994"/>
                  </a:cubicBezTo>
                  <a:cubicBezTo>
                    <a:pt x="2102" y="2011"/>
                    <a:pt x="2102" y="2011"/>
                    <a:pt x="2102" y="2011"/>
                  </a:cubicBezTo>
                  <a:cubicBezTo>
                    <a:pt x="2098" y="2022"/>
                    <a:pt x="2098" y="2022"/>
                    <a:pt x="2098" y="2022"/>
                  </a:cubicBezTo>
                  <a:cubicBezTo>
                    <a:pt x="2098" y="2022"/>
                    <a:pt x="2090" y="2030"/>
                    <a:pt x="2082" y="2034"/>
                  </a:cubicBezTo>
                  <a:cubicBezTo>
                    <a:pt x="2074" y="2038"/>
                    <a:pt x="2066" y="2046"/>
                    <a:pt x="2066" y="2046"/>
                  </a:cubicBezTo>
                  <a:cubicBezTo>
                    <a:pt x="2066" y="2046"/>
                    <a:pt x="2061" y="2050"/>
                    <a:pt x="2053" y="2054"/>
                  </a:cubicBezTo>
                  <a:cubicBezTo>
                    <a:pt x="2046" y="2058"/>
                    <a:pt x="2050" y="2058"/>
                    <a:pt x="2042" y="2062"/>
                  </a:cubicBezTo>
                  <a:cubicBezTo>
                    <a:pt x="2034" y="2066"/>
                    <a:pt x="2022" y="2074"/>
                    <a:pt x="2022" y="2074"/>
                  </a:cubicBezTo>
                  <a:cubicBezTo>
                    <a:pt x="2015" y="2083"/>
                    <a:pt x="2015" y="2083"/>
                    <a:pt x="2015" y="2083"/>
                  </a:cubicBezTo>
                  <a:cubicBezTo>
                    <a:pt x="2015" y="2089"/>
                    <a:pt x="2015" y="2089"/>
                    <a:pt x="2015" y="2089"/>
                  </a:cubicBezTo>
                  <a:cubicBezTo>
                    <a:pt x="2015" y="2089"/>
                    <a:pt x="2014" y="2091"/>
                    <a:pt x="2020" y="2089"/>
                  </a:cubicBezTo>
                  <a:cubicBezTo>
                    <a:pt x="2026" y="2086"/>
                    <a:pt x="2042" y="2074"/>
                    <a:pt x="2042" y="2074"/>
                  </a:cubicBezTo>
                  <a:cubicBezTo>
                    <a:pt x="2046" y="2074"/>
                    <a:pt x="2046" y="2074"/>
                    <a:pt x="2046" y="2074"/>
                  </a:cubicBezTo>
                  <a:cubicBezTo>
                    <a:pt x="2069" y="2065"/>
                    <a:pt x="2069" y="2065"/>
                    <a:pt x="2069" y="2065"/>
                  </a:cubicBezTo>
                  <a:cubicBezTo>
                    <a:pt x="2069" y="2060"/>
                    <a:pt x="2069" y="2060"/>
                    <a:pt x="2069" y="2060"/>
                  </a:cubicBezTo>
                  <a:cubicBezTo>
                    <a:pt x="2069" y="2060"/>
                    <a:pt x="2086" y="2054"/>
                    <a:pt x="2086" y="2050"/>
                  </a:cubicBezTo>
                  <a:cubicBezTo>
                    <a:pt x="2086" y="2046"/>
                    <a:pt x="2086" y="2038"/>
                    <a:pt x="2090" y="2038"/>
                  </a:cubicBezTo>
                  <a:cubicBezTo>
                    <a:pt x="2094" y="2038"/>
                    <a:pt x="2098" y="2034"/>
                    <a:pt x="2098" y="2034"/>
                  </a:cubicBezTo>
                  <a:cubicBezTo>
                    <a:pt x="2110" y="2026"/>
                    <a:pt x="2110" y="2026"/>
                    <a:pt x="2110" y="2026"/>
                  </a:cubicBezTo>
                  <a:cubicBezTo>
                    <a:pt x="2110" y="2026"/>
                    <a:pt x="2112" y="2022"/>
                    <a:pt x="2113" y="2018"/>
                  </a:cubicBezTo>
                  <a:cubicBezTo>
                    <a:pt x="2114" y="2014"/>
                    <a:pt x="2138" y="1994"/>
                    <a:pt x="2138" y="1994"/>
                  </a:cubicBezTo>
                  <a:cubicBezTo>
                    <a:pt x="2142" y="1994"/>
                    <a:pt x="2155" y="1994"/>
                    <a:pt x="2155" y="1994"/>
                  </a:cubicBezTo>
                  <a:cubicBezTo>
                    <a:pt x="2166" y="2002"/>
                    <a:pt x="2166" y="2002"/>
                    <a:pt x="2166" y="2002"/>
                  </a:cubicBezTo>
                  <a:cubicBezTo>
                    <a:pt x="2174" y="2006"/>
                    <a:pt x="2174" y="2006"/>
                    <a:pt x="2174" y="2006"/>
                  </a:cubicBezTo>
                  <a:cubicBezTo>
                    <a:pt x="2178" y="2011"/>
                    <a:pt x="2178" y="2011"/>
                    <a:pt x="2178" y="2011"/>
                  </a:cubicBezTo>
                  <a:cubicBezTo>
                    <a:pt x="2182" y="2006"/>
                    <a:pt x="2182" y="2006"/>
                    <a:pt x="2182" y="2006"/>
                  </a:cubicBezTo>
                  <a:cubicBezTo>
                    <a:pt x="2182" y="2006"/>
                    <a:pt x="2190" y="2005"/>
                    <a:pt x="2182" y="2001"/>
                  </a:cubicBezTo>
                  <a:cubicBezTo>
                    <a:pt x="2174" y="1998"/>
                    <a:pt x="2175" y="1998"/>
                    <a:pt x="2175" y="1994"/>
                  </a:cubicBezTo>
                  <a:cubicBezTo>
                    <a:pt x="2174" y="1990"/>
                    <a:pt x="2174" y="1986"/>
                    <a:pt x="2170" y="1982"/>
                  </a:cubicBezTo>
                  <a:cubicBezTo>
                    <a:pt x="2166" y="1978"/>
                    <a:pt x="2166" y="1974"/>
                    <a:pt x="2162" y="1970"/>
                  </a:cubicBezTo>
                  <a:cubicBezTo>
                    <a:pt x="2158" y="1966"/>
                    <a:pt x="2150" y="1962"/>
                    <a:pt x="2150" y="1958"/>
                  </a:cubicBezTo>
                  <a:cubicBezTo>
                    <a:pt x="2150" y="1954"/>
                    <a:pt x="2150" y="1954"/>
                    <a:pt x="2146" y="1946"/>
                  </a:cubicBezTo>
                  <a:cubicBezTo>
                    <a:pt x="2142" y="1938"/>
                    <a:pt x="2142" y="1934"/>
                    <a:pt x="2138" y="1930"/>
                  </a:cubicBezTo>
                  <a:cubicBezTo>
                    <a:pt x="2135" y="1927"/>
                    <a:pt x="2131" y="1918"/>
                    <a:pt x="2130" y="1915"/>
                  </a:cubicBezTo>
                  <a:cubicBezTo>
                    <a:pt x="2130" y="1915"/>
                    <a:pt x="2128" y="1914"/>
                    <a:pt x="2122" y="1910"/>
                  </a:cubicBezTo>
                  <a:cubicBezTo>
                    <a:pt x="2110" y="1902"/>
                    <a:pt x="2100" y="1893"/>
                    <a:pt x="2100" y="1893"/>
                  </a:cubicBezTo>
                  <a:cubicBezTo>
                    <a:pt x="2074" y="1886"/>
                    <a:pt x="2074" y="1886"/>
                    <a:pt x="2074" y="1886"/>
                  </a:cubicBezTo>
                  <a:cubicBezTo>
                    <a:pt x="2074" y="1900"/>
                    <a:pt x="2074" y="1900"/>
                    <a:pt x="2074" y="1900"/>
                  </a:cubicBezTo>
                  <a:cubicBezTo>
                    <a:pt x="2082" y="1910"/>
                    <a:pt x="2082" y="1910"/>
                    <a:pt x="2082" y="1910"/>
                  </a:cubicBezTo>
                  <a:cubicBezTo>
                    <a:pt x="2102" y="1922"/>
                    <a:pt x="2102" y="1922"/>
                    <a:pt x="2102" y="1922"/>
                  </a:cubicBezTo>
                  <a:cubicBezTo>
                    <a:pt x="2118" y="1926"/>
                    <a:pt x="2118" y="1926"/>
                    <a:pt x="2118" y="1926"/>
                  </a:cubicBezTo>
                  <a:cubicBezTo>
                    <a:pt x="2122" y="1938"/>
                    <a:pt x="2122" y="1938"/>
                    <a:pt x="2122" y="1938"/>
                  </a:cubicBezTo>
                  <a:cubicBezTo>
                    <a:pt x="2122" y="1971"/>
                    <a:pt x="2122" y="1971"/>
                    <a:pt x="2122" y="1971"/>
                  </a:cubicBezTo>
                  <a:cubicBezTo>
                    <a:pt x="2122" y="1971"/>
                    <a:pt x="2122" y="1978"/>
                    <a:pt x="2118" y="1982"/>
                  </a:cubicBezTo>
                  <a:close/>
                  <a:moveTo>
                    <a:pt x="2320" y="1141"/>
                  </a:moveTo>
                  <a:cubicBezTo>
                    <a:pt x="2316" y="1128"/>
                    <a:pt x="2312" y="1116"/>
                    <a:pt x="2308" y="1104"/>
                  </a:cubicBezTo>
                  <a:cubicBezTo>
                    <a:pt x="2304" y="1092"/>
                    <a:pt x="2300" y="1052"/>
                    <a:pt x="2300" y="1052"/>
                  </a:cubicBezTo>
                  <a:cubicBezTo>
                    <a:pt x="2300" y="1052"/>
                    <a:pt x="2292" y="988"/>
                    <a:pt x="2284" y="976"/>
                  </a:cubicBezTo>
                  <a:cubicBezTo>
                    <a:pt x="2276" y="964"/>
                    <a:pt x="2272" y="956"/>
                    <a:pt x="2268" y="944"/>
                  </a:cubicBezTo>
                  <a:cubicBezTo>
                    <a:pt x="2264" y="932"/>
                    <a:pt x="2256" y="900"/>
                    <a:pt x="2256" y="900"/>
                  </a:cubicBezTo>
                  <a:cubicBezTo>
                    <a:pt x="2248" y="868"/>
                    <a:pt x="2248" y="868"/>
                    <a:pt x="2248" y="868"/>
                  </a:cubicBezTo>
                  <a:cubicBezTo>
                    <a:pt x="2248" y="868"/>
                    <a:pt x="2240" y="844"/>
                    <a:pt x="2236" y="836"/>
                  </a:cubicBezTo>
                  <a:cubicBezTo>
                    <a:pt x="2232" y="828"/>
                    <a:pt x="2228" y="808"/>
                    <a:pt x="2224" y="800"/>
                  </a:cubicBezTo>
                  <a:cubicBezTo>
                    <a:pt x="2220" y="792"/>
                    <a:pt x="2212" y="768"/>
                    <a:pt x="2204" y="752"/>
                  </a:cubicBezTo>
                  <a:cubicBezTo>
                    <a:pt x="2196" y="736"/>
                    <a:pt x="2184" y="708"/>
                    <a:pt x="2176" y="696"/>
                  </a:cubicBezTo>
                  <a:cubicBezTo>
                    <a:pt x="2168" y="684"/>
                    <a:pt x="2152" y="672"/>
                    <a:pt x="2148" y="656"/>
                  </a:cubicBezTo>
                  <a:cubicBezTo>
                    <a:pt x="2144" y="640"/>
                    <a:pt x="2136" y="616"/>
                    <a:pt x="2128" y="608"/>
                  </a:cubicBezTo>
                  <a:cubicBezTo>
                    <a:pt x="2120" y="600"/>
                    <a:pt x="2108" y="588"/>
                    <a:pt x="2104" y="580"/>
                  </a:cubicBezTo>
                  <a:cubicBezTo>
                    <a:pt x="2100" y="572"/>
                    <a:pt x="2084" y="556"/>
                    <a:pt x="2076" y="548"/>
                  </a:cubicBezTo>
                  <a:cubicBezTo>
                    <a:pt x="2068" y="540"/>
                    <a:pt x="2044" y="524"/>
                    <a:pt x="2036" y="520"/>
                  </a:cubicBezTo>
                  <a:cubicBezTo>
                    <a:pt x="2028" y="516"/>
                    <a:pt x="1936" y="484"/>
                    <a:pt x="1936" y="484"/>
                  </a:cubicBezTo>
                  <a:cubicBezTo>
                    <a:pt x="1936" y="484"/>
                    <a:pt x="1904" y="468"/>
                    <a:pt x="1892" y="468"/>
                  </a:cubicBezTo>
                  <a:cubicBezTo>
                    <a:pt x="1880" y="468"/>
                    <a:pt x="1896" y="468"/>
                    <a:pt x="1856" y="464"/>
                  </a:cubicBezTo>
                  <a:cubicBezTo>
                    <a:pt x="1816" y="460"/>
                    <a:pt x="1796" y="448"/>
                    <a:pt x="1784" y="452"/>
                  </a:cubicBezTo>
                  <a:cubicBezTo>
                    <a:pt x="1772" y="456"/>
                    <a:pt x="1744" y="452"/>
                    <a:pt x="1736" y="460"/>
                  </a:cubicBezTo>
                  <a:cubicBezTo>
                    <a:pt x="1728" y="468"/>
                    <a:pt x="1696" y="480"/>
                    <a:pt x="1688" y="488"/>
                  </a:cubicBezTo>
                  <a:cubicBezTo>
                    <a:pt x="1680" y="496"/>
                    <a:pt x="1672" y="512"/>
                    <a:pt x="1672" y="512"/>
                  </a:cubicBezTo>
                  <a:cubicBezTo>
                    <a:pt x="1672" y="512"/>
                    <a:pt x="1682" y="516"/>
                    <a:pt x="1695" y="520"/>
                  </a:cubicBezTo>
                  <a:cubicBezTo>
                    <a:pt x="1708" y="524"/>
                    <a:pt x="1720" y="532"/>
                    <a:pt x="1720" y="532"/>
                  </a:cubicBezTo>
                  <a:cubicBezTo>
                    <a:pt x="1736" y="540"/>
                    <a:pt x="1736" y="540"/>
                    <a:pt x="1736" y="540"/>
                  </a:cubicBezTo>
                  <a:cubicBezTo>
                    <a:pt x="1736" y="540"/>
                    <a:pt x="1748" y="540"/>
                    <a:pt x="1752" y="552"/>
                  </a:cubicBezTo>
                  <a:cubicBezTo>
                    <a:pt x="1756" y="564"/>
                    <a:pt x="1760" y="568"/>
                    <a:pt x="1768" y="576"/>
                  </a:cubicBezTo>
                  <a:cubicBezTo>
                    <a:pt x="1776" y="584"/>
                    <a:pt x="1788" y="588"/>
                    <a:pt x="1792" y="588"/>
                  </a:cubicBezTo>
                  <a:cubicBezTo>
                    <a:pt x="1796" y="588"/>
                    <a:pt x="1808" y="592"/>
                    <a:pt x="1824" y="588"/>
                  </a:cubicBezTo>
                  <a:cubicBezTo>
                    <a:pt x="1840" y="584"/>
                    <a:pt x="1864" y="580"/>
                    <a:pt x="1864" y="580"/>
                  </a:cubicBezTo>
                  <a:cubicBezTo>
                    <a:pt x="1860" y="560"/>
                    <a:pt x="1860" y="560"/>
                    <a:pt x="1860" y="560"/>
                  </a:cubicBezTo>
                  <a:cubicBezTo>
                    <a:pt x="1836" y="572"/>
                    <a:pt x="1828" y="572"/>
                    <a:pt x="1824" y="572"/>
                  </a:cubicBezTo>
                  <a:cubicBezTo>
                    <a:pt x="1820" y="572"/>
                    <a:pt x="1804" y="572"/>
                    <a:pt x="1804" y="572"/>
                  </a:cubicBezTo>
                  <a:cubicBezTo>
                    <a:pt x="1796" y="560"/>
                    <a:pt x="1796" y="560"/>
                    <a:pt x="1796" y="560"/>
                  </a:cubicBezTo>
                  <a:cubicBezTo>
                    <a:pt x="1796" y="548"/>
                    <a:pt x="1796" y="548"/>
                    <a:pt x="1796" y="548"/>
                  </a:cubicBezTo>
                  <a:cubicBezTo>
                    <a:pt x="1811" y="520"/>
                    <a:pt x="1811" y="520"/>
                    <a:pt x="1811" y="520"/>
                  </a:cubicBezTo>
                  <a:cubicBezTo>
                    <a:pt x="1828" y="520"/>
                    <a:pt x="1828" y="520"/>
                    <a:pt x="1828" y="520"/>
                  </a:cubicBezTo>
                  <a:cubicBezTo>
                    <a:pt x="1856" y="512"/>
                    <a:pt x="1856" y="512"/>
                    <a:pt x="1856" y="512"/>
                  </a:cubicBezTo>
                  <a:cubicBezTo>
                    <a:pt x="1856" y="512"/>
                    <a:pt x="1870" y="524"/>
                    <a:pt x="1879" y="520"/>
                  </a:cubicBezTo>
                  <a:cubicBezTo>
                    <a:pt x="1888" y="516"/>
                    <a:pt x="1913" y="524"/>
                    <a:pt x="1919" y="520"/>
                  </a:cubicBezTo>
                  <a:cubicBezTo>
                    <a:pt x="1924" y="516"/>
                    <a:pt x="1935" y="508"/>
                    <a:pt x="1940" y="520"/>
                  </a:cubicBezTo>
                  <a:cubicBezTo>
                    <a:pt x="1944" y="532"/>
                    <a:pt x="1956" y="540"/>
                    <a:pt x="1956" y="540"/>
                  </a:cubicBezTo>
                  <a:cubicBezTo>
                    <a:pt x="1956" y="540"/>
                    <a:pt x="1956" y="544"/>
                    <a:pt x="1968" y="552"/>
                  </a:cubicBezTo>
                  <a:cubicBezTo>
                    <a:pt x="1980" y="560"/>
                    <a:pt x="2000" y="580"/>
                    <a:pt x="2000" y="580"/>
                  </a:cubicBezTo>
                  <a:cubicBezTo>
                    <a:pt x="2000" y="580"/>
                    <a:pt x="2004" y="596"/>
                    <a:pt x="2008" y="604"/>
                  </a:cubicBezTo>
                  <a:cubicBezTo>
                    <a:pt x="2012" y="612"/>
                    <a:pt x="2024" y="636"/>
                    <a:pt x="2024" y="644"/>
                  </a:cubicBezTo>
                  <a:cubicBezTo>
                    <a:pt x="2024" y="652"/>
                    <a:pt x="2024" y="676"/>
                    <a:pt x="2024" y="676"/>
                  </a:cubicBezTo>
                  <a:cubicBezTo>
                    <a:pt x="2024" y="676"/>
                    <a:pt x="2024" y="700"/>
                    <a:pt x="2024" y="708"/>
                  </a:cubicBezTo>
                  <a:cubicBezTo>
                    <a:pt x="2024" y="748"/>
                    <a:pt x="2024" y="748"/>
                    <a:pt x="2024" y="748"/>
                  </a:cubicBezTo>
                  <a:cubicBezTo>
                    <a:pt x="2024" y="760"/>
                    <a:pt x="2020" y="784"/>
                    <a:pt x="2024" y="796"/>
                  </a:cubicBezTo>
                  <a:cubicBezTo>
                    <a:pt x="2028" y="808"/>
                    <a:pt x="2032" y="836"/>
                    <a:pt x="2032" y="836"/>
                  </a:cubicBezTo>
                  <a:cubicBezTo>
                    <a:pt x="2032" y="836"/>
                    <a:pt x="2040" y="860"/>
                    <a:pt x="2040" y="872"/>
                  </a:cubicBezTo>
                  <a:cubicBezTo>
                    <a:pt x="2040" y="884"/>
                    <a:pt x="2040" y="884"/>
                    <a:pt x="2040" y="884"/>
                  </a:cubicBezTo>
                  <a:cubicBezTo>
                    <a:pt x="2048" y="852"/>
                    <a:pt x="2048" y="852"/>
                    <a:pt x="2048" y="852"/>
                  </a:cubicBezTo>
                  <a:cubicBezTo>
                    <a:pt x="2048" y="836"/>
                    <a:pt x="2048" y="836"/>
                    <a:pt x="2048" y="836"/>
                  </a:cubicBezTo>
                  <a:cubicBezTo>
                    <a:pt x="2056" y="820"/>
                    <a:pt x="2056" y="820"/>
                    <a:pt x="2056" y="820"/>
                  </a:cubicBezTo>
                  <a:cubicBezTo>
                    <a:pt x="2056" y="820"/>
                    <a:pt x="2060" y="816"/>
                    <a:pt x="2060" y="804"/>
                  </a:cubicBezTo>
                  <a:cubicBezTo>
                    <a:pt x="2060" y="792"/>
                    <a:pt x="2068" y="768"/>
                    <a:pt x="2068" y="768"/>
                  </a:cubicBezTo>
                  <a:cubicBezTo>
                    <a:pt x="2068" y="768"/>
                    <a:pt x="2080" y="768"/>
                    <a:pt x="2084" y="768"/>
                  </a:cubicBezTo>
                  <a:cubicBezTo>
                    <a:pt x="2088" y="768"/>
                    <a:pt x="2100" y="772"/>
                    <a:pt x="2100" y="784"/>
                  </a:cubicBezTo>
                  <a:cubicBezTo>
                    <a:pt x="2100" y="796"/>
                    <a:pt x="2140" y="820"/>
                    <a:pt x="2140" y="820"/>
                  </a:cubicBezTo>
                  <a:cubicBezTo>
                    <a:pt x="2148" y="836"/>
                    <a:pt x="2148" y="836"/>
                    <a:pt x="2148" y="836"/>
                  </a:cubicBezTo>
                  <a:cubicBezTo>
                    <a:pt x="2168" y="900"/>
                    <a:pt x="2168" y="900"/>
                    <a:pt x="2168" y="900"/>
                  </a:cubicBezTo>
                  <a:cubicBezTo>
                    <a:pt x="2164" y="908"/>
                    <a:pt x="2164" y="908"/>
                    <a:pt x="2164" y="908"/>
                  </a:cubicBezTo>
                  <a:cubicBezTo>
                    <a:pt x="2164" y="908"/>
                    <a:pt x="2160" y="920"/>
                    <a:pt x="2160" y="932"/>
                  </a:cubicBezTo>
                  <a:cubicBezTo>
                    <a:pt x="2160" y="944"/>
                    <a:pt x="2156" y="952"/>
                    <a:pt x="2160" y="968"/>
                  </a:cubicBezTo>
                  <a:cubicBezTo>
                    <a:pt x="2164" y="984"/>
                    <a:pt x="2168" y="988"/>
                    <a:pt x="2168" y="996"/>
                  </a:cubicBezTo>
                  <a:cubicBezTo>
                    <a:pt x="2168" y="1004"/>
                    <a:pt x="2160" y="1020"/>
                    <a:pt x="2160" y="1020"/>
                  </a:cubicBezTo>
                  <a:cubicBezTo>
                    <a:pt x="2160" y="1020"/>
                    <a:pt x="2128" y="1068"/>
                    <a:pt x="2112" y="1076"/>
                  </a:cubicBezTo>
                  <a:cubicBezTo>
                    <a:pt x="2096" y="1084"/>
                    <a:pt x="2092" y="1088"/>
                    <a:pt x="2068" y="1096"/>
                  </a:cubicBezTo>
                  <a:cubicBezTo>
                    <a:pt x="2044" y="1104"/>
                    <a:pt x="2000" y="1116"/>
                    <a:pt x="2000" y="1116"/>
                  </a:cubicBezTo>
                  <a:cubicBezTo>
                    <a:pt x="2000" y="1116"/>
                    <a:pt x="1992" y="1116"/>
                    <a:pt x="1980" y="1120"/>
                  </a:cubicBezTo>
                  <a:cubicBezTo>
                    <a:pt x="1968" y="1124"/>
                    <a:pt x="1948" y="1124"/>
                    <a:pt x="1944" y="1128"/>
                  </a:cubicBezTo>
                  <a:cubicBezTo>
                    <a:pt x="1940" y="1132"/>
                    <a:pt x="1928" y="1132"/>
                    <a:pt x="1916" y="1132"/>
                  </a:cubicBezTo>
                  <a:cubicBezTo>
                    <a:pt x="1904" y="1132"/>
                    <a:pt x="1884" y="1128"/>
                    <a:pt x="1872" y="1128"/>
                  </a:cubicBezTo>
                  <a:cubicBezTo>
                    <a:pt x="1860" y="1128"/>
                    <a:pt x="1840" y="1140"/>
                    <a:pt x="1812" y="1148"/>
                  </a:cubicBezTo>
                  <a:cubicBezTo>
                    <a:pt x="1784" y="1156"/>
                    <a:pt x="1728" y="1172"/>
                    <a:pt x="1720" y="1176"/>
                  </a:cubicBezTo>
                  <a:cubicBezTo>
                    <a:pt x="1712" y="1180"/>
                    <a:pt x="1692" y="1196"/>
                    <a:pt x="1684" y="1204"/>
                  </a:cubicBezTo>
                  <a:cubicBezTo>
                    <a:pt x="1676" y="1212"/>
                    <a:pt x="1652" y="1220"/>
                    <a:pt x="1652" y="1220"/>
                  </a:cubicBezTo>
                  <a:cubicBezTo>
                    <a:pt x="1636" y="1204"/>
                    <a:pt x="1636" y="1204"/>
                    <a:pt x="1636" y="1204"/>
                  </a:cubicBezTo>
                  <a:cubicBezTo>
                    <a:pt x="1616" y="1200"/>
                    <a:pt x="1616" y="1200"/>
                    <a:pt x="1616" y="1200"/>
                  </a:cubicBezTo>
                  <a:cubicBezTo>
                    <a:pt x="1588" y="1188"/>
                    <a:pt x="1588" y="1188"/>
                    <a:pt x="1588" y="1188"/>
                  </a:cubicBezTo>
                  <a:cubicBezTo>
                    <a:pt x="1588" y="1188"/>
                    <a:pt x="1564" y="1180"/>
                    <a:pt x="1560" y="1180"/>
                  </a:cubicBezTo>
                  <a:cubicBezTo>
                    <a:pt x="1556" y="1180"/>
                    <a:pt x="1512" y="1176"/>
                    <a:pt x="1500" y="1176"/>
                  </a:cubicBezTo>
                  <a:cubicBezTo>
                    <a:pt x="1488" y="1176"/>
                    <a:pt x="1440" y="1172"/>
                    <a:pt x="1404" y="1164"/>
                  </a:cubicBezTo>
                  <a:cubicBezTo>
                    <a:pt x="1368" y="1156"/>
                    <a:pt x="1380" y="1156"/>
                    <a:pt x="1356" y="1148"/>
                  </a:cubicBezTo>
                  <a:cubicBezTo>
                    <a:pt x="1332" y="1140"/>
                    <a:pt x="1324" y="1128"/>
                    <a:pt x="1308" y="1128"/>
                  </a:cubicBezTo>
                  <a:cubicBezTo>
                    <a:pt x="1292" y="1128"/>
                    <a:pt x="1248" y="1124"/>
                    <a:pt x="1248" y="1124"/>
                  </a:cubicBezTo>
                  <a:cubicBezTo>
                    <a:pt x="1220" y="1100"/>
                    <a:pt x="1220" y="1100"/>
                    <a:pt x="1220" y="1100"/>
                  </a:cubicBezTo>
                  <a:cubicBezTo>
                    <a:pt x="1220" y="1100"/>
                    <a:pt x="1192" y="1088"/>
                    <a:pt x="1184" y="1080"/>
                  </a:cubicBezTo>
                  <a:cubicBezTo>
                    <a:pt x="1176" y="1072"/>
                    <a:pt x="1160" y="1060"/>
                    <a:pt x="1152" y="1052"/>
                  </a:cubicBezTo>
                  <a:cubicBezTo>
                    <a:pt x="1144" y="1044"/>
                    <a:pt x="1128" y="1020"/>
                    <a:pt x="1124" y="1012"/>
                  </a:cubicBezTo>
                  <a:cubicBezTo>
                    <a:pt x="1120" y="1004"/>
                    <a:pt x="1120" y="992"/>
                    <a:pt x="1120" y="984"/>
                  </a:cubicBezTo>
                  <a:cubicBezTo>
                    <a:pt x="1120" y="976"/>
                    <a:pt x="1120" y="976"/>
                    <a:pt x="1128" y="960"/>
                  </a:cubicBezTo>
                  <a:cubicBezTo>
                    <a:pt x="1136" y="944"/>
                    <a:pt x="1144" y="932"/>
                    <a:pt x="1144" y="924"/>
                  </a:cubicBezTo>
                  <a:cubicBezTo>
                    <a:pt x="1144" y="916"/>
                    <a:pt x="1148" y="900"/>
                    <a:pt x="1148" y="888"/>
                  </a:cubicBezTo>
                  <a:cubicBezTo>
                    <a:pt x="1148" y="876"/>
                    <a:pt x="1140" y="872"/>
                    <a:pt x="1140" y="860"/>
                  </a:cubicBezTo>
                  <a:cubicBezTo>
                    <a:pt x="1140" y="848"/>
                    <a:pt x="1144" y="848"/>
                    <a:pt x="1136" y="836"/>
                  </a:cubicBezTo>
                  <a:cubicBezTo>
                    <a:pt x="1128" y="824"/>
                    <a:pt x="1116" y="812"/>
                    <a:pt x="1116" y="812"/>
                  </a:cubicBezTo>
                  <a:cubicBezTo>
                    <a:pt x="1112" y="800"/>
                    <a:pt x="1112" y="800"/>
                    <a:pt x="1112" y="800"/>
                  </a:cubicBezTo>
                  <a:cubicBezTo>
                    <a:pt x="1112" y="800"/>
                    <a:pt x="1120" y="800"/>
                    <a:pt x="1120" y="792"/>
                  </a:cubicBezTo>
                  <a:cubicBezTo>
                    <a:pt x="1120" y="784"/>
                    <a:pt x="1120" y="780"/>
                    <a:pt x="1112" y="776"/>
                  </a:cubicBezTo>
                  <a:cubicBezTo>
                    <a:pt x="1104" y="772"/>
                    <a:pt x="1084" y="768"/>
                    <a:pt x="1084" y="768"/>
                  </a:cubicBezTo>
                  <a:cubicBezTo>
                    <a:pt x="1056" y="756"/>
                    <a:pt x="1056" y="756"/>
                    <a:pt x="1056" y="756"/>
                  </a:cubicBezTo>
                  <a:cubicBezTo>
                    <a:pt x="1032" y="740"/>
                    <a:pt x="1032" y="740"/>
                    <a:pt x="1032" y="740"/>
                  </a:cubicBezTo>
                  <a:cubicBezTo>
                    <a:pt x="1020" y="740"/>
                    <a:pt x="1004" y="744"/>
                    <a:pt x="996" y="744"/>
                  </a:cubicBezTo>
                  <a:cubicBezTo>
                    <a:pt x="988" y="744"/>
                    <a:pt x="968" y="744"/>
                    <a:pt x="968" y="744"/>
                  </a:cubicBezTo>
                  <a:cubicBezTo>
                    <a:pt x="948" y="736"/>
                    <a:pt x="948" y="736"/>
                    <a:pt x="948" y="736"/>
                  </a:cubicBezTo>
                  <a:cubicBezTo>
                    <a:pt x="948" y="736"/>
                    <a:pt x="932" y="732"/>
                    <a:pt x="924" y="728"/>
                  </a:cubicBezTo>
                  <a:cubicBezTo>
                    <a:pt x="916" y="724"/>
                    <a:pt x="916" y="728"/>
                    <a:pt x="900" y="712"/>
                  </a:cubicBezTo>
                  <a:cubicBezTo>
                    <a:pt x="884" y="696"/>
                    <a:pt x="864" y="688"/>
                    <a:pt x="864" y="688"/>
                  </a:cubicBezTo>
                  <a:cubicBezTo>
                    <a:pt x="864" y="688"/>
                    <a:pt x="852" y="680"/>
                    <a:pt x="852" y="676"/>
                  </a:cubicBezTo>
                  <a:cubicBezTo>
                    <a:pt x="852" y="672"/>
                    <a:pt x="832" y="656"/>
                    <a:pt x="832" y="656"/>
                  </a:cubicBezTo>
                  <a:cubicBezTo>
                    <a:pt x="816" y="628"/>
                    <a:pt x="816" y="628"/>
                    <a:pt x="816" y="628"/>
                  </a:cubicBezTo>
                  <a:cubicBezTo>
                    <a:pt x="816" y="612"/>
                    <a:pt x="816" y="612"/>
                    <a:pt x="816" y="612"/>
                  </a:cubicBezTo>
                  <a:cubicBezTo>
                    <a:pt x="836" y="588"/>
                    <a:pt x="836" y="588"/>
                    <a:pt x="836" y="588"/>
                  </a:cubicBezTo>
                  <a:cubicBezTo>
                    <a:pt x="848" y="604"/>
                    <a:pt x="864" y="608"/>
                    <a:pt x="864" y="608"/>
                  </a:cubicBezTo>
                  <a:cubicBezTo>
                    <a:pt x="872" y="616"/>
                    <a:pt x="872" y="616"/>
                    <a:pt x="872" y="616"/>
                  </a:cubicBezTo>
                  <a:cubicBezTo>
                    <a:pt x="880" y="608"/>
                    <a:pt x="880" y="608"/>
                    <a:pt x="880" y="608"/>
                  </a:cubicBezTo>
                  <a:cubicBezTo>
                    <a:pt x="880" y="576"/>
                    <a:pt x="880" y="576"/>
                    <a:pt x="880" y="576"/>
                  </a:cubicBezTo>
                  <a:cubicBezTo>
                    <a:pt x="888" y="556"/>
                    <a:pt x="888" y="556"/>
                    <a:pt x="888" y="556"/>
                  </a:cubicBezTo>
                  <a:cubicBezTo>
                    <a:pt x="888" y="556"/>
                    <a:pt x="908" y="536"/>
                    <a:pt x="912" y="536"/>
                  </a:cubicBezTo>
                  <a:cubicBezTo>
                    <a:pt x="916" y="536"/>
                    <a:pt x="928" y="532"/>
                    <a:pt x="932" y="528"/>
                  </a:cubicBezTo>
                  <a:cubicBezTo>
                    <a:pt x="936" y="524"/>
                    <a:pt x="932" y="472"/>
                    <a:pt x="932" y="472"/>
                  </a:cubicBezTo>
                  <a:cubicBezTo>
                    <a:pt x="952" y="444"/>
                    <a:pt x="952" y="444"/>
                    <a:pt x="952" y="444"/>
                  </a:cubicBezTo>
                  <a:cubicBezTo>
                    <a:pt x="952" y="444"/>
                    <a:pt x="946" y="432"/>
                    <a:pt x="939" y="430"/>
                  </a:cubicBezTo>
                  <a:cubicBezTo>
                    <a:pt x="932" y="428"/>
                    <a:pt x="940" y="432"/>
                    <a:pt x="920" y="420"/>
                  </a:cubicBezTo>
                  <a:cubicBezTo>
                    <a:pt x="900" y="408"/>
                    <a:pt x="880" y="400"/>
                    <a:pt x="880" y="400"/>
                  </a:cubicBezTo>
                  <a:cubicBezTo>
                    <a:pt x="880" y="400"/>
                    <a:pt x="880" y="396"/>
                    <a:pt x="872" y="380"/>
                  </a:cubicBezTo>
                  <a:cubicBezTo>
                    <a:pt x="864" y="364"/>
                    <a:pt x="852" y="352"/>
                    <a:pt x="852" y="352"/>
                  </a:cubicBezTo>
                  <a:cubicBezTo>
                    <a:pt x="836" y="328"/>
                    <a:pt x="836" y="328"/>
                    <a:pt x="836" y="328"/>
                  </a:cubicBezTo>
                  <a:cubicBezTo>
                    <a:pt x="836" y="328"/>
                    <a:pt x="840" y="312"/>
                    <a:pt x="828" y="304"/>
                  </a:cubicBezTo>
                  <a:cubicBezTo>
                    <a:pt x="816" y="296"/>
                    <a:pt x="804" y="280"/>
                    <a:pt x="804" y="280"/>
                  </a:cubicBezTo>
                  <a:cubicBezTo>
                    <a:pt x="792" y="252"/>
                    <a:pt x="792" y="252"/>
                    <a:pt x="792" y="252"/>
                  </a:cubicBezTo>
                  <a:cubicBezTo>
                    <a:pt x="792" y="252"/>
                    <a:pt x="788" y="240"/>
                    <a:pt x="792" y="236"/>
                  </a:cubicBezTo>
                  <a:cubicBezTo>
                    <a:pt x="796" y="232"/>
                    <a:pt x="796" y="228"/>
                    <a:pt x="796" y="220"/>
                  </a:cubicBezTo>
                  <a:cubicBezTo>
                    <a:pt x="796" y="212"/>
                    <a:pt x="796" y="196"/>
                    <a:pt x="796" y="196"/>
                  </a:cubicBezTo>
                  <a:cubicBezTo>
                    <a:pt x="796" y="196"/>
                    <a:pt x="784" y="188"/>
                    <a:pt x="772" y="184"/>
                  </a:cubicBezTo>
                  <a:cubicBezTo>
                    <a:pt x="760" y="180"/>
                    <a:pt x="740" y="168"/>
                    <a:pt x="740" y="168"/>
                  </a:cubicBezTo>
                  <a:cubicBezTo>
                    <a:pt x="732" y="156"/>
                    <a:pt x="732" y="156"/>
                    <a:pt x="732" y="156"/>
                  </a:cubicBezTo>
                  <a:cubicBezTo>
                    <a:pt x="732" y="156"/>
                    <a:pt x="724" y="144"/>
                    <a:pt x="720" y="140"/>
                  </a:cubicBezTo>
                  <a:cubicBezTo>
                    <a:pt x="716" y="136"/>
                    <a:pt x="704" y="112"/>
                    <a:pt x="704" y="112"/>
                  </a:cubicBezTo>
                  <a:cubicBezTo>
                    <a:pt x="700" y="100"/>
                    <a:pt x="700" y="100"/>
                    <a:pt x="700" y="100"/>
                  </a:cubicBezTo>
                  <a:cubicBezTo>
                    <a:pt x="672" y="120"/>
                    <a:pt x="672" y="120"/>
                    <a:pt x="672" y="120"/>
                  </a:cubicBezTo>
                  <a:cubicBezTo>
                    <a:pt x="656" y="120"/>
                    <a:pt x="656" y="120"/>
                    <a:pt x="644" y="104"/>
                  </a:cubicBezTo>
                  <a:cubicBezTo>
                    <a:pt x="632" y="88"/>
                    <a:pt x="648" y="92"/>
                    <a:pt x="632" y="88"/>
                  </a:cubicBezTo>
                  <a:cubicBezTo>
                    <a:pt x="616" y="84"/>
                    <a:pt x="584" y="84"/>
                    <a:pt x="580" y="80"/>
                  </a:cubicBezTo>
                  <a:cubicBezTo>
                    <a:pt x="576" y="76"/>
                    <a:pt x="556" y="72"/>
                    <a:pt x="556" y="72"/>
                  </a:cubicBezTo>
                  <a:cubicBezTo>
                    <a:pt x="528" y="60"/>
                    <a:pt x="528" y="60"/>
                    <a:pt x="528" y="60"/>
                  </a:cubicBezTo>
                  <a:cubicBezTo>
                    <a:pt x="528" y="60"/>
                    <a:pt x="496" y="48"/>
                    <a:pt x="484" y="36"/>
                  </a:cubicBezTo>
                  <a:cubicBezTo>
                    <a:pt x="472" y="24"/>
                    <a:pt x="452" y="0"/>
                    <a:pt x="452" y="0"/>
                  </a:cubicBezTo>
                  <a:cubicBezTo>
                    <a:pt x="452" y="0"/>
                    <a:pt x="448" y="24"/>
                    <a:pt x="452" y="28"/>
                  </a:cubicBezTo>
                  <a:cubicBezTo>
                    <a:pt x="456" y="32"/>
                    <a:pt x="468" y="52"/>
                    <a:pt x="468" y="52"/>
                  </a:cubicBezTo>
                  <a:cubicBezTo>
                    <a:pt x="476" y="76"/>
                    <a:pt x="476" y="76"/>
                    <a:pt x="476" y="76"/>
                  </a:cubicBezTo>
                  <a:cubicBezTo>
                    <a:pt x="472" y="84"/>
                    <a:pt x="472" y="84"/>
                    <a:pt x="472" y="84"/>
                  </a:cubicBezTo>
                  <a:cubicBezTo>
                    <a:pt x="472" y="84"/>
                    <a:pt x="460" y="92"/>
                    <a:pt x="448" y="92"/>
                  </a:cubicBezTo>
                  <a:cubicBezTo>
                    <a:pt x="436" y="92"/>
                    <a:pt x="408" y="88"/>
                    <a:pt x="408" y="88"/>
                  </a:cubicBezTo>
                  <a:cubicBezTo>
                    <a:pt x="408" y="88"/>
                    <a:pt x="396" y="100"/>
                    <a:pt x="380" y="100"/>
                  </a:cubicBezTo>
                  <a:cubicBezTo>
                    <a:pt x="364" y="100"/>
                    <a:pt x="332" y="104"/>
                    <a:pt x="332" y="104"/>
                  </a:cubicBezTo>
                  <a:cubicBezTo>
                    <a:pt x="324" y="84"/>
                    <a:pt x="332" y="68"/>
                    <a:pt x="324" y="68"/>
                  </a:cubicBezTo>
                  <a:cubicBezTo>
                    <a:pt x="316" y="68"/>
                    <a:pt x="268" y="68"/>
                    <a:pt x="268" y="68"/>
                  </a:cubicBezTo>
                  <a:cubicBezTo>
                    <a:pt x="268" y="68"/>
                    <a:pt x="264" y="64"/>
                    <a:pt x="252" y="56"/>
                  </a:cubicBezTo>
                  <a:cubicBezTo>
                    <a:pt x="240" y="48"/>
                    <a:pt x="204" y="36"/>
                    <a:pt x="204" y="36"/>
                  </a:cubicBezTo>
                  <a:cubicBezTo>
                    <a:pt x="204" y="36"/>
                    <a:pt x="186" y="29"/>
                    <a:pt x="184" y="22"/>
                  </a:cubicBezTo>
                  <a:cubicBezTo>
                    <a:pt x="169" y="42"/>
                    <a:pt x="169" y="42"/>
                    <a:pt x="169" y="42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0" y="60"/>
                    <a:pt x="156" y="52"/>
                    <a:pt x="152" y="52"/>
                  </a:cubicBezTo>
                  <a:cubicBezTo>
                    <a:pt x="148" y="52"/>
                    <a:pt x="133" y="60"/>
                    <a:pt x="133" y="60"/>
                  </a:cubicBezTo>
                  <a:cubicBezTo>
                    <a:pt x="132" y="72"/>
                    <a:pt x="132" y="72"/>
                    <a:pt x="132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4" y="88"/>
                    <a:pt x="32" y="100"/>
                    <a:pt x="32" y="100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9" y="113"/>
                    <a:pt x="39" y="113"/>
                    <a:pt x="39" y="113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111" y="287"/>
                    <a:pt x="111" y="287"/>
                    <a:pt x="111" y="287"/>
                  </a:cubicBezTo>
                  <a:cubicBezTo>
                    <a:pt x="146" y="322"/>
                    <a:pt x="146" y="322"/>
                    <a:pt x="146" y="322"/>
                  </a:cubicBezTo>
                  <a:cubicBezTo>
                    <a:pt x="146" y="322"/>
                    <a:pt x="147" y="340"/>
                    <a:pt x="161" y="343"/>
                  </a:cubicBezTo>
                  <a:cubicBezTo>
                    <a:pt x="174" y="346"/>
                    <a:pt x="188" y="349"/>
                    <a:pt x="193" y="356"/>
                  </a:cubicBezTo>
                  <a:cubicBezTo>
                    <a:pt x="198" y="362"/>
                    <a:pt x="193" y="381"/>
                    <a:pt x="193" y="381"/>
                  </a:cubicBezTo>
                  <a:cubicBezTo>
                    <a:pt x="366" y="314"/>
                    <a:pt x="366" y="314"/>
                    <a:pt x="366" y="314"/>
                  </a:cubicBezTo>
                  <a:cubicBezTo>
                    <a:pt x="378" y="382"/>
                    <a:pt x="378" y="382"/>
                    <a:pt x="378" y="382"/>
                  </a:cubicBezTo>
                  <a:cubicBezTo>
                    <a:pt x="426" y="450"/>
                    <a:pt x="426" y="450"/>
                    <a:pt x="426" y="450"/>
                  </a:cubicBezTo>
                  <a:cubicBezTo>
                    <a:pt x="505" y="450"/>
                    <a:pt x="505" y="450"/>
                    <a:pt x="505" y="450"/>
                  </a:cubicBezTo>
                  <a:cubicBezTo>
                    <a:pt x="558" y="430"/>
                    <a:pt x="558" y="430"/>
                    <a:pt x="558" y="430"/>
                  </a:cubicBezTo>
                  <a:cubicBezTo>
                    <a:pt x="558" y="430"/>
                    <a:pt x="554" y="443"/>
                    <a:pt x="558" y="467"/>
                  </a:cubicBezTo>
                  <a:cubicBezTo>
                    <a:pt x="562" y="490"/>
                    <a:pt x="562" y="505"/>
                    <a:pt x="558" y="510"/>
                  </a:cubicBezTo>
                  <a:cubicBezTo>
                    <a:pt x="554" y="514"/>
                    <a:pt x="530" y="526"/>
                    <a:pt x="538" y="542"/>
                  </a:cubicBezTo>
                  <a:cubicBezTo>
                    <a:pt x="546" y="558"/>
                    <a:pt x="550" y="570"/>
                    <a:pt x="550" y="570"/>
                  </a:cubicBezTo>
                  <a:cubicBezTo>
                    <a:pt x="498" y="594"/>
                    <a:pt x="498" y="594"/>
                    <a:pt x="498" y="594"/>
                  </a:cubicBezTo>
                  <a:cubicBezTo>
                    <a:pt x="446" y="578"/>
                    <a:pt x="446" y="578"/>
                    <a:pt x="446" y="578"/>
                  </a:cubicBezTo>
                  <a:cubicBezTo>
                    <a:pt x="435" y="661"/>
                    <a:pt x="435" y="661"/>
                    <a:pt x="435" y="661"/>
                  </a:cubicBezTo>
                  <a:cubicBezTo>
                    <a:pt x="418" y="686"/>
                    <a:pt x="418" y="686"/>
                    <a:pt x="418" y="686"/>
                  </a:cubicBezTo>
                  <a:cubicBezTo>
                    <a:pt x="414" y="702"/>
                    <a:pt x="414" y="702"/>
                    <a:pt x="414" y="702"/>
                  </a:cubicBezTo>
                  <a:cubicBezTo>
                    <a:pt x="362" y="734"/>
                    <a:pt x="362" y="734"/>
                    <a:pt x="362" y="734"/>
                  </a:cubicBezTo>
                  <a:cubicBezTo>
                    <a:pt x="358" y="766"/>
                    <a:pt x="358" y="766"/>
                    <a:pt x="358" y="766"/>
                  </a:cubicBezTo>
                  <a:cubicBezTo>
                    <a:pt x="306" y="750"/>
                    <a:pt x="306" y="750"/>
                    <a:pt x="306" y="750"/>
                  </a:cubicBezTo>
                  <a:cubicBezTo>
                    <a:pt x="276" y="766"/>
                    <a:pt x="276" y="766"/>
                    <a:pt x="276" y="766"/>
                  </a:cubicBezTo>
                  <a:cubicBezTo>
                    <a:pt x="250" y="778"/>
                    <a:pt x="250" y="778"/>
                    <a:pt x="250" y="778"/>
                  </a:cubicBezTo>
                  <a:cubicBezTo>
                    <a:pt x="258" y="798"/>
                    <a:pt x="258" y="798"/>
                    <a:pt x="258" y="798"/>
                  </a:cubicBezTo>
                  <a:cubicBezTo>
                    <a:pt x="258" y="798"/>
                    <a:pt x="263" y="812"/>
                    <a:pt x="267" y="826"/>
                  </a:cubicBezTo>
                  <a:cubicBezTo>
                    <a:pt x="268" y="826"/>
                    <a:pt x="268" y="826"/>
                    <a:pt x="268" y="826"/>
                  </a:cubicBezTo>
                  <a:cubicBezTo>
                    <a:pt x="318" y="846"/>
                    <a:pt x="318" y="846"/>
                    <a:pt x="318" y="846"/>
                  </a:cubicBezTo>
                  <a:cubicBezTo>
                    <a:pt x="334" y="866"/>
                    <a:pt x="334" y="866"/>
                    <a:pt x="334" y="866"/>
                  </a:cubicBezTo>
                  <a:cubicBezTo>
                    <a:pt x="334" y="866"/>
                    <a:pt x="356" y="862"/>
                    <a:pt x="369" y="866"/>
                  </a:cubicBezTo>
                  <a:cubicBezTo>
                    <a:pt x="382" y="870"/>
                    <a:pt x="410" y="878"/>
                    <a:pt x="410" y="878"/>
                  </a:cubicBezTo>
                  <a:cubicBezTo>
                    <a:pt x="422" y="890"/>
                    <a:pt x="422" y="890"/>
                    <a:pt x="422" y="890"/>
                  </a:cubicBezTo>
                  <a:cubicBezTo>
                    <a:pt x="414" y="934"/>
                    <a:pt x="414" y="934"/>
                    <a:pt x="414" y="934"/>
                  </a:cubicBezTo>
                  <a:cubicBezTo>
                    <a:pt x="414" y="934"/>
                    <a:pt x="398" y="938"/>
                    <a:pt x="402" y="942"/>
                  </a:cubicBezTo>
                  <a:cubicBezTo>
                    <a:pt x="406" y="946"/>
                    <a:pt x="458" y="990"/>
                    <a:pt x="458" y="990"/>
                  </a:cubicBezTo>
                  <a:cubicBezTo>
                    <a:pt x="438" y="1022"/>
                    <a:pt x="438" y="1022"/>
                    <a:pt x="438" y="1022"/>
                  </a:cubicBezTo>
                  <a:cubicBezTo>
                    <a:pt x="438" y="1046"/>
                    <a:pt x="438" y="1046"/>
                    <a:pt x="438" y="1046"/>
                  </a:cubicBezTo>
                  <a:cubicBezTo>
                    <a:pt x="446" y="1058"/>
                    <a:pt x="446" y="1058"/>
                    <a:pt x="446" y="1058"/>
                  </a:cubicBezTo>
                  <a:cubicBezTo>
                    <a:pt x="702" y="1026"/>
                    <a:pt x="702" y="1026"/>
                    <a:pt x="702" y="1026"/>
                  </a:cubicBezTo>
                  <a:cubicBezTo>
                    <a:pt x="702" y="992"/>
                    <a:pt x="702" y="992"/>
                    <a:pt x="702" y="992"/>
                  </a:cubicBezTo>
                  <a:cubicBezTo>
                    <a:pt x="746" y="1042"/>
                    <a:pt x="746" y="1042"/>
                    <a:pt x="746" y="1042"/>
                  </a:cubicBezTo>
                  <a:cubicBezTo>
                    <a:pt x="966" y="1046"/>
                    <a:pt x="966" y="1046"/>
                    <a:pt x="966" y="1046"/>
                  </a:cubicBezTo>
                  <a:cubicBezTo>
                    <a:pt x="973" y="1058"/>
                    <a:pt x="973" y="1058"/>
                    <a:pt x="973" y="1058"/>
                  </a:cubicBezTo>
                  <a:cubicBezTo>
                    <a:pt x="973" y="1058"/>
                    <a:pt x="954" y="1078"/>
                    <a:pt x="954" y="1086"/>
                  </a:cubicBezTo>
                  <a:cubicBezTo>
                    <a:pt x="954" y="1094"/>
                    <a:pt x="954" y="1110"/>
                    <a:pt x="954" y="1110"/>
                  </a:cubicBezTo>
                  <a:cubicBezTo>
                    <a:pt x="990" y="1126"/>
                    <a:pt x="990" y="1126"/>
                    <a:pt x="990" y="1126"/>
                  </a:cubicBezTo>
                  <a:cubicBezTo>
                    <a:pt x="990" y="1126"/>
                    <a:pt x="994" y="1133"/>
                    <a:pt x="990" y="1139"/>
                  </a:cubicBezTo>
                  <a:cubicBezTo>
                    <a:pt x="986" y="1146"/>
                    <a:pt x="978" y="1170"/>
                    <a:pt x="978" y="1170"/>
                  </a:cubicBezTo>
                  <a:cubicBezTo>
                    <a:pt x="956" y="1216"/>
                    <a:pt x="956" y="1216"/>
                    <a:pt x="956" y="1216"/>
                  </a:cubicBezTo>
                  <a:cubicBezTo>
                    <a:pt x="956" y="1236"/>
                    <a:pt x="956" y="1236"/>
                    <a:pt x="956" y="1236"/>
                  </a:cubicBezTo>
                  <a:cubicBezTo>
                    <a:pt x="956" y="1236"/>
                    <a:pt x="980" y="1260"/>
                    <a:pt x="968" y="1264"/>
                  </a:cubicBezTo>
                  <a:cubicBezTo>
                    <a:pt x="956" y="1268"/>
                    <a:pt x="924" y="1272"/>
                    <a:pt x="924" y="1272"/>
                  </a:cubicBezTo>
                  <a:cubicBezTo>
                    <a:pt x="908" y="1276"/>
                    <a:pt x="908" y="1276"/>
                    <a:pt x="908" y="1276"/>
                  </a:cubicBezTo>
                  <a:cubicBezTo>
                    <a:pt x="904" y="1292"/>
                    <a:pt x="904" y="1292"/>
                    <a:pt x="904" y="1292"/>
                  </a:cubicBezTo>
                  <a:cubicBezTo>
                    <a:pt x="932" y="1296"/>
                    <a:pt x="932" y="1296"/>
                    <a:pt x="932" y="1296"/>
                  </a:cubicBezTo>
                  <a:cubicBezTo>
                    <a:pt x="944" y="1304"/>
                    <a:pt x="944" y="1304"/>
                    <a:pt x="944" y="1304"/>
                  </a:cubicBezTo>
                  <a:cubicBezTo>
                    <a:pt x="956" y="1320"/>
                    <a:pt x="956" y="1320"/>
                    <a:pt x="956" y="1320"/>
                  </a:cubicBezTo>
                  <a:cubicBezTo>
                    <a:pt x="956" y="1320"/>
                    <a:pt x="924" y="1332"/>
                    <a:pt x="920" y="1332"/>
                  </a:cubicBezTo>
                  <a:cubicBezTo>
                    <a:pt x="916" y="1332"/>
                    <a:pt x="916" y="1332"/>
                    <a:pt x="916" y="1332"/>
                  </a:cubicBezTo>
                  <a:cubicBezTo>
                    <a:pt x="971" y="1346"/>
                    <a:pt x="971" y="1346"/>
                    <a:pt x="971" y="1346"/>
                  </a:cubicBezTo>
                  <a:cubicBezTo>
                    <a:pt x="971" y="1346"/>
                    <a:pt x="972" y="1356"/>
                    <a:pt x="960" y="1360"/>
                  </a:cubicBezTo>
                  <a:cubicBezTo>
                    <a:pt x="948" y="1364"/>
                    <a:pt x="924" y="1368"/>
                    <a:pt x="924" y="1368"/>
                  </a:cubicBezTo>
                  <a:cubicBezTo>
                    <a:pt x="908" y="1384"/>
                    <a:pt x="908" y="1384"/>
                    <a:pt x="908" y="1384"/>
                  </a:cubicBezTo>
                  <a:cubicBezTo>
                    <a:pt x="912" y="1404"/>
                    <a:pt x="912" y="1404"/>
                    <a:pt x="912" y="1404"/>
                  </a:cubicBezTo>
                  <a:cubicBezTo>
                    <a:pt x="928" y="1416"/>
                    <a:pt x="928" y="1416"/>
                    <a:pt x="928" y="1416"/>
                  </a:cubicBezTo>
                  <a:cubicBezTo>
                    <a:pt x="936" y="1424"/>
                    <a:pt x="936" y="1424"/>
                    <a:pt x="936" y="1424"/>
                  </a:cubicBezTo>
                  <a:cubicBezTo>
                    <a:pt x="920" y="1440"/>
                    <a:pt x="920" y="1440"/>
                    <a:pt x="920" y="1440"/>
                  </a:cubicBezTo>
                  <a:cubicBezTo>
                    <a:pt x="916" y="1452"/>
                    <a:pt x="924" y="1484"/>
                    <a:pt x="924" y="1484"/>
                  </a:cubicBezTo>
                  <a:cubicBezTo>
                    <a:pt x="936" y="1496"/>
                    <a:pt x="936" y="1496"/>
                    <a:pt x="936" y="1496"/>
                  </a:cubicBezTo>
                  <a:cubicBezTo>
                    <a:pt x="940" y="1508"/>
                    <a:pt x="940" y="1508"/>
                    <a:pt x="940" y="1508"/>
                  </a:cubicBezTo>
                  <a:cubicBezTo>
                    <a:pt x="920" y="1532"/>
                    <a:pt x="920" y="1532"/>
                    <a:pt x="920" y="1532"/>
                  </a:cubicBezTo>
                  <a:cubicBezTo>
                    <a:pt x="908" y="1556"/>
                    <a:pt x="908" y="1556"/>
                    <a:pt x="908" y="1556"/>
                  </a:cubicBezTo>
                  <a:cubicBezTo>
                    <a:pt x="908" y="1572"/>
                    <a:pt x="908" y="1572"/>
                    <a:pt x="908" y="1572"/>
                  </a:cubicBezTo>
                  <a:cubicBezTo>
                    <a:pt x="908" y="1572"/>
                    <a:pt x="884" y="1616"/>
                    <a:pt x="876" y="1616"/>
                  </a:cubicBezTo>
                  <a:cubicBezTo>
                    <a:pt x="868" y="1616"/>
                    <a:pt x="848" y="1616"/>
                    <a:pt x="848" y="1616"/>
                  </a:cubicBezTo>
                  <a:cubicBezTo>
                    <a:pt x="844" y="1632"/>
                    <a:pt x="844" y="1632"/>
                    <a:pt x="844" y="1632"/>
                  </a:cubicBezTo>
                  <a:cubicBezTo>
                    <a:pt x="832" y="1636"/>
                    <a:pt x="820" y="1628"/>
                    <a:pt x="820" y="1628"/>
                  </a:cubicBezTo>
                  <a:cubicBezTo>
                    <a:pt x="820" y="1628"/>
                    <a:pt x="780" y="1616"/>
                    <a:pt x="780" y="1624"/>
                  </a:cubicBezTo>
                  <a:cubicBezTo>
                    <a:pt x="780" y="1632"/>
                    <a:pt x="784" y="1648"/>
                    <a:pt x="772" y="1656"/>
                  </a:cubicBezTo>
                  <a:cubicBezTo>
                    <a:pt x="760" y="1664"/>
                    <a:pt x="723" y="1680"/>
                    <a:pt x="723" y="1680"/>
                  </a:cubicBezTo>
                  <a:cubicBezTo>
                    <a:pt x="723" y="1680"/>
                    <a:pt x="708" y="1684"/>
                    <a:pt x="700" y="1692"/>
                  </a:cubicBezTo>
                  <a:cubicBezTo>
                    <a:pt x="692" y="1700"/>
                    <a:pt x="672" y="1712"/>
                    <a:pt x="672" y="1712"/>
                  </a:cubicBezTo>
                  <a:cubicBezTo>
                    <a:pt x="672" y="1712"/>
                    <a:pt x="656" y="1724"/>
                    <a:pt x="648" y="1728"/>
                  </a:cubicBezTo>
                  <a:cubicBezTo>
                    <a:pt x="640" y="1732"/>
                    <a:pt x="632" y="1728"/>
                    <a:pt x="632" y="1728"/>
                  </a:cubicBezTo>
                  <a:cubicBezTo>
                    <a:pt x="632" y="1728"/>
                    <a:pt x="624" y="1740"/>
                    <a:pt x="620" y="1744"/>
                  </a:cubicBezTo>
                  <a:cubicBezTo>
                    <a:pt x="616" y="1748"/>
                    <a:pt x="596" y="1764"/>
                    <a:pt x="596" y="1764"/>
                  </a:cubicBezTo>
                  <a:cubicBezTo>
                    <a:pt x="575" y="1764"/>
                    <a:pt x="575" y="1764"/>
                    <a:pt x="575" y="1764"/>
                  </a:cubicBezTo>
                  <a:cubicBezTo>
                    <a:pt x="548" y="1752"/>
                    <a:pt x="548" y="1752"/>
                    <a:pt x="548" y="1752"/>
                  </a:cubicBezTo>
                  <a:cubicBezTo>
                    <a:pt x="564" y="1792"/>
                    <a:pt x="564" y="1792"/>
                    <a:pt x="564" y="1792"/>
                  </a:cubicBezTo>
                  <a:cubicBezTo>
                    <a:pt x="564" y="1792"/>
                    <a:pt x="599" y="1800"/>
                    <a:pt x="606" y="1792"/>
                  </a:cubicBezTo>
                  <a:cubicBezTo>
                    <a:pt x="612" y="1784"/>
                    <a:pt x="688" y="1756"/>
                    <a:pt x="688" y="1756"/>
                  </a:cubicBezTo>
                  <a:cubicBezTo>
                    <a:pt x="688" y="1756"/>
                    <a:pt x="704" y="1748"/>
                    <a:pt x="712" y="1744"/>
                  </a:cubicBezTo>
                  <a:cubicBezTo>
                    <a:pt x="720" y="1740"/>
                    <a:pt x="736" y="1736"/>
                    <a:pt x="736" y="1728"/>
                  </a:cubicBezTo>
                  <a:cubicBezTo>
                    <a:pt x="736" y="1720"/>
                    <a:pt x="692" y="1720"/>
                    <a:pt x="736" y="1712"/>
                  </a:cubicBezTo>
                  <a:cubicBezTo>
                    <a:pt x="780" y="1704"/>
                    <a:pt x="796" y="1688"/>
                    <a:pt x="796" y="1688"/>
                  </a:cubicBezTo>
                  <a:cubicBezTo>
                    <a:pt x="796" y="1688"/>
                    <a:pt x="812" y="1688"/>
                    <a:pt x="820" y="1680"/>
                  </a:cubicBezTo>
                  <a:cubicBezTo>
                    <a:pt x="828" y="1672"/>
                    <a:pt x="840" y="1660"/>
                    <a:pt x="840" y="1660"/>
                  </a:cubicBezTo>
                  <a:cubicBezTo>
                    <a:pt x="860" y="1656"/>
                    <a:pt x="860" y="1656"/>
                    <a:pt x="860" y="1656"/>
                  </a:cubicBezTo>
                  <a:cubicBezTo>
                    <a:pt x="892" y="1648"/>
                    <a:pt x="892" y="1648"/>
                    <a:pt x="892" y="1648"/>
                  </a:cubicBezTo>
                  <a:cubicBezTo>
                    <a:pt x="900" y="1640"/>
                    <a:pt x="900" y="1640"/>
                    <a:pt x="900" y="1640"/>
                  </a:cubicBezTo>
                  <a:cubicBezTo>
                    <a:pt x="904" y="1632"/>
                    <a:pt x="904" y="1632"/>
                    <a:pt x="904" y="1632"/>
                  </a:cubicBezTo>
                  <a:cubicBezTo>
                    <a:pt x="924" y="1640"/>
                    <a:pt x="924" y="1640"/>
                    <a:pt x="924" y="1640"/>
                  </a:cubicBezTo>
                  <a:cubicBezTo>
                    <a:pt x="924" y="1612"/>
                    <a:pt x="924" y="1612"/>
                    <a:pt x="924" y="1612"/>
                  </a:cubicBezTo>
                  <a:cubicBezTo>
                    <a:pt x="944" y="1584"/>
                    <a:pt x="944" y="1584"/>
                    <a:pt x="944" y="1584"/>
                  </a:cubicBezTo>
                  <a:cubicBezTo>
                    <a:pt x="960" y="1584"/>
                    <a:pt x="960" y="1584"/>
                    <a:pt x="960" y="1584"/>
                  </a:cubicBezTo>
                  <a:cubicBezTo>
                    <a:pt x="960" y="1584"/>
                    <a:pt x="984" y="1584"/>
                    <a:pt x="988" y="1580"/>
                  </a:cubicBezTo>
                  <a:cubicBezTo>
                    <a:pt x="992" y="1576"/>
                    <a:pt x="1008" y="1576"/>
                    <a:pt x="1008" y="1576"/>
                  </a:cubicBezTo>
                  <a:cubicBezTo>
                    <a:pt x="1064" y="1576"/>
                    <a:pt x="1064" y="1576"/>
                    <a:pt x="1064" y="1576"/>
                  </a:cubicBezTo>
                  <a:cubicBezTo>
                    <a:pt x="1064" y="1576"/>
                    <a:pt x="1096" y="1576"/>
                    <a:pt x="1104" y="1576"/>
                  </a:cubicBezTo>
                  <a:cubicBezTo>
                    <a:pt x="1112" y="1576"/>
                    <a:pt x="1164" y="1576"/>
                    <a:pt x="1164" y="1576"/>
                  </a:cubicBezTo>
                  <a:cubicBezTo>
                    <a:pt x="1164" y="1576"/>
                    <a:pt x="1196" y="1572"/>
                    <a:pt x="1200" y="1568"/>
                  </a:cubicBezTo>
                  <a:cubicBezTo>
                    <a:pt x="1204" y="1564"/>
                    <a:pt x="1216" y="1560"/>
                    <a:pt x="1224" y="1560"/>
                  </a:cubicBezTo>
                  <a:cubicBezTo>
                    <a:pt x="1232" y="1560"/>
                    <a:pt x="1264" y="1560"/>
                    <a:pt x="1264" y="1560"/>
                  </a:cubicBezTo>
                  <a:cubicBezTo>
                    <a:pt x="1272" y="1548"/>
                    <a:pt x="1300" y="1508"/>
                    <a:pt x="1304" y="1500"/>
                  </a:cubicBezTo>
                  <a:cubicBezTo>
                    <a:pt x="1308" y="1492"/>
                    <a:pt x="1320" y="1480"/>
                    <a:pt x="1320" y="1480"/>
                  </a:cubicBezTo>
                  <a:cubicBezTo>
                    <a:pt x="1332" y="1468"/>
                    <a:pt x="1332" y="1468"/>
                    <a:pt x="1332" y="1468"/>
                  </a:cubicBezTo>
                  <a:cubicBezTo>
                    <a:pt x="1332" y="1441"/>
                    <a:pt x="1332" y="1441"/>
                    <a:pt x="1332" y="1441"/>
                  </a:cubicBezTo>
                  <a:cubicBezTo>
                    <a:pt x="1380" y="1452"/>
                    <a:pt x="1380" y="1452"/>
                    <a:pt x="1380" y="1452"/>
                  </a:cubicBezTo>
                  <a:cubicBezTo>
                    <a:pt x="1380" y="1452"/>
                    <a:pt x="1404" y="1452"/>
                    <a:pt x="1412" y="1452"/>
                  </a:cubicBezTo>
                  <a:cubicBezTo>
                    <a:pt x="1420" y="1452"/>
                    <a:pt x="1440" y="1452"/>
                    <a:pt x="1448" y="1448"/>
                  </a:cubicBezTo>
                  <a:cubicBezTo>
                    <a:pt x="1456" y="1444"/>
                    <a:pt x="1476" y="1432"/>
                    <a:pt x="1476" y="1432"/>
                  </a:cubicBezTo>
                  <a:cubicBezTo>
                    <a:pt x="1476" y="1420"/>
                    <a:pt x="1476" y="1420"/>
                    <a:pt x="1476" y="1420"/>
                  </a:cubicBezTo>
                  <a:cubicBezTo>
                    <a:pt x="1484" y="1400"/>
                    <a:pt x="1484" y="1400"/>
                    <a:pt x="1484" y="1400"/>
                  </a:cubicBezTo>
                  <a:cubicBezTo>
                    <a:pt x="1484" y="1400"/>
                    <a:pt x="1468" y="1395"/>
                    <a:pt x="1484" y="1391"/>
                  </a:cubicBezTo>
                  <a:cubicBezTo>
                    <a:pt x="1500" y="1388"/>
                    <a:pt x="1536" y="1380"/>
                    <a:pt x="1536" y="1380"/>
                  </a:cubicBezTo>
                  <a:cubicBezTo>
                    <a:pt x="1572" y="1392"/>
                    <a:pt x="1572" y="1392"/>
                    <a:pt x="1572" y="1392"/>
                  </a:cubicBezTo>
                  <a:cubicBezTo>
                    <a:pt x="1580" y="1416"/>
                    <a:pt x="1580" y="1416"/>
                    <a:pt x="1580" y="1416"/>
                  </a:cubicBezTo>
                  <a:cubicBezTo>
                    <a:pt x="1608" y="1416"/>
                    <a:pt x="1608" y="1416"/>
                    <a:pt x="1608" y="1416"/>
                  </a:cubicBezTo>
                  <a:cubicBezTo>
                    <a:pt x="1632" y="1392"/>
                    <a:pt x="1632" y="1392"/>
                    <a:pt x="1632" y="1392"/>
                  </a:cubicBezTo>
                  <a:cubicBezTo>
                    <a:pt x="1632" y="1392"/>
                    <a:pt x="1670" y="1374"/>
                    <a:pt x="1674" y="1382"/>
                  </a:cubicBezTo>
                  <a:cubicBezTo>
                    <a:pt x="1678" y="1390"/>
                    <a:pt x="1648" y="1427"/>
                    <a:pt x="1648" y="1427"/>
                  </a:cubicBezTo>
                  <a:cubicBezTo>
                    <a:pt x="1664" y="1440"/>
                    <a:pt x="1664" y="1440"/>
                    <a:pt x="1664" y="1440"/>
                  </a:cubicBezTo>
                  <a:cubicBezTo>
                    <a:pt x="1680" y="1436"/>
                    <a:pt x="1680" y="1436"/>
                    <a:pt x="1680" y="1436"/>
                  </a:cubicBezTo>
                  <a:cubicBezTo>
                    <a:pt x="1680" y="1436"/>
                    <a:pt x="1676" y="1427"/>
                    <a:pt x="1680" y="1424"/>
                  </a:cubicBezTo>
                  <a:cubicBezTo>
                    <a:pt x="1684" y="1420"/>
                    <a:pt x="1700" y="1404"/>
                    <a:pt x="1700" y="1404"/>
                  </a:cubicBezTo>
                  <a:cubicBezTo>
                    <a:pt x="1700" y="1404"/>
                    <a:pt x="1708" y="1400"/>
                    <a:pt x="1720" y="1396"/>
                  </a:cubicBezTo>
                  <a:cubicBezTo>
                    <a:pt x="1732" y="1392"/>
                    <a:pt x="1784" y="1380"/>
                    <a:pt x="1788" y="1376"/>
                  </a:cubicBezTo>
                  <a:cubicBezTo>
                    <a:pt x="1792" y="1372"/>
                    <a:pt x="1812" y="1352"/>
                    <a:pt x="1820" y="1352"/>
                  </a:cubicBezTo>
                  <a:cubicBezTo>
                    <a:pt x="1828" y="1352"/>
                    <a:pt x="1864" y="1352"/>
                    <a:pt x="1864" y="1352"/>
                  </a:cubicBezTo>
                  <a:cubicBezTo>
                    <a:pt x="1892" y="1356"/>
                    <a:pt x="1892" y="1356"/>
                    <a:pt x="1892" y="1356"/>
                  </a:cubicBezTo>
                  <a:cubicBezTo>
                    <a:pt x="1900" y="1352"/>
                    <a:pt x="1900" y="1352"/>
                    <a:pt x="1900" y="1352"/>
                  </a:cubicBezTo>
                  <a:cubicBezTo>
                    <a:pt x="1900" y="1352"/>
                    <a:pt x="1952" y="1352"/>
                    <a:pt x="1956" y="1344"/>
                  </a:cubicBezTo>
                  <a:cubicBezTo>
                    <a:pt x="1960" y="1336"/>
                    <a:pt x="2004" y="1328"/>
                    <a:pt x="2004" y="1328"/>
                  </a:cubicBezTo>
                  <a:cubicBezTo>
                    <a:pt x="2004" y="1328"/>
                    <a:pt x="2016" y="1320"/>
                    <a:pt x="2028" y="1320"/>
                  </a:cubicBezTo>
                  <a:cubicBezTo>
                    <a:pt x="2140" y="1320"/>
                    <a:pt x="2140" y="1320"/>
                    <a:pt x="2140" y="1320"/>
                  </a:cubicBezTo>
                  <a:cubicBezTo>
                    <a:pt x="2144" y="1320"/>
                    <a:pt x="2172" y="1320"/>
                    <a:pt x="2172" y="1320"/>
                  </a:cubicBezTo>
                  <a:cubicBezTo>
                    <a:pt x="2172" y="1320"/>
                    <a:pt x="2180" y="1316"/>
                    <a:pt x="2188" y="1320"/>
                  </a:cubicBezTo>
                  <a:cubicBezTo>
                    <a:pt x="2196" y="1324"/>
                    <a:pt x="2232" y="1336"/>
                    <a:pt x="2232" y="1336"/>
                  </a:cubicBezTo>
                  <a:cubicBezTo>
                    <a:pt x="2232" y="1359"/>
                    <a:pt x="2232" y="1359"/>
                    <a:pt x="2232" y="1359"/>
                  </a:cubicBezTo>
                  <a:cubicBezTo>
                    <a:pt x="2212" y="1376"/>
                    <a:pt x="2212" y="1376"/>
                    <a:pt x="2212" y="1376"/>
                  </a:cubicBezTo>
                  <a:cubicBezTo>
                    <a:pt x="2216" y="1396"/>
                    <a:pt x="2216" y="1396"/>
                    <a:pt x="2216" y="1396"/>
                  </a:cubicBezTo>
                  <a:cubicBezTo>
                    <a:pt x="2208" y="1412"/>
                    <a:pt x="2208" y="1412"/>
                    <a:pt x="2208" y="1412"/>
                  </a:cubicBezTo>
                  <a:cubicBezTo>
                    <a:pt x="2208" y="1428"/>
                    <a:pt x="2208" y="1428"/>
                    <a:pt x="2208" y="1428"/>
                  </a:cubicBezTo>
                  <a:cubicBezTo>
                    <a:pt x="2192" y="1440"/>
                    <a:pt x="2192" y="1440"/>
                    <a:pt x="2192" y="1440"/>
                  </a:cubicBezTo>
                  <a:cubicBezTo>
                    <a:pt x="2188" y="1452"/>
                    <a:pt x="2188" y="1452"/>
                    <a:pt x="2188" y="1452"/>
                  </a:cubicBezTo>
                  <a:cubicBezTo>
                    <a:pt x="2188" y="1452"/>
                    <a:pt x="2192" y="1480"/>
                    <a:pt x="2188" y="1488"/>
                  </a:cubicBezTo>
                  <a:cubicBezTo>
                    <a:pt x="2184" y="1496"/>
                    <a:pt x="2184" y="1516"/>
                    <a:pt x="2180" y="1524"/>
                  </a:cubicBezTo>
                  <a:cubicBezTo>
                    <a:pt x="2176" y="1532"/>
                    <a:pt x="2124" y="1564"/>
                    <a:pt x="2124" y="1564"/>
                  </a:cubicBezTo>
                  <a:cubicBezTo>
                    <a:pt x="2128" y="1572"/>
                    <a:pt x="2128" y="1572"/>
                    <a:pt x="2128" y="1572"/>
                  </a:cubicBezTo>
                  <a:cubicBezTo>
                    <a:pt x="2160" y="1584"/>
                    <a:pt x="2160" y="1584"/>
                    <a:pt x="2160" y="1584"/>
                  </a:cubicBezTo>
                  <a:cubicBezTo>
                    <a:pt x="2160" y="1584"/>
                    <a:pt x="2176" y="1572"/>
                    <a:pt x="2180" y="1560"/>
                  </a:cubicBezTo>
                  <a:cubicBezTo>
                    <a:pt x="2184" y="1548"/>
                    <a:pt x="2196" y="1536"/>
                    <a:pt x="2200" y="1524"/>
                  </a:cubicBezTo>
                  <a:cubicBezTo>
                    <a:pt x="2204" y="1512"/>
                    <a:pt x="2208" y="1508"/>
                    <a:pt x="2208" y="1496"/>
                  </a:cubicBezTo>
                  <a:cubicBezTo>
                    <a:pt x="2208" y="1484"/>
                    <a:pt x="2208" y="1468"/>
                    <a:pt x="2208" y="1468"/>
                  </a:cubicBezTo>
                  <a:cubicBezTo>
                    <a:pt x="2208" y="1468"/>
                    <a:pt x="2208" y="1460"/>
                    <a:pt x="2212" y="1456"/>
                  </a:cubicBezTo>
                  <a:cubicBezTo>
                    <a:pt x="2216" y="1452"/>
                    <a:pt x="2220" y="1448"/>
                    <a:pt x="2220" y="1440"/>
                  </a:cubicBezTo>
                  <a:cubicBezTo>
                    <a:pt x="2220" y="1432"/>
                    <a:pt x="2232" y="1414"/>
                    <a:pt x="2232" y="1414"/>
                  </a:cubicBezTo>
                  <a:cubicBezTo>
                    <a:pt x="2232" y="1391"/>
                    <a:pt x="2232" y="1391"/>
                    <a:pt x="2232" y="1391"/>
                  </a:cubicBezTo>
                  <a:cubicBezTo>
                    <a:pt x="2252" y="1376"/>
                    <a:pt x="2252" y="1376"/>
                    <a:pt x="2252" y="1376"/>
                  </a:cubicBezTo>
                  <a:cubicBezTo>
                    <a:pt x="2252" y="1376"/>
                    <a:pt x="2264" y="1368"/>
                    <a:pt x="2268" y="1364"/>
                  </a:cubicBezTo>
                  <a:cubicBezTo>
                    <a:pt x="2272" y="1360"/>
                    <a:pt x="2280" y="1356"/>
                    <a:pt x="2280" y="1356"/>
                  </a:cubicBezTo>
                  <a:cubicBezTo>
                    <a:pt x="2280" y="1356"/>
                    <a:pt x="2284" y="1352"/>
                    <a:pt x="2288" y="1348"/>
                  </a:cubicBezTo>
                  <a:cubicBezTo>
                    <a:pt x="2292" y="1344"/>
                    <a:pt x="2304" y="1324"/>
                    <a:pt x="2304" y="1324"/>
                  </a:cubicBezTo>
                  <a:cubicBezTo>
                    <a:pt x="2304" y="1295"/>
                    <a:pt x="2304" y="1295"/>
                    <a:pt x="2304" y="1295"/>
                  </a:cubicBezTo>
                  <a:cubicBezTo>
                    <a:pt x="2304" y="1295"/>
                    <a:pt x="2312" y="1292"/>
                    <a:pt x="2312" y="1280"/>
                  </a:cubicBezTo>
                  <a:cubicBezTo>
                    <a:pt x="2312" y="1268"/>
                    <a:pt x="2320" y="1244"/>
                    <a:pt x="2320" y="1236"/>
                  </a:cubicBezTo>
                  <a:cubicBezTo>
                    <a:pt x="2320" y="1228"/>
                    <a:pt x="2320" y="1196"/>
                    <a:pt x="2320" y="1196"/>
                  </a:cubicBezTo>
                  <a:cubicBezTo>
                    <a:pt x="2320" y="1196"/>
                    <a:pt x="2324" y="1155"/>
                    <a:pt x="2320" y="1141"/>
                  </a:cubicBezTo>
                  <a:close/>
                  <a:moveTo>
                    <a:pt x="1178" y="1546"/>
                  </a:moveTo>
                  <a:cubicBezTo>
                    <a:pt x="1174" y="1558"/>
                    <a:pt x="1174" y="1558"/>
                    <a:pt x="1174" y="1558"/>
                  </a:cubicBezTo>
                  <a:cubicBezTo>
                    <a:pt x="1174" y="1558"/>
                    <a:pt x="1166" y="1558"/>
                    <a:pt x="1161" y="1558"/>
                  </a:cubicBezTo>
                  <a:cubicBezTo>
                    <a:pt x="1157" y="1558"/>
                    <a:pt x="1154" y="1558"/>
                    <a:pt x="1154" y="1558"/>
                  </a:cubicBezTo>
                  <a:cubicBezTo>
                    <a:pt x="1146" y="1554"/>
                    <a:pt x="1146" y="1554"/>
                    <a:pt x="1146" y="1554"/>
                  </a:cubicBezTo>
                  <a:cubicBezTo>
                    <a:pt x="1146" y="1554"/>
                    <a:pt x="1150" y="1550"/>
                    <a:pt x="1154" y="1546"/>
                  </a:cubicBezTo>
                  <a:cubicBezTo>
                    <a:pt x="1158" y="1542"/>
                    <a:pt x="1158" y="1542"/>
                    <a:pt x="1157" y="1542"/>
                  </a:cubicBezTo>
                  <a:cubicBezTo>
                    <a:pt x="1156" y="1541"/>
                    <a:pt x="1162" y="1534"/>
                    <a:pt x="1164" y="1529"/>
                  </a:cubicBezTo>
                  <a:cubicBezTo>
                    <a:pt x="1165" y="1524"/>
                    <a:pt x="1164" y="1523"/>
                    <a:pt x="1164" y="1523"/>
                  </a:cubicBezTo>
                  <a:cubicBezTo>
                    <a:pt x="1164" y="1523"/>
                    <a:pt x="1162" y="1518"/>
                    <a:pt x="1158" y="1514"/>
                  </a:cubicBezTo>
                  <a:cubicBezTo>
                    <a:pt x="1154" y="1510"/>
                    <a:pt x="1166" y="1506"/>
                    <a:pt x="1165" y="1502"/>
                  </a:cubicBezTo>
                  <a:cubicBezTo>
                    <a:pt x="1165" y="1498"/>
                    <a:pt x="1170" y="1502"/>
                    <a:pt x="1170" y="1502"/>
                  </a:cubicBezTo>
                  <a:cubicBezTo>
                    <a:pt x="1174" y="1518"/>
                    <a:pt x="1174" y="1518"/>
                    <a:pt x="1174" y="1518"/>
                  </a:cubicBezTo>
                  <a:cubicBezTo>
                    <a:pt x="1178" y="1521"/>
                    <a:pt x="1178" y="1521"/>
                    <a:pt x="1178" y="1521"/>
                  </a:cubicBezTo>
                  <a:lnTo>
                    <a:pt x="1178" y="1546"/>
                  </a:lnTo>
                  <a:close/>
                  <a:moveTo>
                    <a:pt x="2302" y="1234"/>
                  </a:moveTo>
                  <a:cubicBezTo>
                    <a:pt x="2302" y="1234"/>
                    <a:pt x="2298" y="1242"/>
                    <a:pt x="2298" y="1246"/>
                  </a:cubicBezTo>
                  <a:cubicBezTo>
                    <a:pt x="2298" y="1250"/>
                    <a:pt x="2294" y="1254"/>
                    <a:pt x="2294" y="1254"/>
                  </a:cubicBezTo>
                  <a:cubicBezTo>
                    <a:pt x="2294" y="1254"/>
                    <a:pt x="2290" y="1262"/>
                    <a:pt x="2290" y="1266"/>
                  </a:cubicBezTo>
                  <a:cubicBezTo>
                    <a:pt x="2290" y="1270"/>
                    <a:pt x="2290" y="1270"/>
                    <a:pt x="2290" y="1270"/>
                  </a:cubicBezTo>
                  <a:cubicBezTo>
                    <a:pt x="2290" y="1270"/>
                    <a:pt x="2290" y="1278"/>
                    <a:pt x="2294" y="1286"/>
                  </a:cubicBezTo>
                  <a:cubicBezTo>
                    <a:pt x="2298" y="1294"/>
                    <a:pt x="2294" y="1294"/>
                    <a:pt x="2294" y="1294"/>
                  </a:cubicBezTo>
                  <a:cubicBezTo>
                    <a:pt x="2294" y="1294"/>
                    <a:pt x="2290" y="1302"/>
                    <a:pt x="2294" y="1306"/>
                  </a:cubicBezTo>
                  <a:cubicBezTo>
                    <a:pt x="2298" y="1310"/>
                    <a:pt x="2290" y="1314"/>
                    <a:pt x="2290" y="1314"/>
                  </a:cubicBezTo>
                  <a:cubicBezTo>
                    <a:pt x="2290" y="1314"/>
                    <a:pt x="2282" y="1322"/>
                    <a:pt x="2282" y="1324"/>
                  </a:cubicBezTo>
                  <a:cubicBezTo>
                    <a:pt x="2282" y="1325"/>
                    <a:pt x="2278" y="1326"/>
                    <a:pt x="2278" y="1330"/>
                  </a:cubicBezTo>
                  <a:cubicBezTo>
                    <a:pt x="2278" y="1334"/>
                    <a:pt x="2270" y="1334"/>
                    <a:pt x="2270" y="1338"/>
                  </a:cubicBezTo>
                  <a:cubicBezTo>
                    <a:pt x="2270" y="1342"/>
                    <a:pt x="2266" y="1346"/>
                    <a:pt x="2262" y="1350"/>
                  </a:cubicBezTo>
                  <a:cubicBezTo>
                    <a:pt x="2258" y="1354"/>
                    <a:pt x="2254" y="1354"/>
                    <a:pt x="2254" y="1354"/>
                  </a:cubicBezTo>
                  <a:cubicBezTo>
                    <a:pt x="2250" y="1350"/>
                    <a:pt x="2250" y="1350"/>
                    <a:pt x="2250" y="1350"/>
                  </a:cubicBezTo>
                  <a:cubicBezTo>
                    <a:pt x="2250" y="1350"/>
                    <a:pt x="2250" y="1346"/>
                    <a:pt x="2254" y="1342"/>
                  </a:cubicBezTo>
                  <a:cubicBezTo>
                    <a:pt x="2258" y="1338"/>
                    <a:pt x="2262" y="1342"/>
                    <a:pt x="2266" y="1334"/>
                  </a:cubicBezTo>
                  <a:cubicBezTo>
                    <a:pt x="2270" y="1326"/>
                    <a:pt x="2270" y="1326"/>
                    <a:pt x="2274" y="1322"/>
                  </a:cubicBezTo>
                  <a:cubicBezTo>
                    <a:pt x="2278" y="1318"/>
                    <a:pt x="2278" y="1310"/>
                    <a:pt x="2278" y="1306"/>
                  </a:cubicBezTo>
                  <a:cubicBezTo>
                    <a:pt x="2278" y="1290"/>
                    <a:pt x="2278" y="1290"/>
                    <a:pt x="2278" y="1290"/>
                  </a:cubicBezTo>
                  <a:cubicBezTo>
                    <a:pt x="2278" y="1282"/>
                    <a:pt x="2278" y="1286"/>
                    <a:pt x="2278" y="1282"/>
                  </a:cubicBezTo>
                  <a:cubicBezTo>
                    <a:pt x="2278" y="1278"/>
                    <a:pt x="2278" y="1278"/>
                    <a:pt x="2278" y="1274"/>
                  </a:cubicBezTo>
                  <a:cubicBezTo>
                    <a:pt x="2278" y="1270"/>
                    <a:pt x="2282" y="1270"/>
                    <a:pt x="2282" y="1264"/>
                  </a:cubicBezTo>
                  <a:cubicBezTo>
                    <a:pt x="2282" y="1259"/>
                    <a:pt x="2282" y="1262"/>
                    <a:pt x="2282" y="1253"/>
                  </a:cubicBezTo>
                  <a:cubicBezTo>
                    <a:pt x="2282" y="1244"/>
                    <a:pt x="2278" y="1246"/>
                    <a:pt x="2278" y="1246"/>
                  </a:cubicBezTo>
                  <a:cubicBezTo>
                    <a:pt x="2274" y="1238"/>
                    <a:pt x="2274" y="1238"/>
                    <a:pt x="2274" y="1238"/>
                  </a:cubicBezTo>
                  <a:cubicBezTo>
                    <a:pt x="2274" y="1238"/>
                    <a:pt x="2266" y="1238"/>
                    <a:pt x="2266" y="1234"/>
                  </a:cubicBezTo>
                  <a:cubicBezTo>
                    <a:pt x="2266" y="1230"/>
                    <a:pt x="2254" y="1230"/>
                    <a:pt x="2253" y="1230"/>
                  </a:cubicBezTo>
                  <a:cubicBezTo>
                    <a:pt x="2262" y="1230"/>
                    <a:pt x="2262" y="1230"/>
                    <a:pt x="2262" y="1230"/>
                  </a:cubicBezTo>
                  <a:cubicBezTo>
                    <a:pt x="2266" y="1230"/>
                    <a:pt x="2262" y="1230"/>
                    <a:pt x="2274" y="1226"/>
                  </a:cubicBezTo>
                  <a:cubicBezTo>
                    <a:pt x="2286" y="1222"/>
                    <a:pt x="2278" y="1222"/>
                    <a:pt x="2278" y="1218"/>
                  </a:cubicBezTo>
                  <a:cubicBezTo>
                    <a:pt x="2278" y="1214"/>
                    <a:pt x="2282" y="1214"/>
                    <a:pt x="2282" y="1210"/>
                  </a:cubicBezTo>
                  <a:cubicBezTo>
                    <a:pt x="2282" y="1206"/>
                    <a:pt x="2266" y="1206"/>
                    <a:pt x="2258" y="1206"/>
                  </a:cubicBezTo>
                  <a:cubicBezTo>
                    <a:pt x="2255" y="1206"/>
                    <a:pt x="2255" y="1206"/>
                    <a:pt x="2255" y="1206"/>
                  </a:cubicBezTo>
                  <a:cubicBezTo>
                    <a:pt x="2255" y="1206"/>
                    <a:pt x="2255" y="1206"/>
                    <a:pt x="2254" y="1206"/>
                  </a:cubicBezTo>
                  <a:cubicBezTo>
                    <a:pt x="2254" y="1206"/>
                    <a:pt x="2254" y="1206"/>
                    <a:pt x="2254" y="1206"/>
                  </a:cubicBezTo>
                  <a:cubicBezTo>
                    <a:pt x="2250" y="1206"/>
                    <a:pt x="2246" y="1206"/>
                    <a:pt x="2246" y="1206"/>
                  </a:cubicBezTo>
                  <a:cubicBezTo>
                    <a:pt x="2238" y="1210"/>
                    <a:pt x="2238" y="1210"/>
                    <a:pt x="2238" y="1210"/>
                  </a:cubicBezTo>
                  <a:cubicBezTo>
                    <a:pt x="2226" y="1214"/>
                    <a:pt x="2226" y="1214"/>
                    <a:pt x="2226" y="1214"/>
                  </a:cubicBezTo>
                  <a:cubicBezTo>
                    <a:pt x="2226" y="1214"/>
                    <a:pt x="2206" y="1218"/>
                    <a:pt x="2198" y="1218"/>
                  </a:cubicBezTo>
                  <a:cubicBezTo>
                    <a:pt x="2192" y="1218"/>
                    <a:pt x="2190" y="1221"/>
                    <a:pt x="2190" y="1222"/>
                  </a:cubicBezTo>
                  <a:cubicBezTo>
                    <a:pt x="2190" y="1220"/>
                    <a:pt x="2191" y="1217"/>
                    <a:pt x="2194" y="1214"/>
                  </a:cubicBezTo>
                  <a:cubicBezTo>
                    <a:pt x="2198" y="1210"/>
                    <a:pt x="2198" y="1206"/>
                    <a:pt x="2198" y="1203"/>
                  </a:cubicBezTo>
                  <a:cubicBezTo>
                    <a:pt x="2198" y="1186"/>
                    <a:pt x="2198" y="1186"/>
                    <a:pt x="2198" y="1186"/>
                  </a:cubicBezTo>
                  <a:cubicBezTo>
                    <a:pt x="2198" y="1182"/>
                    <a:pt x="2206" y="1182"/>
                    <a:pt x="2206" y="1182"/>
                  </a:cubicBezTo>
                  <a:cubicBezTo>
                    <a:pt x="2237" y="1182"/>
                    <a:pt x="2237" y="1182"/>
                    <a:pt x="2237" y="1182"/>
                  </a:cubicBezTo>
                  <a:cubicBezTo>
                    <a:pt x="2242" y="1190"/>
                    <a:pt x="2242" y="1190"/>
                    <a:pt x="2242" y="1190"/>
                  </a:cubicBezTo>
                  <a:cubicBezTo>
                    <a:pt x="2258" y="1198"/>
                    <a:pt x="2258" y="1198"/>
                    <a:pt x="2258" y="1198"/>
                  </a:cubicBezTo>
                  <a:cubicBezTo>
                    <a:pt x="2258" y="1198"/>
                    <a:pt x="2266" y="1194"/>
                    <a:pt x="2270" y="1194"/>
                  </a:cubicBezTo>
                  <a:cubicBezTo>
                    <a:pt x="2274" y="1194"/>
                    <a:pt x="2270" y="1194"/>
                    <a:pt x="2270" y="1190"/>
                  </a:cubicBezTo>
                  <a:cubicBezTo>
                    <a:pt x="2270" y="1186"/>
                    <a:pt x="2266" y="1184"/>
                    <a:pt x="2266" y="1184"/>
                  </a:cubicBezTo>
                  <a:cubicBezTo>
                    <a:pt x="2266" y="1178"/>
                    <a:pt x="2266" y="1178"/>
                    <a:pt x="2266" y="1178"/>
                  </a:cubicBezTo>
                  <a:cubicBezTo>
                    <a:pt x="2266" y="1178"/>
                    <a:pt x="2250" y="1170"/>
                    <a:pt x="2246" y="1166"/>
                  </a:cubicBezTo>
                  <a:cubicBezTo>
                    <a:pt x="2242" y="1162"/>
                    <a:pt x="2242" y="1154"/>
                    <a:pt x="2238" y="1154"/>
                  </a:cubicBezTo>
                  <a:cubicBezTo>
                    <a:pt x="2234" y="1154"/>
                    <a:pt x="2242" y="1146"/>
                    <a:pt x="2242" y="1146"/>
                  </a:cubicBezTo>
                  <a:cubicBezTo>
                    <a:pt x="2250" y="1138"/>
                    <a:pt x="2250" y="1138"/>
                    <a:pt x="2250" y="1138"/>
                  </a:cubicBezTo>
                  <a:cubicBezTo>
                    <a:pt x="2263" y="1132"/>
                    <a:pt x="2263" y="1132"/>
                    <a:pt x="2263" y="1132"/>
                  </a:cubicBezTo>
                  <a:cubicBezTo>
                    <a:pt x="2266" y="1130"/>
                    <a:pt x="2266" y="1130"/>
                    <a:pt x="2266" y="1130"/>
                  </a:cubicBezTo>
                  <a:cubicBezTo>
                    <a:pt x="2258" y="1146"/>
                    <a:pt x="2258" y="1146"/>
                    <a:pt x="2258" y="1146"/>
                  </a:cubicBezTo>
                  <a:cubicBezTo>
                    <a:pt x="2262" y="1150"/>
                    <a:pt x="2262" y="1150"/>
                    <a:pt x="2262" y="1150"/>
                  </a:cubicBezTo>
                  <a:cubicBezTo>
                    <a:pt x="2262" y="1150"/>
                    <a:pt x="2270" y="1154"/>
                    <a:pt x="2274" y="1154"/>
                  </a:cubicBezTo>
                  <a:cubicBezTo>
                    <a:pt x="2278" y="1154"/>
                    <a:pt x="2282" y="1158"/>
                    <a:pt x="2282" y="1158"/>
                  </a:cubicBezTo>
                  <a:cubicBezTo>
                    <a:pt x="2282" y="1158"/>
                    <a:pt x="2298" y="1170"/>
                    <a:pt x="2298" y="1174"/>
                  </a:cubicBezTo>
                  <a:cubicBezTo>
                    <a:pt x="2298" y="1178"/>
                    <a:pt x="2298" y="1182"/>
                    <a:pt x="2298" y="1182"/>
                  </a:cubicBezTo>
                  <a:cubicBezTo>
                    <a:pt x="2298" y="1182"/>
                    <a:pt x="2298" y="1194"/>
                    <a:pt x="2298" y="1198"/>
                  </a:cubicBezTo>
                  <a:cubicBezTo>
                    <a:pt x="2298" y="1202"/>
                    <a:pt x="2298" y="1206"/>
                    <a:pt x="2298" y="1206"/>
                  </a:cubicBezTo>
                  <a:cubicBezTo>
                    <a:pt x="2298" y="1206"/>
                    <a:pt x="2298" y="1210"/>
                    <a:pt x="2298" y="1214"/>
                  </a:cubicBezTo>
                  <a:cubicBezTo>
                    <a:pt x="2298" y="1218"/>
                    <a:pt x="2302" y="1226"/>
                    <a:pt x="2302" y="1225"/>
                  </a:cubicBezTo>
                  <a:cubicBezTo>
                    <a:pt x="2302" y="1226"/>
                    <a:pt x="2302" y="1234"/>
                    <a:pt x="2302" y="1234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53A1FA48-E2CD-1A2A-947B-1B8B4E08C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625" y="1666554"/>
              <a:ext cx="1130949" cy="731664"/>
            </a:xfrm>
            <a:custGeom>
              <a:avLst/>
              <a:gdLst>
                <a:gd name="T0" fmla="*/ 747 w 757"/>
                <a:gd name="T1" fmla="*/ 288 h 490"/>
                <a:gd name="T2" fmla="*/ 726 w 757"/>
                <a:gd name="T3" fmla="*/ 266 h 490"/>
                <a:gd name="T4" fmla="*/ 738 w 757"/>
                <a:gd name="T5" fmla="*/ 254 h 490"/>
                <a:gd name="T6" fmla="*/ 585 w 757"/>
                <a:gd name="T7" fmla="*/ 172 h 490"/>
                <a:gd name="T8" fmla="*/ 621 w 757"/>
                <a:gd name="T9" fmla="*/ 146 h 490"/>
                <a:gd name="T10" fmla="*/ 585 w 757"/>
                <a:gd name="T11" fmla="*/ 0 h 490"/>
                <a:gd name="T12" fmla="*/ 556 w 757"/>
                <a:gd name="T13" fmla="*/ 20 h 490"/>
                <a:gd name="T14" fmla="*/ 536 w 757"/>
                <a:gd name="T15" fmla="*/ 40 h 490"/>
                <a:gd name="T16" fmla="*/ 508 w 757"/>
                <a:gd name="T17" fmla="*/ 72 h 490"/>
                <a:gd name="T18" fmla="*/ 488 w 757"/>
                <a:gd name="T19" fmla="*/ 92 h 490"/>
                <a:gd name="T20" fmla="*/ 464 w 757"/>
                <a:gd name="T21" fmla="*/ 92 h 490"/>
                <a:gd name="T22" fmla="*/ 416 w 757"/>
                <a:gd name="T23" fmla="*/ 88 h 490"/>
                <a:gd name="T24" fmla="*/ 38 w 757"/>
                <a:gd name="T25" fmla="*/ 77 h 490"/>
                <a:gd name="T26" fmla="*/ 9 w 757"/>
                <a:gd name="T27" fmla="*/ 88 h 490"/>
                <a:gd name="T28" fmla="*/ 4 w 757"/>
                <a:gd name="T29" fmla="*/ 88 h 490"/>
                <a:gd name="T30" fmla="*/ 0 w 757"/>
                <a:gd name="T31" fmla="*/ 95 h 490"/>
                <a:gd name="T32" fmla="*/ 0 w 757"/>
                <a:gd name="T33" fmla="*/ 102 h 490"/>
                <a:gd name="T34" fmla="*/ 0 w 757"/>
                <a:gd name="T35" fmla="*/ 108 h 490"/>
                <a:gd name="T36" fmla="*/ 0 w 757"/>
                <a:gd name="T37" fmla="*/ 120 h 490"/>
                <a:gd name="T38" fmla="*/ 24 w 757"/>
                <a:gd name="T39" fmla="*/ 128 h 490"/>
                <a:gd name="T40" fmla="*/ 32 w 757"/>
                <a:gd name="T41" fmla="*/ 133 h 490"/>
                <a:gd name="T42" fmla="*/ 40 w 757"/>
                <a:gd name="T43" fmla="*/ 144 h 490"/>
                <a:gd name="T44" fmla="*/ 32 w 757"/>
                <a:gd name="T45" fmla="*/ 152 h 490"/>
                <a:gd name="T46" fmla="*/ 32 w 757"/>
                <a:gd name="T47" fmla="*/ 157 h 490"/>
                <a:gd name="T48" fmla="*/ 32 w 757"/>
                <a:gd name="T49" fmla="*/ 167 h 490"/>
                <a:gd name="T50" fmla="*/ 32 w 757"/>
                <a:gd name="T51" fmla="*/ 180 h 490"/>
                <a:gd name="T52" fmla="*/ 52 w 757"/>
                <a:gd name="T53" fmla="*/ 192 h 490"/>
                <a:gd name="T54" fmla="*/ 76 w 757"/>
                <a:gd name="T55" fmla="*/ 196 h 490"/>
                <a:gd name="T56" fmla="*/ 104 w 757"/>
                <a:gd name="T57" fmla="*/ 184 h 490"/>
                <a:gd name="T58" fmla="*/ 114 w 757"/>
                <a:gd name="T59" fmla="*/ 229 h 490"/>
                <a:gd name="T60" fmla="*/ 132 w 757"/>
                <a:gd name="T61" fmla="*/ 256 h 490"/>
                <a:gd name="T62" fmla="*/ 114 w 757"/>
                <a:gd name="T63" fmla="*/ 334 h 490"/>
                <a:gd name="T64" fmla="*/ 138 w 757"/>
                <a:gd name="T65" fmla="*/ 346 h 490"/>
                <a:gd name="T66" fmla="*/ 150 w 757"/>
                <a:gd name="T67" fmla="*/ 376 h 490"/>
                <a:gd name="T68" fmla="*/ 242 w 757"/>
                <a:gd name="T69" fmla="*/ 438 h 490"/>
                <a:gd name="T70" fmla="*/ 334 w 757"/>
                <a:gd name="T71" fmla="*/ 422 h 490"/>
                <a:gd name="T72" fmla="*/ 320 w 757"/>
                <a:gd name="T73" fmla="*/ 392 h 490"/>
                <a:gd name="T74" fmla="*/ 418 w 757"/>
                <a:gd name="T75" fmla="*/ 370 h 490"/>
                <a:gd name="T76" fmla="*/ 450 w 757"/>
                <a:gd name="T77" fmla="*/ 374 h 490"/>
                <a:gd name="T78" fmla="*/ 460 w 757"/>
                <a:gd name="T79" fmla="*/ 392 h 490"/>
                <a:gd name="T80" fmla="*/ 474 w 757"/>
                <a:gd name="T81" fmla="*/ 420 h 490"/>
                <a:gd name="T82" fmla="*/ 474 w 757"/>
                <a:gd name="T83" fmla="*/ 442 h 490"/>
                <a:gd name="T84" fmla="*/ 474 w 757"/>
                <a:gd name="T85" fmla="*/ 450 h 490"/>
                <a:gd name="T86" fmla="*/ 498 w 757"/>
                <a:gd name="T87" fmla="*/ 450 h 490"/>
                <a:gd name="T88" fmla="*/ 545 w 757"/>
                <a:gd name="T89" fmla="*/ 450 h 490"/>
                <a:gd name="T90" fmla="*/ 585 w 757"/>
                <a:gd name="T91" fmla="*/ 450 h 490"/>
                <a:gd name="T92" fmla="*/ 610 w 757"/>
                <a:gd name="T93" fmla="*/ 462 h 490"/>
                <a:gd name="T94" fmla="*/ 613 w 757"/>
                <a:gd name="T95" fmla="*/ 463 h 490"/>
                <a:gd name="T96" fmla="*/ 613 w 757"/>
                <a:gd name="T97" fmla="*/ 464 h 490"/>
                <a:gd name="T98" fmla="*/ 620 w 757"/>
                <a:gd name="T99" fmla="*/ 480 h 490"/>
                <a:gd name="T100" fmla="*/ 620 w 757"/>
                <a:gd name="T101" fmla="*/ 480 h 490"/>
                <a:gd name="T102" fmla="*/ 622 w 757"/>
                <a:gd name="T103" fmla="*/ 490 h 490"/>
                <a:gd name="T104" fmla="*/ 675 w 757"/>
                <a:gd name="T105" fmla="*/ 398 h 490"/>
                <a:gd name="T106" fmla="*/ 646 w 757"/>
                <a:gd name="T107" fmla="*/ 374 h 490"/>
                <a:gd name="T108" fmla="*/ 667 w 757"/>
                <a:gd name="T109" fmla="*/ 347 h 490"/>
                <a:gd name="T110" fmla="*/ 702 w 757"/>
                <a:gd name="T111" fmla="*/ 366 h 490"/>
                <a:gd name="T112" fmla="*/ 736 w 757"/>
                <a:gd name="T113" fmla="*/ 317 h 490"/>
                <a:gd name="T114" fmla="*/ 747 w 757"/>
                <a:gd name="T115" fmla="*/ 288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7" h="490">
                  <a:moveTo>
                    <a:pt x="747" y="288"/>
                  </a:moveTo>
                  <a:cubicBezTo>
                    <a:pt x="726" y="266"/>
                    <a:pt x="726" y="266"/>
                    <a:pt x="726" y="266"/>
                  </a:cubicBezTo>
                  <a:cubicBezTo>
                    <a:pt x="738" y="254"/>
                    <a:pt x="738" y="254"/>
                    <a:pt x="738" y="254"/>
                  </a:cubicBezTo>
                  <a:cubicBezTo>
                    <a:pt x="585" y="172"/>
                    <a:pt x="585" y="172"/>
                    <a:pt x="585" y="172"/>
                  </a:cubicBezTo>
                  <a:cubicBezTo>
                    <a:pt x="621" y="146"/>
                    <a:pt x="621" y="146"/>
                    <a:pt x="621" y="146"/>
                  </a:cubicBezTo>
                  <a:cubicBezTo>
                    <a:pt x="585" y="0"/>
                    <a:pt x="585" y="0"/>
                    <a:pt x="585" y="0"/>
                  </a:cubicBezTo>
                  <a:cubicBezTo>
                    <a:pt x="576" y="5"/>
                    <a:pt x="561" y="15"/>
                    <a:pt x="556" y="20"/>
                  </a:cubicBezTo>
                  <a:cubicBezTo>
                    <a:pt x="536" y="40"/>
                    <a:pt x="536" y="40"/>
                    <a:pt x="536" y="40"/>
                  </a:cubicBezTo>
                  <a:cubicBezTo>
                    <a:pt x="528" y="48"/>
                    <a:pt x="528" y="52"/>
                    <a:pt x="508" y="72"/>
                  </a:cubicBezTo>
                  <a:cubicBezTo>
                    <a:pt x="488" y="92"/>
                    <a:pt x="488" y="92"/>
                    <a:pt x="488" y="92"/>
                  </a:cubicBezTo>
                  <a:cubicBezTo>
                    <a:pt x="464" y="92"/>
                    <a:pt x="464" y="92"/>
                    <a:pt x="464" y="92"/>
                  </a:cubicBezTo>
                  <a:cubicBezTo>
                    <a:pt x="416" y="88"/>
                    <a:pt x="416" y="88"/>
                    <a:pt x="416" y="88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32" y="157"/>
                    <a:pt x="32" y="157"/>
                    <a:pt x="32" y="15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52" y="192"/>
                    <a:pt x="52" y="192"/>
                    <a:pt x="52" y="192"/>
                  </a:cubicBezTo>
                  <a:cubicBezTo>
                    <a:pt x="76" y="196"/>
                    <a:pt x="76" y="196"/>
                    <a:pt x="76" y="196"/>
                  </a:cubicBezTo>
                  <a:cubicBezTo>
                    <a:pt x="104" y="184"/>
                    <a:pt x="104" y="184"/>
                    <a:pt x="104" y="184"/>
                  </a:cubicBezTo>
                  <a:cubicBezTo>
                    <a:pt x="114" y="229"/>
                    <a:pt x="114" y="229"/>
                    <a:pt x="114" y="229"/>
                  </a:cubicBezTo>
                  <a:cubicBezTo>
                    <a:pt x="132" y="256"/>
                    <a:pt x="132" y="256"/>
                    <a:pt x="132" y="256"/>
                  </a:cubicBezTo>
                  <a:cubicBezTo>
                    <a:pt x="114" y="334"/>
                    <a:pt x="114" y="334"/>
                    <a:pt x="114" y="334"/>
                  </a:cubicBezTo>
                  <a:cubicBezTo>
                    <a:pt x="138" y="346"/>
                    <a:pt x="138" y="346"/>
                    <a:pt x="138" y="346"/>
                  </a:cubicBezTo>
                  <a:cubicBezTo>
                    <a:pt x="150" y="376"/>
                    <a:pt x="150" y="376"/>
                    <a:pt x="150" y="376"/>
                  </a:cubicBezTo>
                  <a:cubicBezTo>
                    <a:pt x="242" y="438"/>
                    <a:pt x="242" y="438"/>
                    <a:pt x="242" y="438"/>
                  </a:cubicBezTo>
                  <a:cubicBezTo>
                    <a:pt x="334" y="422"/>
                    <a:pt x="334" y="422"/>
                    <a:pt x="334" y="422"/>
                  </a:cubicBezTo>
                  <a:cubicBezTo>
                    <a:pt x="320" y="392"/>
                    <a:pt x="320" y="392"/>
                    <a:pt x="320" y="392"/>
                  </a:cubicBezTo>
                  <a:cubicBezTo>
                    <a:pt x="320" y="392"/>
                    <a:pt x="410" y="370"/>
                    <a:pt x="418" y="370"/>
                  </a:cubicBezTo>
                  <a:cubicBezTo>
                    <a:pt x="426" y="370"/>
                    <a:pt x="442" y="374"/>
                    <a:pt x="450" y="374"/>
                  </a:cubicBezTo>
                  <a:cubicBezTo>
                    <a:pt x="458" y="374"/>
                    <a:pt x="460" y="392"/>
                    <a:pt x="460" y="392"/>
                  </a:cubicBezTo>
                  <a:cubicBezTo>
                    <a:pt x="474" y="420"/>
                    <a:pt x="474" y="420"/>
                    <a:pt x="474" y="420"/>
                  </a:cubicBezTo>
                  <a:cubicBezTo>
                    <a:pt x="474" y="420"/>
                    <a:pt x="474" y="438"/>
                    <a:pt x="474" y="442"/>
                  </a:cubicBezTo>
                  <a:cubicBezTo>
                    <a:pt x="474" y="446"/>
                    <a:pt x="474" y="450"/>
                    <a:pt x="474" y="450"/>
                  </a:cubicBezTo>
                  <a:cubicBezTo>
                    <a:pt x="498" y="450"/>
                    <a:pt x="498" y="450"/>
                    <a:pt x="498" y="450"/>
                  </a:cubicBezTo>
                  <a:cubicBezTo>
                    <a:pt x="498" y="450"/>
                    <a:pt x="538" y="454"/>
                    <a:pt x="545" y="450"/>
                  </a:cubicBezTo>
                  <a:cubicBezTo>
                    <a:pt x="552" y="445"/>
                    <a:pt x="585" y="450"/>
                    <a:pt x="585" y="450"/>
                  </a:cubicBezTo>
                  <a:cubicBezTo>
                    <a:pt x="585" y="450"/>
                    <a:pt x="602" y="462"/>
                    <a:pt x="610" y="462"/>
                  </a:cubicBezTo>
                  <a:cubicBezTo>
                    <a:pt x="611" y="462"/>
                    <a:pt x="612" y="462"/>
                    <a:pt x="613" y="463"/>
                  </a:cubicBezTo>
                  <a:cubicBezTo>
                    <a:pt x="613" y="463"/>
                    <a:pt x="613" y="463"/>
                    <a:pt x="613" y="464"/>
                  </a:cubicBezTo>
                  <a:cubicBezTo>
                    <a:pt x="616" y="467"/>
                    <a:pt x="619" y="474"/>
                    <a:pt x="620" y="480"/>
                  </a:cubicBezTo>
                  <a:cubicBezTo>
                    <a:pt x="620" y="480"/>
                    <a:pt x="620" y="480"/>
                    <a:pt x="620" y="480"/>
                  </a:cubicBezTo>
                  <a:cubicBezTo>
                    <a:pt x="621" y="485"/>
                    <a:pt x="622" y="490"/>
                    <a:pt x="622" y="490"/>
                  </a:cubicBezTo>
                  <a:cubicBezTo>
                    <a:pt x="675" y="398"/>
                    <a:pt x="675" y="398"/>
                    <a:pt x="675" y="398"/>
                  </a:cubicBezTo>
                  <a:cubicBezTo>
                    <a:pt x="675" y="398"/>
                    <a:pt x="654" y="378"/>
                    <a:pt x="646" y="374"/>
                  </a:cubicBezTo>
                  <a:cubicBezTo>
                    <a:pt x="638" y="370"/>
                    <a:pt x="667" y="347"/>
                    <a:pt x="667" y="347"/>
                  </a:cubicBezTo>
                  <a:cubicBezTo>
                    <a:pt x="702" y="366"/>
                    <a:pt x="702" y="366"/>
                    <a:pt x="702" y="366"/>
                  </a:cubicBezTo>
                  <a:cubicBezTo>
                    <a:pt x="702" y="366"/>
                    <a:pt x="714" y="342"/>
                    <a:pt x="736" y="317"/>
                  </a:cubicBezTo>
                  <a:cubicBezTo>
                    <a:pt x="757" y="293"/>
                    <a:pt x="747" y="288"/>
                    <a:pt x="747" y="288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6C9B0E1-AFD7-2D9E-353E-8800564E2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279" y="1729784"/>
              <a:ext cx="2064622" cy="1165242"/>
            </a:xfrm>
            <a:custGeom>
              <a:avLst/>
              <a:gdLst>
                <a:gd name="T0" fmla="*/ 1364 w 1382"/>
                <a:gd name="T1" fmla="*/ 186 h 780"/>
                <a:gd name="T2" fmla="*/ 1354 w 1382"/>
                <a:gd name="T3" fmla="*/ 141 h 780"/>
                <a:gd name="T4" fmla="*/ 1326 w 1382"/>
                <a:gd name="T5" fmla="*/ 153 h 780"/>
                <a:gd name="T6" fmla="*/ 1302 w 1382"/>
                <a:gd name="T7" fmla="*/ 149 h 780"/>
                <a:gd name="T8" fmla="*/ 1282 w 1382"/>
                <a:gd name="T9" fmla="*/ 137 h 780"/>
                <a:gd name="T10" fmla="*/ 1282 w 1382"/>
                <a:gd name="T11" fmla="*/ 124 h 780"/>
                <a:gd name="T12" fmla="*/ 1282 w 1382"/>
                <a:gd name="T13" fmla="*/ 114 h 780"/>
                <a:gd name="T14" fmla="*/ 1282 w 1382"/>
                <a:gd name="T15" fmla="*/ 109 h 780"/>
                <a:gd name="T16" fmla="*/ 1290 w 1382"/>
                <a:gd name="T17" fmla="*/ 101 h 780"/>
                <a:gd name="T18" fmla="*/ 1282 w 1382"/>
                <a:gd name="T19" fmla="*/ 90 h 780"/>
                <a:gd name="T20" fmla="*/ 1274 w 1382"/>
                <a:gd name="T21" fmla="*/ 85 h 780"/>
                <a:gd name="T22" fmla="*/ 1250 w 1382"/>
                <a:gd name="T23" fmla="*/ 77 h 780"/>
                <a:gd name="T24" fmla="*/ 1250 w 1382"/>
                <a:gd name="T25" fmla="*/ 65 h 780"/>
                <a:gd name="T26" fmla="*/ 1250 w 1382"/>
                <a:gd name="T27" fmla="*/ 59 h 780"/>
                <a:gd name="T28" fmla="*/ 1250 w 1382"/>
                <a:gd name="T29" fmla="*/ 52 h 780"/>
                <a:gd name="T30" fmla="*/ 1254 w 1382"/>
                <a:gd name="T31" fmla="*/ 45 h 780"/>
                <a:gd name="T32" fmla="*/ 1259 w 1382"/>
                <a:gd name="T33" fmla="*/ 45 h 780"/>
                <a:gd name="T34" fmla="*/ 1288 w 1382"/>
                <a:gd name="T35" fmla="*/ 34 h 780"/>
                <a:gd name="T36" fmla="*/ 184 w 1382"/>
                <a:gd name="T37" fmla="*/ 0 h 780"/>
                <a:gd name="T38" fmla="*/ 172 w 1382"/>
                <a:gd name="T39" fmla="*/ 187 h 780"/>
                <a:gd name="T40" fmla="*/ 131 w 1382"/>
                <a:gd name="T41" fmla="*/ 201 h 780"/>
                <a:gd name="T42" fmla="*/ 158 w 1382"/>
                <a:gd name="T43" fmla="*/ 231 h 780"/>
                <a:gd name="T44" fmla="*/ 158 w 1382"/>
                <a:gd name="T45" fmla="*/ 309 h 780"/>
                <a:gd name="T46" fmla="*/ 228 w 1382"/>
                <a:gd name="T47" fmla="*/ 423 h 780"/>
                <a:gd name="T48" fmla="*/ 244 w 1382"/>
                <a:gd name="T49" fmla="*/ 447 h 780"/>
                <a:gd name="T50" fmla="*/ 246 w 1382"/>
                <a:gd name="T51" fmla="*/ 455 h 780"/>
                <a:gd name="T52" fmla="*/ 232 w 1382"/>
                <a:gd name="T53" fmla="*/ 475 h 780"/>
                <a:gd name="T54" fmla="*/ 100 w 1382"/>
                <a:gd name="T55" fmla="*/ 555 h 780"/>
                <a:gd name="T56" fmla="*/ 28 w 1382"/>
                <a:gd name="T57" fmla="*/ 603 h 780"/>
                <a:gd name="T58" fmla="*/ 12 w 1382"/>
                <a:gd name="T59" fmla="*/ 627 h 780"/>
                <a:gd name="T60" fmla="*/ 0 w 1382"/>
                <a:gd name="T61" fmla="*/ 639 h 780"/>
                <a:gd name="T62" fmla="*/ 187 w 1382"/>
                <a:gd name="T63" fmla="*/ 756 h 780"/>
                <a:gd name="T64" fmla="*/ 465 w 1382"/>
                <a:gd name="T65" fmla="*/ 563 h 780"/>
                <a:gd name="T66" fmla="*/ 608 w 1382"/>
                <a:gd name="T67" fmla="*/ 675 h 780"/>
                <a:gd name="T68" fmla="*/ 716 w 1382"/>
                <a:gd name="T69" fmla="*/ 599 h 780"/>
                <a:gd name="T70" fmla="*/ 760 w 1382"/>
                <a:gd name="T71" fmla="*/ 655 h 780"/>
                <a:gd name="T72" fmla="*/ 820 w 1382"/>
                <a:gd name="T73" fmla="*/ 655 h 780"/>
                <a:gd name="T74" fmla="*/ 884 w 1382"/>
                <a:gd name="T75" fmla="*/ 669 h 780"/>
                <a:gd name="T76" fmla="*/ 884 w 1382"/>
                <a:gd name="T77" fmla="*/ 687 h 780"/>
                <a:gd name="T78" fmla="*/ 943 w 1382"/>
                <a:gd name="T79" fmla="*/ 674 h 780"/>
                <a:gd name="T80" fmla="*/ 1032 w 1382"/>
                <a:gd name="T81" fmla="*/ 692 h 780"/>
                <a:gd name="T82" fmla="*/ 1032 w 1382"/>
                <a:gd name="T83" fmla="*/ 743 h 780"/>
                <a:gd name="T84" fmla="*/ 1101 w 1382"/>
                <a:gd name="T85" fmla="*/ 756 h 780"/>
                <a:gd name="T86" fmla="*/ 1132 w 1382"/>
                <a:gd name="T87" fmla="*/ 780 h 780"/>
                <a:gd name="T88" fmla="*/ 1162 w 1382"/>
                <a:gd name="T89" fmla="*/ 756 h 780"/>
                <a:gd name="T90" fmla="*/ 1149 w 1382"/>
                <a:gd name="T91" fmla="*/ 722 h 780"/>
                <a:gd name="T92" fmla="*/ 1160 w 1382"/>
                <a:gd name="T93" fmla="*/ 722 h 780"/>
                <a:gd name="T94" fmla="*/ 1202 w 1382"/>
                <a:gd name="T95" fmla="*/ 683 h 780"/>
                <a:gd name="T96" fmla="*/ 1184 w 1382"/>
                <a:gd name="T97" fmla="*/ 683 h 780"/>
                <a:gd name="T98" fmla="*/ 1160 w 1382"/>
                <a:gd name="T99" fmla="*/ 667 h 780"/>
                <a:gd name="T100" fmla="*/ 1248 w 1382"/>
                <a:gd name="T101" fmla="*/ 644 h 780"/>
                <a:gd name="T102" fmla="*/ 1268 w 1382"/>
                <a:gd name="T103" fmla="*/ 523 h 780"/>
                <a:gd name="T104" fmla="*/ 1248 w 1382"/>
                <a:gd name="T105" fmla="*/ 510 h 780"/>
                <a:gd name="T106" fmla="*/ 1310 w 1382"/>
                <a:gd name="T107" fmla="*/ 416 h 780"/>
                <a:gd name="T108" fmla="*/ 1268 w 1382"/>
                <a:gd name="T109" fmla="*/ 356 h 780"/>
                <a:gd name="T110" fmla="*/ 1300 w 1382"/>
                <a:gd name="T111" fmla="*/ 335 h 780"/>
                <a:gd name="T112" fmla="*/ 1328 w 1382"/>
                <a:gd name="T113" fmla="*/ 315 h 780"/>
                <a:gd name="T114" fmla="*/ 1364 w 1382"/>
                <a:gd name="T115" fmla="*/ 291 h 780"/>
                <a:gd name="T116" fmla="*/ 1382 w 1382"/>
                <a:gd name="T117" fmla="*/ 213 h 780"/>
                <a:gd name="T118" fmla="*/ 1364 w 1382"/>
                <a:gd name="T119" fmla="*/ 186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2" h="780">
                  <a:moveTo>
                    <a:pt x="1364" y="186"/>
                  </a:moveTo>
                  <a:cubicBezTo>
                    <a:pt x="1354" y="141"/>
                    <a:pt x="1354" y="141"/>
                    <a:pt x="1354" y="141"/>
                  </a:cubicBezTo>
                  <a:cubicBezTo>
                    <a:pt x="1326" y="153"/>
                    <a:pt x="1326" y="153"/>
                    <a:pt x="1326" y="153"/>
                  </a:cubicBezTo>
                  <a:cubicBezTo>
                    <a:pt x="1302" y="149"/>
                    <a:pt x="1302" y="149"/>
                    <a:pt x="1302" y="149"/>
                  </a:cubicBezTo>
                  <a:cubicBezTo>
                    <a:pt x="1282" y="137"/>
                    <a:pt x="1282" y="137"/>
                    <a:pt x="1282" y="137"/>
                  </a:cubicBezTo>
                  <a:cubicBezTo>
                    <a:pt x="1282" y="124"/>
                    <a:pt x="1282" y="124"/>
                    <a:pt x="1282" y="124"/>
                  </a:cubicBezTo>
                  <a:cubicBezTo>
                    <a:pt x="1282" y="114"/>
                    <a:pt x="1282" y="114"/>
                    <a:pt x="1282" y="114"/>
                  </a:cubicBezTo>
                  <a:cubicBezTo>
                    <a:pt x="1282" y="109"/>
                    <a:pt x="1282" y="109"/>
                    <a:pt x="1282" y="109"/>
                  </a:cubicBezTo>
                  <a:cubicBezTo>
                    <a:pt x="1290" y="101"/>
                    <a:pt x="1290" y="101"/>
                    <a:pt x="1290" y="101"/>
                  </a:cubicBezTo>
                  <a:cubicBezTo>
                    <a:pt x="1282" y="90"/>
                    <a:pt x="1282" y="90"/>
                    <a:pt x="1282" y="90"/>
                  </a:cubicBezTo>
                  <a:cubicBezTo>
                    <a:pt x="1274" y="85"/>
                    <a:pt x="1274" y="85"/>
                    <a:pt x="1274" y="85"/>
                  </a:cubicBezTo>
                  <a:cubicBezTo>
                    <a:pt x="1250" y="77"/>
                    <a:pt x="1250" y="77"/>
                    <a:pt x="1250" y="77"/>
                  </a:cubicBezTo>
                  <a:cubicBezTo>
                    <a:pt x="1250" y="65"/>
                    <a:pt x="1250" y="65"/>
                    <a:pt x="1250" y="65"/>
                  </a:cubicBezTo>
                  <a:cubicBezTo>
                    <a:pt x="1250" y="59"/>
                    <a:pt x="1250" y="59"/>
                    <a:pt x="1250" y="59"/>
                  </a:cubicBezTo>
                  <a:cubicBezTo>
                    <a:pt x="1250" y="52"/>
                    <a:pt x="1250" y="52"/>
                    <a:pt x="1250" y="52"/>
                  </a:cubicBezTo>
                  <a:cubicBezTo>
                    <a:pt x="1254" y="45"/>
                    <a:pt x="1254" y="45"/>
                    <a:pt x="1254" y="45"/>
                  </a:cubicBezTo>
                  <a:cubicBezTo>
                    <a:pt x="1259" y="45"/>
                    <a:pt x="1259" y="45"/>
                    <a:pt x="1259" y="45"/>
                  </a:cubicBezTo>
                  <a:cubicBezTo>
                    <a:pt x="1288" y="34"/>
                    <a:pt x="1288" y="34"/>
                    <a:pt x="1288" y="34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72" y="187"/>
                    <a:pt x="172" y="187"/>
                    <a:pt x="172" y="187"/>
                  </a:cubicBezTo>
                  <a:cubicBezTo>
                    <a:pt x="131" y="201"/>
                    <a:pt x="131" y="201"/>
                    <a:pt x="131" y="201"/>
                  </a:cubicBezTo>
                  <a:cubicBezTo>
                    <a:pt x="158" y="231"/>
                    <a:pt x="158" y="231"/>
                    <a:pt x="158" y="231"/>
                  </a:cubicBezTo>
                  <a:cubicBezTo>
                    <a:pt x="158" y="309"/>
                    <a:pt x="158" y="309"/>
                    <a:pt x="158" y="309"/>
                  </a:cubicBezTo>
                  <a:cubicBezTo>
                    <a:pt x="228" y="423"/>
                    <a:pt x="228" y="423"/>
                    <a:pt x="228" y="423"/>
                  </a:cubicBezTo>
                  <a:cubicBezTo>
                    <a:pt x="244" y="447"/>
                    <a:pt x="244" y="447"/>
                    <a:pt x="244" y="447"/>
                  </a:cubicBezTo>
                  <a:cubicBezTo>
                    <a:pt x="244" y="447"/>
                    <a:pt x="246" y="450"/>
                    <a:pt x="246" y="455"/>
                  </a:cubicBezTo>
                  <a:cubicBezTo>
                    <a:pt x="246" y="460"/>
                    <a:pt x="243" y="468"/>
                    <a:pt x="232" y="475"/>
                  </a:cubicBezTo>
                  <a:cubicBezTo>
                    <a:pt x="212" y="487"/>
                    <a:pt x="124" y="539"/>
                    <a:pt x="100" y="555"/>
                  </a:cubicBezTo>
                  <a:cubicBezTo>
                    <a:pt x="76" y="571"/>
                    <a:pt x="28" y="603"/>
                    <a:pt x="28" y="603"/>
                  </a:cubicBezTo>
                  <a:cubicBezTo>
                    <a:pt x="12" y="627"/>
                    <a:pt x="12" y="627"/>
                    <a:pt x="12" y="627"/>
                  </a:cubicBezTo>
                  <a:cubicBezTo>
                    <a:pt x="0" y="639"/>
                    <a:pt x="0" y="639"/>
                    <a:pt x="0" y="639"/>
                  </a:cubicBezTo>
                  <a:cubicBezTo>
                    <a:pt x="187" y="756"/>
                    <a:pt x="187" y="756"/>
                    <a:pt x="187" y="756"/>
                  </a:cubicBezTo>
                  <a:cubicBezTo>
                    <a:pt x="465" y="563"/>
                    <a:pt x="465" y="563"/>
                    <a:pt x="465" y="563"/>
                  </a:cubicBezTo>
                  <a:cubicBezTo>
                    <a:pt x="608" y="675"/>
                    <a:pt x="608" y="675"/>
                    <a:pt x="608" y="675"/>
                  </a:cubicBezTo>
                  <a:cubicBezTo>
                    <a:pt x="716" y="599"/>
                    <a:pt x="716" y="599"/>
                    <a:pt x="716" y="599"/>
                  </a:cubicBezTo>
                  <a:cubicBezTo>
                    <a:pt x="760" y="655"/>
                    <a:pt x="760" y="655"/>
                    <a:pt x="760" y="655"/>
                  </a:cubicBezTo>
                  <a:cubicBezTo>
                    <a:pt x="820" y="655"/>
                    <a:pt x="820" y="655"/>
                    <a:pt x="820" y="655"/>
                  </a:cubicBezTo>
                  <a:cubicBezTo>
                    <a:pt x="884" y="669"/>
                    <a:pt x="884" y="669"/>
                    <a:pt x="884" y="669"/>
                  </a:cubicBezTo>
                  <a:cubicBezTo>
                    <a:pt x="884" y="687"/>
                    <a:pt x="884" y="687"/>
                    <a:pt x="884" y="687"/>
                  </a:cubicBezTo>
                  <a:cubicBezTo>
                    <a:pt x="943" y="674"/>
                    <a:pt x="943" y="674"/>
                    <a:pt x="943" y="674"/>
                  </a:cubicBezTo>
                  <a:cubicBezTo>
                    <a:pt x="1032" y="692"/>
                    <a:pt x="1032" y="692"/>
                    <a:pt x="1032" y="692"/>
                  </a:cubicBezTo>
                  <a:cubicBezTo>
                    <a:pt x="1032" y="743"/>
                    <a:pt x="1032" y="743"/>
                    <a:pt x="1032" y="743"/>
                  </a:cubicBezTo>
                  <a:cubicBezTo>
                    <a:pt x="1101" y="756"/>
                    <a:pt x="1101" y="756"/>
                    <a:pt x="1101" y="756"/>
                  </a:cubicBezTo>
                  <a:cubicBezTo>
                    <a:pt x="1132" y="780"/>
                    <a:pt x="1132" y="780"/>
                    <a:pt x="1132" y="780"/>
                  </a:cubicBezTo>
                  <a:cubicBezTo>
                    <a:pt x="1132" y="780"/>
                    <a:pt x="1160" y="759"/>
                    <a:pt x="1162" y="756"/>
                  </a:cubicBezTo>
                  <a:cubicBezTo>
                    <a:pt x="1164" y="753"/>
                    <a:pt x="1149" y="722"/>
                    <a:pt x="1149" y="722"/>
                  </a:cubicBezTo>
                  <a:cubicBezTo>
                    <a:pt x="1160" y="722"/>
                    <a:pt x="1160" y="722"/>
                    <a:pt x="1160" y="722"/>
                  </a:cubicBezTo>
                  <a:cubicBezTo>
                    <a:pt x="1202" y="683"/>
                    <a:pt x="1202" y="683"/>
                    <a:pt x="1202" y="683"/>
                  </a:cubicBezTo>
                  <a:cubicBezTo>
                    <a:pt x="1184" y="683"/>
                    <a:pt x="1184" y="683"/>
                    <a:pt x="1184" y="683"/>
                  </a:cubicBezTo>
                  <a:cubicBezTo>
                    <a:pt x="1160" y="667"/>
                    <a:pt x="1160" y="667"/>
                    <a:pt x="1160" y="667"/>
                  </a:cubicBezTo>
                  <a:cubicBezTo>
                    <a:pt x="1248" y="644"/>
                    <a:pt x="1248" y="644"/>
                    <a:pt x="1248" y="644"/>
                  </a:cubicBezTo>
                  <a:cubicBezTo>
                    <a:pt x="1268" y="523"/>
                    <a:pt x="1268" y="523"/>
                    <a:pt x="1268" y="523"/>
                  </a:cubicBezTo>
                  <a:cubicBezTo>
                    <a:pt x="1248" y="510"/>
                    <a:pt x="1248" y="510"/>
                    <a:pt x="1248" y="510"/>
                  </a:cubicBezTo>
                  <a:cubicBezTo>
                    <a:pt x="1310" y="416"/>
                    <a:pt x="1310" y="416"/>
                    <a:pt x="1310" y="416"/>
                  </a:cubicBezTo>
                  <a:cubicBezTo>
                    <a:pt x="1268" y="356"/>
                    <a:pt x="1268" y="356"/>
                    <a:pt x="1268" y="356"/>
                  </a:cubicBezTo>
                  <a:cubicBezTo>
                    <a:pt x="1300" y="335"/>
                    <a:pt x="1300" y="335"/>
                    <a:pt x="1300" y="335"/>
                  </a:cubicBezTo>
                  <a:cubicBezTo>
                    <a:pt x="1300" y="335"/>
                    <a:pt x="1320" y="327"/>
                    <a:pt x="1328" y="315"/>
                  </a:cubicBezTo>
                  <a:cubicBezTo>
                    <a:pt x="1334" y="307"/>
                    <a:pt x="1353" y="296"/>
                    <a:pt x="1364" y="291"/>
                  </a:cubicBezTo>
                  <a:cubicBezTo>
                    <a:pt x="1382" y="213"/>
                    <a:pt x="1382" y="213"/>
                    <a:pt x="1382" y="213"/>
                  </a:cubicBezTo>
                  <a:lnTo>
                    <a:pt x="1364" y="186"/>
                  </a:ln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633FC96-2CA9-C984-ACEB-7D1A96B02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042" y="5501013"/>
              <a:ext cx="0" cy="1506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DC535F68-35DA-9D00-7A0E-752BB3A71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8120" y="3768205"/>
              <a:ext cx="1174620" cy="1780985"/>
            </a:xfrm>
            <a:custGeom>
              <a:avLst/>
              <a:gdLst>
                <a:gd name="T0" fmla="*/ 752 w 786"/>
                <a:gd name="T1" fmla="*/ 330 h 1192"/>
                <a:gd name="T2" fmla="*/ 742 w 786"/>
                <a:gd name="T3" fmla="*/ 302 h 1192"/>
                <a:gd name="T4" fmla="*/ 634 w 786"/>
                <a:gd name="T5" fmla="*/ 214 h 1192"/>
                <a:gd name="T6" fmla="*/ 434 w 786"/>
                <a:gd name="T7" fmla="*/ 138 h 1192"/>
                <a:gd name="T8" fmla="*/ 25 w 786"/>
                <a:gd name="T9" fmla="*/ 165 h 1192"/>
                <a:gd name="T10" fmla="*/ 0 w 786"/>
                <a:gd name="T11" fmla="*/ 360 h 1192"/>
                <a:gd name="T12" fmla="*/ 76 w 786"/>
                <a:gd name="T13" fmla="*/ 380 h 1192"/>
                <a:gd name="T14" fmla="*/ 68 w 786"/>
                <a:gd name="T15" fmla="*/ 452 h 1192"/>
                <a:gd name="T16" fmla="*/ 64 w 786"/>
                <a:gd name="T17" fmla="*/ 500 h 1192"/>
                <a:gd name="T18" fmla="*/ 68 w 786"/>
                <a:gd name="T19" fmla="*/ 560 h 1192"/>
                <a:gd name="T20" fmla="*/ 108 w 786"/>
                <a:gd name="T21" fmla="*/ 600 h 1192"/>
                <a:gd name="T22" fmla="*/ 292 w 786"/>
                <a:gd name="T23" fmla="*/ 732 h 1192"/>
                <a:gd name="T24" fmla="*/ 316 w 786"/>
                <a:gd name="T25" fmla="*/ 732 h 1192"/>
                <a:gd name="T26" fmla="*/ 373 w 786"/>
                <a:gd name="T27" fmla="*/ 746 h 1192"/>
                <a:gd name="T28" fmla="*/ 432 w 786"/>
                <a:gd name="T29" fmla="*/ 704 h 1192"/>
                <a:gd name="T30" fmla="*/ 502 w 786"/>
                <a:gd name="T31" fmla="*/ 590 h 1192"/>
                <a:gd name="T32" fmla="*/ 529 w 786"/>
                <a:gd name="T33" fmla="*/ 580 h 1192"/>
                <a:gd name="T34" fmla="*/ 566 w 786"/>
                <a:gd name="T35" fmla="*/ 510 h 1192"/>
                <a:gd name="T36" fmla="*/ 677 w 786"/>
                <a:gd name="T37" fmla="*/ 501 h 1192"/>
                <a:gd name="T38" fmla="*/ 786 w 786"/>
                <a:gd name="T39" fmla="*/ 434 h 1192"/>
                <a:gd name="T40" fmla="*/ 436 w 786"/>
                <a:gd name="T41" fmla="*/ 712 h 1192"/>
                <a:gd name="T42" fmla="*/ 425 w 786"/>
                <a:gd name="T43" fmla="*/ 754 h 1192"/>
                <a:gd name="T44" fmla="*/ 356 w 786"/>
                <a:gd name="T45" fmla="*/ 812 h 1192"/>
                <a:gd name="T46" fmla="*/ 472 w 786"/>
                <a:gd name="T47" fmla="*/ 852 h 1192"/>
                <a:gd name="T48" fmla="*/ 460 w 786"/>
                <a:gd name="T49" fmla="*/ 911 h 1192"/>
                <a:gd name="T50" fmla="*/ 484 w 786"/>
                <a:gd name="T51" fmla="*/ 1012 h 1192"/>
                <a:gd name="T52" fmla="*/ 568 w 786"/>
                <a:gd name="T53" fmla="*/ 1168 h 1192"/>
                <a:gd name="T54" fmla="*/ 670 w 786"/>
                <a:gd name="T55" fmla="*/ 1192 h 1192"/>
                <a:gd name="T56" fmla="*/ 704 w 786"/>
                <a:gd name="T57" fmla="*/ 1156 h 1192"/>
                <a:gd name="T58" fmla="*/ 671 w 786"/>
                <a:gd name="T59" fmla="*/ 1040 h 1192"/>
                <a:gd name="T60" fmla="*/ 662 w 786"/>
                <a:gd name="T61" fmla="*/ 966 h 1192"/>
                <a:gd name="T62" fmla="*/ 618 w 786"/>
                <a:gd name="T63" fmla="*/ 838 h 1192"/>
                <a:gd name="T64" fmla="*/ 704 w 786"/>
                <a:gd name="T65" fmla="*/ 740 h 1192"/>
                <a:gd name="T66" fmla="*/ 494 w 786"/>
                <a:gd name="T67" fmla="*/ 622 h 1192"/>
                <a:gd name="T68" fmla="*/ 510 w 786"/>
                <a:gd name="T69" fmla="*/ 1082 h 1192"/>
                <a:gd name="T70" fmla="*/ 546 w 786"/>
                <a:gd name="T71" fmla="*/ 1102 h 1192"/>
                <a:gd name="T72" fmla="*/ 577 w 786"/>
                <a:gd name="T73" fmla="*/ 1124 h 1192"/>
                <a:gd name="T74" fmla="*/ 606 w 786"/>
                <a:gd name="T75" fmla="*/ 1135 h 1192"/>
                <a:gd name="T76" fmla="*/ 613 w 786"/>
                <a:gd name="T77" fmla="*/ 1119 h 1192"/>
                <a:gd name="T78" fmla="*/ 613 w 786"/>
                <a:gd name="T79" fmla="*/ 1095 h 1192"/>
                <a:gd name="T80" fmla="*/ 613 w 786"/>
                <a:gd name="T81" fmla="*/ 1078 h 1192"/>
                <a:gd name="T82" fmla="*/ 598 w 786"/>
                <a:gd name="T83" fmla="*/ 1038 h 1192"/>
                <a:gd name="T84" fmla="*/ 594 w 786"/>
                <a:gd name="T85" fmla="*/ 998 h 1192"/>
                <a:gd name="T86" fmla="*/ 613 w 786"/>
                <a:gd name="T87" fmla="*/ 955 h 1192"/>
                <a:gd name="T88" fmla="*/ 613 w 786"/>
                <a:gd name="T89" fmla="*/ 979 h 1192"/>
                <a:gd name="T90" fmla="*/ 606 w 786"/>
                <a:gd name="T91" fmla="*/ 1018 h 1192"/>
                <a:gd name="T92" fmla="*/ 613 w 786"/>
                <a:gd name="T93" fmla="*/ 1036 h 1192"/>
                <a:gd name="T94" fmla="*/ 622 w 786"/>
                <a:gd name="T95" fmla="*/ 1050 h 1192"/>
                <a:gd name="T96" fmla="*/ 630 w 786"/>
                <a:gd name="T97" fmla="*/ 1074 h 1192"/>
                <a:gd name="T98" fmla="*/ 638 w 786"/>
                <a:gd name="T99" fmla="*/ 1106 h 1192"/>
                <a:gd name="T100" fmla="*/ 650 w 786"/>
                <a:gd name="T101" fmla="*/ 1134 h 1192"/>
                <a:gd name="T102" fmla="*/ 666 w 786"/>
                <a:gd name="T103" fmla="*/ 1154 h 1192"/>
                <a:gd name="T104" fmla="*/ 671 w 786"/>
                <a:gd name="T105" fmla="*/ 1168 h 1192"/>
                <a:gd name="T106" fmla="*/ 671 w 786"/>
                <a:gd name="T107" fmla="*/ 1168 h 1192"/>
                <a:gd name="T108" fmla="*/ 630 w 786"/>
                <a:gd name="T109" fmla="*/ 1142 h 1192"/>
                <a:gd name="T110" fmla="*/ 613 w 786"/>
                <a:gd name="T111" fmla="*/ 1144 h 1192"/>
                <a:gd name="T112" fmla="*/ 587 w 786"/>
                <a:gd name="T113" fmla="*/ 1148 h 1192"/>
                <a:gd name="T114" fmla="*/ 560 w 786"/>
                <a:gd name="T115" fmla="*/ 1146 h 1192"/>
                <a:gd name="T116" fmla="*/ 542 w 786"/>
                <a:gd name="T117" fmla="*/ 1146 h 1192"/>
                <a:gd name="T118" fmla="*/ 538 w 786"/>
                <a:gd name="T119" fmla="*/ 1130 h 1192"/>
                <a:gd name="T120" fmla="*/ 526 w 786"/>
                <a:gd name="T121" fmla="*/ 1114 h 1192"/>
                <a:gd name="T122" fmla="*/ 510 w 786"/>
                <a:gd name="T123" fmla="*/ 1098 h 1192"/>
                <a:gd name="T124" fmla="*/ 510 w 786"/>
                <a:gd name="T125" fmla="*/ 108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6" h="1192">
                  <a:moveTo>
                    <a:pt x="760" y="367"/>
                  </a:moveTo>
                  <a:cubicBezTo>
                    <a:pt x="761" y="363"/>
                    <a:pt x="756" y="346"/>
                    <a:pt x="752" y="330"/>
                  </a:cubicBezTo>
                  <a:cubicBezTo>
                    <a:pt x="751" y="330"/>
                    <a:pt x="751" y="330"/>
                    <a:pt x="751" y="330"/>
                  </a:cubicBezTo>
                  <a:cubicBezTo>
                    <a:pt x="747" y="316"/>
                    <a:pt x="742" y="302"/>
                    <a:pt x="742" y="302"/>
                  </a:cubicBezTo>
                  <a:cubicBezTo>
                    <a:pt x="734" y="282"/>
                    <a:pt x="734" y="282"/>
                    <a:pt x="734" y="282"/>
                  </a:cubicBezTo>
                  <a:cubicBezTo>
                    <a:pt x="634" y="214"/>
                    <a:pt x="634" y="214"/>
                    <a:pt x="634" y="214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434" y="138"/>
                    <a:pt x="434" y="138"/>
                    <a:pt x="434" y="138"/>
                  </a:cubicBezTo>
                  <a:cubicBezTo>
                    <a:pt x="409" y="0"/>
                    <a:pt x="409" y="0"/>
                    <a:pt x="409" y="0"/>
                  </a:cubicBezTo>
                  <a:cubicBezTo>
                    <a:pt x="25" y="165"/>
                    <a:pt x="25" y="165"/>
                    <a:pt x="25" y="165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76" y="348"/>
                    <a:pt x="76" y="348"/>
                    <a:pt x="76" y="348"/>
                  </a:cubicBezTo>
                  <a:cubicBezTo>
                    <a:pt x="76" y="380"/>
                    <a:pt x="76" y="380"/>
                    <a:pt x="76" y="380"/>
                  </a:cubicBezTo>
                  <a:cubicBezTo>
                    <a:pt x="88" y="416"/>
                    <a:pt x="88" y="416"/>
                    <a:pt x="88" y="416"/>
                  </a:cubicBezTo>
                  <a:cubicBezTo>
                    <a:pt x="68" y="452"/>
                    <a:pt x="68" y="452"/>
                    <a:pt x="68" y="452"/>
                  </a:cubicBezTo>
                  <a:cubicBezTo>
                    <a:pt x="88" y="476"/>
                    <a:pt x="88" y="476"/>
                    <a:pt x="88" y="476"/>
                  </a:cubicBezTo>
                  <a:cubicBezTo>
                    <a:pt x="64" y="500"/>
                    <a:pt x="64" y="500"/>
                    <a:pt x="64" y="500"/>
                  </a:cubicBezTo>
                  <a:cubicBezTo>
                    <a:pt x="76" y="540"/>
                    <a:pt x="76" y="540"/>
                    <a:pt x="76" y="540"/>
                  </a:cubicBezTo>
                  <a:cubicBezTo>
                    <a:pt x="68" y="560"/>
                    <a:pt x="68" y="560"/>
                    <a:pt x="68" y="560"/>
                  </a:cubicBezTo>
                  <a:cubicBezTo>
                    <a:pt x="88" y="577"/>
                    <a:pt x="88" y="577"/>
                    <a:pt x="88" y="577"/>
                  </a:cubicBezTo>
                  <a:cubicBezTo>
                    <a:pt x="108" y="600"/>
                    <a:pt x="108" y="600"/>
                    <a:pt x="108" y="600"/>
                  </a:cubicBezTo>
                  <a:cubicBezTo>
                    <a:pt x="232" y="652"/>
                    <a:pt x="232" y="652"/>
                    <a:pt x="232" y="652"/>
                  </a:cubicBezTo>
                  <a:cubicBezTo>
                    <a:pt x="292" y="732"/>
                    <a:pt x="292" y="732"/>
                    <a:pt x="292" y="732"/>
                  </a:cubicBezTo>
                  <a:cubicBezTo>
                    <a:pt x="316" y="720"/>
                    <a:pt x="316" y="720"/>
                    <a:pt x="316" y="720"/>
                  </a:cubicBezTo>
                  <a:cubicBezTo>
                    <a:pt x="316" y="732"/>
                    <a:pt x="316" y="732"/>
                    <a:pt x="316" y="732"/>
                  </a:cubicBezTo>
                  <a:cubicBezTo>
                    <a:pt x="373" y="732"/>
                    <a:pt x="373" y="732"/>
                    <a:pt x="373" y="732"/>
                  </a:cubicBezTo>
                  <a:cubicBezTo>
                    <a:pt x="373" y="746"/>
                    <a:pt x="373" y="746"/>
                    <a:pt x="373" y="746"/>
                  </a:cubicBezTo>
                  <a:cubicBezTo>
                    <a:pt x="404" y="728"/>
                    <a:pt x="404" y="728"/>
                    <a:pt x="404" y="728"/>
                  </a:cubicBezTo>
                  <a:cubicBezTo>
                    <a:pt x="432" y="704"/>
                    <a:pt x="432" y="704"/>
                    <a:pt x="432" y="704"/>
                  </a:cubicBezTo>
                  <a:cubicBezTo>
                    <a:pt x="490" y="614"/>
                    <a:pt x="490" y="614"/>
                    <a:pt x="490" y="614"/>
                  </a:cubicBezTo>
                  <a:cubicBezTo>
                    <a:pt x="502" y="590"/>
                    <a:pt x="502" y="590"/>
                    <a:pt x="502" y="590"/>
                  </a:cubicBezTo>
                  <a:cubicBezTo>
                    <a:pt x="502" y="580"/>
                    <a:pt x="502" y="580"/>
                    <a:pt x="502" y="580"/>
                  </a:cubicBezTo>
                  <a:cubicBezTo>
                    <a:pt x="502" y="562"/>
                    <a:pt x="529" y="580"/>
                    <a:pt x="529" y="580"/>
                  </a:cubicBezTo>
                  <a:cubicBezTo>
                    <a:pt x="554" y="530"/>
                    <a:pt x="554" y="530"/>
                    <a:pt x="554" y="530"/>
                  </a:cubicBezTo>
                  <a:cubicBezTo>
                    <a:pt x="566" y="510"/>
                    <a:pt x="566" y="510"/>
                    <a:pt x="566" y="510"/>
                  </a:cubicBezTo>
                  <a:cubicBezTo>
                    <a:pt x="577" y="510"/>
                    <a:pt x="577" y="510"/>
                    <a:pt x="577" y="510"/>
                  </a:cubicBezTo>
                  <a:cubicBezTo>
                    <a:pt x="610" y="510"/>
                    <a:pt x="677" y="501"/>
                    <a:pt x="677" y="501"/>
                  </a:cubicBezTo>
                  <a:cubicBezTo>
                    <a:pt x="742" y="466"/>
                    <a:pt x="742" y="466"/>
                    <a:pt x="742" y="466"/>
                  </a:cubicBezTo>
                  <a:cubicBezTo>
                    <a:pt x="786" y="434"/>
                    <a:pt x="786" y="434"/>
                    <a:pt x="786" y="434"/>
                  </a:cubicBezTo>
                  <a:cubicBezTo>
                    <a:pt x="786" y="434"/>
                    <a:pt x="758" y="377"/>
                    <a:pt x="760" y="367"/>
                  </a:cubicBezTo>
                  <a:close/>
                  <a:moveTo>
                    <a:pt x="436" y="712"/>
                  </a:moveTo>
                  <a:cubicBezTo>
                    <a:pt x="436" y="739"/>
                    <a:pt x="436" y="739"/>
                    <a:pt x="436" y="739"/>
                  </a:cubicBezTo>
                  <a:cubicBezTo>
                    <a:pt x="425" y="754"/>
                    <a:pt x="425" y="754"/>
                    <a:pt x="425" y="754"/>
                  </a:cubicBezTo>
                  <a:cubicBezTo>
                    <a:pt x="388" y="768"/>
                    <a:pt x="388" y="768"/>
                    <a:pt x="388" y="768"/>
                  </a:cubicBezTo>
                  <a:cubicBezTo>
                    <a:pt x="356" y="812"/>
                    <a:pt x="356" y="812"/>
                    <a:pt x="356" y="812"/>
                  </a:cubicBezTo>
                  <a:cubicBezTo>
                    <a:pt x="392" y="828"/>
                    <a:pt x="392" y="828"/>
                    <a:pt x="392" y="828"/>
                  </a:cubicBezTo>
                  <a:cubicBezTo>
                    <a:pt x="472" y="852"/>
                    <a:pt x="472" y="852"/>
                    <a:pt x="472" y="852"/>
                  </a:cubicBezTo>
                  <a:cubicBezTo>
                    <a:pt x="472" y="911"/>
                    <a:pt x="472" y="911"/>
                    <a:pt x="472" y="911"/>
                  </a:cubicBezTo>
                  <a:cubicBezTo>
                    <a:pt x="460" y="911"/>
                    <a:pt x="460" y="911"/>
                    <a:pt x="460" y="911"/>
                  </a:cubicBezTo>
                  <a:cubicBezTo>
                    <a:pt x="460" y="972"/>
                    <a:pt x="460" y="972"/>
                    <a:pt x="460" y="972"/>
                  </a:cubicBezTo>
                  <a:cubicBezTo>
                    <a:pt x="484" y="1012"/>
                    <a:pt x="484" y="1012"/>
                    <a:pt x="484" y="1012"/>
                  </a:cubicBezTo>
                  <a:cubicBezTo>
                    <a:pt x="504" y="1192"/>
                    <a:pt x="504" y="1192"/>
                    <a:pt x="504" y="1192"/>
                  </a:cubicBezTo>
                  <a:cubicBezTo>
                    <a:pt x="568" y="1168"/>
                    <a:pt x="568" y="1168"/>
                    <a:pt x="568" y="1168"/>
                  </a:cubicBezTo>
                  <a:cubicBezTo>
                    <a:pt x="652" y="1172"/>
                    <a:pt x="652" y="1172"/>
                    <a:pt x="652" y="1172"/>
                  </a:cubicBezTo>
                  <a:cubicBezTo>
                    <a:pt x="670" y="1192"/>
                    <a:pt x="670" y="1192"/>
                    <a:pt x="670" y="1192"/>
                  </a:cubicBezTo>
                  <a:cubicBezTo>
                    <a:pt x="692" y="1168"/>
                    <a:pt x="692" y="1168"/>
                    <a:pt x="692" y="1168"/>
                  </a:cubicBezTo>
                  <a:cubicBezTo>
                    <a:pt x="704" y="1156"/>
                    <a:pt x="704" y="1156"/>
                    <a:pt x="704" y="1156"/>
                  </a:cubicBezTo>
                  <a:cubicBezTo>
                    <a:pt x="671" y="1140"/>
                    <a:pt x="671" y="1140"/>
                    <a:pt x="671" y="1140"/>
                  </a:cubicBezTo>
                  <a:cubicBezTo>
                    <a:pt x="671" y="1040"/>
                    <a:pt x="671" y="1040"/>
                    <a:pt x="671" y="1040"/>
                  </a:cubicBezTo>
                  <a:cubicBezTo>
                    <a:pt x="650" y="998"/>
                    <a:pt x="650" y="998"/>
                    <a:pt x="650" y="998"/>
                  </a:cubicBezTo>
                  <a:cubicBezTo>
                    <a:pt x="662" y="966"/>
                    <a:pt x="662" y="966"/>
                    <a:pt x="662" y="966"/>
                  </a:cubicBezTo>
                  <a:cubicBezTo>
                    <a:pt x="658" y="910"/>
                    <a:pt x="658" y="910"/>
                    <a:pt x="658" y="910"/>
                  </a:cubicBezTo>
                  <a:cubicBezTo>
                    <a:pt x="618" y="838"/>
                    <a:pt x="618" y="838"/>
                    <a:pt x="618" y="838"/>
                  </a:cubicBezTo>
                  <a:cubicBezTo>
                    <a:pt x="599" y="801"/>
                    <a:pt x="599" y="801"/>
                    <a:pt x="599" y="801"/>
                  </a:cubicBezTo>
                  <a:cubicBezTo>
                    <a:pt x="704" y="740"/>
                    <a:pt x="704" y="740"/>
                    <a:pt x="704" y="740"/>
                  </a:cubicBezTo>
                  <a:cubicBezTo>
                    <a:pt x="716" y="672"/>
                    <a:pt x="716" y="672"/>
                    <a:pt x="716" y="672"/>
                  </a:cubicBezTo>
                  <a:cubicBezTo>
                    <a:pt x="494" y="622"/>
                    <a:pt x="494" y="622"/>
                    <a:pt x="494" y="622"/>
                  </a:cubicBezTo>
                  <a:lnTo>
                    <a:pt x="436" y="712"/>
                  </a:lnTo>
                  <a:close/>
                  <a:moveTo>
                    <a:pt x="510" y="1082"/>
                  </a:moveTo>
                  <a:cubicBezTo>
                    <a:pt x="518" y="1086"/>
                    <a:pt x="518" y="1086"/>
                    <a:pt x="518" y="1086"/>
                  </a:cubicBezTo>
                  <a:cubicBezTo>
                    <a:pt x="518" y="1086"/>
                    <a:pt x="542" y="1098"/>
                    <a:pt x="546" y="1102"/>
                  </a:cubicBezTo>
                  <a:cubicBezTo>
                    <a:pt x="550" y="1106"/>
                    <a:pt x="558" y="1110"/>
                    <a:pt x="558" y="1110"/>
                  </a:cubicBezTo>
                  <a:cubicBezTo>
                    <a:pt x="558" y="1110"/>
                    <a:pt x="574" y="1122"/>
                    <a:pt x="577" y="1124"/>
                  </a:cubicBezTo>
                  <a:cubicBezTo>
                    <a:pt x="580" y="1126"/>
                    <a:pt x="584" y="1135"/>
                    <a:pt x="584" y="1135"/>
                  </a:cubicBezTo>
                  <a:cubicBezTo>
                    <a:pt x="606" y="1135"/>
                    <a:pt x="606" y="1135"/>
                    <a:pt x="606" y="1135"/>
                  </a:cubicBezTo>
                  <a:cubicBezTo>
                    <a:pt x="613" y="1129"/>
                    <a:pt x="613" y="1129"/>
                    <a:pt x="613" y="1129"/>
                  </a:cubicBezTo>
                  <a:cubicBezTo>
                    <a:pt x="613" y="1119"/>
                    <a:pt x="613" y="1119"/>
                    <a:pt x="613" y="1119"/>
                  </a:cubicBezTo>
                  <a:cubicBezTo>
                    <a:pt x="618" y="1109"/>
                    <a:pt x="618" y="1109"/>
                    <a:pt x="618" y="1109"/>
                  </a:cubicBezTo>
                  <a:cubicBezTo>
                    <a:pt x="618" y="1109"/>
                    <a:pt x="614" y="1098"/>
                    <a:pt x="613" y="1095"/>
                  </a:cubicBezTo>
                  <a:cubicBezTo>
                    <a:pt x="612" y="1091"/>
                    <a:pt x="613" y="1087"/>
                    <a:pt x="613" y="1087"/>
                  </a:cubicBezTo>
                  <a:cubicBezTo>
                    <a:pt x="613" y="1087"/>
                    <a:pt x="610" y="1082"/>
                    <a:pt x="613" y="1078"/>
                  </a:cubicBezTo>
                  <a:cubicBezTo>
                    <a:pt x="616" y="1073"/>
                    <a:pt x="606" y="1062"/>
                    <a:pt x="606" y="1058"/>
                  </a:cubicBezTo>
                  <a:cubicBezTo>
                    <a:pt x="606" y="1054"/>
                    <a:pt x="598" y="1042"/>
                    <a:pt x="598" y="1038"/>
                  </a:cubicBezTo>
                  <a:cubicBezTo>
                    <a:pt x="598" y="1034"/>
                    <a:pt x="594" y="1021"/>
                    <a:pt x="594" y="1021"/>
                  </a:cubicBezTo>
                  <a:cubicBezTo>
                    <a:pt x="594" y="998"/>
                    <a:pt x="594" y="998"/>
                    <a:pt x="594" y="998"/>
                  </a:cubicBezTo>
                  <a:cubicBezTo>
                    <a:pt x="602" y="978"/>
                    <a:pt x="602" y="978"/>
                    <a:pt x="602" y="978"/>
                  </a:cubicBezTo>
                  <a:cubicBezTo>
                    <a:pt x="602" y="978"/>
                    <a:pt x="610" y="966"/>
                    <a:pt x="613" y="955"/>
                  </a:cubicBezTo>
                  <a:cubicBezTo>
                    <a:pt x="616" y="943"/>
                    <a:pt x="618" y="946"/>
                    <a:pt x="618" y="946"/>
                  </a:cubicBezTo>
                  <a:cubicBezTo>
                    <a:pt x="618" y="946"/>
                    <a:pt x="618" y="966"/>
                    <a:pt x="613" y="979"/>
                  </a:cubicBezTo>
                  <a:cubicBezTo>
                    <a:pt x="608" y="992"/>
                    <a:pt x="610" y="994"/>
                    <a:pt x="613" y="997"/>
                  </a:cubicBezTo>
                  <a:cubicBezTo>
                    <a:pt x="616" y="1000"/>
                    <a:pt x="606" y="1018"/>
                    <a:pt x="606" y="1018"/>
                  </a:cubicBezTo>
                  <a:cubicBezTo>
                    <a:pt x="610" y="1022"/>
                    <a:pt x="610" y="1022"/>
                    <a:pt x="610" y="1022"/>
                  </a:cubicBezTo>
                  <a:cubicBezTo>
                    <a:pt x="613" y="1036"/>
                    <a:pt x="613" y="1036"/>
                    <a:pt x="613" y="1036"/>
                  </a:cubicBezTo>
                  <a:cubicBezTo>
                    <a:pt x="613" y="1043"/>
                    <a:pt x="613" y="1043"/>
                    <a:pt x="613" y="1043"/>
                  </a:cubicBezTo>
                  <a:cubicBezTo>
                    <a:pt x="622" y="1050"/>
                    <a:pt x="622" y="1050"/>
                    <a:pt x="622" y="1050"/>
                  </a:cubicBezTo>
                  <a:cubicBezTo>
                    <a:pt x="622" y="1050"/>
                    <a:pt x="626" y="1058"/>
                    <a:pt x="626" y="1066"/>
                  </a:cubicBezTo>
                  <a:cubicBezTo>
                    <a:pt x="626" y="1074"/>
                    <a:pt x="630" y="1074"/>
                    <a:pt x="630" y="1074"/>
                  </a:cubicBezTo>
                  <a:cubicBezTo>
                    <a:pt x="630" y="1074"/>
                    <a:pt x="634" y="1090"/>
                    <a:pt x="638" y="1094"/>
                  </a:cubicBezTo>
                  <a:cubicBezTo>
                    <a:pt x="642" y="1098"/>
                    <a:pt x="638" y="1106"/>
                    <a:pt x="638" y="1106"/>
                  </a:cubicBezTo>
                  <a:cubicBezTo>
                    <a:pt x="638" y="1114"/>
                    <a:pt x="638" y="1114"/>
                    <a:pt x="638" y="1114"/>
                  </a:cubicBezTo>
                  <a:cubicBezTo>
                    <a:pt x="638" y="1114"/>
                    <a:pt x="646" y="1126"/>
                    <a:pt x="650" y="1134"/>
                  </a:cubicBezTo>
                  <a:cubicBezTo>
                    <a:pt x="654" y="1142"/>
                    <a:pt x="654" y="1142"/>
                    <a:pt x="658" y="1146"/>
                  </a:cubicBezTo>
                  <a:cubicBezTo>
                    <a:pt x="662" y="1150"/>
                    <a:pt x="662" y="1150"/>
                    <a:pt x="666" y="1154"/>
                  </a:cubicBezTo>
                  <a:cubicBezTo>
                    <a:pt x="670" y="1158"/>
                    <a:pt x="671" y="1158"/>
                    <a:pt x="671" y="1158"/>
                  </a:cubicBezTo>
                  <a:cubicBezTo>
                    <a:pt x="671" y="1158"/>
                    <a:pt x="670" y="1166"/>
                    <a:pt x="671" y="1168"/>
                  </a:cubicBezTo>
                  <a:cubicBezTo>
                    <a:pt x="671" y="1168"/>
                    <a:pt x="671" y="1168"/>
                    <a:pt x="671" y="1168"/>
                  </a:cubicBezTo>
                  <a:cubicBezTo>
                    <a:pt x="671" y="1169"/>
                    <a:pt x="671" y="1168"/>
                    <a:pt x="671" y="1168"/>
                  </a:cubicBezTo>
                  <a:cubicBezTo>
                    <a:pt x="669" y="1166"/>
                    <a:pt x="661" y="1157"/>
                    <a:pt x="654" y="1154"/>
                  </a:cubicBezTo>
                  <a:cubicBezTo>
                    <a:pt x="654" y="1154"/>
                    <a:pt x="634" y="1146"/>
                    <a:pt x="630" y="1142"/>
                  </a:cubicBezTo>
                  <a:cubicBezTo>
                    <a:pt x="626" y="1138"/>
                    <a:pt x="618" y="1143"/>
                    <a:pt x="618" y="1143"/>
                  </a:cubicBezTo>
                  <a:cubicBezTo>
                    <a:pt x="613" y="1144"/>
                    <a:pt x="613" y="1144"/>
                    <a:pt x="613" y="1144"/>
                  </a:cubicBezTo>
                  <a:cubicBezTo>
                    <a:pt x="613" y="1144"/>
                    <a:pt x="606" y="1146"/>
                    <a:pt x="598" y="1142"/>
                  </a:cubicBezTo>
                  <a:cubicBezTo>
                    <a:pt x="590" y="1138"/>
                    <a:pt x="587" y="1148"/>
                    <a:pt x="587" y="1148"/>
                  </a:cubicBezTo>
                  <a:cubicBezTo>
                    <a:pt x="577" y="1147"/>
                    <a:pt x="577" y="1147"/>
                    <a:pt x="577" y="1147"/>
                  </a:cubicBezTo>
                  <a:cubicBezTo>
                    <a:pt x="577" y="1147"/>
                    <a:pt x="558" y="1150"/>
                    <a:pt x="560" y="1146"/>
                  </a:cubicBezTo>
                  <a:cubicBezTo>
                    <a:pt x="561" y="1142"/>
                    <a:pt x="554" y="1150"/>
                    <a:pt x="548" y="1146"/>
                  </a:cubicBezTo>
                  <a:cubicBezTo>
                    <a:pt x="542" y="1142"/>
                    <a:pt x="542" y="1146"/>
                    <a:pt x="542" y="1146"/>
                  </a:cubicBezTo>
                  <a:cubicBezTo>
                    <a:pt x="540" y="1135"/>
                    <a:pt x="540" y="1135"/>
                    <a:pt x="540" y="1135"/>
                  </a:cubicBezTo>
                  <a:cubicBezTo>
                    <a:pt x="538" y="1130"/>
                    <a:pt x="538" y="1130"/>
                    <a:pt x="538" y="1130"/>
                  </a:cubicBezTo>
                  <a:cubicBezTo>
                    <a:pt x="530" y="1122"/>
                    <a:pt x="530" y="1122"/>
                    <a:pt x="530" y="1122"/>
                  </a:cubicBezTo>
                  <a:cubicBezTo>
                    <a:pt x="526" y="1114"/>
                    <a:pt x="526" y="1114"/>
                    <a:pt x="526" y="1114"/>
                  </a:cubicBezTo>
                  <a:cubicBezTo>
                    <a:pt x="518" y="1106"/>
                    <a:pt x="518" y="1106"/>
                    <a:pt x="518" y="1106"/>
                  </a:cubicBezTo>
                  <a:cubicBezTo>
                    <a:pt x="518" y="1106"/>
                    <a:pt x="514" y="1106"/>
                    <a:pt x="510" y="1098"/>
                  </a:cubicBezTo>
                  <a:cubicBezTo>
                    <a:pt x="506" y="1090"/>
                    <a:pt x="506" y="1090"/>
                    <a:pt x="502" y="1090"/>
                  </a:cubicBezTo>
                  <a:cubicBezTo>
                    <a:pt x="498" y="1090"/>
                    <a:pt x="510" y="1082"/>
                    <a:pt x="510" y="1082"/>
                  </a:cubicBezTo>
                  <a:close/>
                </a:path>
              </a:pathLst>
            </a:custGeom>
            <a:solidFill>
              <a:srgbClr val="FFFFFF"/>
            </a:solidFill>
            <a:ln w="3378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24323" tIns="12162" rIns="24323" bIns="121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8" name="bcgIcons_Pin">
              <a:extLst>
                <a:ext uri="{FF2B5EF4-FFF2-40B4-BE49-F238E27FC236}">
                  <a16:creationId xmlns:a16="http://schemas.microsoft.com/office/drawing/2014/main" id="{96BECA7F-5EAC-9E75-8606-0B4EC42331E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35962" y="2475619"/>
              <a:ext cx="182880" cy="183048"/>
              <a:chOff x="1682" y="0"/>
              <a:chExt cx="4316" cy="4320"/>
            </a:xfrm>
          </p:grpSpPr>
          <p:sp>
            <p:nvSpPr>
              <p:cNvPr id="426" name="AutoShape 242">
                <a:extLst>
                  <a:ext uri="{FF2B5EF4-FFF2-40B4-BE49-F238E27FC236}">
                    <a16:creationId xmlns:a16="http://schemas.microsoft.com/office/drawing/2014/main" id="{B5EAEBFB-21E0-12F0-9D31-458F40D9448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Freeform 244">
                <a:extLst>
                  <a:ext uri="{FF2B5EF4-FFF2-40B4-BE49-F238E27FC236}">
                    <a16:creationId xmlns:a16="http://schemas.microsoft.com/office/drawing/2014/main" id="{9357F0E3-8595-485B-8892-43210999F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Freeform 245">
                <a:extLst>
                  <a:ext uri="{FF2B5EF4-FFF2-40B4-BE49-F238E27FC236}">
                    <a16:creationId xmlns:a16="http://schemas.microsoft.com/office/drawing/2014/main" id="{99D2D5B2-AA94-0BCC-54B6-046A2BCFE2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bcgIcons_Pin">
              <a:extLst>
                <a:ext uri="{FF2B5EF4-FFF2-40B4-BE49-F238E27FC236}">
                  <a16:creationId xmlns:a16="http://schemas.microsoft.com/office/drawing/2014/main" id="{B0B7AE07-4189-B435-0238-7E9B428F781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22433" y="2478239"/>
              <a:ext cx="182880" cy="183048"/>
              <a:chOff x="1682" y="0"/>
              <a:chExt cx="4316" cy="4320"/>
            </a:xfrm>
          </p:grpSpPr>
          <p:sp>
            <p:nvSpPr>
              <p:cNvPr id="423" name="AutoShape 242">
                <a:extLst>
                  <a:ext uri="{FF2B5EF4-FFF2-40B4-BE49-F238E27FC236}">
                    <a16:creationId xmlns:a16="http://schemas.microsoft.com/office/drawing/2014/main" id="{A2FA1279-47DC-337F-079A-0A6CDEB875D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4" name="Freeform 244">
                <a:extLst>
                  <a:ext uri="{FF2B5EF4-FFF2-40B4-BE49-F238E27FC236}">
                    <a16:creationId xmlns:a16="http://schemas.microsoft.com/office/drawing/2014/main" id="{556F8F1A-1CD5-8842-C584-A8242A2B6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5" name="Freeform 245">
                <a:extLst>
                  <a:ext uri="{FF2B5EF4-FFF2-40B4-BE49-F238E27FC236}">
                    <a16:creationId xmlns:a16="http://schemas.microsoft.com/office/drawing/2014/main" id="{B4FAC1B7-B2D9-4C69-2A13-336A2D417D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bcgIcons_Pin">
              <a:extLst>
                <a:ext uri="{FF2B5EF4-FFF2-40B4-BE49-F238E27FC236}">
                  <a16:creationId xmlns:a16="http://schemas.microsoft.com/office/drawing/2014/main" id="{58A2D967-18D3-8A29-F075-D8B2EDFBB8D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658434" y="2402970"/>
              <a:ext cx="182880" cy="183048"/>
              <a:chOff x="1682" y="0"/>
              <a:chExt cx="4316" cy="4320"/>
            </a:xfrm>
          </p:grpSpPr>
          <p:sp>
            <p:nvSpPr>
              <p:cNvPr id="420" name="AutoShape 242">
                <a:extLst>
                  <a:ext uri="{FF2B5EF4-FFF2-40B4-BE49-F238E27FC236}">
                    <a16:creationId xmlns:a16="http://schemas.microsoft.com/office/drawing/2014/main" id="{F6E60B6B-FC0B-1A75-DA84-F3F02AEAE1F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1" name="Freeform 244">
                <a:extLst>
                  <a:ext uri="{FF2B5EF4-FFF2-40B4-BE49-F238E27FC236}">
                    <a16:creationId xmlns:a16="http://schemas.microsoft.com/office/drawing/2014/main" id="{E023C84A-5B06-50B6-2432-6DC2171CF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2" name="Freeform 245">
                <a:extLst>
                  <a:ext uri="{FF2B5EF4-FFF2-40B4-BE49-F238E27FC236}">
                    <a16:creationId xmlns:a16="http://schemas.microsoft.com/office/drawing/2014/main" id="{37209291-4F7D-C7CB-3C68-EF9570DDBC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bcgIcons_Pin">
              <a:extLst>
                <a:ext uri="{FF2B5EF4-FFF2-40B4-BE49-F238E27FC236}">
                  <a16:creationId xmlns:a16="http://schemas.microsoft.com/office/drawing/2014/main" id="{DB81E019-8689-B946-5724-1EA87DB9079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41016" y="1740485"/>
              <a:ext cx="182880" cy="183048"/>
              <a:chOff x="1682" y="0"/>
              <a:chExt cx="4316" cy="4320"/>
            </a:xfrm>
          </p:grpSpPr>
          <p:sp>
            <p:nvSpPr>
              <p:cNvPr id="417" name="AutoShape 242">
                <a:extLst>
                  <a:ext uri="{FF2B5EF4-FFF2-40B4-BE49-F238E27FC236}">
                    <a16:creationId xmlns:a16="http://schemas.microsoft.com/office/drawing/2014/main" id="{7D698E04-559D-8E23-3E66-96D7EAF8F4A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8" name="Freeform 244">
                <a:extLst>
                  <a:ext uri="{FF2B5EF4-FFF2-40B4-BE49-F238E27FC236}">
                    <a16:creationId xmlns:a16="http://schemas.microsoft.com/office/drawing/2014/main" id="{6BB2CAFA-BFC8-DE6F-07BA-942707FED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9" name="Freeform 245">
                <a:extLst>
                  <a:ext uri="{FF2B5EF4-FFF2-40B4-BE49-F238E27FC236}">
                    <a16:creationId xmlns:a16="http://schemas.microsoft.com/office/drawing/2014/main" id="{BE31E63A-E61D-3431-EC40-C2BB80BC6E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bcgIcons_Pin">
              <a:extLst>
                <a:ext uri="{FF2B5EF4-FFF2-40B4-BE49-F238E27FC236}">
                  <a16:creationId xmlns:a16="http://schemas.microsoft.com/office/drawing/2014/main" id="{B4374C60-7A91-6621-6AAB-3389005D425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83060" y="2075506"/>
              <a:ext cx="182880" cy="183048"/>
              <a:chOff x="1682" y="0"/>
              <a:chExt cx="4316" cy="4320"/>
            </a:xfrm>
          </p:grpSpPr>
          <p:sp>
            <p:nvSpPr>
              <p:cNvPr id="414" name="AutoShape 242">
                <a:extLst>
                  <a:ext uri="{FF2B5EF4-FFF2-40B4-BE49-F238E27FC236}">
                    <a16:creationId xmlns:a16="http://schemas.microsoft.com/office/drawing/2014/main" id="{9C186B6D-EF49-0418-945F-238B0D76E1E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5" name="Freeform 244">
                <a:extLst>
                  <a:ext uri="{FF2B5EF4-FFF2-40B4-BE49-F238E27FC236}">
                    <a16:creationId xmlns:a16="http://schemas.microsoft.com/office/drawing/2014/main" id="{734D8CB2-AF9D-3847-0605-4BD785702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6" name="Freeform 245">
                <a:extLst>
                  <a:ext uri="{FF2B5EF4-FFF2-40B4-BE49-F238E27FC236}">
                    <a16:creationId xmlns:a16="http://schemas.microsoft.com/office/drawing/2014/main" id="{B0552AFD-6EF2-1415-2AA9-5DD70E36FE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bcgIcons_Pin">
              <a:extLst>
                <a:ext uri="{FF2B5EF4-FFF2-40B4-BE49-F238E27FC236}">
                  <a16:creationId xmlns:a16="http://schemas.microsoft.com/office/drawing/2014/main" id="{223C4303-2E73-A835-37B1-8FB12AAEF6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09078" y="2008833"/>
              <a:ext cx="182880" cy="183048"/>
              <a:chOff x="1682" y="0"/>
              <a:chExt cx="4316" cy="4320"/>
            </a:xfrm>
          </p:grpSpPr>
          <p:sp>
            <p:nvSpPr>
              <p:cNvPr id="411" name="AutoShape 242">
                <a:extLst>
                  <a:ext uri="{FF2B5EF4-FFF2-40B4-BE49-F238E27FC236}">
                    <a16:creationId xmlns:a16="http://schemas.microsoft.com/office/drawing/2014/main" id="{5DC54BD0-D201-E209-4EA0-D99DE9FA0AF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2" name="Freeform 244">
                <a:extLst>
                  <a:ext uri="{FF2B5EF4-FFF2-40B4-BE49-F238E27FC236}">
                    <a16:creationId xmlns:a16="http://schemas.microsoft.com/office/drawing/2014/main" id="{844B65C1-306F-1BB5-2028-59C54A44B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3" name="Freeform 245">
                <a:extLst>
                  <a:ext uri="{FF2B5EF4-FFF2-40B4-BE49-F238E27FC236}">
                    <a16:creationId xmlns:a16="http://schemas.microsoft.com/office/drawing/2014/main" id="{8954BBC5-4162-A47F-9070-CF136141D5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bcgIcons_Pin">
              <a:extLst>
                <a:ext uri="{FF2B5EF4-FFF2-40B4-BE49-F238E27FC236}">
                  <a16:creationId xmlns:a16="http://schemas.microsoft.com/office/drawing/2014/main" id="{EC7BF35F-9680-D140-4778-0C8A6EDCF5A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51764" y="2049618"/>
              <a:ext cx="182880" cy="183048"/>
              <a:chOff x="1682" y="0"/>
              <a:chExt cx="4316" cy="4320"/>
            </a:xfrm>
          </p:grpSpPr>
          <p:sp>
            <p:nvSpPr>
              <p:cNvPr id="408" name="AutoShape 242">
                <a:extLst>
                  <a:ext uri="{FF2B5EF4-FFF2-40B4-BE49-F238E27FC236}">
                    <a16:creationId xmlns:a16="http://schemas.microsoft.com/office/drawing/2014/main" id="{38945038-1C99-0B5B-F52B-07C8002C7FA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9" name="Freeform 244">
                <a:extLst>
                  <a:ext uri="{FF2B5EF4-FFF2-40B4-BE49-F238E27FC236}">
                    <a16:creationId xmlns:a16="http://schemas.microsoft.com/office/drawing/2014/main" id="{8A397876-B632-37E4-9C12-E179F1E60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" name="Freeform 245">
                <a:extLst>
                  <a:ext uri="{FF2B5EF4-FFF2-40B4-BE49-F238E27FC236}">
                    <a16:creationId xmlns:a16="http://schemas.microsoft.com/office/drawing/2014/main" id="{FDC5351E-BF38-59BC-B951-EE8A1D9D01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bcgIcons_Pin">
              <a:extLst>
                <a:ext uri="{FF2B5EF4-FFF2-40B4-BE49-F238E27FC236}">
                  <a16:creationId xmlns:a16="http://schemas.microsoft.com/office/drawing/2014/main" id="{807BA369-BDE9-8703-4BA5-96026B46A86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613954" y="2734224"/>
              <a:ext cx="182880" cy="183048"/>
              <a:chOff x="1682" y="0"/>
              <a:chExt cx="4316" cy="4320"/>
            </a:xfrm>
          </p:grpSpPr>
          <p:sp>
            <p:nvSpPr>
              <p:cNvPr id="405" name="AutoShape 242">
                <a:extLst>
                  <a:ext uri="{FF2B5EF4-FFF2-40B4-BE49-F238E27FC236}">
                    <a16:creationId xmlns:a16="http://schemas.microsoft.com/office/drawing/2014/main" id="{5B8C07C9-6512-5D5F-4AE0-4A5A78E7DDD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6" name="Freeform 244">
                <a:extLst>
                  <a:ext uri="{FF2B5EF4-FFF2-40B4-BE49-F238E27FC236}">
                    <a16:creationId xmlns:a16="http://schemas.microsoft.com/office/drawing/2014/main" id="{D29EC6BE-43D9-FE11-7DDA-810A05957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7" name="Freeform 245">
                <a:extLst>
                  <a:ext uri="{FF2B5EF4-FFF2-40B4-BE49-F238E27FC236}">
                    <a16:creationId xmlns:a16="http://schemas.microsoft.com/office/drawing/2014/main" id="{C2CE769D-BF2B-2D12-2A57-013C43AFB0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bcgIcons_Pin">
              <a:extLst>
                <a:ext uri="{FF2B5EF4-FFF2-40B4-BE49-F238E27FC236}">
                  <a16:creationId xmlns:a16="http://schemas.microsoft.com/office/drawing/2014/main" id="{37B5BD55-2AA3-CB3F-C117-EDC2EEE75D5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666392" y="2734224"/>
              <a:ext cx="182880" cy="183048"/>
              <a:chOff x="1682" y="0"/>
              <a:chExt cx="4316" cy="4320"/>
            </a:xfrm>
          </p:grpSpPr>
          <p:sp>
            <p:nvSpPr>
              <p:cNvPr id="402" name="AutoShape 242">
                <a:extLst>
                  <a:ext uri="{FF2B5EF4-FFF2-40B4-BE49-F238E27FC236}">
                    <a16:creationId xmlns:a16="http://schemas.microsoft.com/office/drawing/2014/main" id="{D219034B-AC5D-FFE6-E1FC-B3021337651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3" name="Freeform 244">
                <a:extLst>
                  <a:ext uri="{FF2B5EF4-FFF2-40B4-BE49-F238E27FC236}">
                    <a16:creationId xmlns:a16="http://schemas.microsoft.com/office/drawing/2014/main" id="{F4FF162B-FC77-86D7-B2B1-308F3B016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4" name="Freeform 245">
                <a:extLst>
                  <a:ext uri="{FF2B5EF4-FFF2-40B4-BE49-F238E27FC236}">
                    <a16:creationId xmlns:a16="http://schemas.microsoft.com/office/drawing/2014/main" id="{9465721F-5965-96FA-74EF-FC63BE0E66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bcgIcons_Pin">
              <a:extLst>
                <a:ext uri="{FF2B5EF4-FFF2-40B4-BE49-F238E27FC236}">
                  <a16:creationId xmlns:a16="http://schemas.microsoft.com/office/drawing/2014/main" id="{1E609D1A-957A-8990-7398-DF43613BE0E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87674" y="2914844"/>
              <a:ext cx="182880" cy="183048"/>
              <a:chOff x="1682" y="0"/>
              <a:chExt cx="4316" cy="4320"/>
            </a:xfrm>
          </p:grpSpPr>
          <p:sp>
            <p:nvSpPr>
              <p:cNvPr id="399" name="AutoShape 242">
                <a:extLst>
                  <a:ext uri="{FF2B5EF4-FFF2-40B4-BE49-F238E27FC236}">
                    <a16:creationId xmlns:a16="http://schemas.microsoft.com/office/drawing/2014/main" id="{EE672F7C-EFBA-2794-6699-4C64C4B7632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0" name="Freeform 244">
                <a:extLst>
                  <a:ext uri="{FF2B5EF4-FFF2-40B4-BE49-F238E27FC236}">
                    <a16:creationId xmlns:a16="http://schemas.microsoft.com/office/drawing/2014/main" id="{670FBA06-451B-20CA-5305-B45BB06D9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1" name="Freeform 245">
                <a:extLst>
                  <a:ext uri="{FF2B5EF4-FFF2-40B4-BE49-F238E27FC236}">
                    <a16:creationId xmlns:a16="http://schemas.microsoft.com/office/drawing/2014/main" id="{598A141D-1E56-AF9D-DC97-92C1BDC255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bcgIcons_Pin">
              <a:extLst>
                <a:ext uri="{FF2B5EF4-FFF2-40B4-BE49-F238E27FC236}">
                  <a16:creationId xmlns:a16="http://schemas.microsoft.com/office/drawing/2014/main" id="{ED33792C-FF2C-D5FB-0FC2-34332176DB7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09016" y="2958542"/>
              <a:ext cx="182880" cy="183048"/>
              <a:chOff x="1682" y="0"/>
              <a:chExt cx="4316" cy="4320"/>
            </a:xfrm>
          </p:grpSpPr>
          <p:sp>
            <p:nvSpPr>
              <p:cNvPr id="396" name="AutoShape 242">
                <a:extLst>
                  <a:ext uri="{FF2B5EF4-FFF2-40B4-BE49-F238E27FC236}">
                    <a16:creationId xmlns:a16="http://schemas.microsoft.com/office/drawing/2014/main" id="{4C8F0C76-37B2-30B3-0F6D-1F3D5397CF7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7" name="Freeform 244">
                <a:extLst>
                  <a:ext uri="{FF2B5EF4-FFF2-40B4-BE49-F238E27FC236}">
                    <a16:creationId xmlns:a16="http://schemas.microsoft.com/office/drawing/2014/main" id="{408B3C1E-949E-E637-E708-8B86B872D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8" name="Freeform 245">
                <a:extLst>
                  <a:ext uri="{FF2B5EF4-FFF2-40B4-BE49-F238E27FC236}">
                    <a16:creationId xmlns:a16="http://schemas.microsoft.com/office/drawing/2014/main" id="{D3CF261B-E16F-6977-1838-27C00AE92F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bcgIcons_Pin">
              <a:extLst>
                <a:ext uri="{FF2B5EF4-FFF2-40B4-BE49-F238E27FC236}">
                  <a16:creationId xmlns:a16="http://schemas.microsoft.com/office/drawing/2014/main" id="{75FDA666-EA27-E86C-BEA7-1174921331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46888" y="3308129"/>
              <a:ext cx="182880" cy="183048"/>
              <a:chOff x="1682" y="0"/>
              <a:chExt cx="4316" cy="4320"/>
            </a:xfrm>
          </p:grpSpPr>
          <p:sp>
            <p:nvSpPr>
              <p:cNvPr id="393" name="AutoShape 242">
                <a:extLst>
                  <a:ext uri="{FF2B5EF4-FFF2-40B4-BE49-F238E27FC236}">
                    <a16:creationId xmlns:a16="http://schemas.microsoft.com/office/drawing/2014/main" id="{5580DB0D-F525-6DB9-33A4-16449D4E069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4" name="Freeform 244">
                <a:extLst>
                  <a:ext uri="{FF2B5EF4-FFF2-40B4-BE49-F238E27FC236}">
                    <a16:creationId xmlns:a16="http://schemas.microsoft.com/office/drawing/2014/main" id="{F94B2824-FC73-1B63-6C40-627A6E080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5" name="Freeform 245">
                <a:extLst>
                  <a:ext uri="{FF2B5EF4-FFF2-40B4-BE49-F238E27FC236}">
                    <a16:creationId xmlns:a16="http://schemas.microsoft.com/office/drawing/2014/main" id="{C4FC1052-38C5-1491-8143-2939EF56B3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bcgIcons_Pin">
              <a:extLst>
                <a:ext uri="{FF2B5EF4-FFF2-40B4-BE49-F238E27FC236}">
                  <a16:creationId xmlns:a16="http://schemas.microsoft.com/office/drawing/2014/main" id="{8C79DE9A-4EF5-5A91-0554-C4E53163AB8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3417" y="3308129"/>
              <a:ext cx="182880" cy="183048"/>
              <a:chOff x="1682" y="0"/>
              <a:chExt cx="4316" cy="4320"/>
            </a:xfrm>
          </p:grpSpPr>
          <p:sp>
            <p:nvSpPr>
              <p:cNvPr id="390" name="AutoShape 242">
                <a:extLst>
                  <a:ext uri="{FF2B5EF4-FFF2-40B4-BE49-F238E27FC236}">
                    <a16:creationId xmlns:a16="http://schemas.microsoft.com/office/drawing/2014/main" id="{2398435C-19D5-0C1B-9A75-66F668C038C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Freeform 244">
                <a:extLst>
                  <a:ext uri="{FF2B5EF4-FFF2-40B4-BE49-F238E27FC236}">
                    <a16:creationId xmlns:a16="http://schemas.microsoft.com/office/drawing/2014/main" id="{4D77F431-9A20-F35C-A9DD-7DDEE9DFC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Freeform 245">
                <a:extLst>
                  <a:ext uri="{FF2B5EF4-FFF2-40B4-BE49-F238E27FC236}">
                    <a16:creationId xmlns:a16="http://schemas.microsoft.com/office/drawing/2014/main" id="{BFCA61D2-861C-54F2-969E-732E2542CA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bcgIcons_Pin">
              <a:extLst>
                <a:ext uri="{FF2B5EF4-FFF2-40B4-BE49-F238E27FC236}">
                  <a16:creationId xmlns:a16="http://schemas.microsoft.com/office/drawing/2014/main" id="{3F442E79-DF58-9EB0-BACE-EF62C2C188C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39161" y="3558666"/>
              <a:ext cx="182880" cy="183048"/>
              <a:chOff x="1682" y="0"/>
              <a:chExt cx="4316" cy="4320"/>
            </a:xfrm>
          </p:grpSpPr>
          <p:sp>
            <p:nvSpPr>
              <p:cNvPr id="387" name="AutoShape 242">
                <a:extLst>
                  <a:ext uri="{FF2B5EF4-FFF2-40B4-BE49-F238E27FC236}">
                    <a16:creationId xmlns:a16="http://schemas.microsoft.com/office/drawing/2014/main" id="{525D5AA1-75C7-6EC5-A790-6462C8A730D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8" name="Freeform 244">
                <a:extLst>
                  <a:ext uri="{FF2B5EF4-FFF2-40B4-BE49-F238E27FC236}">
                    <a16:creationId xmlns:a16="http://schemas.microsoft.com/office/drawing/2014/main" id="{A7BC7052-730E-6466-6136-F5695436E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Freeform 245">
                <a:extLst>
                  <a:ext uri="{FF2B5EF4-FFF2-40B4-BE49-F238E27FC236}">
                    <a16:creationId xmlns:a16="http://schemas.microsoft.com/office/drawing/2014/main" id="{74631786-E3F9-EEC9-0C06-0BFE7188CC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bcgIcons_Pin">
              <a:extLst>
                <a:ext uri="{FF2B5EF4-FFF2-40B4-BE49-F238E27FC236}">
                  <a16:creationId xmlns:a16="http://schemas.microsoft.com/office/drawing/2014/main" id="{FCDC76AA-C2A8-2DCC-500E-07B9D61B90D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07115" y="3529534"/>
              <a:ext cx="182880" cy="183048"/>
              <a:chOff x="1682" y="0"/>
              <a:chExt cx="4316" cy="4320"/>
            </a:xfrm>
          </p:grpSpPr>
          <p:sp>
            <p:nvSpPr>
              <p:cNvPr id="384" name="AutoShape 242">
                <a:extLst>
                  <a:ext uri="{FF2B5EF4-FFF2-40B4-BE49-F238E27FC236}">
                    <a16:creationId xmlns:a16="http://schemas.microsoft.com/office/drawing/2014/main" id="{517FD100-2A24-33A4-759A-3907F7AB9B0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5" name="Freeform 244">
                <a:extLst>
                  <a:ext uri="{FF2B5EF4-FFF2-40B4-BE49-F238E27FC236}">
                    <a16:creationId xmlns:a16="http://schemas.microsoft.com/office/drawing/2014/main" id="{A59140C8-7370-BA8A-8900-638831F9D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6" name="Freeform 245">
                <a:extLst>
                  <a:ext uri="{FF2B5EF4-FFF2-40B4-BE49-F238E27FC236}">
                    <a16:creationId xmlns:a16="http://schemas.microsoft.com/office/drawing/2014/main" id="{5D130896-26D7-C0CA-E0CA-1A208BC401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bcgIcons_Pin">
              <a:extLst>
                <a:ext uri="{FF2B5EF4-FFF2-40B4-BE49-F238E27FC236}">
                  <a16:creationId xmlns:a16="http://schemas.microsoft.com/office/drawing/2014/main" id="{E66A1F47-D666-438C-035B-6E2B84EF6B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01289" y="3581971"/>
              <a:ext cx="182880" cy="183048"/>
              <a:chOff x="1682" y="0"/>
              <a:chExt cx="4316" cy="4320"/>
            </a:xfrm>
          </p:grpSpPr>
          <p:sp>
            <p:nvSpPr>
              <p:cNvPr id="381" name="AutoShape 242">
                <a:extLst>
                  <a:ext uri="{FF2B5EF4-FFF2-40B4-BE49-F238E27FC236}">
                    <a16:creationId xmlns:a16="http://schemas.microsoft.com/office/drawing/2014/main" id="{6348D62C-21C3-A322-BDF3-555C888E36D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2" name="Freeform 244">
                <a:extLst>
                  <a:ext uri="{FF2B5EF4-FFF2-40B4-BE49-F238E27FC236}">
                    <a16:creationId xmlns:a16="http://schemas.microsoft.com/office/drawing/2014/main" id="{CE6D2D27-948A-1B09-2211-02309384D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3" name="Freeform 245">
                <a:extLst>
                  <a:ext uri="{FF2B5EF4-FFF2-40B4-BE49-F238E27FC236}">
                    <a16:creationId xmlns:a16="http://schemas.microsoft.com/office/drawing/2014/main" id="{3789D609-AE8A-8F09-BFD5-98F974DBA0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bcgIcons_Pin">
              <a:extLst>
                <a:ext uri="{FF2B5EF4-FFF2-40B4-BE49-F238E27FC236}">
                  <a16:creationId xmlns:a16="http://schemas.microsoft.com/office/drawing/2014/main" id="{29EA2B7A-30B4-DEAD-03A5-789819EEA30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73169" y="3512054"/>
              <a:ext cx="182880" cy="183048"/>
              <a:chOff x="1682" y="0"/>
              <a:chExt cx="4316" cy="4320"/>
            </a:xfrm>
          </p:grpSpPr>
          <p:sp>
            <p:nvSpPr>
              <p:cNvPr id="378" name="AutoShape 242">
                <a:extLst>
                  <a:ext uri="{FF2B5EF4-FFF2-40B4-BE49-F238E27FC236}">
                    <a16:creationId xmlns:a16="http://schemas.microsoft.com/office/drawing/2014/main" id="{074856C2-9E13-3A62-4EF9-E60A2055DE3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9" name="Freeform 244">
                <a:extLst>
                  <a:ext uri="{FF2B5EF4-FFF2-40B4-BE49-F238E27FC236}">
                    <a16:creationId xmlns:a16="http://schemas.microsoft.com/office/drawing/2014/main" id="{5BCE1CF5-74BC-7E77-E830-D89303BDA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0" name="Freeform 245">
                <a:extLst>
                  <a:ext uri="{FF2B5EF4-FFF2-40B4-BE49-F238E27FC236}">
                    <a16:creationId xmlns:a16="http://schemas.microsoft.com/office/drawing/2014/main" id="{791092EA-D2E1-CDF8-216D-101B2FEA40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bcgIcons_Pin">
              <a:extLst>
                <a:ext uri="{FF2B5EF4-FFF2-40B4-BE49-F238E27FC236}">
                  <a16:creationId xmlns:a16="http://schemas.microsoft.com/office/drawing/2014/main" id="{83E02F37-EA52-8785-9C6C-24374BC0D0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09263" y="3088974"/>
              <a:ext cx="182880" cy="183048"/>
              <a:chOff x="1682" y="0"/>
              <a:chExt cx="4316" cy="4320"/>
            </a:xfrm>
          </p:grpSpPr>
          <p:sp>
            <p:nvSpPr>
              <p:cNvPr id="375" name="AutoShape 242">
                <a:extLst>
                  <a:ext uri="{FF2B5EF4-FFF2-40B4-BE49-F238E27FC236}">
                    <a16:creationId xmlns:a16="http://schemas.microsoft.com/office/drawing/2014/main" id="{BF2C03BE-5560-C5DD-8676-2C14EE31B79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6" name="Freeform 244">
                <a:extLst>
                  <a:ext uri="{FF2B5EF4-FFF2-40B4-BE49-F238E27FC236}">
                    <a16:creationId xmlns:a16="http://schemas.microsoft.com/office/drawing/2014/main" id="{6BE0FBB4-FBD1-677D-17F4-11B32A7F8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7" name="Freeform 245">
                <a:extLst>
                  <a:ext uri="{FF2B5EF4-FFF2-40B4-BE49-F238E27FC236}">
                    <a16:creationId xmlns:a16="http://schemas.microsoft.com/office/drawing/2014/main" id="{4AA102A8-A54F-8700-19A8-73025DBEB7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bcgIcons_Pin">
              <a:extLst>
                <a:ext uri="{FF2B5EF4-FFF2-40B4-BE49-F238E27FC236}">
                  <a16:creationId xmlns:a16="http://schemas.microsoft.com/office/drawing/2014/main" id="{6B1E638E-36D2-26DE-5056-970B9BD97F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25730" y="2057694"/>
              <a:ext cx="182880" cy="183048"/>
              <a:chOff x="1682" y="0"/>
              <a:chExt cx="4316" cy="4320"/>
            </a:xfrm>
          </p:grpSpPr>
          <p:sp>
            <p:nvSpPr>
              <p:cNvPr id="372" name="AutoShape 242">
                <a:extLst>
                  <a:ext uri="{FF2B5EF4-FFF2-40B4-BE49-F238E27FC236}">
                    <a16:creationId xmlns:a16="http://schemas.microsoft.com/office/drawing/2014/main" id="{6B3BE4E0-AD10-AC04-C8FE-B1A080656F9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3" name="Freeform 244">
                <a:extLst>
                  <a:ext uri="{FF2B5EF4-FFF2-40B4-BE49-F238E27FC236}">
                    <a16:creationId xmlns:a16="http://schemas.microsoft.com/office/drawing/2014/main" id="{B73BCA74-F7CC-592E-81D3-A73B4897B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4" name="Freeform 245">
                <a:extLst>
                  <a:ext uri="{FF2B5EF4-FFF2-40B4-BE49-F238E27FC236}">
                    <a16:creationId xmlns:a16="http://schemas.microsoft.com/office/drawing/2014/main" id="{2940B9C0-E82C-B788-0F5A-47D56180BB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bcgIcons_Pin">
              <a:extLst>
                <a:ext uri="{FF2B5EF4-FFF2-40B4-BE49-F238E27FC236}">
                  <a16:creationId xmlns:a16="http://schemas.microsoft.com/office/drawing/2014/main" id="{0F2BF58A-680C-452D-1BB5-339E1CB07C9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40481" y="2054781"/>
              <a:ext cx="182880" cy="183048"/>
              <a:chOff x="1682" y="0"/>
              <a:chExt cx="4316" cy="4320"/>
            </a:xfrm>
          </p:grpSpPr>
          <p:sp>
            <p:nvSpPr>
              <p:cNvPr id="369" name="AutoShape 242">
                <a:extLst>
                  <a:ext uri="{FF2B5EF4-FFF2-40B4-BE49-F238E27FC236}">
                    <a16:creationId xmlns:a16="http://schemas.microsoft.com/office/drawing/2014/main" id="{67723CD3-82BA-1FE0-1E6E-DD327B28E4D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0" name="Freeform 244">
                <a:extLst>
                  <a:ext uri="{FF2B5EF4-FFF2-40B4-BE49-F238E27FC236}">
                    <a16:creationId xmlns:a16="http://schemas.microsoft.com/office/drawing/2014/main" id="{73086922-1DE4-2C3F-253E-14DEA5755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Freeform 245">
                <a:extLst>
                  <a:ext uri="{FF2B5EF4-FFF2-40B4-BE49-F238E27FC236}">
                    <a16:creationId xmlns:a16="http://schemas.microsoft.com/office/drawing/2014/main" id="{E9C54878-85E5-11E9-CCDD-B4487567F8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bcgIcons_Pin">
              <a:extLst>
                <a:ext uri="{FF2B5EF4-FFF2-40B4-BE49-F238E27FC236}">
                  <a16:creationId xmlns:a16="http://schemas.microsoft.com/office/drawing/2014/main" id="{8AC21417-C7B7-346D-5188-FBC1E6E586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67774" y="3097713"/>
              <a:ext cx="182880" cy="183048"/>
              <a:chOff x="1682" y="0"/>
              <a:chExt cx="4316" cy="4320"/>
            </a:xfrm>
          </p:grpSpPr>
          <p:sp>
            <p:nvSpPr>
              <p:cNvPr id="366" name="AutoShape 242">
                <a:extLst>
                  <a:ext uri="{FF2B5EF4-FFF2-40B4-BE49-F238E27FC236}">
                    <a16:creationId xmlns:a16="http://schemas.microsoft.com/office/drawing/2014/main" id="{3AEB0D33-A8EA-E29D-F520-345FFB2CCF9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7" name="Freeform 244">
                <a:extLst>
                  <a:ext uri="{FF2B5EF4-FFF2-40B4-BE49-F238E27FC236}">
                    <a16:creationId xmlns:a16="http://schemas.microsoft.com/office/drawing/2014/main" id="{02760C97-BFBD-CB51-2D33-AC1EBC49F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8" name="Freeform 245">
                <a:extLst>
                  <a:ext uri="{FF2B5EF4-FFF2-40B4-BE49-F238E27FC236}">
                    <a16:creationId xmlns:a16="http://schemas.microsoft.com/office/drawing/2014/main" id="{056BB01B-C334-66BF-B419-2866017114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bcgIcons_Pin">
              <a:extLst>
                <a:ext uri="{FF2B5EF4-FFF2-40B4-BE49-F238E27FC236}">
                  <a16:creationId xmlns:a16="http://schemas.microsoft.com/office/drawing/2014/main" id="{C56960FC-74A0-9F16-8887-095F7CA4F7C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75564" y="2882136"/>
              <a:ext cx="182880" cy="183048"/>
              <a:chOff x="1682" y="0"/>
              <a:chExt cx="4316" cy="4320"/>
            </a:xfrm>
          </p:grpSpPr>
          <p:sp>
            <p:nvSpPr>
              <p:cNvPr id="363" name="AutoShape 242">
                <a:extLst>
                  <a:ext uri="{FF2B5EF4-FFF2-40B4-BE49-F238E27FC236}">
                    <a16:creationId xmlns:a16="http://schemas.microsoft.com/office/drawing/2014/main" id="{BFF87E48-1FC2-41AB-54A5-A002DB655B7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4" name="Freeform 244">
                <a:extLst>
                  <a:ext uri="{FF2B5EF4-FFF2-40B4-BE49-F238E27FC236}">
                    <a16:creationId xmlns:a16="http://schemas.microsoft.com/office/drawing/2014/main" id="{FBB13FC4-06BA-FE74-AAA1-436F22D13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5" name="Freeform 245">
                <a:extLst>
                  <a:ext uri="{FF2B5EF4-FFF2-40B4-BE49-F238E27FC236}">
                    <a16:creationId xmlns:a16="http://schemas.microsoft.com/office/drawing/2014/main" id="{9906371E-03F7-2EC7-FF87-16186319F8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bcgIcons_Pin">
              <a:extLst>
                <a:ext uri="{FF2B5EF4-FFF2-40B4-BE49-F238E27FC236}">
                  <a16:creationId xmlns:a16="http://schemas.microsoft.com/office/drawing/2014/main" id="{D1753CE7-DD8B-60E8-4BAD-0E0794D1E57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55171" y="2949139"/>
              <a:ext cx="182880" cy="183048"/>
              <a:chOff x="1682" y="0"/>
              <a:chExt cx="4316" cy="4320"/>
            </a:xfrm>
          </p:grpSpPr>
          <p:sp>
            <p:nvSpPr>
              <p:cNvPr id="360" name="AutoShape 242">
                <a:extLst>
                  <a:ext uri="{FF2B5EF4-FFF2-40B4-BE49-F238E27FC236}">
                    <a16:creationId xmlns:a16="http://schemas.microsoft.com/office/drawing/2014/main" id="{F44C38A7-7DBF-58AF-F4E7-333EF693317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1" name="Freeform 244">
                <a:extLst>
                  <a:ext uri="{FF2B5EF4-FFF2-40B4-BE49-F238E27FC236}">
                    <a16:creationId xmlns:a16="http://schemas.microsoft.com/office/drawing/2014/main" id="{27033483-B306-3F2E-567E-C04EAAC52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2" name="Freeform 245">
                <a:extLst>
                  <a:ext uri="{FF2B5EF4-FFF2-40B4-BE49-F238E27FC236}">
                    <a16:creationId xmlns:a16="http://schemas.microsoft.com/office/drawing/2014/main" id="{9D491EC8-B6AB-4663-C19D-55646A774C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bcgIcons_Pin">
              <a:extLst>
                <a:ext uri="{FF2B5EF4-FFF2-40B4-BE49-F238E27FC236}">
                  <a16:creationId xmlns:a16="http://schemas.microsoft.com/office/drawing/2014/main" id="{CC450C39-54CA-824D-684F-80DE8C0B831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11472" y="3016143"/>
              <a:ext cx="182880" cy="183048"/>
              <a:chOff x="1682" y="0"/>
              <a:chExt cx="4316" cy="4320"/>
            </a:xfrm>
          </p:grpSpPr>
          <p:sp>
            <p:nvSpPr>
              <p:cNvPr id="357" name="AutoShape 242">
                <a:extLst>
                  <a:ext uri="{FF2B5EF4-FFF2-40B4-BE49-F238E27FC236}">
                    <a16:creationId xmlns:a16="http://schemas.microsoft.com/office/drawing/2014/main" id="{8DD5A1D8-CCCD-A5A7-5754-B342639ECF0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Freeform 244">
                <a:extLst>
                  <a:ext uri="{FF2B5EF4-FFF2-40B4-BE49-F238E27FC236}">
                    <a16:creationId xmlns:a16="http://schemas.microsoft.com/office/drawing/2014/main" id="{4834066B-2FE2-0103-D94D-24435A6A3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Freeform 245">
                <a:extLst>
                  <a:ext uri="{FF2B5EF4-FFF2-40B4-BE49-F238E27FC236}">
                    <a16:creationId xmlns:a16="http://schemas.microsoft.com/office/drawing/2014/main" id="{16EAB2CD-64A8-E34D-6981-06BAB778C4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bcgIcons_Pin">
              <a:extLst>
                <a:ext uri="{FF2B5EF4-FFF2-40B4-BE49-F238E27FC236}">
                  <a16:creationId xmlns:a16="http://schemas.microsoft.com/office/drawing/2014/main" id="{FEC2701A-B90A-3A00-6557-D63CDFCAACB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82340" y="3088974"/>
              <a:ext cx="182880" cy="183048"/>
              <a:chOff x="1682" y="0"/>
              <a:chExt cx="4316" cy="4320"/>
            </a:xfrm>
          </p:grpSpPr>
          <p:sp>
            <p:nvSpPr>
              <p:cNvPr id="354" name="AutoShape 242">
                <a:extLst>
                  <a:ext uri="{FF2B5EF4-FFF2-40B4-BE49-F238E27FC236}">
                    <a16:creationId xmlns:a16="http://schemas.microsoft.com/office/drawing/2014/main" id="{5BDA6ACD-199C-3589-1109-A32F03CD002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Freeform 244">
                <a:extLst>
                  <a:ext uri="{FF2B5EF4-FFF2-40B4-BE49-F238E27FC236}">
                    <a16:creationId xmlns:a16="http://schemas.microsoft.com/office/drawing/2014/main" id="{E2DF8D01-681C-2DC7-EC4D-6BC96E8DB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Freeform 245">
                <a:extLst>
                  <a:ext uri="{FF2B5EF4-FFF2-40B4-BE49-F238E27FC236}">
                    <a16:creationId xmlns:a16="http://schemas.microsoft.com/office/drawing/2014/main" id="{3C37F81D-9C6D-20C4-D887-BF96B79A46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bcgIcons_Pin">
              <a:extLst>
                <a:ext uri="{FF2B5EF4-FFF2-40B4-BE49-F238E27FC236}">
                  <a16:creationId xmlns:a16="http://schemas.microsoft.com/office/drawing/2014/main" id="{942BA392-AEF8-6350-B387-3F1DE54FE2E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08621" y="2599553"/>
              <a:ext cx="182880" cy="183048"/>
              <a:chOff x="1682" y="0"/>
              <a:chExt cx="4316" cy="4320"/>
            </a:xfrm>
          </p:grpSpPr>
          <p:sp>
            <p:nvSpPr>
              <p:cNvPr id="351" name="AutoShape 242">
                <a:extLst>
                  <a:ext uri="{FF2B5EF4-FFF2-40B4-BE49-F238E27FC236}">
                    <a16:creationId xmlns:a16="http://schemas.microsoft.com/office/drawing/2014/main" id="{D60BF1E7-3D07-DE2B-8CFB-F20F87299B6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Freeform 244">
                <a:extLst>
                  <a:ext uri="{FF2B5EF4-FFF2-40B4-BE49-F238E27FC236}">
                    <a16:creationId xmlns:a16="http://schemas.microsoft.com/office/drawing/2014/main" id="{0998C302-728E-F1E6-F021-0651FACC0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Freeform 245">
                <a:extLst>
                  <a:ext uri="{FF2B5EF4-FFF2-40B4-BE49-F238E27FC236}">
                    <a16:creationId xmlns:a16="http://schemas.microsoft.com/office/drawing/2014/main" id="{4B7EEF73-5C51-DF95-04EB-81BBFBE270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bcgIcons_Pin">
              <a:extLst>
                <a:ext uri="{FF2B5EF4-FFF2-40B4-BE49-F238E27FC236}">
                  <a16:creationId xmlns:a16="http://schemas.microsoft.com/office/drawing/2014/main" id="{7E98B064-886A-FBCF-8412-A096D0E23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04696" y="2197529"/>
              <a:ext cx="182880" cy="183048"/>
              <a:chOff x="1682" y="0"/>
              <a:chExt cx="4316" cy="4320"/>
            </a:xfrm>
          </p:grpSpPr>
          <p:sp>
            <p:nvSpPr>
              <p:cNvPr id="348" name="AutoShape 242">
                <a:extLst>
                  <a:ext uri="{FF2B5EF4-FFF2-40B4-BE49-F238E27FC236}">
                    <a16:creationId xmlns:a16="http://schemas.microsoft.com/office/drawing/2014/main" id="{F2F48B6E-52CE-364C-03E2-62D0FF75D52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9" name="Freeform 244">
                <a:extLst>
                  <a:ext uri="{FF2B5EF4-FFF2-40B4-BE49-F238E27FC236}">
                    <a16:creationId xmlns:a16="http://schemas.microsoft.com/office/drawing/2014/main" id="{0B01E3A6-C1B2-D562-642D-396EC1F66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0" name="Freeform 245">
                <a:extLst>
                  <a:ext uri="{FF2B5EF4-FFF2-40B4-BE49-F238E27FC236}">
                    <a16:creationId xmlns:a16="http://schemas.microsoft.com/office/drawing/2014/main" id="{2C653C64-E7CA-B85E-D303-6825230DE2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bcgIcons_Pin">
              <a:extLst>
                <a:ext uri="{FF2B5EF4-FFF2-40B4-BE49-F238E27FC236}">
                  <a16:creationId xmlns:a16="http://schemas.microsoft.com/office/drawing/2014/main" id="{376F5724-867C-39E1-37CC-5849D3C126A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74675" y="2241227"/>
              <a:ext cx="182880" cy="183048"/>
              <a:chOff x="1682" y="0"/>
              <a:chExt cx="4316" cy="4320"/>
            </a:xfrm>
          </p:grpSpPr>
          <p:sp>
            <p:nvSpPr>
              <p:cNvPr id="345" name="AutoShape 242">
                <a:extLst>
                  <a:ext uri="{FF2B5EF4-FFF2-40B4-BE49-F238E27FC236}">
                    <a16:creationId xmlns:a16="http://schemas.microsoft.com/office/drawing/2014/main" id="{53F4DF25-4013-FDD4-3078-A851A07C214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6" name="Freeform 244">
                <a:extLst>
                  <a:ext uri="{FF2B5EF4-FFF2-40B4-BE49-F238E27FC236}">
                    <a16:creationId xmlns:a16="http://schemas.microsoft.com/office/drawing/2014/main" id="{6BDCBE4F-8893-C08A-39C4-26C96202C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7" name="Freeform 245">
                <a:extLst>
                  <a:ext uri="{FF2B5EF4-FFF2-40B4-BE49-F238E27FC236}">
                    <a16:creationId xmlns:a16="http://schemas.microsoft.com/office/drawing/2014/main" id="{04617F4F-C1EA-831E-4023-3AEBB34152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bcgIcons_Pin">
              <a:extLst>
                <a:ext uri="{FF2B5EF4-FFF2-40B4-BE49-F238E27FC236}">
                  <a16:creationId xmlns:a16="http://schemas.microsoft.com/office/drawing/2014/main" id="{2C876DBD-85DB-4827-D826-605EBB021C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460935" y="3741535"/>
              <a:ext cx="182880" cy="183048"/>
              <a:chOff x="1682" y="0"/>
              <a:chExt cx="4316" cy="4320"/>
            </a:xfrm>
          </p:grpSpPr>
          <p:sp>
            <p:nvSpPr>
              <p:cNvPr id="342" name="AutoShape 242">
                <a:extLst>
                  <a:ext uri="{FF2B5EF4-FFF2-40B4-BE49-F238E27FC236}">
                    <a16:creationId xmlns:a16="http://schemas.microsoft.com/office/drawing/2014/main" id="{0493ED8C-2B89-C8B8-4A35-B36F647A230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3" name="Freeform 244">
                <a:extLst>
                  <a:ext uri="{FF2B5EF4-FFF2-40B4-BE49-F238E27FC236}">
                    <a16:creationId xmlns:a16="http://schemas.microsoft.com/office/drawing/2014/main" id="{F6CD1103-8C4B-7B29-7DEB-2CBBB074B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4" name="Freeform 245">
                <a:extLst>
                  <a:ext uri="{FF2B5EF4-FFF2-40B4-BE49-F238E27FC236}">
                    <a16:creationId xmlns:a16="http://schemas.microsoft.com/office/drawing/2014/main" id="{3F8B75D2-0C7E-54E8-5868-4F8D2F2001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bcgIcons_Pin">
              <a:extLst>
                <a:ext uri="{FF2B5EF4-FFF2-40B4-BE49-F238E27FC236}">
                  <a16:creationId xmlns:a16="http://schemas.microsoft.com/office/drawing/2014/main" id="{FE7529E4-9F34-D060-7372-9A508091839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783538" y="3001577"/>
              <a:ext cx="182880" cy="183048"/>
              <a:chOff x="1682" y="0"/>
              <a:chExt cx="4316" cy="4320"/>
            </a:xfrm>
          </p:grpSpPr>
          <p:sp>
            <p:nvSpPr>
              <p:cNvPr id="339" name="AutoShape 242">
                <a:extLst>
                  <a:ext uri="{FF2B5EF4-FFF2-40B4-BE49-F238E27FC236}">
                    <a16:creationId xmlns:a16="http://schemas.microsoft.com/office/drawing/2014/main" id="{1EAD73BC-A8AE-599D-555A-CBAC9F1121D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0" name="Freeform 244">
                <a:extLst>
                  <a:ext uri="{FF2B5EF4-FFF2-40B4-BE49-F238E27FC236}">
                    <a16:creationId xmlns:a16="http://schemas.microsoft.com/office/drawing/2014/main" id="{99BB7DE8-0E28-E183-F496-5639DF54D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1" name="Freeform 245">
                <a:extLst>
                  <a:ext uri="{FF2B5EF4-FFF2-40B4-BE49-F238E27FC236}">
                    <a16:creationId xmlns:a16="http://schemas.microsoft.com/office/drawing/2014/main" id="{B0D35377-B108-1CDD-B28C-D4FA56CDA6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bcgIcons_Pin">
              <a:extLst>
                <a:ext uri="{FF2B5EF4-FFF2-40B4-BE49-F238E27FC236}">
                  <a16:creationId xmlns:a16="http://schemas.microsoft.com/office/drawing/2014/main" id="{C7796476-D3B5-B63B-957F-2D327FC304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757318" y="3042362"/>
              <a:ext cx="182880" cy="183048"/>
              <a:chOff x="1682" y="0"/>
              <a:chExt cx="4316" cy="4320"/>
            </a:xfrm>
          </p:grpSpPr>
          <p:sp>
            <p:nvSpPr>
              <p:cNvPr id="336" name="AutoShape 242">
                <a:extLst>
                  <a:ext uri="{FF2B5EF4-FFF2-40B4-BE49-F238E27FC236}">
                    <a16:creationId xmlns:a16="http://schemas.microsoft.com/office/drawing/2014/main" id="{969AD600-999A-FCA1-57B2-903F496950A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Freeform 244">
                <a:extLst>
                  <a:ext uri="{FF2B5EF4-FFF2-40B4-BE49-F238E27FC236}">
                    <a16:creationId xmlns:a16="http://schemas.microsoft.com/office/drawing/2014/main" id="{2E2BA93E-E78E-7AC7-CDFF-BF8AD84D3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Freeform 245">
                <a:extLst>
                  <a:ext uri="{FF2B5EF4-FFF2-40B4-BE49-F238E27FC236}">
                    <a16:creationId xmlns:a16="http://schemas.microsoft.com/office/drawing/2014/main" id="{F704C0F1-429B-D7FD-7B75-67B65172BA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bcgIcons_Pin">
              <a:extLst>
                <a:ext uri="{FF2B5EF4-FFF2-40B4-BE49-F238E27FC236}">
                  <a16:creationId xmlns:a16="http://schemas.microsoft.com/office/drawing/2014/main" id="{585FFC09-50E7-BF14-9F32-8B447ADF712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88475" y="4064902"/>
              <a:ext cx="182880" cy="183048"/>
              <a:chOff x="1682" y="0"/>
              <a:chExt cx="4316" cy="4320"/>
            </a:xfrm>
          </p:grpSpPr>
          <p:sp>
            <p:nvSpPr>
              <p:cNvPr id="333" name="AutoShape 242">
                <a:extLst>
                  <a:ext uri="{FF2B5EF4-FFF2-40B4-BE49-F238E27FC236}">
                    <a16:creationId xmlns:a16="http://schemas.microsoft.com/office/drawing/2014/main" id="{A812A823-E22B-07BD-6CEC-F576CEEE176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4" name="Freeform 244">
                <a:extLst>
                  <a:ext uri="{FF2B5EF4-FFF2-40B4-BE49-F238E27FC236}">
                    <a16:creationId xmlns:a16="http://schemas.microsoft.com/office/drawing/2014/main" id="{D9EA59F4-11D5-0D61-FED2-90879096A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" name="Freeform 245">
                <a:extLst>
                  <a:ext uri="{FF2B5EF4-FFF2-40B4-BE49-F238E27FC236}">
                    <a16:creationId xmlns:a16="http://schemas.microsoft.com/office/drawing/2014/main" id="{3E243A80-24CD-648A-50E5-9174BBEB5F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bcgIcons_Pin">
              <a:extLst>
                <a:ext uri="{FF2B5EF4-FFF2-40B4-BE49-F238E27FC236}">
                  <a16:creationId xmlns:a16="http://schemas.microsoft.com/office/drawing/2014/main" id="{A6F5F9DD-90D4-A10B-179E-246DA53DE1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53517" y="4070729"/>
              <a:ext cx="182880" cy="183048"/>
              <a:chOff x="1682" y="0"/>
              <a:chExt cx="4316" cy="4320"/>
            </a:xfrm>
          </p:grpSpPr>
          <p:sp>
            <p:nvSpPr>
              <p:cNvPr id="330" name="AutoShape 242">
                <a:extLst>
                  <a:ext uri="{FF2B5EF4-FFF2-40B4-BE49-F238E27FC236}">
                    <a16:creationId xmlns:a16="http://schemas.microsoft.com/office/drawing/2014/main" id="{A80B514A-FA61-AD61-9F8E-D57BADA81FE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1" name="Freeform 244">
                <a:extLst>
                  <a:ext uri="{FF2B5EF4-FFF2-40B4-BE49-F238E27FC236}">
                    <a16:creationId xmlns:a16="http://schemas.microsoft.com/office/drawing/2014/main" id="{9D9A6CB6-8957-C57E-D66E-CB6BD794E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2" name="Freeform 245">
                <a:extLst>
                  <a:ext uri="{FF2B5EF4-FFF2-40B4-BE49-F238E27FC236}">
                    <a16:creationId xmlns:a16="http://schemas.microsoft.com/office/drawing/2014/main" id="{DB0BB19D-67F0-CF3C-9BF3-95552D2A03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bcgIcons_Pin">
              <a:extLst>
                <a:ext uri="{FF2B5EF4-FFF2-40B4-BE49-F238E27FC236}">
                  <a16:creationId xmlns:a16="http://schemas.microsoft.com/office/drawing/2014/main" id="{931A502C-A787-3605-FD78-745CFC07DD4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26470" y="4306699"/>
              <a:ext cx="182880" cy="183048"/>
              <a:chOff x="1682" y="0"/>
              <a:chExt cx="4316" cy="4320"/>
            </a:xfrm>
          </p:grpSpPr>
          <p:sp>
            <p:nvSpPr>
              <p:cNvPr id="327" name="AutoShape 242">
                <a:extLst>
                  <a:ext uri="{FF2B5EF4-FFF2-40B4-BE49-F238E27FC236}">
                    <a16:creationId xmlns:a16="http://schemas.microsoft.com/office/drawing/2014/main" id="{C5F88EFA-4DFD-EE78-6D00-7B5FA090F14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" name="Freeform 244">
                <a:extLst>
                  <a:ext uri="{FF2B5EF4-FFF2-40B4-BE49-F238E27FC236}">
                    <a16:creationId xmlns:a16="http://schemas.microsoft.com/office/drawing/2014/main" id="{A238D89D-270E-24A9-50C2-CCD40CBD7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9" name="Freeform 245">
                <a:extLst>
                  <a:ext uri="{FF2B5EF4-FFF2-40B4-BE49-F238E27FC236}">
                    <a16:creationId xmlns:a16="http://schemas.microsoft.com/office/drawing/2014/main" id="{29C7A252-FEED-352C-F694-AEB2B38585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bcgIcons_Pin">
              <a:extLst>
                <a:ext uri="{FF2B5EF4-FFF2-40B4-BE49-F238E27FC236}">
                  <a16:creationId xmlns:a16="http://schemas.microsoft.com/office/drawing/2014/main" id="{92BDA58E-EE96-50D2-05FB-88D943E83B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72070" y="3342424"/>
              <a:ext cx="182880" cy="183048"/>
              <a:chOff x="1682" y="0"/>
              <a:chExt cx="4316" cy="4320"/>
            </a:xfrm>
          </p:grpSpPr>
          <p:sp>
            <p:nvSpPr>
              <p:cNvPr id="324" name="AutoShape 242">
                <a:extLst>
                  <a:ext uri="{FF2B5EF4-FFF2-40B4-BE49-F238E27FC236}">
                    <a16:creationId xmlns:a16="http://schemas.microsoft.com/office/drawing/2014/main" id="{2551C2DD-44A2-57EF-0837-D1617303F4D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" name="Freeform 244">
                <a:extLst>
                  <a:ext uri="{FF2B5EF4-FFF2-40B4-BE49-F238E27FC236}">
                    <a16:creationId xmlns:a16="http://schemas.microsoft.com/office/drawing/2014/main" id="{64F59F0D-266F-F114-9A5F-E8BB44968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6" name="Freeform 245">
                <a:extLst>
                  <a:ext uri="{FF2B5EF4-FFF2-40B4-BE49-F238E27FC236}">
                    <a16:creationId xmlns:a16="http://schemas.microsoft.com/office/drawing/2014/main" id="{2624BE25-B7CF-7E98-0505-5E0E4CECD9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bcgIcons_Pin">
              <a:extLst>
                <a:ext uri="{FF2B5EF4-FFF2-40B4-BE49-F238E27FC236}">
                  <a16:creationId xmlns:a16="http://schemas.microsoft.com/office/drawing/2014/main" id="{B4409880-F88F-43D1-2BE9-77ED9F5CFE5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14509" y="2736474"/>
              <a:ext cx="182880" cy="183048"/>
              <a:chOff x="1682" y="0"/>
              <a:chExt cx="4316" cy="4320"/>
            </a:xfrm>
          </p:grpSpPr>
          <p:sp>
            <p:nvSpPr>
              <p:cNvPr id="321" name="AutoShape 242">
                <a:extLst>
                  <a:ext uri="{FF2B5EF4-FFF2-40B4-BE49-F238E27FC236}">
                    <a16:creationId xmlns:a16="http://schemas.microsoft.com/office/drawing/2014/main" id="{B1AEF0C9-EB6B-0458-B3F3-1243FAF446E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" name="Freeform 244">
                <a:extLst>
                  <a:ext uri="{FF2B5EF4-FFF2-40B4-BE49-F238E27FC236}">
                    <a16:creationId xmlns:a16="http://schemas.microsoft.com/office/drawing/2014/main" id="{A306E891-B23C-FF98-2EA6-E077BE803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" name="Freeform 245">
                <a:extLst>
                  <a:ext uri="{FF2B5EF4-FFF2-40B4-BE49-F238E27FC236}">
                    <a16:creationId xmlns:a16="http://schemas.microsoft.com/office/drawing/2014/main" id="{18FD3B20-AE18-3326-A09D-3617AA31E9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bcgIcons_Pin">
              <a:extLst>
                <a:ext uri="{FF2B5EF4-FFF2-40B4-BE49-F238E27FC236}">
                  <a16:creationId xmlns:a16="http://schemas.microsoft.com/office/drawing/2014/main" id="{8E59095B-51CF-D685-6F61-E96C3B5D715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84619" y="2267221"/>
              <a:ext cx="182880" cy="183048"/>
              <a:chOff x="1682" y="0"/>
              <a:chExt cx="4316" cy="4320"/>
            </a:xfrm>
          </p:grpSpPr>
          <p:sp>
            <p:nvSpPr>
              <p:cNvPr id="318" name="AutoShape 242">
                <a:extLst>
                  <a:ext uri="{FF2B5EF4-FFF2-40B4-BE49-F238E27FC236}">
                    <a16:creationId xmlns:a16="http://schemas.microsoft.com/office/drawing/2014/main" id="{E0C8A0BD-E8F4-0461-7144-46EBCF6A870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" name="Freeform 244">
                <a:extLst>
                  <a:ext uri="{FF2B5EF4-FFF2-40B4-BE49-F238E27FC236}">
                    <a16:creationId xmlns:a16="http://schemas.microsoft.com/office/drawing/2014/main" id="{3674A3DD-1CA3-F8F6-5928-77F123D62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" name="Freeform 245">
                <a:extLst>
                  <a:ext uri="{FF2B5EF4-FFF2-40B4-BE49-F238E27FC236}">
                    <a16:creationId xmlns:a16="http://schemas.microsoft.com/office/drawing/2014/main" id="{0029C37D-D225-D248-3926-3B7C99AA1A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bcgIcons_Pin">
              <a:extLst>
                <a:ext uri="{FF2B5EF4-FFF2-40B4-BE49-F238E27FC236}">
                  <a16:creationId xmlns:a16="http://schemas.microsoft.com/office/drawing/2014/main" id="{A41C4700-EB4D-2B13-22A2-CDCEC1D3E89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32235" y="2416020"/>
              <a:ext cx="182880" cy="183048"/>
              <a:chOff x="1682" y="0"/>
              <a:chExt cx="4316" cy="4320"/>
            </a:xfrm>
          </p:grpSpPr>
          <p:sp>
            <p:nvSpPr>
              <p:cNvPr id="315" name="AutoShape 242">
                <a:extLst>
                  <a:ext uri="{FF2B5EF4-FFF2-40B4-BE49-F238E27FC236}">
                    <a16:creationId xmlns:a16="http://schemas.microsoft.com/office/drawing/2014/main" id="{B37537BE-51B5-D74E-9E68-2CAC8EA509B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" name="Freeform 244">
                <a:extLst>
                  <a:ext uri="{FF2B5EF4-FFF2-40B4-BE49-F238E27FC236}">
                    <a16:creationId xmlns:a16="http://schemas.microsoft.com/office/drawing/2014/main" id="{FE186173-2C62-3EA0-9B8E-8CDDFD1A2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" name="Freeform 245">
                <a:extLst>
                  <a:ext uri="{FF2B5EF4-FFF2-40B4-BE49-F238E27FC236}">
                    <a16:creationId xmlns:a16="http://schemas.microsoft.com/office/drawing/2014/main" id="{594548ED-75FD-B0AD-0D10-51D00326DE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bcgIcons_Pin">
              <a:extLst>
                <a:ext uri="{FF2B5EF4-FFF2-40B4-BE49-F238E27FC236}">
                  <a16:creationId xmlns:a16="http://schemas.microsoft.com/office/drawing/2014/main" id="{570DE005-BFC9-3B79-07AD-EC1EB55A261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49432" y="1905406"/>
              <a:ext cx="182880" cy="183048"/>
              <a:chOff x="1682" y="0"/>
              <a:chExt cx="4316" cy="4320"/>
            </a:xfrm>
          </p:grpSpPr>
          <p:sp>
            <p:nvSpPr>
              <p:cNvPr id="312" name="AutoShape 242">
                <a:extLst>
                  <a:ext uri="{FF2B5EF4-FFF2-40B4-BE49-F238E27FC236}">
                    <a16:creationId xmlns:a16="http://schemas.microsoft.com/office/drawing/2014/main" id="{61AACE76-EB2D-825C-4E16-A25A3D0B902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" name="Freeform 244">
                <a:extLst>
                  <a:ext uri="{FF2B5EF4-FFF2-40B4-BE49-F238E27FC236}">
                    <a16:creationId xmlns:a16="http://schemas.microsoft.com/office/drawing/2014/main" id="{B0DB4BD5-90FC-F7D8-2271-9AD0E5264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" name="Freeform 245">
                <a:extLst>
                  <a:ext uri="{FF2B5EF4-FFF2-40B4-BE49-F238E27FC236}">
                    <a16:creationId xmlns:a16="http://schemas.microsoft.com/office/drawing/2014/main" id="{C5311D8F-72FB-D403-4A16-BEFB5B9178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bcgIcons_Pin">
              <a:extLst>
                <a:ext uri="{FF2B5EF4-FFF2-40B4-BE49-F238E27FC236}">
                  <a16:creationId xmlns:a16="http://schemas.microsoft.com/office/drawing/2014/main" id="{3D27085E-B5D6-5624-4BF6-7ABF34388A7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69825" y="1887927"/>
              <a:ext cx="182880" cy="183048"/>
              <a:chOff x="1682" y="0"/>
              <a:chExt cx="4316" cy="4320"/>
            </a:xfrm>
          </p:grpSpPr>
          <p:sp>
            <p:nvSpPr>
              <p:cNvPr id="309" name="AutoShape 242">
                <a:extLst>
                  <a:ext uri="{FF2B5EF4-FFF2-40B4-BE49-F238E27FC236}">
                    <a16:creationId xmlns:a16="http://schemas.microsoft.com/office/drawing/2014/main" id="{722BFE04-4E53-201E-880F-DD9C1C7478D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" name="Freeform 244">
                <a:extLst>
                  <a:ext uri="{FF2B5EF4-FFF2-40B4-BE49-F238E27FC236}">
                    <a16:creationId xmlns:a16="http://schemas.microsoft.com/office/drawing/2014/main" id="{E461DB63-435D-6769-584F-194C6D9B9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" name="Freeform 245">
                <a:extLst>
                  <a:ext uri="{FF2B5EF4-FFF2-40B4-BE49-F238E27FC236}">
                    <a16:creationId xmlns:a16="http://schemas.microsoft.com/office/drawing/2014/main" id="{C9E372B2-7698-F218-DD8C-656B2EB59F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bcgIcons_Pin">
              <a:extLst>
                <a:ext uri="{FF2B5EF4-FFF2-40B4-BE49-F238E27FC236}">
                  <a16:creationId xmlns:a16="http://schemas.microsoft.com/office/drawing/2014/main" id="{B62EC20E-5F58-6706-8ED2-E2E13053D4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93131" y="1879187"/>
              <a:ext cx="182880" cy="183048"/>
              <a:chOff x="1682" y="0"/>
              <a:chExt cx="4316" cy="4320"/>
            </a:xfrm>
          </p:grpSpPr>
          <p:sp>
            <p:nvSpPr>
              <p:cNvPr id="306" name="AutoShape 242">
                <a:extLst>
                  <a:ext uri="{FF2B5EF4-FFF2-40B4-BE49-F238E27FC236}">
                    <a16:creationId xmlns:a16="http://schemas.microsoft.com/office/drawing/2014/main" id="{2EAB1F8B-8002-6DC0-1A4A-1253513B064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" name="Freeform 244">
                <a:extLst>
                  <a:ext uri="{FF2B5EF4-FFF2-40B4-BE49-F238E27FC236}">
                    <a16:creationId xmlns:a16="http://schemas.microsoft.com/office/drawing/2014/main" id="{BB606425-9ED0-2289-DDCD-2CF0FB397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" name="Freeform 245">
                <a:extLst>
                  <a:ext uri="{FF2B5EF4-FFF2-40B4-BE49-F238E27FC236}">
                    <a16:creationId xmlns:a16="http://schemas.microsoft.com/office/drawing/2014/main" id="{5344DCA0-8F05-34B3-25FC-71A262B8DB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bcgIcons_Pin">
              <a:extLst>
                <a:ext uri="{FF2B5EF4-FFF2-40B4-BE49-F238E27FC236}">
                  <a16:creationId xmlns:a16="http://schemas.microsoft.com/office/drawing/2014/main" id="{B71B7633-262C-0607-9085-A7913FC5210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77614" y="1957845"/>
              <a:ext cx="182880" cy="183048"/>
              <a:chOff x="1682" y="0"/>
              <a:chExt cx="4316" cy="4320"/>
            </a:xfrm>
          </p:grpSpPr>
          <p:sp>
            <p:nvSpPr>
              <p:cNvPr id="303" name="AutoShape 242">
                <a:extLst>
                  <a:ext uri="{FF2B5EF4-FFF2-40B4-BE49-F238E27FC236}">
                    <a16:creationId xmlns:a16="http://schemas.microsoft.com/office/drawing/2014/main" id="{6B941F62-31B0-70C0-D4BE-A22F4440AC7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4" name="Freeform 244">
                <a:extLst>
                  <a:ext uri="{FF2B5EF4-FFF2-40B4-BE49-F238E27FC236}">
                    <a16:creationId xmlns:a16="http://schemas.microsoft.com/office/drawing/2014/main" id="{AD388DD6-E5D5-91B0-4721-3DC60EB8D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5" name="Freeform 245">
                <a:extLst>
                  <a:ext uri="{FF2B5EF4-FFF2-40B4-BE49-F238E27FC236}">
                    <a16:creationId xmlns:a16="http://schemas.microsoft.com/office/drawing/2014/main" id="{86D6900F-BB3F-99DA-DE3F-1AD40AD695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bcgIcons_Pin">
              <a:extLst>
                <a:ext uri="{FF2B5EF4-FFF2-40B4-BE49-F238E27FC236}">
                  <a16:creationId xmlns:a16="http://schemas.microsoft.com/office/drawing/2014/main" id="{CF9C6B68-99F9-DDCD-9D52-9626D6C9C42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42717" y="1634477"/>
              <a:ext cx="182880" cy="183048"/>
              <a:chOff x="1682" y="0"/>
              <a:chExt cx="4316" cy="4320"/>
            </a:xfrm>
          </p:grpSpPr>
          <p:sp>
            <p:nvSpPr>
              <p:cNvPr id="300" name="AutoShape 242">
                <a:extLst>
                  <a:ext uri="{FF2B5EF4-FFF2-40B4-BE49-F238E27FC236}">
                    <a16:creationId xmlns:a16="http://schemas.microsoft.com/office/drawing/2014/main" id="{AC3343B0-809E-AE02-06B4-DD34F855D52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" name="Freeform 244">
                <a:extLst>
                  <a:ext uri="{FF2B5EF4-FFF2-40B4-BE49-F238E27FC236}">
                    <a16:creationId xmlns:a16="http://schemas.microsoft.com/office/drawing/2014/main" id="{11716B0D-73D5-C0E5-E80C-DD364E3CD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2" name="Freeform 245">
                <a:extLst>
                  <a:ext uri="{FF2B5EF4-FFF2-40B4-BE49-F238E27FC236}">
                    <a16:creationId xmlns:a16="http://schemas.microsoft.com/office/drawing/2014/main" id="{20A986C5-202A-BCED-5B7D-FE9CABD20D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bcgIcons_Pin">
              <a:extLst>
                <a:ext uri="{FF2B5EF4-FFF2-40B4-BE49-F238E27FC236}">
                  <a16:creationId xmlns:a16="http://schemas.microsoft.com/office/drawing/2014/main" id="{5DF9A559-B7FF-706A-DB16-38F8BC25ECB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98069" y="1681089"/>
              <a:ext cx="182880" cy="183048"/>
              <a:chOff x="1682" y="0"/>
              <a:chExt cx="4316" cy="4320"/>
            </a:xfrm>
          </p:grpSpPr>
          <p:sp>
            <p:nvSpPr>
              <p:cNvPr id="297" name="AutoShape 242">
                <a:extLst>
                  <a:ext uri="{FF2B5EF4-FFF2-40B4-BE49-F238E27FC236}">
                    <a16:creationId xmlns:a16="http://schemas.microsoft.com/office/drawing/2014/main" id="{868B0CF2-5435-1154-5C59-7F1B0F4A727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8" name="Freeform 244">
                <a:extLst>
                  <a:ext uri="{FF2B5EF4-FFF2-40B4-BE49-F238E27FC236}">
                    <a16:creationId xmlns:a16="http://schemas.microsoft.com/office/drawing/2014/main" id="{4AAF8878-FB23-E0F1-97B2-9543D5ABB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" name="Freeform 245">
                <a:extLst>
                  <a:ext uri="{FF2B5EF4-FFF2-40B4-BE49-F238E27FC236}">
                    <a16:creationId xmlns:a16="http://schemas.microsoft.com/office/drawing/2014/main" id="{B8CA9469-842A-5DDD-8F24-36174D56F0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bcgIcons_Pin">
              <a:extLst>
                <a:ext uri="{FF2B5EF4-FFF2-40B4-BE49-F238E27FC236}">
                  <a16:creationId xmlns:a16="http://schemas.microsoft.com/office/drawing/2014/main" id="{4D5B9C32-20C2-90C4-A701-ADA0A4FD67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18461" y="1678176"/>
              <a:ext cx="182880" cy="183048"/>
              <a:chOff x="1682" y="0"/>
              <a:chExt cx="4316" cy="4320"/>
            </a:xfrm>
          </p:grpSpPr>
          <p:sp>
            <p:nvSpPr>
              <p:cNvPr id="294" name="AutoShape 242">
                <a:extLst>
                  <a:ext uri="{FF2B5EF4-FFF2-40B4-BE49-F238E27FC236}">
                    <a16:creationId xmlns:a16="http://schemas.microsoft.com/office/drawing/2014/main" id="{8AC53C7A-8127-8944-13AE-0F89B6AA65B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5" name="Freeform 244">
                <a:extLst>
                  <a:ext uri="{FF2B5EF4-FFF2-40B4-BE49-F238E27FC236}">
                    <a16:creationId xmlns:a16="http://schemas.microsoft.com/office/drawing/2014/main" id="{823AC550-462C-8231-D3C1-CDAE2E7CD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6" name="Freeform 245">
                <a:extLst>
                  <a:ext uri="{FF2B5EF4-FFF2-40B4-BE49-F238E27FC236}">
                    <a16:creationId xmlns:a16="http://schemas.microsoft.com/office/drawing/2014/main" id="{2F01BB96-34EB-3512-DDF4-3E15809764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3" name="bcgIcons_Pin">
              <a:extLst>
                <a:ext uri="{FF2B5EF4-FFF2-40B4-BE49-F238E27FC236}">
                  <a16:creationId xmlns:a16="http://schemas.microsoft.com/office/drawing/2014/main" id="{15E64461-A82F-FF15-FA55-F4850A17101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33027" y="1707308"/>
              <a:ext cx="182880" cy="183048"/>
              <a:chOff x="1682" y="0"/>
              <a:chExt cx="4316" cy="4320"/>
            </a:xfrm>
          </p:grpSpPr>
          <p:sp>
            <p:nvSpPr>
              <p:cNvPr id="291" name="AutoShape 242">
                <a:extLst>
                  <a:ext uri="{FF2B5EF4-FFF2-40B4-BE49-F238E27FC236}">
                    <a16:creationId xmlns:a16="http://schemas.microsoft.com/office/drawing/2014/main" id="{123C2B2B-E9FF-213E-B4DE-DDE919BFEAA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2" name="Freeform 244">
                <a:extLst>
                  <a:ext uri="{FF2B5EF4-FFF2-40B4-BE49-F238E27FC236}">
                    <a16:creationId xmlns:a16="http://schemas.microsoft.com/office/drawing/2014/main" id="{8C9F0134-55B8-88B2-3770-5FA05DB76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3" name="Freeform 245">
                <a:extLst>
                  <a:ext uri="{FF2B5EF4-FFF2-40B4-BE49-F238E27FC236}">
                    <a16:creationId xmlns:a16="http://schemas.microsoft.com/office/drawing/2014/main" id="{5BA1B5DF-BB32-D969-0DA7-2136A6AD15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bcgIcons_Pin">
              <a:extLst>
                <a:ext uri="{FF2B5EF4-FFF2-40B4-BE49-F238E27FC236}">
                  <a16:creationId xmlns:a16="http://schemas.microsoft.com/office/drawing/2014/main" id="{F96F9130-73F5-4386-50D8-81474FB60F1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53419" y="1704395"/>
              <a:ext cx="182880" cy="183048"/>
              <a:chOff x="1682" y="0"/>
              <a:chExt cx="4316" cy="4320"/>
            </a:xfrm>
          </p:grpSpPr>
          <p:sp>
            <p:nvSpPr>
              <p:cNvPr id="288" name="AutoShape 242">
                <a:extLst>
                  <a:ext uri="{FF2B5EF4-FFF2-40B4-BE49-F238E27FC236}">
                    <a16:creationId xmlns:a16="http://schemas.microsoft.com/office/drawing/2014/main" id="{A7D43480-DFCF-FA89-C0F5-9EB6B17E325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9" name="Freeform 244">
                <a:extLst>
                  <a:ext uri="{FF2B5EF4-FFF2-40B4-BE49-F238E27FC236}">
                    <a16:creationId xmlns:a16="http://schemas.microsoft.com/office/drawing/2014/main" id="{B32E6E53-32E8-9676-B758-6D6A72D40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0" name="Freeform 245">
                <a:extLst>
                  <a:ext uri="{FF2B5EF4-FFF2-40B4-BE49-F238E27FC236}">
                    <a16:creationId xmlns:a16="http://schemas.microsoft.com/office/drawing/2014/main" id="{491E5DDA-6D3F-3AA0-5B13-FF82722EF9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bcgIcons_Pin">
              <a:extLst>
                <a:ext uri="{FF2B5EF4-FFF2-40B4-BE49-F238E27FC236}">
                  <a16:creationId xmlns:a16="http://schemas.microsoft.com/office/drawing/2014/main" id="{4563357A-F337-C7F3-8D66-0D34BBE6443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41767" y="1660696"/>
              <a:ext cx="182880" cy="183048"/>
              <a:chOff x="1682" y="0"/>
              <a:chExt cx="4316" cy="4320"/>
            </a:xfrm>
          </p:grpSpPr>
          <p:sp>
            <p:nvSpPr>
              <p:cNvPr id="285" name="AutoShape 242">
                <a:extLst>
                  <a:ext uri="{FF2B5EF4-FFF2-40B4-BE49-F238E27FC236}">
                    <a16:creationId xmlns:a16="http://schemas.microsoft.com/office/drawing/2014/main" id="{2EDB5894-F904-26C8-518B-40B666414B2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6" name="Freeform 244">
                <a:extLst>
                  <a:ext uri="{FF2B5EF4-FFF2-40B4-BE49-F238E27FC236}">
                    <a16:creationId xmlns:a16="http://schemas.microsoft.com/office/drawing/2014/main" id="{06CED205-5465-C819-3AEE-8F71A787D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7" name="Freeform 245">
                <a:extLst>
                  <a:ext uri="{FF2B5EF4-FFF2-40B4-BE49-F238E27FC236}">
                    <a16:creationId xmlns:a16="http://schemas.microsoft.com/office/drawing/2014/main" id="{C1886E03-3370-4EC6-901E-9834DFA985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bcgIcons_Pin">
              <a:extLst>
                <a:ext uri="{FF2B5EF4-FFF2-40B4-BE49-F238E27FC236}">
                  <a16:creationId xmlns:a16="http://schemas.microsoft.com/office/drawing/2014/main" id="{8C038968-75BC-D6E5-0352-8259B8FB02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62159" y="1657783"/>
              <a:ext cx="182880" cy="183048"/>
              <a:chOff x="1682" y="0"/>
              <a:chExt cx="4316" cy="4320"/>
            </a:xfrm>
          </p:grpSpPr>
          <p:sp>
            <p:nvSpPr>
              <p:cNvPr id="282" name="AutoShape 242">
                <a:extLst>
                  <a:ext uri="{FF2B5EF4-FFF2-40B4-BE49-F238E27FC236}">
                    <a16:creationId xmlns:a16="http://schemas.microsoft.com/office/drawing/2014/main" id="{67A8E32F-3A1B-AE93-4536-F8622A0894C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3" name="Freeform 244">
                <a:extLst>
                  <a:ext uri="{FF2B5EF4-FFF2-40B4-BE49-F238E27FC236}">
                    <a16:creationId xmlns:a16="http://schemas.microsoft.com/office/drawing/2014/main" id="{7387C80E-1D13-FE65-8AF9-649F55945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4" name="Freeform 245">
                <a:extLst>
                  <a:ext uri="{FF2B5EF4-FFF2-40B4-BE49-F238E27FC236}">
                    <a16:creationId xmlns:a16="http://schemas.microsoft.com/office/drawing/2014/main" id="{104354B1-5E2E-3A52-4887-43EE9FF953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bcgIcons_Pin">
              <a:extLst>
                <a:ext uri="{FF2B5EF4-FFF2-40B4-BE49-F238E27FC236}">
                  <a16:creationId xmlns:a16="http://schemas.microsoft.com/office/drawing/2014/main" id="{2EE465A2-DC22-B2AF-DDB6-CF368EFBCCF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42779" y="1482990"/>
              <a:ext cx="182880" cy="183048"/>
              <a:chOff x="1682" y="0"/>
              <a:chExt cx="4316" cy="4320"/>
            </a:xfrm>
          </p:grpSpPr>
          <p:sp>
            <p:nvSpPr>
              <p:cNvPr id="279" name="AutoShape 242">
                <a:extLst>
                  <a:ext uri="{FF2B5EF4-FFF2-40B4-BE49-F238E27FC236}">
                    <a16:creationId xmlns:a16="http://schemas.microsoft.com/office/drawing/2014/main" id="{047A97F5-41FC-7768-AD9F-CC1ED80A229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0" name="Freeform 244">
                <a:extLst>
                  <a:ext uri="{FF2B5EF4-FFF2-40B4-BE49-F238E27FC236}">
                    <a16:creationId xmlns:a16="http://schemas.microsoft.com/office/drawing/2014/main" id="{482B69D6-F18F-B234-54FE-705AE6ADC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1" name="Freeform 245">
                <a:extLst>
                  <a:ext uri="{FF2B5EF4-FFF2-40B4-BE49-F238E27FC236}">
                    <a16:creationId xmlns:a16="http://schemas.microsoft.com/office/drawing/2014/main" id="{063952F3-FF0C-8C0D-160A-E79FC3B2E4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bcgIcons_Pin">
              <a:extLst>
                <a:ext uri="{FF2B5EF4-FFF2-40B4-BE49-F238E27FC236}">
                  <a16:creationId xmlns:a16="http://schemas.microsoft.com/office/drawing/2014/main" id="{3EEC6276-FD07-F7EB-EFD4-8F59F752ECC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74990" y="2806167"/>
              <a:ext cx="182880" cy="183048"/>
              <a:chOff x="1682" y="0"/>
              <a:chExt cx="4316" cy="4320"/>
            </a:xfrm>
          </p:grpSpPr>
          <p:sp>
            <p:nvSpPr>
              <p:cNvPr id="276" name="AutoShape 242">
                <a:extLst>
                  <a:ext uri="{FF2B5EF4-FFF2-40B4-BE49-F238E27FC236}">
                    <a16:creationId xmlns:a16="http://schemas.microsoft.com/office/drawing/2014/main" id="{5156E65B-3801-CDF7-B696-F619935D956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7" name="Freeform 244">
                <a:extLst>
                  <a:ext uri="{FF2B5EF4-FFF2-40B4-BE49-F238E27FC236}">
                    <a16:creationId xmlns:a16="http://schemas.microsoft.com/office/drawing/2014/main" id="{8B76D7B8-34A4-5856-65CF-A925C0E6B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8" name="Freeform 245">
                <a:extLst>
                  <a:ext uri="{FF2B5EF4-FFF2-40B4-BE49-F238E27FC236}">
                    <a16:creationId xmlns:a16="http://schemas.microsoft.com/office/drawing/2014/main" id="{D5DCBC2D-ED97-8D28-33A6-E02F77A2CC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bcgIcons_Pin">
              <a:extLst>
                <a:ext uri="{FF2B5EF4-FFF2-40B4-BE49-F238E27FC236}">
                  <a16:creationId xmlns:a16="http://schemas.microsoft.com/office/drawing/2014/main" id="{37A0C077-580C-BB8E-B60C-EB89756E4D1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12862" y="2654679"/>
              <a:ext cx="182880" cy="183048"/>
              <a:chOff x="1682" y="0"/>
              <a:chExt cx="4316" cy="4320"/>
            </a:xfrm>
          </p:grpSpPr>
          <p:sp>
            <p:nvSpPr>
              <p:cNvPr id="273" name="AutoShape 242">
                <a:extLst>
                  <a:ext uri="{FF2B5EF4-FFF2-40B4-BE49-F238E27FC236}">
                    <a16:creationId xmlns:a16="http://schemas.microsoft.com/office/drawing/2014/main" id="{9D7E368E-731B-EB94-31CB-F01DCF942EA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4" name="Freeform 244">
                <a:extLst>
                  <a:ext uri="{FF2B5EF4-FFF2-40B4-BE49-F238E27FC236}">
                    <a16:creationId xmlns:a16="http://schemas.microsoft.com/office/drawing/2014/main" id="{E6428AAC-2454-C5F2-069C-9F05F27A1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5" name="Freeform 245">
                <a:extLst>
                  <a:ext uri="{FF2B5EF4-FFF2-40B4-BE49-F238E27FC236}">
                    <a16:creationId xmlns:a16="http://schemas.microsoft.com/office/drawing/2014/main" id="{C8272A49-D6C7-A6CB-0894-0DB9BA67D8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bcgIcons_Pin">
              <a:extLst>
                <a:ext uri="{FF2B5EF4-FFF2-40B4-BE49-F238E27FC236}">
                  <a16:creationId xmlns:a16="http://schemas.microsoft.com/office/drawing/2014/main" id="{B420711B-D1A6-8F1D-B3F5-95187106CCA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76002" y="2564370"/>
              <a:ext cx="182880" cy="183048"/>
              <a:chOff x="1682" y="0"/>
              <a:chExt cx="4316" cy="4320"/>
            </a:xfrm>
          </p:grpSpPr>
          <p:sp>
            <p:nvSpPr>
              <p:cNvPr id="270" name="AutoShape 242">
                <a:extLst>
                  <a:ext uri="{FF2B5EF4-FFF2-40B4-BE49-F238E27FC236}">
                    <a16:creationId xmlns:a16="http://schemas.microsoft.com/office/drawing/2014/main" id="{BE4413E2-8F02-B2B1-4B29-84DDAC3AE13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1" name="Freeform 244">
                <a:extLst>
                  <a:ext uri="{FF2B5EF4-FFF2-40B4-BE49-F238E27FC236}">
                    <a16:creationId xmlns:a16="http://schemas.microsoft.com/office/drawing/2014/main" id="{3FCB76BA-0C97-FFF9-156C-25830C673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2" name="Freeform 245">
                <a:extLst>
                  <a:ext uri="{FF2B5EF4-FFF2-40B4-BE49-F238E27FC236}">
                    <a16:creationId xmlns:a16="http://schemas.microsoft.com/office/drawing/2014/main" id="{4A12361E-813E-0099-9144-B59B779263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bcgIcons_Pin">
              <a:extLst>
                <a:ext uri="{FF2B5EF4-FFF2-40B4-BE49-F238E27FC236}">
                  <a16:creationId xmlns:a16="http://schemas.microsoft.com/office/drawing/2014/main" id="{EDED8533-1E95-9271-DD0F-D91DC29F91E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91519" y="2643026"/>
              <a:ext cx="182880" cy="183048"/>
              <a:chOff x="1682" y="0"/>
              <a:chExt cx="4316" cy="4320"/>
            </a:xfrm>
          </p:grpSpPr>
          <p:sp>
            <p:nvSpPr>
              <p:cNvPr id="267" name="AutoShape 242">
                <a:extLst>
                  <a:ext uri="{FF2B5EF4-FFF2-40B4-BE49-F238E27FC236}">
                    <a16:creationId xmlns:a16="http://schemas.microsoft.com/office/drawing/2014/main" id="{E83BCA1E-6B98-3B52-8E89-1530DCDEFA2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Freeform 244">
                <a:extLst>
                  <a:ext uri="{FF2B5EF4-FFF2-40B4-BE49-F238E27FC236}">
                    <a16:creationId xmlns:a16="http://schemas.microsoft.com/office/drawing/2014/main" id="{22C9A072-113B-66A2-1B80-E802BC9AB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9" name="Freeform 245">
                <a:extLst>
                  <a:ext uri="{FF2B5EF4-FFF2-40B4-BE49-F238E27FC236}">
                    <a16:creationId xmlns:a16="http://schemas.microsoft.com/office/drawing/2014/main" id="{5DFB159A-9B5C-9EC3-F47A-43C0D86AFB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bcgIcons_Pin">
              <a:extLst>
                <a:ext uri="{FF2B5EF4-FFF2-40B4-BE49-F238E27FC236}">
                  <a16:creationId xmlns:a16="http://schemas.microsoft.com/office/drawing/2014/main" id="{734D9C2F-7F5F-F30D-7C84-D8EFA25F131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68214" y="2762469"/>
              <a:ext cx="182880" cy="183048"/>
              <a:chOff x="1682" y="0"/>
              <a:chExt cx="4316" cy="4320"/>
            </a:xfrm>
          </p:grpSpPr>
          <p:sp>
            <p:nvSpPr>
              <p:cNvPr id="264" name="AutoShape 242">
                <a:extLst>
                  <a:ext uri="{FF2B5EF4-FFF2-40B4-BE49-F238E27FC236}">
                    <a16:creationId xmlns:a16="http://schemas.microsoft.com/office/drawing/2014/main" id="{3B939FE4-850F-FA64-6FA6-51AC2719789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Freeform 244">
                <a:extLst>
                  <a:ext uri="{FF2B5EF4-FFF2-40B4-BE49-F238E27FC236}">
                    <a16:creationId xmlns:a16="http://schemas.microsoft.com/office/drawing/2014/main" id="{631A4D92-5E85-2C4C-DDC4-7E9693621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Freeform 245">
                <a:extLst>
                  <a:ext uri="{FF2B5EF4-FFF2-40B4-BE49-F238E27FC236}">
                    <a16:creationId xmlns:a16="http://schemas.microsoft.com/office/drawing/2014/main" id="{E93B97B0-40B7-030A-BA63-842B61C25B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bcgIcons_Pin">
              <a:extLst>
                <a:ext uri="{FF2B5EF4-FFF2-40B4-BE49-F238E27FC236}">
                  <a16:creationId xmlns:a16="http://schemas.microsoft.com/office/drawing/2014/main" id="{21884799-22B9-9AF9-8928-4BCFA9DF179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98295" y="3013006"/>
              <a:ext cx="182880" cy="183048"/>
              <a:chOff x="1682" y="0"/>
              <a:chExt cx="4316" cy="4320"/>
            </a:xfrm>
          </p:grpSpPr>
          <p:sp>
            <p:nvSpPr>
              <p:cNvPr id="261" name="AutoShape 242">
                <a:extLst>
                  <a:ext uri="{FF2B5EF4-FFF2-40B4-BE49-F238E27FC236}">
                    <a16:creationId xmlns:a16="http://schemas.microsoft.com/office/drawing/2014/main" id="{435503D5-0CD5-C6F8-297C-9E9CB495807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2" name="Freeform 244">
                <a:extLst>
                  <a:ext uri="{FF2B5EF4-FFF2-40B4-BE49-F238E27FC236}">
                    <a16:creationId xmlns:a16="http://schemas.microsoft.com/office/drawing/2014/main" id="{BD5712E6-CB7D-FBC6-B666-B4FDE148E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3" name="Freeform 245">
                <a:extLst>
                  <a:ext uri="{FF2B5EF4-FFF2-40B4-BE49-F238E27FC236}">
                    <a16:creationId xmlns:a16="http://schemas.microsoft.com/office/drawing/2014/main" id="{2BBB26A4-4954-0266-FC32-EC1F2B0C67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bcgIcons_Pin">
              <a:extLst>
                <a:ext uri="{FF2B5EF4-FFF2-40B4-BE49-F238E27FC236}">
                  <a16:creationId xmlns:a16="http://schemas.microsoft.com/office/drawing/2014/main" id="{8B07FB59-1623-4D02-3049-6657BB741B5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21602" y="3100402"/>
              <a:ext cx="182880" cy="183048"/>
              <a:chOff x="1682" y="0"/>
              <a:chExt cx="4316" cy="4320"/>
            </a:xfrm>
          </p:grpSpPr>
          <p:sp>
            <p:nvSpPr>
              <p:cNvPr id="258" name="AutoShape 242">
                <a:extLst>
                  <a:ext uri="{FF2B5EF4-FFF2-40B4-BE49-F238E27FC236}">
                    <a16:creationId xmlns:a16="http://schemas.microsoft.com/office/drawing/2014/main" id="{6DD00F04-AC19-DC67-15E9-A2B4C65E19F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9" name="Freeform 244">
                <a:extLst>
                  <a:ext uri="{FF2B5EF4-FFF2-40B4-BE49-F238E27FC236}">
                    <a16:creationId xmlns:a16="http://schemas.microsoft.com/office/drawing/2014/main" id="{ED39BCB5-622A-2485-D3EC-E25421CC8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0" name="Freeform 245">
                <a:extLst>
                  <a:ext uri="{FF2B5EF4-FFF2-40B4-BE49-F238E27FC236}">
                    <a16:creationId xmlns:a16="http://schemas.microsoft.com/office/drawing/2014/main" id="{34FE29E8-B66A-0D4D-0C08-3BBE34D618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bcgIcons_Pin">
              <a:extLst>
                <a:ext uri="{FF2B5EF4-FFF2-40B4-BE49-F238E27FC236}">
                  <a16:creationId xmlns:a16="http://schemas.microsoft.com/office/drawing/2014/main" id="{14838AD7-21B4-50FE-47A2-F6B681BD6AF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94433" y="3065444"/>
              <a:ext cx="182880" cy="183048"/>
              <a:chOff x="1682" y="0"/>
              <a:chExt cx="4316" cy="4320"/>
            </a:xfrm>
          </p:grpSpPr>
          <p:sp>
            <p:nvSpPr>
              <p:cNvPr id="255" name="AutoShape 242">
                <a:extLst>
                  <a:ext uri="{FF2B5EF4-FFF2-40B4-BE49-F238E27FC236}">
                    <a16:creationId xmlns:a16="http://schemas.microsoft.com/office/drawing/2014/main" id="{DC26562C-FC05-BEAC-1ECA-06346746062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" name="Freeform 244">
                <a:extLst>
                  <a:ext uri="{FF2B5EF4-FFF2-40B4-BE49-F238E27FC236}">
                    <a16:creationId xmlns:a16="http://schemas.microsoft.com/office/drawing/2014/main" id="{9B8CC249-E22F-CE8C-38B4-E1A52104C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" name="Freeform 245">
                <a:extLst>
                  <a:ext uri="{FF2B5EF4-FFF2-40B4-BE49-F238E27FC236}">
                    <a16:creationId xmlns:a16="http://schemas.microsoft.com/office/drawing/2014/main" id="{413D1536-76B6-08E5-BB0C-9D831E9074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bcgIcons_Pin">
              <a:extLst>
                <a:ext uri="{FF2B5EF4-FFF2-40B4-BE49-F238E27FC236}">
                  <a16:creationId xmlns:a16="http://schemas.microsoft.com/office/drawing/2014/main" id="{BEC4C2D4-EB0C-830C-6292-D6C3991A814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83791" y="3033398"/>
              <a:ext cx="182880" cy="183048"/>
              <a:chOff x="1682" y="0"/>
              <a:chExt cx="4316" cy="4320"/>
            </a:xfrm>
          </p:grpSpPr>
          <p:sp>
            <p:nvSpPr>
              <p:cNvPr id="252" name="AutoShape 242">
                <a:extLst>
                  <a:ext uri="{FF2B5EF4-FFF2-40B4-BE49-F238E27FC236}">
                    <a16:creationId xmlns:a16="http://schemas.microsoft.com/office/drawing/2014/main" id="{EF2B7883-DCB7-E27C-FE83-86BA57EFD9A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3" name="Freeform 244">
                <a:extLst>
                  <a:ext uri="{FF2B5EF4-FFF2-40B4-BE49-F238E27FC236}">
                    <a16:creationId xmlns:a16="http://schemas.microsoft.com/office/drawing/2014/main" id="{1C364405-C1BB-1515-B249-8F681E543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4" name="Freeform 245">
                <a:extLst>
                  <a:ext uri="{FF2B5EF4-FFF2-40B4-BE49-F238E27FC236}">
                    <a16:creationId xmlns:a16="http://schemas.microsoft.com/office/drawing/2014/main" id="{9BF318C3-8FBC-8072-5C33-42B32E0FB4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bcgIcons_Pin">
              <a:extLst>
                <a:ext uri="{FF2B5EF4-FFF2-40B4-BE49-F238E27FC236}">
                  <a16:creationId xmlns:a16="http://schemas.microsoft.com/office/drawing/2014/main" id="{EA436803-419A-6B0C-2A4D-4431DAF381C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974101" y="3126621"/>
              <a:ext cx="182880" cy="183048"/>
              <a:chOff x="1682" y="0"/>
              <a:chExt cx="4316" cy="4320"/>
            </a:xfrm>
          </p:grpSpPr>
          <p:sp>
            <p:nvSpPr>
              <p:cNvPr id="249" name="AutoShape 242">
                <a:extLst>
                  <a:ext uri="{FF2B5EF4-FFF2-40B4-BE49-F238E27FC236}">
                    <a16:creationId xmlns:a16="http://schemas.microsoft.com/office/drawing/2014/main" id="{BBC7C643-70BF-EE90-E9FA-23F4B9F53E7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0" name="Freeform 244">
                <a:extLst>
                  <a:ext uri="{FF2B5EF4-FFF2-40B4-BE49-F238E27FC236}">
                    <a16:creationId xmlns:a16="http://schemas.microsoft.com/office/drawing/2014/main" id="{E4CC4BB2-710C-8A51-2939-B35EC0750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1" name="Freeform 245">
                <a:extLst>
                  <a:ext uri="{FF2B5EF4-FFF2-40B4-BE49-F238E27FC236}">
                    <a16:creationId xmlns:a16="http://schemas.microsoft.com/office/drawing/2014/main" id="{D8EAB03D-38BB-E9E8-7631-E134DF64AB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8" name="bcgIcons_Pin">
              <a:extLst>
                <a:ext uri="{FF2B5EF4-FFF2-40B4-BE49-F238E27FC236}">
                  <a16:creationId xmlns:a16="http://schemas.microsoft.com/office/drawing/2014/main" id="{1407611C-D34A-FCA6-C9E8-0AECBB548DC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45523" y="3403383"/>
              <a:ext cx="182880" cy="183048"/>
              <a:chOff x="1682" y="0"/>
              <a:chExt cx="4316" cy="4320"/>
            </a:xfrm>
          </p:grpSpPr>
          <p:sp>
            <p:nvSpPr>
              <p:cNvPr id="246" name="AutoShape 242">
                <a:extLst>
                  <a:ext uri="{FF2B5EF4-FFF2-40B4-BE49-F238E27FC236}">
                    <a16:creationId xmlns:a16="http://schemas.microsoft.com/office/drawing/2014/main" id="{C0F6D97B-669D-17F0-7E85-93DDA2B6D9D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" name="Freeform 244">
                <a:extLst>
                  <a:ext uri="{FF2B5EF4-FFF2-40B4-BE49-F238E27FC236}">
                    <a16:creationId xmlns:a16="http://schemas.microsoft.com/office/drawing/2014/main" id="{8800D98F-0784-A7B9-9A1B-2153A3AF9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8" name="Freeform 245">
                <a:extLst>
                  <a:ext uri="{FF2B5EF4-FFF2-40B4-BE49-F238E27FC236}">
                    <a16:creationId xmlns:a16="http://schemas.microsoft.com/office/drawing/2014/main" id="{48FA6AE2-0BF0-3802-57BC-3F64E0E223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" name="bcgIcons_Pin">
              <a:extLst>
                <a:ext uri="{FF2B5EF4-FFF2-40B4-BE49-F238E27FC236}">
                  <a16:creationId xmlns:a16="http://schemas.microsoft.com/office/drawing/2014/main" id="{007BF5C8-D37B-33D6-EDBC-06701F2BE38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10072" y="3496600"/>
              <a:ext cx="182880" cy="183048"/>
              <a:chOff x="1682" y="0"/>
              <a:chExt cx="4316" cy="4320"/>
            </a:xfrm>
          </p:grpSpPr>
          <p:sp>
            <p:nvSpPr>
              <p:cNvPr id="243" name="AutoShape 242">
                <a:extLst>
                  <a:ext uri="{FF2B5EF4-FFF2-40B4-BE49-F238E27FC236}">
                    <a16:creationId xmlns:a16="http://schemas.microsoft.com/office/drawing/2014/main" id="{4BBA2A86-AB59-2C19-F02B-795407EC0A2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4" name="Freeform 244">
                <a:extLst>
                  <a:ext uri="{FF2B5EF4-FFF2-40B4-BE49-F238E27FC236}">
                    <a16:creationId xmlns:a16="http://schemas.microsoft.com/office/drawing/2014/main" id="{94A93889-A0CA-1483-1779-A4851741E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" name="Freeform 245">
                <a:extLst>
                  <a:ext uri="{FF2B5EF4-FFF2-40B4-BE49-F238E27FC236}">
                    <a16:creationId xmlns:a16="http://schemas.microsoft.com/office/drawing/2014/main" id="{497C3CCB-DE0C-B78D-906D-8138632115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bcgIcons_Pin">
              <a:extLst>
                <a:ext uri="{FF2B5EF4-FFF2-40B4-BE49-F238E27FC236}">
                  <a16:creationId xmlns:a16="http://schemas.microsoft.com/office/drawing/2014/main" id="{4B5DC1A5-889C-DD72-B2B8-F6FA806CE9A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72139" y="2680898"/>
              <a:ext cx="182880" cy="183048"/>
              <a:chOff x="1682" y="0"/>
              <a:chExt cx="4316" cy="4320"/>
            </a:xfrm>
          </p:grpSpPr>
          <p:sp>
            <p:nvSpPr>
              <p:cNvPr id="240" name="AutoShape 242">
                <a:extLst>
                  <a:ext uri="{FF2B5EF4-FFF2-40B4-BE49-F238E27FC236}">
                    <a16:creationId xmlns:a16="http://schemas.microsoft.com/office/drawing/2014/main" id="{532D77B8-A5FA-5ED1-C4C1-01BA7CBA785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1" name="Freeform 244">
                <a:extLst>
                  <a:ext uri="{FF2B5EF4-FFF2-40B4-BE49-F238E27FC236}">
                    <a16:creationId xmlns:a16="http://schemas.microsoft.com/office/drawing/2014/main" id="{F3D1AA2A-0511-089C-C88A-6F193C012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2" name="Freeform 245">
                <a:extLst>
                  <a:ext uri="{FF2B5EF4-FFF2-40B4-BE49-F238E27FC236}">
                    <a16:creationId xmlns:a16="http://schemas.microsoft.com/office/drawing/2014/main" id="{6478C9FF-EAAC-3A2E-7D18-D319A6EF80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bcgIcons_Pin">
              <a:extLst>
                <a:ext uri="{FF2B5EF4-FFF2-40B4-BE49-F238E27FC236}">
                  <a16:creationId xmlns:a16="http://schemas.microsoft.com/office/drawing/2014/main" id="{8A2B1E5D-01D2-8D03-DAD7-0402DC2597B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48833" y="2680898"/>
              <a:ext cx="182880" cy="183048"/>
              <a:chOff x="1682" y="0"/>
              <a:chExt cx="4316" cy="4320"/>
            </a:xfrm>
          </p:grpSpPr>
          <p:sp>
            <p:nvSpPr>
              <p:cNvPr id="237" name="AutoShape 242">
                <a:extLst>
                  <a:ext uri="{FF2B5EF4-FFF2-40B4-BE49-F238E27FC236}">
                    <a16:creationId xmlns:a16="http://schemas.microsoft.com/office/drawing/2014/main" id="{E60E3DAF-104E-BACB-8E4C-88AF8E913E3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8" name="Freeform 244">
                <a:extLst>
                  <a:ext uri="{FF2B5EF4-FFF2-40B4-BE49-F238E27FC236}">
                    <a16:creationId xmlns:a16="http://schemas.microsoft.com/office/drawing/2014/main" id="{A043F17A-91B2-534D-F2A7-3F277960D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9" name="Freeform 245">
                <a:extLst>
                  <a:ext uri="{FF2B5EF4-FFF2-40B4-BE49-F238E27FC236}">
                    <a16:creationId xmlns:a16="http://schemas.microsoft.com/office/drawing/2014/main" id="{071108E7-BFFA-DF7E-DD5E-58AD752FDC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bcgIcons_Pin">
              <a:extLst>
                <a:ext uri="{FF2B5EF4-FFF2-40B4-BE49-F238E27FC236}">
                  <a16:creationId xmlns:a16="http://schemas.microsoft.com/office/drawing/2014/main" id="{93B535B5-42AE-23FE-F982-90567AEFA38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99308" y="2727510"/>
              <a:ext cx="182880" cy="183048"/>
              <a:chOff x="1682" y="0"/>
              <a:chExt cx="4316" cy="4320"/>
            </a:xfrm>
          </p:grpSpPr>
          <p:sp>
            <p:nvSpPr>
              <p:cNvPr id="234" name="AutoShape 242">
                <a:extLst>
                  <a:ext uri="{FF2B5EF4-FFF2-40B4-BE49-F238E27FC236}">
                    <a16:creationId xmlns:a16="http://schemas.microsoft.com/office/drawing/2014/main" id="{7C2CC9A7-5F68-0E28-4FA9-4964F27871E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" name="Freeform 244">
                <a:extLst>
                  <a:ext uri="{FF2B5EF4-FFF2-40B4-BE49-F238E27FC236}">
                    <a16:creationId xmlns:a16="http://schemas.microsoft.com/office/drawing/2014/main" id="{76ABDCE1-5059-6FEE-53AC-2C35AE6A1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" name="Freeform 245">
                <a:extLst>
                  <a:ext uri="{FF2B5EF4-FFF2-40B4-BE49-F238E27FC236}">
                    <a16:creationId xmlns:a16="http://schemas.microsoft.com/office/drawing/2014/main" id="{D3A6DBFC-66EC-901E-A7A7-A241CF0A2C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bcgIcons_Pin">
              <a:extLst>
                <a:ext uri="{FF2B5EF4-FFF2-40B4-BE49-F238E27FC236}">
                  <a16:creationId xmlns:a16="http://schemas.microsoft.com/office/drawing/2014/main" id="{DE7E88A8-F482-FEB4-09A6-E0AB8021420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51746" y="2721683"/>
              <a:ext cx="182880" cy="183048"/>
              <a:chOff x="1682" y="0"/>
              <a:chExt cx="4316" cy="4320"/>
            </a:xfrm>
          </p:grpSpPr>
          <p:sp>
            <p:nvSpPr>
              <p:cNvPr id="231" name="AutoShape 242">
                <a:extLst>
                  <a:ext uri="{FF2B5EF4-FFF2-40B4-BE49-F238E27FC236}">
                    <a16:creationId xmlns:a16="http://schemas.microsoft.com/office/drawing/2014/main" id="{F2EA2FEA-9DD8-3677-EBCD-5543250F1F0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2" name="Freeform 244">
                <a:extLst>
                  <a:ext uri="{FF2B5EF4-FFF2-40B4-BE49-F238E27FC236}">
                    <a16:creationId xmlns:a16="http://schemas.microsoft.com/office/drawing/2014/main" id="{451F7C60-D250-9171-BFAE-12974AB5F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3" name="Freeform 245">
                <a:extLst>
                  <a:ext uri="{FF2B5EF4-FFF2-40B4-BE49-F238E27FC236}">
                    <a16:creationId xmlns:a16="http://schemas.microsoft.com/office/drawing/2014/main" id="{10972E19-109E-BB3F-5688-00BA96910C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bcgIcons_Pin">
              <a:extLst>
                <a:ext uri="{FF2B5EF4-FFF2-40B4-BE49-F238E27FC236}">
                  <a16:creationId xmlns:a16="http://schemas.microsoft.com/office/drawing/2014/main" id="{13FB9F48-47EA-D976-AE8C-CC81B2E3CE6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94433" y="2873171"/>
              <a:ext cx="182880" cy="183048"/>
              <a:chOff x="1682" y="0"/>
              <a:chExt cx="4316" cy="4320"/>
            </a:xfrm>
          </p:grpSpPr>
          <p:sp>
            <p:nvSpPr>
              <p:cNvPr id="228" name="AutoShape 242">
                <a:extLst>
                  <a:ext uri="{FF2B5EF4-FFF2-40B4-BE49-F238E27FC236}">
                    <a16:creationId xmlns:a16="http://schemas.microsoft.com/office/drawing/2014/main" id="{5AD836A3-DD0E-B613-A85A-929CAB179D7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9" name="Freeform 244">
                <a:extLst>
                  <a:ext uri="{FF2B5EF4-FFF2-40B4-BE49-F238E27FC236}">
                    <a16:creationId xmlns:a16="http://schemas.microsoft.com/office/drawing/2014/main" id="{6B175136-8DF5-E31A-3553-2803CADBE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0" name="Freeform 245">
                <a:extLst>
                  <a:ext uri="{FF2B5EF4-FFF2-40B4-BE49-F238E27FC236}">
                    <a16:creationId xmlns:a16="http://schemas.microsoft.com/office/drawing/2014/main" id="{0FCD8794-4F31-C7D0-5BF7-973270D724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5" name="bcgIcons_Pin">
              <a:extLst>
                <a:ext uri="{FF2B5EF4-FFF2-40B4-BE49-F238E27FC236}">
                  <a16:creationId xmlns:a16="http://schemas.microsoft.com/office/drawing/2014/main" id="{FDB676B7-DFCE-DF09-D90F-211C8664252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23564" y="2890650"/>
              <a:ext cx="182880" cy="183048"/>
              <a:chOff x="1682" y="0"/>
              <a:chExt cx="4316" cy="4320"/>
            </a:xfrm>
          </p:grpSpPr>
          <p:sp>
            <p:nvSpPr>
              <p:cNvPr id="225" name="AutoShape 242">
                <a:extLst>
                  <a:ext uri="{FF2B5EF4-FFF2-40B4-BE49-F238E27FC236}">
                    <a16:creationId xmlns:a16="http://schemas.microsoft.com/office/drawing/2014/main" id="{4B7D45AB-3517-4F61-90E3-FF7E66929FB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6" name="Freeform 244">
                <a:extLst>
                  <a:ext uri="{FF2B5EF4-FFF2-40B4-BE49-F238E27FC236}">
                    <a16:creationId xmlns:a16="http://schemas.microsoft.com/office/drawing/2014/main" id="{A5BF7F57-E355-4940-42B7-E84037415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7" name="Freeform 245">
                <a:extLst>
                  <a:ext uri="{FF2B5EF4-FFF2-40B4-BE49-F238E27FC236}">
                    <a16:creationId xmlns:a16="http://schemas.microsoft.com/office/drawing/2014/main" id="{F5FC3027-9876-129E-B09A-AA44642BE5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bcgIcons_Pin">
              <a:extLst>
                <a:ext uri="{FF2B5EF4-FFF2-40B4-BE49-F238E27FC236}">
                  <a16:creationId xmlns:a16="http://schemas.microsoft.com/office/drawing/2014/main" id="{D8941707-4CC5-C79A-9009-CB095B6963A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46870" y="2858605"/>
              <a:ext cx="182880" cy="183048"/>
              <a:chOff x="1682" y="0"/>
              <a:chExt cx="4316" cy="4320"/>
            </a:xfrm>
          </p:grpSpPr>
          <p:sp>
            <p:nvSpPr>
              <p:cNvPr id="222" name="AutoShape 242">
                <a:extLst>
                  <a:ext uri="{FF2B5EF4-FFF2-40B4-BE49-F238E27FC236}">
                    <a16:creationId xmlns:a16="http://schemas.microsoft.com/office/drawing/2014/main" id="{8E907C20-BE31-B4AB-500B-19CF5F99CB9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3" name="Freeform 244">
                <a:extLst>
                  <a:ext uri="{FF2B5EF4-FFF2-40B4-BE49-F238E27FC236}">
                    <a16:creationId xmlns:a16="http://schemas.microsoft.com/office/drawing/2014/main" id="{9A744F4B-2C6E-64FF-0452-34F1F1CBD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4" name="Freeform 245">
                <a:extLst>
                  <a:ext uri="{FF2B5EF4-FFF2-40B4-BE49-F238E27FC236}">
                    <a16:creationId xmlns:a16="http://schemas.microsoft.com/office/drawing/2014/main" id="{E1A0E72F-FABA-45FF-8AA6-4437CE84CE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bcgIcons_Pin">
              <a:extLst>
                <a:ext uri="{FF2B5EF4-FFF2-40B4-BE49-F238E27FC236}">
                  <a16:creationId xmlns:a16="http://schemas.microsoft.com/office/drawing/2014/main" id="{64CCDA27-DD60-1288-54B5-81CF70710C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78915" y="2861518"/>
              <a:ext cx="182880" cy="183048"/>
              <a:chOff x="1682" y="0"/>
              <a:chExt cx="4316" cy="4320"/>
            </a:xfrm>
          </p:grpSpPr>
          <p:sp>
            <p:nvSpPr>
              <p:cNvPr id="219" name="AutoShape 242">
                <a:extLst>
                  <a:ext uri="{FF2B5EF4-FFF2-40B4-BE49-F238E27FC236}">
                    <a16:creationId xmlns:a16="http://schemas.microsoft.com/office/drawing/2014/main" id="{58DBBCAD-1E68-AE3A-28D8-ED7C8505A25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0" name="Freeform 244">
                <a:extLst>
                  <a:ext uri="{FF2B5EF4-FFF2-40B4-BE49-F238E27FC236}">
                    <a16:creationId xmlns:a16="http://schemas.microsoft.com/office/drawing/2014/main" id="{F0BF2D0E-20FE-1A48-5820-7B0C5176B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1" name="Freeform 245">
                <a:extLst>
                  <a:ext uri="{FF2B5EF4-FFF2-40B4-BE49-F238E27FC236}">
                    <a16:creationId xmlns:a16="http://schemas.microsoft.com/office/drawing/2014/main" id="{433CFC3F-0F80-8EB8-D8B1-51F13C38AD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bcgIcons_Pin">
              <a:extLst>
                <a:ext uri="{FF2B5EF4-FFF2-40B4-BE49-F238E27FC236}">
                  <a16:creationId xmlns:a16="http://schemas.microsoft.com/office/drawing/2014/main" id="{02E5C6BA-F687-AE9F-F6E1-B422938F57D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08048" y="2870258"/>
              <a:ext cx="182880" cy="183048"/>
              <a:chOff x="1682" y="0"/>
              <a:chExt cx="4316" cy="4320"/>
            </a:xfrm>
          </p:grpSpPr>
          <p:sp>
            <p:nvSpPr>
              <p:cNvPr id="216" name="AutoShape 242">
                <a:extLst>
                  <a:ext uri="{FF2B5EF4-FFF2-40B4-BE49-F238E27FC236}">
                    <a16:creationId xmlns:a16="http://schemas.microsoft.com/office/drawing/2014/main" id="{BC99DCD9-252D-2459-3693-8EAE5759625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7" name="Freeform 244">
                <a:extLst>
                  <a:ext uri="{FF2B5EF4-FFF2-40B4-BE49-F238E27FC236}">
                    <a16:creationId xmlns:a16="http://schemas.microsoft.com/office/drawing/2014/main" id="{38AFB4A8-4159-0BC8-9500-B588ECD7D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8" name="Freeform 245">
                <a:extLst>
                  <a:ext uri="{FF2B5EF4-FFF2-40B4-BE49-F238E27FC236}">
                    <a16:creationId xmlns:a16="http://schemas.microsoft.com/office/drawing/2014/main" id="{AB627E15-210A-FCA4-2B1D-7672D2F737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bcgIcons_Pin">
              <a:extLst>
                <a:ext uri="{FF2B5EF4-FFF2-40B4-BE49-F238E27FC236}">
                  <a16:creationId xmlns:a16="http://schemas.microsoft.com/office/drawing/2014/main" id="{90C20FAB-0363-F05C-E7FC-68934392552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19701" y="2864431"/>
              <a:ext cx="182880" cy="183048"/>
              <a:chOff x="1682" y="0"/>
              <a:chExt cx="4316" cy="4320"/>
            </a:xfrm>
          </p:grpSpPr>
          <p:sp>
            <p:nvSpPr>
              <p:cNvPr id="213" name="AutoShape 242">
                <a:extLst>
                  <a:ext uri="{FF2B5EF4-FFF2-40B4-BE49-F238E27FC236}">
                    <a16:creationId xmlns:a16="http://schemas.microsoft.com/office/drawing/2014/main" id="{45B7EF52-160B-95CC-1FAC-1393D0CA220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4" name="Freeform 244">
                <a:extLst>
                  <a:ext uri="{FF2B5EF4-FFF2-40B4-BE49-F238E27FC236}">
                    <a16:creationId xmlns:a16="http://schemas.microsoft.com/office/drawing/2014/main" id="{E3D143D7-205D-1C56-C9B1-3180FF8E7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5" name="Freeform 245">
                <a:extLst>
                  <a:ext uri="{FF2B5EF4-FFF2-40B4-BE49-F238E27FC236}">
                    <a16:creationId xmlns:a16="http://schemas.microsoft.com/office/drawing/2014/main" id="{CF298910-5105-57D7-5DCC-1E3D088E82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bcgIcons_Pin">
              <a:extLst>
                <a:ext uri="{FF2B5EF4-FFF2-40B4-BE49-F238E27FC236}">
                  <a16:creationId xmlns:a16="http://schemas.microsoft.com/office/drawing/2014/main" id="{4A9CB0F4-379F-27E4-8366-42097EFF2B4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64350" y="2902303"/>
              <a:ext cx="182880" cy="183048"/>
              <a:chOff x="1682" y="0"/>
              <a:chExt cx="4316" cy="4320"/>
            </a:xfrm>
          </p:grpSpPr>
          <p:sp>
            <p:nvSpPr>
              <p:cNvPr id="210" name="AutoShape 242">
                <a:extLst>
                  <a:ext uri="{FF2B5EF4-FFF2-40B4-BE49-F238E27FC236}">
                    <a16:creationId xmlns:a16="http://schemas.microsoft.com/office/drawing/2014/main" id="{9DF5FDB3-1741-4486-1AF6-AD5BAB51D72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1" name="Freeform 244">
                <a:extLst>
                  <a:ext uri="{FF2B5EF4-FFF2-40B4-BE49-F238E27FC236}">
                    <a16:creationId xmlns:a16="http://schemas.microsoft.com/office/drawing/2014/main" id="{A3F9348F-AD5E-DED9-6DD7-DDA1C9061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2" name="Freeform 245">
                <a:extLst>
                  <a:ext uri="{FF2B5EF4-FFF2-40B4-BE49-F238E27FC236}">
                    <a16:creationId xmlns:a16="http://schemas.microsoft.com/office/drawing/2014/main" id="{8CE81434-7AE0-B2F6-65B5-68AE5E6582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bcgIcons_Pin">
              <a:extLst>
                <a:ext uri="{FF2B5EF4-FFF2-40B4-BE49-F238E27FC236}">
                  <a16:creationId xmlns:a16="http://schemas.microsoft.com/office/drawing/2014/main" id="{90E5F432-883D-8E12-19A4-A77A4C8D3B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08048" y="2957654"/>
              <a:ext cx="182880" cy="183048"/>
              <a:chOff x="1682" y="0"/>
              <a:chExt cx="4316" cy="4320"/>
            </a:xfrm>
          </p:grpSpPr>
          <p:sp>
            <p:nvSpPr>
              <p:cNvPr id="207" name="AutoShape 242">
                <a:extLst>
                  <a:ext uri="{FF2B5EF4-FFF2-40B4-BE49-F238E27FC236}">
                    <a16:creationId xmlns:a16="http://schemas.microsoft.com/office/drawing/2014/main" id="{0C507BB5-BFB4-D873-4A84-60E068167B4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" name="Freeform 244">
                <a:extLst>
                  <a:ext uri="{FF2B5EF4-FFF2-40B4-BE49-F238E27FC236}">
                    <a16:creationId xmlns:a16="http://schemas.microsoft.com/office/drawing/2014/main" id="{449D485B-2E97-BE0D-FD1B-3817020A4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9" name="Freeform 245">
                <a:extLst>
                  <a:ext uri="{FF2B5EF4-FFF2-40B4-BE49-F238E27FC236}">
                    <a16:creationId xmlns:a16="http://schemas.microsoft.com/office/drawing/2014/main" id="{0B504EE5-10F5-DF24-57DD-44EAE0B3CD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bcgIcons_Pin">
              <a:extLst>
                <a:ext uri="{FF2B5EF4-FFF2-40B4-BE49-F238E27FC236}">
                  <a16:creationId xmlns:a16="http://schemas.microsoft.com/office/drawing/2014/main" id="{80F8503C-D617-2C12-B520-FA019141EB4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81829" y="2960567"/>
              <a:ext cx="182880" cy="183048"/>
              <a:chOff x="1682" y="0"/>
              <a:chExt cx="4316" cy="4320"/>
            </a:xfrm>
          </p:grpSpPr>
          <p:sp>
            <p:nvSpPr>
              <p:cNvPr id="204" name="AutoShape 242">
                <a:extLst>
                  <a:ext uri="{FF2B5EF4-FFF2-40B4-BE49-F238E27FC236}">
                    <a16:creationId xmlns:a16="http://schemas.microsoft.com/office/drawing/2014/main" id="{58E7652D-BDA1-89A4-E202-E334A15D46C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5" name="Freeform 244">
                <a:extLst>
                  <a:ext uri="{FF2B5EF4-FFF2-40B4-BE49-F238E27FC236}">
                    <a16:creationId xmlns:a16="http://schemas.microsoft.com/office/drawing/2014/main" id="{01202346-1CF0-BAA6-9C47-A3E520EE5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6" name="Freeform 245">
                <a:extLst>
                  <a:ext uri="{FF2B5EF4-FFF2-40B4-BE49-F238E27FC236}">
                    <a16:creationId xmlns:a16="http://schemas.microsoft.com/office/drawing/2014/main" id="{AB5D7FFA-8A3D-186B-A050-626A87D2F4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bcgIcons_Pin">
              <a:extLst>
                <a:ext uri="{FF2B5EF4-FFF2-40B4-BE49-F238E27FC236}">
                  <a16:creationId xmlns:a16="http://schemas.microsoft.com/office/drawing/2014/main" id="{07143957-699B-2CD9-DB22-136ACB4EF0F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46870" y="2954741"/>
              <a:ext cx="182880" cy="183048"/>
              <a:chOff x="1682" y="0"/>
              <a:chExt cx="4316" cy="4320"/>
            </a:xfrm>
          </p:grpSpPr>
          <p:sp>
            <p:nvSpPr>
              <p:cNvPr id="201" name="AutoShape 242">
                <a:extLst>
                  <a:ext uri="{FF2B5EF4-FFF2-40B4-BE49-F238E27FC236}">
                    <a16:creationId xmlns:a16="http://schemas.microsoft.com/office/drawing/2014/main" id="{E7EE0B51-7983-46DF-CB2E-B60AEDD4628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2" name="Freeform 244">
                <a:extLst>
                  <a:ext uri="{FF2B5EF4-FFF2-40B4-BE49-F238E27FC236}">
                    <a16:creationId xmlns:a16="http://schemas.microsoft.com/office/drawing/2014/main" id="{7969E629-41B8-2B9C-345D-6DC4C3B4F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3" name="Freeform 245">
                <a:extLst>
                  <a:ext uri="{FF2B5EF4-FFF2-40B4-BE49-F238E27FC236}">
                    <a16:creationId xmlns:a16="http://schemas.microsoft.com/office/drawing/2014/main" id="{2D2CD1D5-D8F7-CFB2-02C4-241AAF8A78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bcgIcons_Pin">
              <a:extLst>
                <a:ext uri="{FF2B5EF4-FFF2-40B4-BE49-F238E27FC236}">
                  <a16:creationId xmlns:a16="http://schemas.microsoft.com/office/drawing/2014/main" id="{939A7BDC-E437-DE85-73DB-2282BE48CA6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26478" y="2940175"/>
              <a:ext cx="182880" cy="183048"/>
              <a:chOff x="1682" y="0"/>
              <a:chExt cx="4316" cy="4320"/>
            </a:xfrm>
          </p:grpSpPr>
          <p:sp>
            <p:nvSpPr>
              <p:cNvPr id="198" name="AutoShape 242">
                <a:extLst>
                  <a:ext uri="{FF2B5EF4-FFF2-40B4-BE49-F238E27FC236}">
                    <a16:creationId xmlns:a16="http://schemas.microsoft.com/office/drawing/2014/main" id="{67D381C3-1FB3-581F-0A91-98BCAC6F65B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9" name="Freeform 244">
                <a:extLst>
                  <a:ext uri="{FF2B5EF4-FFF2-40B4-BE49-F238E27FC236}">
                    <a16:creationId xmlns:a16="http://schemas.microsoft.com/office/drawing/2014/main" id="{18539A47-5D7B-5675-7233-DCB4E729C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0" name="Freeform 245">
                <a:extLst>
                  <a:ext uri="{FF2B5EF4-FFF2-40B4-BE49-F238E27FC236}">
                    <a16:creationId xmlns:a16="http://schemas.microsoft.com/office/drawing/2014/main" id="{0E5D8986-99FC-C2D5-165B-6370A4E37E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5" name="bcgIcons_Pin">
              <a:extLst>
                <a:ext uri="{FF2B5EF4-FFF2-40B4-BE49-F238E27FC236}">
                  <a16:creationId xmlns:a16="http://schemas.microsoft.com/office/drawing/2014/main" id="{7006E917-0733-74EF-86D2-32C59F4C235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119762" y="2474060"/>
              <a:ext cx="182880" cy="183048"/>
              <a:chOff x="1682" y="0"/>
              <a:chExt cx="4316" cy="4320"/>
            </a:xfrm>
          </p:grpSpPr>
          <p:sp>
            <p:nvSpPr>
              <p:cNvPr id="195" name="AutoShape 242">
                <a:extLst>
                  <a:ext uri="{FF2B5EF4-FFF2-40B4-BE49-F238E27FC236}">
                    <a16:creationId xmlns:a16="http://schemas.microsoft.com/office/drawing/2014/main" id="{7F974197-5C75-8B59-5451-2A8B9D1EE5A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6" name="Freeform 244">
                <a:extLst>
                  <a:ext uri="{FF2B5EF4-FFF2-40B4-BE49-F238E27FC236}">
                    <a16:creationId xmlns:a16="http://schemas.microsoft.com/office/drawing/2014/main" id="{70C9DEE3-142C-01D4-4BD6-81F88D2DD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7" name="Freeform 245">
                <a:extLst>
                  <a:ext uri="{FF2B5EF4-FFF2-40B4-BE49-F238E27FC236}">
                    <a16:creationId xmlns:a16="http://schemas.microsoft.com/office/drawing/2014/main" id="{9CFDE5ED-ADB5-ED16-F2CA-0C6F13A8B1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bcgIcons_Pin">
              <a:extLst>
                <a:ext uri="{FF2B5EF4-FFF2-40B4-BE49-F238E27FC236}">
                  <a16:creationId xmlns:a16="http://schemas.microsoft.com/office/drawing/2014/main" id="{1BD16D07-2B83-D02B-7E89-FD9B1CC1FF4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169287" y="2267221"/>
              <a:ext cx="182880" cy="183048"/>
              <a:chOff x="1682" y="0"/>
              <a:chExt cx="4316" cy="4320"/>
            </a:xfrm>
          </p:grpSpPr>
          <p:sp>
            <p:nvSpPr>
              <p:cNvPr id="192" name="AutoShape 242">
                <a:extLst>
                  <a:ext uri="{FF2B5EF4-FFF2-40B4-BE49-F238E27FC236}">
                    <a16:creationId xmlns:a16="http://schemas.microsoft.com/office/drawing/2014/main" id="{06F85679-988F-8CC4-A205-8C0A720C212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3" name="Freeform 244">
                <a:extLst>
                  <a:ext uri="{FF2B5EF4-FFF2-40B4-BE49-F238E27FC236}">
                    <a16:creationId xmlns:a16="http://schemas.microsoft.com/office/drawing/2014/main" id="{7825C803-7778-61BD-598A-17A867E57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4" name="Freeform 245">
                <a:extLst>
                  <a:ext uri="{FF2B5EF4-FFF2-40B4-BE49-F238E27FC236}">
                    <a16:creationId xmlns:a16="http://schemas.microsoft.com/office/drawing/2014/main" id="{3CA47603-78A4-10A0-2169-27EFBF6DFB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bcgIcons_Pin">
              <a:extLst>
                <a:ext uri="{FF2B5EF4-FFF2-40B4-BE49-F238E27FC236}">
                  <a16:creationId xmlns:a16="http://schemas.microsoft.com/office/drawing/2014/main" id="{DF0B0866-1592-BB33-E453-2B337E5263B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82902" y="2278874"/>
              <a:ext cx="182880" cy="183048"/>
              <a:chOff x="1682" y="0"/>
              <a:chExt cx="4316" cy="4320"/>
            </a:xfrm>
          </p:grpSpPr>
          <p:sp>
            <p:nvSpPr>
              <p:cNvPr id="189" name="AutoShape 242">
                <a:extLst>
                  <a:ext uri="{FF2B5EF4-FFF2-40B4-BE49-F238E27FC236}">
                    <a16:creationId xmlns:a16="http://schemas.microsoft.com/office/drawing/2014/main" id="{F03B6025-ED42-8A25-7533-572B0CB7716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0" name="Freeform 244">
                <a:extLst>
                  <a:ext uri="{FF2B5EF4-FFF2-40B4-BE49-F238E27FC236}">
                    <a16:creationId xmlns:a16="http://schemas.microsoft.com/office/drawing/2014/main" id="{3BFAB485-CF51-F612-09E3-A7420511A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1" name="Freeform 245">
                <a:extLst>
                  <a:ext uri="{FF2B5EF4-FFF2-40B4-BE49-F238E27FC236}">
                    <a16:creationId xmlns:a16="http://schemas.microsoft.com/office/drawing/2014/main" id="{4D901DFB-84D2-0BD0-7333-0F76A2FECC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bcgIcons_Pin">
              <a:extLst>
                <a:ext uri="{FF2B5EF4-FFF2-40B4-BE49-F238E27FC236}">
                  <a16:creationId xmlns:a16="http://schemas.microsoft.com/office/drawing/2014/main" id="{D3B4D839-5398-799F-B777-A3C4A6A2BE2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78977" y="2051643"/>
              <a:ext cx="182880" cy="183048"/>
              <a:chOff x="1682" y="0"/>
              <a:chExt cx="4316" cy="4320"/>
            </a:xfrm>
          </p:grpSpPr>
          <p:sp>
            <p:nvSpPr>
              <p:cNvPr id="186" name="AutoShape 242">
                <a:extLst>
                  <a:ext uri="{FF2B5EF4-FFF2-40B4-BE49-F238E27FC236}">
                    <a16:creationId xmlns:a16="http://schemas.microsoft.com/office/drawing/2014/main" id="{BA2BA4C1-6C8A-B5E1-3A58-885EAAA4456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7" name="Freeform 244">
                <a:extLst>
                  <a:ext uri="{FF2B5EF4-FFF2-40B4-BE49-F238E27FC236}">
                    <a16:creationId xmlns:a16="http://schemas.microsoft.com/office/drawing/2014/main" id="{B72C316A-AEE2-CDD2-1D64-5818C553D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8" name="Freeform 245">
                <a:extLst>
                  <a:ext uri="{FF2B5EF4-FFF2-40B4-BE49-F238E27FC236}">
                    <a16:creationId xmlns:a16="http://schemas.microsoft.com/office/drawing/2014/main" id="{6AB5CE04-BBF9-261F-D3D2-0FA99F0D42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bcgIcons_Pin">
              <a:extLst>
                <a:ext uri="{FF2B5EF4-FFF2-40B4-BE49-F238E27FC236}">
                  <a16:creationId xmlns:a16="http://schemas.microsoft.com/office/drawing/2014/main" id="{267D5D0A-9512-0E1B-9DB6-BE8B970760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997407" y="3671393"/>
              <a:ext cx="182880" cy="183048"/>
              <a:chOff x="1682" y="0"/>
              <a:chExt cx="4316" cy="4320"/>
            </a:xfrm>
          </p:grpSpPr>
          <p:sp>
            <p:nvSpPr>
              <p:cNvPr id="183" name="AutoShape 242">
                <a:extLst>
                  <a:ext uri="{FF2B5EF4-FFF2-40B4-BE49-F238E27FC236}">
                    <a16:creationId xmlns:a16="http://schemas.microsoft.com/office/drawing/2014/main" id="{ABF2D104-80C0-8C7A-6CAB-3DE03AE536B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Freeform 244">
                <a:extLst>
                  <a:ext uri="{FF2B5EF4-FFF2-40B4-BE49-F238E27FC236}">
                    <a16:creationId xmlns:a16="http://schemas.microsoft.com/office/drawing/2014/main" id="{C56B25C5-0A78-C507-C166-BEBBD2B4F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5" name="Freeform 245">
                <a:extLst>
                  <a:ext uri="{FF2B5EF4-FFF2-40B4-BE49-F238E27FC236}">
                    <a16:creationId xmlns:a16="http://schemas.microsoft.com/office/drawing/2014/main" id="{23D87887-5F90-FD09-AE3A-4021A3335B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0" name="bcgIcons_Pin">
              <a:extLst>
                <a:ext uri="{FF2B5EF4-FFF2-40B4-BE49-F238E27FC236}">
                  <a16:creationId xmlns:a16="http://schemas.microsoft.com/office/drawing/2014/main" id="{1BB1EDC3-5648-6397-E303-02A32BBE00E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933316" y="3648087"/>
              <a:ext cx="182880" cy="183048"/>
              <a:chOff x="1682" y="0"/>
              <a:chExt cx="4316" cy="4320"/>
            </a:xfrm>
          </p:grpSpPr>
          <p:sp>
            <p:nvSpPr>
              <p:cNvPr id="180" name="AutoShape 242">
                <a:extLst>
                  <a:ext uri="{FF2B5EF4-FFF2-40B4-BE49-F238E27FC236}">
                    <a16:creationId xmlns:a16="http://schemas.microsoft.com/office/drawing/2014/main" id="{85AC8EA4-670C-4379-46CC-099715EF84D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1" name="Freeform 244">
                <a:extLst>
                  <a:ext uri="{FF2B5EF4-FFF2-40B4-BE49-F238E27FC236}">
                    <a16:creationId xmlns:a16="http://schemas.microsoft.com/office/drawing/2014/main" id="{3CD66C1D-FF09-0394-ED1C-C95B23771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2" name="Freeform 245">
                <a:extLst>
                  <a:ext uri="{FF2B5EF4-FFF2-40B4-BE49-F238E27FC236}">
                    <a16:creationId xmlns:a16="http://schemas.microsoft.com/office/drawing/2014/main" id="{FE05078A-F73E-66CC-65C8-AB38073D8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bcgIcons_Pin">
              <a:extLst>
                <a:ext uri="{FF2B5EF4-FFF2-40B4-BE49-F238E27FC236}">
                  <a16:creationId xmlns:a16="http://schemas.microsoft.com/office/drawing/2014/main" id="{4EDA528F-7D8B-BDC2-E762-B575910570B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953708" y="3662654"/>
              <a:ext cx="182880" cy="183048"/>
              <a:chOff x="1682" y="0"/>
              <a:chExt cx="4316" cy="4320"/>
            </a:xfrm>
          </p:grpSpPr>
          <p:sp>
            <p:nvSpPr>
              <p:cNvPr id="177" name="AutoShape 242">
                <a:extLst>
                  <a:ext uri="{FF2B5EF4-FFF2-40B4-BE49-F238E27FC236}">
                    <a16:creationId xmlns:a16="http://schemas.microsoft.com/office/drawing/2014/main" id="{63213C37-04F2-48C5-F94C-84FCCC0BB04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Freeform 244">
                <a:extLst>
                  <a:ext uri="{FF2B5EF4-FFF2-40B4-BE49-F238E27FC236}">
                    <a16:creationId xmlns:a16="http://schemas.microsoft.com/office/drawing/2014/main" id="{5794EBEF-B2FA-E2EA-D14A-E1FC3FF31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Freeform 245">
                <a:extLst>
                  <a:ext uri="{FF2B5EF4-FFF2-40B4-BE49-F238E27FC236}">
                    <a16:creationId xmlns:a16="http://schemas.microsoft.com/office/drawing/2014/main" id="{889C4FF8-B345-3BC9-14EE-5B0F6F341C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bcgIcons_Pin">
              <a:extLst>
                <a:ext uri="{FF2B5EF4-FFF2-40B4-BE49-F238E27FC236}">
                  <a16:creationId xmlns:a16="http://schemas.microsoft.com/office/drawing/2014/main" id="{52E5B5A0-081D-BAAB-F6CB-7315722E94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910010" y="3639347"/>
              <a:ext cx="182880" cy="183048"/>
              <a:chOff x="1682" y="0"/>
              <a:chExt cx="4316" cy="4320"/>
            </a:xfrm>
          </p:grpSpPr>
          <p:sp>
            <p:nvSpPr>
              <p:cNvPr id="174" name="AutoShape 242">
                <a:extLst>
                  <a:ext uri="{FF2B5EF4-FFF2-40B4-BE49-F238E27FC236}">
                    <a16:creationId xmlns:a16="http://schemas.microsoft.com/office/drawing/2014/main" id="{9F0D4587-BEDD-EFD3-ABCB-32B02F5F6FF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" name="Freeform 244">
                <a:extLst>
                  <a:ext uri="{FF2B5EF4-FFF2-40B4-BE49-F238E27FC236}">
                    <a16:creationId xmlns:a16="http://schemas.microsoft.com/office/drawing/2014/main" id="{58C16832-EFE7-28A5-C195-CABE42799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6" name="Freeform 245">
                <a:extLst>
                  <a:ext uri="{FF2B5EF4-FFF2-40B4-BE49-F238E27FC236}">
                    <a16:creationId xmlns:a16="http://schemas.microsoft.com/office/drawing/2014/main" id="{DFB1B6C8-3E41-4B7D-EC26-EC27C499FB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" name="bcgIcons_Pin">
              <a:extLst>
                <a:ext uri="{FF2B5EF4-FFF2-40B4-BE49-F238E27FC236}">
                  <a16:creationId xmlns:a16="http://schemas.microsoft.com/office/drawing/2014/main" id="{E6B1DBDE-414E-0C6F-ABB3-A87E0E1AA48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22545" y="4761162"/>
              <a:ext cx="182880" cy="183048"/>
              <a:chOff x="1682" y="0"/>
              <a:chExt cx="4316" cy="4320"/>
            </a:xfrm>
          </p:grpSpPr>
          <p:sp>
            <p:nvSpPr>
              <p:cNvPr id="171" name="AutoShape 242">
                <a:extLst>
                  <a:ext uri="{FF2B5EF4-FFF2-40B4-BE49-F238E27FC236}">
                    <a16:creationId xmlns:a16="http://schemas.microsoft.com/office/drawing/2014/main" id="{00332D1C-7DD7-5A31-A7A5-A4F1FB88DE3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2" name="Freeform 244">
                <a:extLst>
                  <a:ext uri="{FF2B5EF4-FFF2-40B4-BE49-F238E27FC236}">
                    <a16:creationId xmlns:a16="http://schemas.microsoft.com/office/drawing/2014/main" id="{735E74AE-0D7C-71F6-D36E-A273FFEB6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3" name="Freeform 245">
                <a:extLst>
                  <a:ext uri="{FF2B5EF4-FFF2-40B4-BE49-F238E27FC236}">
                    <a16:creationId xmlns:a16="http://schemas.microsoft.com/office/drawing/2014/main" id="{3E47A131-5F61-FB76-FD02-9AB9CABB05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4" name="bcgIcons_Pin">
              <a:extLst>
                <a:ext uri="{FF2B5EF4-FFF2-40B4-BE49-F238E27FC236}">
                  <a16:creationId xmlns:a16="http://schemas.microsoft.com/office/drawing/2014/main" id="{E68F693F-918C-BA76-44A3-16DBE0B9867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32235" y="4828166"/>
              <a:ext cx="182880" cy="183048"/>
              <a:chOff x="1682" y="0"/>
              <a:chExt cx="4316" cy="4320"/>
            </a:xfrm>
          </p:grpSpPr>
          <p:sp>
            <p:nvSpPr>
              <p:cNvPr id="168" name="AutoShape 242">
                <a:extLst>
                  <a:ext uri="{FF2B5EF4-FFF2-40B4-BE49-F238E27FC236}">
                    <a16:creationId xmlns:a16="http://schemas.microsoft.com/office/drawing/2014/main" id="{8E1C9496-4BCD-BE1B-9337-AB65D18E4E3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9" name="Freeform 244">
                <a:extLst>
                  <a:ext uri="{FF2B5EF4-FFF2-40B4-BE49-F238E27FC236}">
                    <a16:creationId xmlns:a16="http://schemas.microsoft.com/office/drawing/2014/main" id="{C4445577-998D-22BF-A7F4-AB4E8F74D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0" name="Freeform 245">
                <a:extLst>
                  <a:ext uri="{FF2B5EF4-FFF2-40B4-BE49-F238E27FC236}">
                    <a16:creationId xmlns:a16="http://schemas.microsoft.com/office/drawing/2014/main" id="{D2D364C1-FB19-9A70-A9AF-346BA8CB77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bcgIcons_Pin">
              <a:extLst>
                <a:ext uri="{FF2B5EF4-FFF2-40B4-BE49-F238E27FC236}">
                  <a16:creationId xmlns:a16="http://schemas.microsoft.com/office/drawing/2014/main" id="{37F7CBCD-3F8B-46BB-33F2-CD70C067C87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998350" y="4930128"/>
              <a:ext cx="182880" cy="183048"/>
              <a:chOff x="1682" y="0"/>
              <a:chExt cx="4316" cy="4320"/>
            </a:xfrm>
          </p:grpSpPr>
          <p:sp>
            <p:nvSpPr>
              <p:cNvPr id="165" name="AutoShape 242">
                <a:extLst>
                  <a:ext uri="{FF2B5EF4-FFF2-40B4-BE49-F238E27FC236}">
                    <a16:creationId xmlns:a16="http://schemas.microsoft.com/office/drawing/2014/main" id="{9AF56B29-2076-4FD9-BA8D-DF9B907E486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6" name="Freeform 244">
                <a:extLst>
                  <a:ext uri="{FF2B5EF4-FFF2-40B4-BE49-F238E27FC236}">
                    <a16:creationId xmlns:a16="http://schemas.microsoft.com/office/drawing/2014/main" id="{94C8BE04-FB48-B850-FB06-033C2242C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7" name="Freeform 245">
                <a:extLst>
                  <a:ext uri="{FF2B5EF4-FFF2-40B4-BE49-F238E27FC236}">
                    <a16:creationId xmlns:a16="http://schemas.microsoft.com/office/drawing/2014/main" id="{59877B37-99D8-C56C-A5E1-1A6706CBA4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bcgIcons_Pin">
              <a:extLst>
                <a:ext uri="{FF2B5EF4-FFF2-40B4-BE49-F238E27FC236}">
                  <a16:creationId xmlns:a16="http://schemas.microsoft.com/office/drawing/2014/main" id="{0AE98EB0-44C2-9FA7-325F-908527EAF59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146924" y="5011699"/>
              <a:ext cx="182880" cy="183048"/>
              <a:chOff x="1682" y="0"/>
              <a:chExt cx="4316" cy="4320"/>
            </a:xfrm>
          </p:grpSpPr>
          <p:sp>
            <p:nvSpPr>
              <p:cNvPr id="162" name="AutoShape 242">
                <a:extLst>
                  <a:ext uri="{FF2B5EF4-FFF2-40B4-BE49-F238E27FC236}">
                    <a16:creationId xmlns:a16="http://schemas.microsoft.com/office/drawing/2014/main" id="{C96A1B74-C43B-FBBE-47F9-22710883B20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3" name="Freeform 244">
                <a:extLst>
                  <a:ext uri="{FF2B5EF4-FFF2-40B4-BE49-F238E27FC236}">
                    <a16:creationId xmlns:a16="http://schemas.microsoft.com/office/drawing/2014/main" id="{B95F3031-8EF8-8C43-1C6A-83AE5E61C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" name="Freeform 245">
                <a:extLst>
                  <a:ext uri="{FF2B5EF4-FFF2-40B4-BE49-F238E27FC236}">
                    <a16:creationId xmlns:a16="http://schemas.microsoft.com/office/drawing/2014/main" id="{20B13D21-2ED6-508A-2DA1-9FBF63C887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bcgIcons_Pin">
              <a:extLst>
                <a:ext uri="{FF2B5EF4-FFF2-40B4-BE49-F238E27FC236}">
                  <a16:creationId xmlns:a16="http://schemas.microsoft.com/office/drawing/2014/main" id="{4E2B1D66-95C6-BB7D-648A-2CBC8FDCB7C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190622" y="5035004"/>
              <a:ext cx="182880" cy="183048"/>
              <a:chOff x="1682" y="0"/>
              <a:chExt cx="4316" cy="4320"/>
            </a:xfrm>
          </p:grpSpPr>
          <p:sp>
            <p:nvSpPr>
              <p:cNvPr id="159" name="AutoShape 242">
                <a:extLst>
                  <a:ext uri="{FF2B5EF4-FFF2-40B4-BE49-F238E27FC236}">
                    <a16:creationId xmlns:a16="http://schemas.microsoft.com/office/drawing/2014/main" id="{B077A4B1-951A-D733-5AAC-0F637BFDBD7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0" name="Freeform 244">
                <a:extLst>
                  <a:ext uri="{FF2B5EF4-FFF2-40B4-BE49-F238E27FC236}">
                    <a16:creationId xmlns:a16="http://schemas.microsoft.com/office/drawing/2014/main" id="{C22E8DB6-395D-2CAA-EFFF-4235FBA98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1" name="Freeform 245">
                <a:extLst>
                  <a:ext uri="{FF2B5EF4-FFF2-40B4-BE49-F238E27FC236}">
                    <a16:creationId xmlns:a16="http://schemas.microsoft.com/office/drawing/2014/main" id="{AF4FDB70-095A-C07D-3F69-5E4CAF8079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bcgIcons_Pin">
              <a:extLst>
                <a:ext uri="{FF2B5EF4-FFF2-40B4-BE49-F238E27FC236}">
                  <a16:creationId xmlns:a16="http://schemas.microsoft.com/office/drawing/2014/main" id="{662D3904-63C7-A139-5090-0B0CC1375A0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948060" y="4073642"/>
              <a:ext cx="182880" cy="183048"/>
              <a:chOff x="1682" y="0"/>
              <a:chExt cx="4316" cy="4320"/>
            </a:xfrm>
          </p:grpSpPr>
          <p:sp>
            <p:nvSpPr>
              <p:cNvPr id="156" name="AutoShape 242">
                <a:extLst>
                  <a:ext uri="{FF2B5EF4-FFF2-40B4-BE49-F238E27FC236}">
                    <a16:creationId xmlns:a16="http://schemas.microsoft.com/office/drawing/2014/main" id="{6B91689E-1160-2272-C85E-342B681BD6B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" name="Freeform 244">
                <a:extLst>
                  <a:ext uri="{FF2B5EF4-FFF2-40B4-BE49-F238E27FC236}">
                    <a16:creationId xmlns:a16="http://schemas.microsoft.com/office/drawing/2014/main" id="{E9F21222-E236-A862-22EB-71FF6A8DF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" name="Freeform 245">
                <a:extLst>
                  <a:ext uri="{FF2B5EF4-FFF2-40B4-BE49-F238E27FC236}">
                    <a16:creationId xmlns:a16="http://schemas.microsoft.com/office/drawing/2014/main" id="{97966E83-5EE6-1AED-596B-6F639A40BA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bcgIcons_Pin">
              <a:extLst>
                <a:ext uri="{FF2B5EF4-FFF2-40B4-BE49-F238E27FC236}">
                  <a16:creationId xmlns:a16="http://schemas.microsoft.com/office/drawing/2014/main" id="{76A28A1A-9096-E1B5-B94F-23665E7D7DC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198597" y="4895170"/>
              <a:ext cx="182880" cy="183048"/>
              <a:chOff x="1682" y="0"/>
              <a:chExt cx="4316" cy="4320"/>
            </a:xfrm>
          </p:grpSpPr>
          <p:sp>
            <p:nvSpPr>
              <p:cNvPr id="153" name="AutoShape 242">
                <a:extLst>
                  <a:ext uri="{FF2B5EF4-FFF2-40B4-BE49-F238E27FC236}">
                    <a16:creationId xmlns:a16="http://schemas.microsoft.com/office/drawing/2014/main" id="{589A4632-3C07-7545-495E-4785DE773E0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" name="Freeform 244">
                <a:extLst>
                  <a:ext uri="{FF2B5EF4-FFF2-40B4-BE49-F238E27FC236}">
                    <a16:creationId xmlns:a16="http://schemas.microsoft.com/office/drawing/2014/main" id="{1DAC28B8-F275-A83F-B6A4-BF1635CE3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5" name="Freeform 245">
                <a:extLst>
                  <a:ext uri="{FF2B5EF4-FFF2-40B4-BE49-F238E27FC236}">
                    <a16:creationId xmlns:a16="http://schemas.microsoft.com/office/drawing/2014/main" id="{BDC01789-6819-BC96-AC79-FA8AAEBB0D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bcgIcons_Pin">
              <a:extLst>
                <a:ext uri="{FF2B5EF4-FFF2-40B4-BE49-F238E27FC236}">
                  <a16:creationId xmlns:a16="http://schemas.microsoft.com/office/drawing/2014/main" id="{9B7ED4BF-3948-172F-8BE8-BEF67D9451E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090808" y="5597256"/>
              <a:ext cx="182880" cy="183048"/>
              <a:chOff x="1682" y="0"/>
              <a:chExt cx="4316" cy="4320"/>
            </a:xfrm>
          </p:grpSpPr>
          <p:sp>
            <p:nvSpPr>
              <p:cNvPr id="150" name="AutoShape 242">
                <a:extLst>
                  <a:ext uri="{FF2B5EF4-FFF2-40B4-BE49-F238E27FC236}">
                    <a16:creationId xmlns:a16="http://schemas.microsoft.com/office/drawing/2014/main" id="{0214F3B3-6217-A8B4-7FFB-B5FB5CE14A9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1" name="Freeform 244">
                <a:extLst>
                  <a:ext uri="{FF2B5EF4-FFF2-40B4-BE49-F238E27FC236}">
                    <a16:creationId xmlns:a16="http://schemas.microsoft.com/office/drawing/2014/main" id="{9B4FC468-0108-4745-6223-4ED1B2833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2" name="Freeform 245">
                <a:extLst>
                  <a:ext uri="{FF2B5EF4-FFF2-40B4-BE49-F238E27FC236}">
                    <a16:creationId xmlns:a16="http://schemas.microsoft.com/office/drawing/2014/main" id="{433D743E-5C5D-988D-BFDB-87EA98A1CF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bcgIcons_Pin">
              <a:extLst>
                <a:ext uri="{FF2B5EF4-FFF2-40B4-BE49-F238E27FC236}">
                  <a16:creationId xmlns:a16="http://schemas.microsoft.com/office/drawing/2014/main" id="{E3DBCA32-73BC-1400-17D9-14A6B886406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856985" y="4854385"/>
              <a:ext cx="182880" cy="183048"/>
              <a:chOff x="1682" y="0"/>
              <a:chExt cx="4316" cy="4320"/>
            </a:xfrm>
          </p:grpSpPr>
          <p:sp>
            <p:nvSpPr>
              <p:cNvPr id="147" name="AutoShape 242">
                <a:extLst>
                  <a:ext uri="{FF2B5EF4-FFF2-40B4-BE49-F238E27FC236}">
                    <a16:creationId xmlns:a16="http://schemas.microsoft.com/office/drawing/2014/main" id="{02EEF07B-9EA0-F599-353F-C93BD14A8B7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Freeform 244">
                <a:extLst>
                  <a:ext uri="{FF2B5EF4-FFF2-40B4-BE49-F238E27FC236}">
                    <a16:creationId xmlns:a16="http://schemas.microsoft.com/office/drawing/2014/main" id="{67DB423D-9A0D-8AD4-C390-E4BB8D5B8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9" name="Freeform 245">
                <a:extLst>
                  <a:ext uri="{FF2B5EF4-FFF2-40B4-BE49-F238E27FC236}">
                    <a16:creationId xmlns:a16="http://schemas.microsoft.com/office/drawing/2014/main" id="{DD116FB5-DA45-1C06-2A9D-45C3CD5352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bcgIcons_Pin">
              <a:extLst>
                <a:ext uri="{FF2B5EF4-FFF2-40B4-BE49-F238E27FC236}">
                  <a16:creationId xmlns:a16="http://schemas.microsoft.com/office/drawing/2014/main" id="{2372628E-F3AE-E995-AF21-C043A6FEA4E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002646" y="4985480"/>
              <a:ext cx="182880" cy="183048"/>
              <a:chOff x="1682" y="0"/>
              <a:chExt cx="4316" cy="4320"/>
            </a:xfrm>
          </p:grpSpPr>
          <p:sp>
            <p:nvSpPr>
              <p:cNvPr id="144" name="AutoShape 242">
                <a:extLst>
                  <a:ext uri="{FF2B5EF4-FFF2-40B4-BE49-F238E27FC236}">
                    <a16:creationId xmlns:a16="http://schemas.microsoft.com/office/drawing/2014/main" id="{B6EE1853-AD7A-FDC5-76BA-756DBB8AD5F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Freeform 244">
                <a:extLst>
                  <a:ext uri="{FF2B5EF4-FFF2-40B4-BE49-F238E27FC236}">
                    <a16:creationId xmlns:a16="http://schemas.microsoft.com/office/drawing/2014/main" id="{D5631896-3D27-64C1-D671-42E6E633B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Freeform 245">
                <a:extLst>
                  <a:ext uri="{FF2B5EF4-FFF2-40B4-BE49-F238E27FC236}">
                    <a16:creationId xmlns:a16="http://schemas.microsoft.com/office/drawing/2014/main" id="{E2B03D05-3C00-4AB2-B0CA-9D5C6F5954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3" name="bcgIcons_Pin">
              <a:extLst>
                <a:ext uri="{FF2B5EF4-FFF2-40B4-BE49-F238E27FC236}">
                  <a16:creationId xmlns:a16="http://schemas.microsoft.com/office/drawing/2014/main" id="{EF14A404-FDE3-C52B-1E0B-28807ED5F51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948574" y="1977357"/>
              <a:ext cx="182880" cy="183048"/>
              <a:chOff x="1682" y="0"/>
              <a:chExt cx="4316" cy="4320"/>
            </a:xfrm>
          </p:grpSpPr>
          <p:sp>
            <p:nvSpPr>
              <p:cNvPr id="141" name="AutoShape 242">
                <a:extLst>
                  <a:ext uri="{FF2B5EF4-FFF2-40B4-BE49-F238E27FC236}">
                    <a16:creationId xmlns:a16="http://schemas.microsoft.com/office/drawing/2014/main" id="{49FDCE25-F159-F4A4-7C4E-349143FB639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2" y="0"/>
                <a:ext cx="4316" cy="4320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" name="Freeform 244">
                <a:extLst>
                  <a:ext uri="{FF2B5EF4-FFF2-40B4-BE49-F238E27FC236}">
                    <a16:creationId xmlns:a16="http://schemas.microsoft.com/office/drawing/2014/main" id="{84B89C35-4D1D-4A37-546C-A6649E7F0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527"/>
                <a:ext cx="1199" cy="1547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Freeform 245">
                <a:extLst>
                  <a:ext uri="{FF2B5EF4-FFF2-40B4-BE49-F238E27FC236}">
                    <a16:creationId xmlns:a16="http://schemas.microsoft.com/office/drawing/2014/main" id="{4567A3B0-1170-A5B4-5A79-ED90D74AA0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4" y="362"/>
                <a:ext cx="1528" cy="3504"/>
              </a:xfrm>
              <a:prstGeom prst="star4">
                <a:avLst/>
              </a:prstGeom>
              <a:solidFill>
                <a:srgbClr val="002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23" tIns="12162" rIns="24323" bIns="1216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F941EEE-06E4-97BD-3C6D-AB3F184F38B3}"/>
                </a:ext>
              </a:extLst>
            </p:cNvPr>
            <p:cNvSpPr/>
            <p:nvPr/>
          </p:nvSpPr>
          <p:spPr>
            <a:xfrm>
              <a:off x="2947027" y="2327910"/>
              <a:ext cx="1340733" cy="19578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Franklin Hampshire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C11B474-23A1-E15E-47C4-AB93FEEB37AF}"/>
                </a:ext>
              </a:extLst>
            </p:cNvPr>
            <p:cNvSpPr/>
            <p:nvPr/>
          </p:nvSpPr>
          <p:spPr>
            <a:xfrm>
              <a:off x="1325904" y="2722808"/>
              <a:ext cx="631587" cy="19578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Berkshire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AB60BFE-B7AA-86C8-2F42-80B4DFB7E25D}"/>
                </a:ext>
              </a:extLst>
            </p:cNvPr>
            <p:cNvSpPr/>
            <p:nvPr/>
          </p:nvSpPr>
          <p:spPr>
            <a:xfrm>
              <a:off x="2335806" y="3525361"/>
              <a:ext cx="910292" cy="19578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Hampden County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0121853-48F6-6EBA-05DB-C7685A2FB91A}"/>
                </a:ext>
              </a:extLst>
            </p:cNvPr>
            <p:cNvSpPr/>
            <p:nvPr/>
          </p:nvSpPr>
          <p:spPr>
            <a:xfrm>
              <a:off x="5023726" y="3311347"/>
              <a:ext cx="874420" cy="19578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Central Region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5B69FFFB-2274-F17D-9F7A-720665F1D6C6}"/>
                </a:ext>
              </a:extLst>
            </p:cNvPr>
            <p:cNvSpPr/>
            <p:nvPr/>
          </p:nvSpPr>
          <p:spPr>
            <a:xfrm>
              <a:off x="5390382" y="1989020"/>
              <a:ext cx="716050" cy="19578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North Central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7F8B085-6566-5B8F-9DDE-C59D73D9AB26}"/>
                </a:ext>
              </a:extLst>
            </p:cNvPr>
            <p:cNvSpPr/>
            <p:nvPr/>
          </p:nvSpPr>
          <p:spPr>
            <a:xfrm>
              <a:off x="6692239" y="1989019"/>
              <a:ext cx="400151" cy="19578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Greater Lowell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C42960B-559C-F05D-E9DB-C4FB6DFFC583}"/>
                </a:ext>
              </a:extLst>
            </p:cNvPr>
            <p:cNvSpPr/>
            <p:nvPr/>
          </p:nvSpPr>
          <p:spPr>
            <a:xfrm>
              <a:off x="6759554" y="3141864"/>
              <a:ext cx="631587" cy="19578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Metro South/West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2FB45875-99FB-3928-3722-598880E73AE7}"/>
                </a:ext>
              </a:extLst>
            </p:cNvPr>
            <p:cNvSpPr/>
            <p:nvPr/>
          </p:nvSpPr>
          <p:spPr>
            <a:xfrm>
              <a:off x="7509074" y="2222794"/>
              <a:ext cx="351433" cy="19578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Metro </a:t>
              </a:r>
              <a:b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</a:b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North 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88E8856-79A4-D57A-E402-267A41E52D12}"/>
                </a:ext>
              </a:extLst>
            </p:cNvPr>
            <p:cNvSpPr/>
            <p:nvPr/>
          </p:nvSpPr>
          <p:spPr>
            <a:xfrm>
              <a:off x="8227742" y="1924647"/>
              <a:ext cx="709568" cy="19578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North  Shore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9A055F3-A086-B708-4411-61F1706D5659}"/>
                </a:ext>
              </a:extLst>
            </p:cNvPr>
            <p:cNvSpPr/>
            <p:nvPr/>
          </p:nvSpPr>
          <p:spPr>
            <a:xfrm>
              <a:off x="7876681" y="1511960"/>
              <a:ext cx="631587" cy="19578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Merrimack Valley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1CB68017-EB7A-5A38-9F6A-CA60FE8A6466}"/>
                </a:ext>
              </a:extLst>
            </p:cNvPr>
            <p:cNvSpPr/>
            <p:nvPr/>
          </p:nvSpPr>
          <p:spPr>
            <a:xfrm>
              <a:off x="8156770" y="2874279"/>
              <a:ext cx="369185" cy="19578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Boston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4C2556F5-85EF-EFB7-ADFF-1FC3AE8D4E25}"/>
                </a:ext>
              </a:extLst>
            </p:cNvPr>
            <p:cNvSpPr/>
            <p:nvPr/>
          </p:nvSpPr>
          <p:spPr>
            <a:xfrm>
              <a:off x="7786455" y="3781774"/>
              <a:ext cx="566874" cy="19578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Greater </a:t>
              </a:r>
              <a:b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</a:b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Brockton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B2D0C87-8180-9691-96A8-5BC373808418}"/>
                </a:ext>
              </a:extLst>
            </p:cNvPr>
            <p:cNvSpPr/>
            <p:nvPr/>
          </p:nvSpPr>
          <p:spPr>
            <a:xfrm>
              <a:off x="7124563" y="4173186"/>
              <a:ext cx="787797" cy="19578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Bristol County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A51293E-5525-DECB-474F-FB4092AA260B}"/>
                </a:ext>
              </a:extLst>
            </p:cNvPr>
            <p:cNvSpPr/>
            <p:nvPr/>
          </p:nvSpPr>
          <p:spPr>
            <a:xfrm>
              <a:off x="8293622" y="4105509"/>
              <a:ext cx="654310" cy="19578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South Shore 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29E3770-8FB0-4612-15E5-376AA53AF55B}"/>
                </a:ext>
              </a:extLst>
            </p:cNvPr>
            <p:cNvSpPr/>
            <p:nvPr/>
          </p:nvSpPr>
          <p:spPr>
            <a:xfrm>
              <a:off x="7993878" y="4751286"/>
              <a:ext cx="757068" cy="7550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Greater </a:t>
              </a:r>
              <a:b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</a:b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New Bedford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73AC5882-4BBA-F441-90D5-00A8253331BB}"/>
                </a:ext>
              </a:extLst>
            </p:cNvPr>
            <p:cNvSpPr/>
            <p:nvPr/>
          </p:nvSpPr>
          <p:spPr>
            <a:xfrm>
              <a:off x="9232784" y="4916879"/>
              <a:ext cx="631587" cy="19578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Cape </a:t>
              </a:r>
              <a:b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</a:br>
              <a:r>
                <a:rPr kumimoji="0" lang="en-US" sz="239" b="1" i="0" u="none" strike="noStrike" kern="1200" cap="none" spc="0" normalizeH="0" baseline="0" noProof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&amp; Islands</a:t>
              </a:r>
            </a:p>
          </p:txBody>
        </p: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E733B08-FA1B-0A65-DC95-2A7DB85DB6D1}"/>
                </a:ext>
              </a:extLst>
            </p:cNvPr>
            <p:cNvCxnSpPr>
              <a:stCxn id="134" idx="1"/>
            </p:cNvCxnSpPr>
            <p:nvPr/>
          </p:nvCxnSpPr>
          <p:spPr>
            <a:xfrm flipH="1">
              <a:off x="8009896" y="2972171"/>
              <a:ext cx="146874" cy="0"/>
            </a:xfrm>
            <a:prstGeom prst="line">
              <a:avLst/>
            </a:prstGeom>
            <a:ln w="1689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66D7AB-47F4-D8FD-7F02-28FDE65C137C}"/>
              </a:ext>
            </a:extLst>
          </p:cNvPr>
          <p:cNvSpPr txBox="1"/>
          <p:nvPr/>
        </p:nvSpPr>
        <p:spPr>
          <a:xfrm>
            <a:off x="561628" y="6357281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213B6A"/>
                </a:solidFill>
                <a:latin typeface="Calibri" panose="020F0502020204030204"/>
              </a:rPr>
              <a:t>2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13B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13B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  <p:pic>
        <p:nvPicPr>
          <p:cNvPr id="6" name="Picture 5" descr="PAE logo">
            <a:extLst>
              <a:ext uri="{FF2B5EF4-FFF2-40B4-BE49-F238E27FC236}">
                <a16:creationId xmlns:a16="http://schemas.microsoft.com/office/drawing/2014/main" id="{75F2B639-D51F-287A-27B1-C9E08F727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9455" r="67852" b="-1"/>
          <a:stretch/>
        </p:blipFill>
        <p:spPr>
          <a:xfrm>
            <a:off x="11283863" y="6237048"/>
            <a:ext cx="378337" cy="5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46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D91A-86F5-DB33-4F73-43AC0A99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55" y="457200"/>
            <a:ext cx="8557296" cy="629774"/>
          </a:xfrm>
        </p:spPr>
        <p:txBody>
          <a:bodyPr anchor="t"/>
          <a:lstStyle/>
          <a:p>
            <a:r>
              <a:rPr lang="en-US" sz="3600" b="1">
                <a:solidFill>
                  <a:schemeClr val="bg1"/>
                </a:solidFill>
                <a:latin typeface="Century Gothic" panose="020B0502020202020204" pitchFamily="34" charset="0"/>
              </a:rPr>
              <a:t>Adult</a:t>
            </a:r>
            <a: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  <a:t> Education By the Numbers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D3EBA8-BAA1-FBB6-B24C-FE96396C719D}"/>
              </a:ext>
            </a:extLst>
          </p:cNvPr>
          <p:cNvSpPr txBox="1"/>
          <p:nvPr/>
        </p:nvSpPr>
        <p:spPr>
          <a:xfrm>
            <a:off x="7439261" y="623723"/>
            <a:ext cx="374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entury Gothic" panose="020B0502020202020204" pitchFamily="34" charset="0"/>
              </a:rPr>
              <a:t>Enrollment – Core programming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37E76-56C8-0F68-DCEE-08161A13FEB3}"/>
              </a:ext>
            </a:extLst>
          </p:cNvPr>
          <p:cNvSpPr txBox="1"/>
          <p:nvPr/>
        </p:nvSpPr>
        <p:spPr>
          <a:xfrm>
            <a:off x="561628" y="6394603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bg1"/>
                </a:solidFill>
                <a:latin typeface="Calibri" panose="020F0502020204030204"/>
              </a:rPr>
              <a:t>5 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  <p:pic>
        <p:nvPicPr>
          <p:cNvPr id="4" name="Picture 3" descr="Adult Education Participation Growth Since the Pandemic chart">
            <a:extLst>
              <a:ext uri="{FF2B5EF4-FFF2-40B4-BE49-F238E27FC236}">
                <a16:creationId xmlns:a16="http://schemas.microsoft.com/office/drawing/2014/main" id="{C9708EA8-7ACC-4154-7233-CAD65350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9455" r="67852" b="-1"/>
          <a:stretch/>
        </p:blipFill>
        <p:spPr>
          <a:xfrm>
            <a:off x="11441203" y="6274369"/>
            <a:ext cx="378337" cy="502077"/>
          </a:xfrm>
          <a:prstGeom prst="rect">
            <a:avLst/>
          </a:prstGeom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2A9CC9F7-C357-13D2-7F26-8442FAB9A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36" y="1218179"/>
            <a:ext cx="10075078" cy="50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1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B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55771-123F-AF67-AC4F-F10A735A4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DB55-2996-D51C-465F-D182B3B8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55" y="457200"/>
            <a:ext cx="8557296" cy="1063690"/>
          </a:xfrm>
        </p:spPr>
        <p:txBody>
          <a:bodyPr anchor="t"/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Adult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Education By the </a:t>
            </a:r>
            <a: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  <a:t>Numbers     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0DD70-5252-F2FD-1D93-0177AFE8012D}"/>
              </a:ext>
            </a:extLst>
          </p:cNvPr>
          <p:cNvSpPr txBox="1"/>
          <p:nvPr/>
        </p:nvSpPr>
        <p:spPr>
          <a:xfrm>
            <a:off x="7396898" y="618093"/>
            <a:ext cx="374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entury Gothic" panose="020B0502020202020204" pitchFamily="34" charset="0"/>
              </a:rPr>
              <a:t>Enrollment – Core programming </a:t>
            </a:r>
          </a:p>
        </p:txBody>
      </p:sp>
      <p:pic>
        <p:nvPicPr>
          <p:cNvPr id="5" name="Content Placeholder 6" descr="Chart, bar chart&#10;">
            <a:extLst>
              <a:ext uri="{FF2B5EF4-FFF2-40B4-BE49-F238E27FC236}">
                <a16:creationId xmlns:a16="http://schemas.microsoft.com/office/drawing/2014/main" id="{00FAF65A-A49C-EF93-881D-1CE18B51D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081250"/>
            <a:ext cx="10690992" cy="51931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078064-07BC-6A6C-CCB5-6FDB887B41F9}"/>
              </a:ext>
            </a:extLst>
          </p:cNvPr>
          <p:cNvSpPr txBox="1"/>
          <p:nvPr/>
        </p:nvSpPr>
        <p:spPr>
          <a:xfrm>
            <a:off x="561628" y="6394603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bg1"/>
                </a:solidFill>
                <a:latin typeface="Calibri" panose="020F0502020204030204"/>
              </a:rPr>
              <a:t>6 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  <p:pic>
        <p:nvPicPr>
          <p:cNvPr id="4" name="Picture 3" descr="Adult Education Particiption by Servce Type chart">
            <a:extLst>
              <a:ext uri="{FF2B5EF4-FFF2-40B4-BE49-F238E27FC236}">
                <a16:creationId xmlns:a16="http://schemas.microsoft.com/office/drawing/2014/main" id="{8CB46683-E25A-62B1-8971-7B9DBCFA8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9455" r="67852" b="-1"/>
          <a:stretch/>
        </p:blipFill>
        <p:spPr>
          <a:xfrm>
            <a:off x="11441203" y="6274369"/>
            <a:ext cx="378337" cy="5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78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995E914-F9F7-0D61-29E2-31081F5103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565" y="401553"/>
            <a:ext cx="1082929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Adult learners by 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8F091-ABD9-FB17-7820-623E315FF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9455" r="67852" b="-1"/>
          <a:stretch/>
        </p:blipFill>
        <p:spPr>
          <a:xfrm>
            <a:off x="11283863" y="6237048"/>
            <a:ext cx="378337" cy="502077"/>
          </a:xfrm>
          <a:prstGeom prst="rect">
            <a:avLst/>
          </a:prstGeom>
        </p:spPr>
      </p:pic>
      <p:pic>
        <p:nvPicPr>
          <p:cNvPr id="4" name="Picture 3" descr="Adult Educationn Participants by Age Group chart">
            <a:extLst>
              <a:ext uri="{FF2B5EF4-FFF2-40B4-BE49-F238E27FC236}">
                <a16:creationId xmlns:a16="http://schemas.microsoft.com/office/drawing/2014/main" id="{5FCE2FBB-BA69-06D4-E73F-1BBA9001D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752" y="1109573"/>
            <a:ext cx="10006494" cy="4996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C96196-05D8-19B2-17E7-617F3297355D}"/>
              </a:ext>
            </a:extLst>
          </p:cNvPr>
          <p:cNvSpPr txBox="1"/>
          <p:nvPr/>
        </p:nvSpPr>
        <p:spPr>
          <a:xfrm>
            <a:off x="561628" y="6394603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bg1"/>
                </a:solidFill>
                <a:latin typeface="Calibri" panose="020F0502020204030204"/>
              </a:rPr>
              <a:t>7 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</p:spTree>
    <p:extLst>
      <p:ext uri="{BB962C8B-B14F-4D97-AF65-F5344CB8AC3E}">
        <p14:creationId xmlns:p14="http://schemas.microsoft.com/office/powerpoint/2010/main" val="3132181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EB2D8B-458C-BF64-A1C2-8B5A83E7E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3E89654-5B37-FA71-AC0C-7243096B52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565" y="401553"/>
            <a:ext cx="1128649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Adult learners by race/ethnicity</a:t>
            </a:r>
          </a:p>
        </p:txBody>
      </p:sp>
      <p:pic>
        <p:nvPicPr>
          <p:cNvPr id="8" name="Picture 7" descr="Adult Education Participation by Race/Ethnicity chart">
            <a:extLst>
              <a:ext uri="{FF2B5EF4-FFF2-40B4-BE49-F238E27FC236}">
                <a16:creationId xmlns:a16="http://schemas.microsoft.com/office/drawing/2014/main" id="{9201DE77-FEF5-3E65-6E7B-DBFEC6779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60" y="1281526"/>
            <a:ext cx="10281920" cy="5075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9C4A3D-A676-5240-CC6F-CD0C9B48B1A4}"/>
              </a:ext>
            </a:extLst>
          </p:cNvPr>
          <p:cNvSpPr txBox="1"/>
          <p:nvPr/>
        </p:nvSpPr>
        <p:spPr>
          <a:xfrm>
            <a:off x="561628" y="6394603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bg1"/>
                </a:solidFill>
                <a:latin typeface="Calibri" panose="020F0502020204030204"/>
              </a:rPr>
              <a:t>8 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  <p:pic>
        <p:nvPicPr>
          <p:cNvPr id="3" name="Picture 2" descr="PAE logo">
            <a:extLst>
              <a:ext uri="{FF2B5EF4-FFF2-40B4-BE49-F238E27FC236}">
                <a16:creationId xmlns:a16="http://schemas.microsoft.com/office/drawing/2014/main" id="{F4E93000-FF6F-29EA-EEDF-BF4D4F4E6C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9455" r="67852" b="-1"/>
          <a:stretch/>
        </p:blipFill>
        <p:spPr>
          <a:xfrm>
            <a:off x="11283863" y="6237048"/>
            <a:ext cx="378337" cy="5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32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4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39AE59-8C31-120B-BDD5-8E0A39CB1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Rectangle 3">
            <a:extLst>
              <a:ext uri="{FF2B5EF4-FFF2-40B4-BE49-F238E27FC236}">
                <a16:creationId xmlns:a16="http://schemas.microsoft.com/office/drawing/2014/main" id="{088085A9-2DCF-C092-B210-331FE29A7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3166" y="965036"/>
            <a:ext cx="84905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1800" b="0">
                <a:solidFill>
                  <a:srgbClr val="213B6A"/>
                </a:solidFill>
                <a:latin typeface="Century Gothic" panose="020B0502020202020204" pitchFamily="34" charset="0"/>
              </a:rPr>
              <a:t>Whole Learner • Deeper Learning • Diverse &amp; Effective Workforce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8EB04-1E0E-A7E6-FCCD-0B1E4946C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66" y="242451"/>
            <a:ext cx="11568834" cy="815975"/>
          </a:xfrm>
        </p:spPr>
        <p:txBody>
          <a:bodyPr anchor="t">
            <a:normAutofit/>
          </a:bodyPr>
          <a:lstStyle/>
          <a:p>
            <a:r>
              <a:rPr lang="en-US" sz="4000" b="1">
                <a:solidFill>
                  <a:srgbClr val="213B6A"/>
                </a:solidFill>
                <a:latin typeface="Century Gothic"/>
              </a:rPr>
              <a:t>Alignment</a:t>
            </a:r>
            <a:r>
              <a:rPr lang="en-US" sz="4100" b="1">
                <a:solidFill>
                  <a:srgbClr val="213B6A"/>
                </a:solidFill>
                <a:latin typeface="Century Gothic"/>
              </a:rPr>
              <a:t> to DESE’s Educational Vision</a:t>
            </a:r>
            <a:endParaRPr lang="en-US" sz="4100">
              <a:latin typeface="Century Gothic"/>
            </a:endParaRPr>
          </a:p>
        </p:txBody>
      </p:sp>
      <p:graphicFrame>
        <p:nvGraphicFramePr>
          <p:cNvPr id="9" name="Diagram 8" descr="DESE vision explainer">
            <a:extLst>
              <a:ext uri="{FF2B5EF4-FFF2-40B4-BE49-F238E27FC236}">
                <a16:creationId xmlns:a16="http://schemas.microsoft.com/office/drawing/2014/main" id="{378B0A64-8276-46DD-1A0B-1A444CFF97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7034946"/>
              </p:ext>
            </p:extLst>
          </p:nvPr>
        </p:nvGraphicFramePr>
        <p:xfrm>
          <a:off x="883578" y="1334368"/>
          <a:ext cx="10212512" cy="51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DE0B2D-FB9E-D94E-EC12-84C47C26F100}"/>
              </a:ext>
            </a:extLst>
          </p:cNvPr>
          <p:cNvSpPr txBox="1"/>
          <p:nvPr/>
        </p:nvSpPr>
        <p:spPr>
          <a:xfrm>
            <a:off x="561628" y="6478584"/>
            <a:ext cx="6096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050">
                <a:solidFill>
                  <a:srgbClr val="213B6A"/>
                </a:solidFill>
                <a:latin typeface="Calibri" panose="020F0502020204030204"/>
              </a:rPr>
              <a:t>9 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13B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Public Adult Education of MA</a:t>
            </a:r>
          </a:p>
        </p:txBody>
      </p:sp>
      <p:pic>
        <p:nvPicPr>
          <p:cNvPr id="6" name="Picture 5" descr="PAE logo">
            <a:extLst>
              <a:ext uri="{FF2B5EF4-FFF2-40B4-BE49-F238E27FC236}">
                <a16:creationId xmlns:a16="http://schemas.microsoft.com/office/drawing/2014/main" id="{044812FA-C574-0E2B-AF5D-54E31F9FBB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9455" r="67852" b="-1"/>
          <a:stretch/>
        </p:blipFill>
        <p:spPr>
          <a:xfrm>
            <a:off x="11441203" y="6238117"/>
            <a:ext cx="378337" cy="5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66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12eb2f-f040-4639-9fb2-5a6588dc8035" xsi:nil="true"/>
    <lcf76f155ced4ddcb4097134ff3c332f xmlns="0128f6a2-0fe6-40ac-973e-bb0bf351512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0EA0BB4E6A684694772750B001C800" ma:contentTypeVersion="15" ma:contentTypeDescription="Create a new document." ma:contentTypeScope="" ma:versionID="2ecebec43c619424d5afa22f737e783a">
  <xsd:schema xmlns:xsd="http://www.w3.org/2001/XMLSchema" xmlns:xs="http://www.w3.org/2001/XMLSchema" xmlns:p="http://schemas.microsoft.com/office/2006/metadata/properties" xmlns:ns2="0128f6a2-0fe6-40ac-973e-bb0bf351512f" xmlns:ns3="7a12eb2f-f040-4639-9fb2-5a6588dc8035" targetNamespace="http://schemas.microsoft.com/office/2006/metadata/properties" ma:root="true" ma:fieldsID="d07a9afb9c8efddc579883151270dfb6" ns2:_="" ns3:_="">
    <xsd:import namespace="0128f6a2-0fe6-40ac-973e-bb0bf351512f"/>
    <xsd:import namespace="7a12eb2f-f040-4639-9fb2-5a6588dc80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8f6a2-0fe6-40ac-973e-bb0bf35151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2eb2f-f040-4639-9fb2-5a6588dc803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7bb8feb-9677-4bc1-b64f-9fa6907871bd}" ma:internalName="TaxCatchAll" ma:showField="CatchAllData" ma:web="7a12eb2f-f040-4639-9fb2-5a6588dc80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2E4BB9-F680-40F1-9A4E-17A5E6807D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0B713F-FB14-4CE5-AC75-D52D529C3D2D}">
  <ds:schemaRefs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7a12eb2f-f040-4639-9fb2-5a6588dc8035"/>
    <ds:schemaRef ds:uri="0128f6a2-0fe6-40ac-973e-bb0bf351512f"/>
  </ds:schemaRefs>
</ds:datastoreItem>
</file>

<file path=customXml/itemProps3.xml><?xml version="1.0" encoding="utf-8"?>
<ds:datastoreItem xmlns:ds="http://schemas.openxmlformats.org/officeDocument/2006/customXml" ds:itemID="{D1402A34-18ED-47FB-9000-D8EA7A4615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28f6a2-0fe6-40ac-973e-bb0bf351512f"/>
    <ds:schemaRef ds:uri="7a12eb2f-f040-4639-9fb2-5a6588dc80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773</Words>
  <Application>Microsoft Office PowerPoint</Application>
  <PresentationFormat>Widescreen</PresentationFormat>
  <Paragraphs>117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Century Gothic</vt:lpstr>
      <vt:lpstr>Wingdings</vt:lpstr>
      <vt:lpstr>Office Theme</vt:lpstr>
      <vt:lpstr>Adut and Community Learning Services</vt:lpstr>
      <vt:lpstr>Public School Education &amp; Community Learning Services</vt:lpstr>
      <vt:lpstr>Who We Serve</vt:lpstr>
      <vt:lpstr>Multiple Pathways, One System, Multiple Providers</vt:lpstr>
      <vt:lpstr>Adult Education By the Numbers</vt:lpstr>
      <vt:lpstr>Adult Education By the Numbers     </vt:lpstr>
      <vt:lpstr>Adult learners by age</vt:lpstr>
      <vt:lpstr>Adult learners by race/ethnicity</vt:lpstr>
      <vt:lpstr>Alignment to DESE’s Educational Vision</vt:lpstr>
      <vt:lpstr>MassSTEP Enrollment</vt:lpstr>
      <vt:lpstr>Group photo</vt:lpstr>
      <vt:lpstr>Achievements</vt:lpstr>
      <vt:lpstr>Future Ready Institute @ 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Adult and Community Learning Services</dc:title>
  <dc:creator>DESE</dc:creator>
  <cp:lastModifiedBy>Zou, Dong (EOE)</cp:lastModifiedBy>
  <cp:revision>7</cp:revision>
  <dcterms:created xsi:type="dcterms:W3CDTF">2023-03-19T18:07:11Z</dcterms:created>
  <dcterms:modified xsi:type="dcterms:W3CDTF">2025-12-16T16:28:31Z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tadate">
    <vt:lpwstr>Dec 16 2025 12:00AM</vt:lpwstr>
  </property>
</Properties>
</file>