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257" r:id="rId5"/>
    <p:sldId id="341" r:id="rId6"/>
    <p:sldId id="339" r:id="rId7"/>
    <p:sldId id="340" r:id="rId8"/>
    <p:sldId id="333" r:id="rId9"/>
    <p:sldId id="343" r:id="rId10"/>
    <p:sldId id="344" r:id="rId11"/>
    <p:sldId id="338" r:id="rId12"/>
    <p:sldId id="33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C592D30-2790-C53A-65AD-E37E11204179}" name="Foley, Kinnon (DESE)" initials="FK" userId="S::kinnon.foley@mass.gov::4bff922e-d211-4dcd-970c-f57d358f4faf" providerId="AD"/>
  <p188:author id="{8186DC40-34BB-BFD6-A493-2F143969E3F3}" name="Curtin, Robert (DESE)" initials="CR" userId="S::robert.c.curtin@mass.gov::9284700e-ed31-4409-9ea9-d5bf75419e76" providerId="AD"/>
  <p188:author id="{BB5E4B54-6D4B-C8B3-0FDB-6F0B7F67C7B1}" name="Secatore, Lauren (DESE)" initials="SL" userId="S::lauren.secatore@mass.gov::cd17b2b9-6d24-4d8d-8f5c-ab70f3a1bb15" providerId="AD"/>
  <p188:author id="{7961FF5F-6533-BF5A-5B4D-A8A6AEABBD13}" name="Cruz, Jenny (DESE)" initials="CJ" userId="S::jenny.cruz@mass.gov::9acc5e5d-1e16-45d5-8416-f07c61d324d0" providerId="AD"/>
  <p188:author id="{37F8F0E3-0903-C0EC-808C-1A8931F39D90}" name="Secatore, Lauren (DESE)" initials="LS" userId="S::Lauren.Secatore@mass.gov::cd17b2b9-6d24-4d8d-8f5c-ab70f3a1bb1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6500"/>
    <a:srgbClr val="007F98"/>
    <a:srgbClr val="8484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132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rrington, Carrie J (DESE)" userId="b543a0b6-021e-430e-a7cb-c84ac318616d" providerId="ADAL" clId="{CAA42F65-7553-42D4-AC7E-0C42AEAE89C9}"/>
    <pc:docChg chg="modSld">
      <pc:chgData name="Harrington, Carrie J (DESE)" userId="b543a0b6-021e-430e-a7cb-c84ac318616d" providerId="ADAL" clId="{CAA42F65-7553-42D4-AC7E-0C42AEAE89C9}" dt="2025-12-16T14:28:35.039" v="9" actId="962"/>
      <pc:docMkLst>
        <pc:docMk/>
      </pc:docMkLst>
      <pc:sldChg chg="modSp mod">
        <pc:chgData name="Harrington, Carrie J (DESE)" userId="b543a0b6-021e-430e-a7cb-c84ac318616d" providerId="ADAL" clId="{CAA42F65-7553-42D4-AC7E-0C42AEAE89C9}" dt="2025-12-16T14:28:35.039" v="9" actId="962"/>
        <pc:sldMkLst>
          <pc:docMk/>
          <pc:sldMk cId="1316420385" sldId="333"/>
        </pc:sldMkLst>
        <pc:picChg chg="mod">
          <ac:chgData name="Harrington, Carrie J (DESE)" userId="b543a0b6-021e-430e-a7cb-c84ac318616d" providerId="ADAL" clId="{CAA42F65-7553-42D4-AC7E-0C42AEAE89C9}" dt="2025-12-16T14:28:35.039" v="9" actId="962"/>
          <ac:picMkLst>
            <pc:docMk/>
            <pc:sldMk cId="1316420385" sldId="333"/>
            <ac:picMk id="7" creationId="{656B6F99-6F72-4701-8F6A-05331B6D4CD7}"/>
          </ac:picMkLst>
        </pc:picChg>
      </pc:sldChg>
      <pc:sldChg chg="modSp mod">
        <pc:chgData name="Harrington, Carrie J (DESE)" userId="b543a0b6-021e-430e-a7cb-c84ac318616d" providerId="ADAL" clId="{CAA42F65-7553-42D4-AC7E-0C42AEAE89C9}" dt="2025-12-16T14:03:25.707" v="5" actId="962"/>
        <pc:sldMkLst>
          <pc:docMk/>
          <pc:sldMk cId="3379221074" sldId="339"/>
        </pc:sldMkLst>
        <pc:spChg chg="mod">
          <ac:chgData name="Harrington, Carrie J (DESE)" userId="b543a0b6-021e-430e-a7cb-c84ac318616d" providerId="ADAL" clId="{CAA42F65-7553-42D4-AC7E-0C42AEAE89C9}" dt="2025-12-16T14:03:25.707" v="5" actId="962"/>
          <ac:spMkLst>
            <pc:docMk/>
            <pc:sldMk cId="3379221074" sldId="339"/>
            <ac:spMk id="3" creationId="{596E3895-E0C9-BC80-C696-4E5D0657CD35}"/>
          </ac:spMkLst>
        </pc:spChg>
      </pc:sldChg>
      <pc:sldChg chg="modSp mod">
        <pc:chgData name="Harrington, Carrie J (DESE)" userId="b543a0b6-021e-430e-a7cb-c84ac318616d" providerId="ADAL" clId="{CAA42F65-7553-42D4-AC7E-0C42AEAE89C9}" dt="2025-12-16T14:27:55.943" v="7" actId="962"/>
        <pc:sldMkLst>
          <pc:docMk/>
          <pc:sldMk cId="772909309" sldId="340"/>
        </pc:sldMkLst>
        <pc:picChg chg="mod">
          <ac:chgData name="Harrington, Carrie J (DESE)" userId="b543a0b6-021e-430e-a7cb-c84ac318616d" providerId="ADAL" clId="{CAA42F65-7553-42D4-AC7E-0C42AEAE89C9}" dt="2025-12-16T14:27:55.943" v="7" actId="962"/>
          <ac:picMkLst>
            <pc:docMk/>
            <pc:sldMk cId="772909309" sldId="340"/>
            <ac:picMk id="6" creationId="{2EA4F597-C830-48B2-9635-612D070B8EE1}"/>
          </ac:picMkLst>
        </pc:picChg>
      </pc:sldChg>
      <pc:sldChg chg="modSp mod">
        <pc:chgData name="Harrington, Carrie J (DESE)" userId="b543a0b6-021e-430e-a7cb-c84ac318616d" providerId="ADAL" clId="{CAA42F65-7553-42D4-AC7E-0C42AEAE89C9}" dt="2025-12-16T14:01:49.584" v="3" actId="962"/>
        <pc:sldMkLst>
          <pc:docMk/>
          <pc:sldMk cId="1895987915" sldId="341"/>
        </pc:sldMkLst>
        <pc:picChg chg="mod">
          <ac:chgData name="Harrington, Carrie J (DESE)" userId="b543a0b6-021e-430e-a7cb-c84ac318616d" providerId="ADAL" clId="{CAA42F65-7553-42D4-AC7E-0C42AEAE89C9}" dt="2025-12-16T14:01:49.430" v="1" actId="962"/>
          <ac:picMkLst>
            <pc:docMk/>
            <pc:sldMk cId="1895987915" sldId="341"/>
            <ac:picMk id="5" creationId="{5C5B2AB8-63EB-1144-FFCE-EDF2805BE259}"/>
          </ac:picMkLst>
        </pc:picChg>
        <pc:picChg chg="mod">
          <ac:chgData name="Harrington, Carrie J (DESE)" userId="b543a0b6-021e-430e-a7cb-c84ac318616d" providerId="ADAL" clId="{CAA42F65-7553-42D4-AC7E-0C42AEAE89C9}" dt="2025-12-16T14:01:49.584" v="3" actId="962"/>
          <ac:picMkLst>
            <pc:docMk/>
            <pc:sldMk cId="1895987915" sldId="341"/>
            <ac:picMk id="9" creationId="{765FF96E-BCF7-743E-07CD-C7D12621DF5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C1EABD-2B2F-4354-9236-08708F59FF74}" type="datetimeFigureOut">
              <a:t>12/16/2025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B3794D-59E8-4FB5-8317-0DC0A813761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208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DB38A-5D4A-D140-AE31-7200571C691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339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3794D-59E8-4FB5-8317-0DC0A8137614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615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F4D8E-8390-4334-ADE4-2843D552D76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839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698C3A-8149-5AB6-F694-4DC1EB598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F30674-BB40-900C-246A-FCF511323F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BD5777-D6CC-A702-CEE2-26354F81A6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1CDC1A-E94C-3019-AFB2-D29B02FA95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671B3-4532-4AFA-A5DA-967835EA92C7}" type="slidenum"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9058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00F998-F44F-6154-1E98-2FEAA17C6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90E70D-461B-CBEB-4747-ECF504ADCC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5BA653-8389-6A58-6F4C-E3898B363F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D5B69E-6D81-685F-6146-5649148DBD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671B3-4532-4AFA-A5DA-967835EA92C7}" type="slidenum"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59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671B3-4532-4AFA-A5DA-967835EA92C7}" type="slidenum"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21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71C12EC-2D98-F919-775B-ABB3C3BE6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5E8125-6C10-B68E-7EEC-29F87A03ED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900" y="1377519"/>
            <a:ext cx="10079182" cy="2560638"/>
          </a:xfrm>
        </p:spPr>
        <p:txBody>
          <a:bodyPr anchor="b">
            <a:normAutofit/>
          </a:bodyPr>
          <a:lstStyle>
            <a:lvl1pPr algn="l">
              <a:defRPr sz="8000" spc="-1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A40F4C-9107-5A14-480E-3D44D062E3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2900" y="3938157"/>
            <a:ext cx="10079182" cy="1558636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B5DFF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62B64-39B8-E038-D8C3-7C98BA27D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8D22E-6BC5-9E47-900C-2BB94685D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765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6104FB5-1528-7DE1-824E-7AD7C56D3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18CC6B-1A29-147F-7B0A-F77C6FF31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8A8D22E-6BC5-9E47-900C-2BB94685D9F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DDD5255E-B6EB-D6A8-9BA3-425DEF917F6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205344" y="1225550"/>
            <a:ext cx="5808520" cy="4313238"/>
          </a:xfrm>
          <a:effectLst>
            <a:outerShdw blurRad="971965" dist="50800" dir="5400000" algn="ctr" rotWithShape="0">
              <a:srgbClr val="000000">
                <a:alpha val="30037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84B1204-54A6-51D2-01E0-4E74F28405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65963" y="2160588"/>
            <a:ext cx="3979862" cy="255746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9335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E0C3C95-C45D-6F6C-F3B4-EDA7F22D4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517572-01C8-067A-8789-AB91C0E3A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719" y="457200"/>
            <a:ext cx="4241372" cy="1766454"/>
          </a:xfrm>
        </p:spPr>
        <p:txBody>
          <a:bodyPr anchor="b">
            <a:noAutofit/>
          </a:bodyPr>
          <a:lstStyle>
            <a:lvl1pPr>
              <a:defRPr sz="4000">
                <a:solidFill>
                  <a:srgbClr val="F3F3F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3145C-FA19-7026-C5AB-48F43A10C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991" y="457200"/>
            <a:ext cx="7145480" cy="5917045"/>
          </a:xfrm>
        </p:spPr>
        <p:txBody>
          <a:bodyPr/>
          <a:lstStyle>
            <a:lvl1pPr>
              <a:defRPr sz="3200">
                <a:solidFill>
                  <a:srgbClr val="002060"/>
                </a:solidFill>
              </a:defRPr>
            </a:lvl1pPr>
            <a:lvl2pPr>
              <a:defRPr sz="2800">
                <a:solidFill>
                  <a:srgbClr val="002060"/>
                </a:solidFill>
              </a:defRPr>
            </a:lvl2pPr>
            <a:lvl3pPr>
              <a:defRPr sz="2400">
                <a:solidFill>
                  <a:srgbClr val="002060"/>
                </a:solidFill>
              </a:defRPr>
            </a:lvl3pPr>
            <a:lvl4pPr>
              <a:defRPr sz="2000">
                <a:solidFill>
                  <a:srgbClr val="002060"/>
                </a:solidFill>
              </a:defRPr>
            </a:lvl4pPr>
            <a:lvl5pPr>
              <a:defRPr sz="2000">
                <a:solidFill>
                  <a:srgbClr val="002060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2AB479-7080-3079-7222-061618924C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6719" y="2223654"/>
            <a:ext cx="4241372" cy="3645333"/>
          </a:xfrm>
        </p:spPr>
        <p:txBody>
          <a:bodyPr/>
          <a:lstStyle>
            <a:lvl1pPr marL="0" indent="0">
              <a:buNone/>
              <a:defRPr sz="1800">
                <a:solidFill>
                  <a:srgbClr val="F3F3F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DFEF70-0FA1-AE31-1D91-F74EBED2A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8D22E-6BC5-9E47-900C-2BB94685D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543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FBC82F-33C1-E184-14B2-3E5429080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517572-01C8-067A-8789-AB91C0E3A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719" y="457200"/>
            <a:ext cx="4241372" cy="1766454"/>
          </a:xfrm>
        </p:spPr>
        <p:txBody>
          <a:bodyPr anchor="b">
            <a:noAutofit/>
          </a:bodyPr>
          <a:lstStyle>
            <a:lvl1pPr>
              <a:defRPr sz="4000">
                <a:solidFill>
                  <a:srgbClr val="F3F3F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3145C-FA19-7026-C5AB-48F43A10C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991" y="457200"/>
            <a:ext cx="7145480" cy="5917045"/>
          </a:xfrm>
        </p:spPr>
        <p:txBody>
          <a:bodyPr/>
          <a:lstStyle>
            <a:lvl1pPr>
              <a:defRPr sz="3200">
                <a:solidFill>
                  <a:srgbClr val="F3F3F3"/>
                </a:solidFill>
              </a:defRPr>
            </a:lvl1pPr>
            <a:lvl2pPr>
              <a:defRPr sz="2800">
                <a:solidFill>
                  <a:srgbClr val="F3F3F3"/>
                </a:solidFill>
              </a:defRPr>
            </a:lvl2pPr>
            <a:lvl3pPr>
              <a:defRPr sz="2400">
                <a:solidFill>
                  <a:srgbClr val="F3F3F3"/>
                </a:solidFill>
              </a:defRPr>
            </a:lvl3pPr>
            <a:lvl4pPr>
              <a:defRPr sz="2000">
                <a:solidFill>
                  <a:srgbClr val="F3F3F3"/>
                </a:solidFill>
              </a:defRPr>
            </a:lvl4pPr>
            <a:lvl5pPr>
              <a:defRPr sz="2000">
                <a:solidFill>
                  <a:srgbClr val="F3F3F3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2AB479-7080-3079-7222-061618924C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6719" y="2223654"/>
            <a:ext cx="4241372" cy="364533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B5DFF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DFEF70-0FA1-AE31-1D91-F74EBED2A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3F3F3"/>
                </a:solidFill>
              </a:defRPr>
            </a:lvl1pPr>
          </a:lstStyle>
          <a:p>
            <a:fld id="{68A8D22E-6BC5-9E47-900C-2BB94685D9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7530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551A6A-4D8B-5122-0AE6-EB1794A937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517572-01C8-067A-8789-AB91C0E3A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719" y="457200"/>
            <a:ext cx="4241372" cy="1766454"/>
          </a:xfrm>
        </p:spPr>
        <p:txBody>
          <a:bodyPr anchor="b">
            <a:noAutofit/>
          </a:bodyPr>
          <a:lstStyle>
            <a:lvl1pPr>
              <a:defRPr sz="4000">
                <a:solidFill>
                  <a:srgbClr val="1E478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3145C-FA19-7026-C5AB-48F43A10C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991" y="457200"/>
            <a:ext cx="7145480" cy="5917045"/>
          </a:xfrm>
        </p:spPr>
        <p:txBody>
          <a:bodyPr/>
          <a:lstStyle>
            <a:lvl1pPr>
              <a:defRPr sz="3200">
                <a:solidFill>
                  <a:srgbClr val="1E4782"/>
                </a:solidFill>
              </a:defRPr>
            </a:lvl1pPr>
            <a:lvl2pPr>
              <a:defRPr sz="2800">
                <a:solidFill>
                  <a:srgbClr val="1E4782"/>
                </a:solidFill>
              </a:defRPr>
            </a:lvl2pPr>
            <a:lvl3pPr>
              <a:defRPr sz="2400">
                <a:solidFill>
                  <a:srgbClr val="1E4782"/>
                </a:solidFill>
              </a:defRPr>
            </a:lvl3pPr>
            <a:lvl4pPr>
              <a:defRPr sz="2000">
                <a:solidFill>
                  <a:srgbClr val="1E4782"/>
                </a:solidFill>
              </a:defRPr>
            </a:lvl4pPr>
            <a:lvl5pPr>
              <a:defRPr sz="2000">
                <a:solidFill>
                  <a:srgbClr val="1E478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2AB479-7080-3079-7222-061618924C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6719" y="2223654"/>
            <a:ext cx="4241372" cy="364533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1E478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DFEF70-0FA1-AE31-1D91-F74EBED2A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8D22E-6BC5-9E47-900C-2BB94685D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837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A314DC0-7B3E-82EE-9AE7-6F09AEE43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7B1858-D17A-397C-21E8-E042FA718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6253" y="368155"/>
            <a:ext cx="4366420" cy="2801071"/>
          </a:xfrm>
        </p:spPr>
        <p:txBody>
          <a:bodyPr anchor="b">
            <a:noAutofit/>
          </a:bodyPr>
          <a:lstStyle>
            <a:lvl1pPr>
              <a:defRPr sz="4800" spc="-150">
                <a:solidFill>
                  <a:srgbClr val="1E478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88C4DB-A75F-261D-A14A-6501C47852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72736" y="-72737"/>
            <a:ext cx="7579662" cy="703464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8B05FC-4AD4-576E-E903-D583F41223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66253" y="3273135"/>
            <a:ext cx="4366420" cy="310110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E712A2-6D32-69E0-1A42-A7AF4D4DE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8D22E-6BC5-9E47-900C-2BB94685D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0504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A314DC0-7B3E-82EE-9AE7-6F09AEE43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7B1858-D17A-397C-21E8-E042FA718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6253" y="368155"/>
            <a:ext cx="4366420" cy="2801071"/>
          </a:xfrm>
        </p:spPr>
        <p:txBody>
          <a:bodyPr anchor="b">
            <a:noAutofit/>
          </a:bodyPr>
          <a:lstStyle>
            <a:lvl1pPr>
              <a:defRPr sz="4800" spc="-150">
                <a:solidFill>
                  <a:srgbClr val="1E478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8B05FC-4AD4-576E-E903-D583F41223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66253" y="3273135"/>
            <a:ext cx="4366420" cy="310110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E712A2-6D32-69E0-1A42-A7AF4D4DE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8D22E-6BC5-9E47-900C-2BB94685D9F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1F3FA896-C43D-31E8-81CC-112E026C8772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0" y="0"/>
            <a:ext cx="7481888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268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A314DC0-7B3E-82EE-9AE7-6F09AEE43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7B1858-D17A-397C-21E8-E042FA718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6253" y="368155"/>
            <a:ext cx="4366420" cy="2801071"/>
          </a:xfrm>
        </p:spPr>
        <p:txBody>
          <a:bodyPr anchor="b">
            <a:noAutofit/>
          </a:bodyPr>
          <a:lstStyle>
            <a:lvl1pPr>
              <a:defRPr sz="4800" spc="-1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88C4DB-A75F-261D-A14A-6501C47852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72736" y="-72737"/>
            <a:ext cx="7579662" cy="703464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8B05FC-4AD4-576E-E903-D583F41223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66253" y="3273135"/>
            <a:ext cx="4366420" cy="310110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B5DFF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E712A2-6D32-69E0-1A42-A7AF4D4DE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B5DFF3"/>
                </a:solidFill>
              </a:defRPr>
            </a:lvl1pPr>
          </a:lstStyle>
          <a:p>
            <a:fld id="{68A8D22E-6BC5-9E47-900C-2BB94685D9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285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A314DC0-7B3E-82EE-9AE7-6F09AEE43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7B1858-D17A-397C-21E8-E042FA718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6253" y="368155"/>
            <a:ext cx="4366420" cy="2801071"/>
          </a:xfrm>
        </p:spPr>
        <p:txBody>
          <a:bodyPr anchor="b">
            <a:noAutofit/>
          </a:bodyPr>
          <a:lstStyle>
            <a:lvl1pPr>
              <a:defRPr sz="4800" spc="-1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8B05FC-4AD4-576E-E903-D583F41223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66253" y="3273135"/>
            <a:ext cx="4366420" cy="3101109"/>
          </a:xfrm>
        </p:spPr>
        <p:txBody>
          <a:bodyPr/>
          <a:lstStyle>
            <a:lvl1pPr marL="0" indent="0">
              <a:buNone/>
              <a:defRPr sz="1800">
                <a:solidFill>
                  <a:srgbClr val="B5DFF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E712A2-6D32-69E0-1A42-A7AF4D4DE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B5DFF3"/>
                </a:solidFill>
              </a:defRPr>
            </a:lvl1pPr>
          </a:lstStyle>
          <a:p>
            <a:fld id="{68A8D22E-6BC5-9E47-900C-2BB94685D9F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E0F6B8AA-CDAC-6F83-437E-9F75F81B74DF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0" y="0"/>
            <a:ext cx="7491413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7546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A314DC0-7B3E-82EE-9AE7-6F09AEE43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7B1858-D17A-397C-21E8-E042FA718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6253" y="368155"/>
            <a:ext cx="4366420" cy="2801071"/>
          </a:xfrm>
        </p:spPr>
        <p:txBody>
          <a:bodyPr anchor="b">
            <a:noAutofit/>
          </a:bodyPr>
          <a:lstStyle>
            <a:lvl1pPr>
              <a:defRPr sz="4800" spc="-1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88C4DB-A75F-261D-A14A-6501C47852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72736" y="-72737"/>
            <a:ext cx="7579662" cy="703464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8B05FC-4AD4-576E-E903-D583F41223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66253" y="3273135"/>
            <a:ext cx="4366420" cy="310110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3F3F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E712A2-6D32-69E0-1A42-A7AF4D4DE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3F3F3"/>
                </a:solidFill>
              </a:defRPr>
            </a:lvl1pPr>
          </a:lstStyle>
          <a:p>
            <a:fld id="{68A8D22E-6BC5-9E47-900C-2BB94685D9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8124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Ca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A314DC0-7B3E-82EE-9AE7-6F09AEE43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7B1858-D17A-397C-21E8-E042FA718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6253" y="368155"/>
            <a:ext cx="4366420" cy="2801071"/>
          </a:xfrm>
        </p:spPr>
        <p:txBody>
          <a:bodyPr anchor="b">
            <a:noAutofit/>
          </a:bodyPr>
          <a:lstStyle>
            <a:lvl1pPr>
              <a:defRPr sz="4800" spc="-1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8B05FC-4AD4-576E-E903-D583F41223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66253" y="3273135"/>
            <a:ext cx="4366420" cy="310110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3F3F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E712A2-6D32-69E0-1A42-A7AF4D4DE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3F3F3"/>
                </a:solidFill>
              </a:defRPr>
            </a:lvl1pPr>
          </a:lstStyle>
          <a:p>
            <a:fld id="{68A8D22E-6BC5-9E47-900C-2BB94685D9F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E30A28D6-B250-1721-F3F0-F1B691207974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0" y="0"/>
            <a:ext cx="7491413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512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08407E5-4EC1-8D13-A0A6-462CA2ABE1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3A9466-4760-97A7-0A3A-91898B0FD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79" y="308699"/>
            <a:ext cx="10515600" cy="861002"/>
          </a:xfrm>
        </p:spPr>
        <p:txBody>
          <a:bodyPr/>
          <a:lstStyle>
            <a:lvl1pPr>
              <a:defRPr>
                <a:solidFill>
                  <a:srgbClr val="1E478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69822F-DB6A-0064-8712-F4C731FBC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179" y="1591254"/>
            <a:ext cx="11890665" cy="44146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0831B1-13C1-9512-7793-9D8A95B9E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8A8D22E-6BC5-9E47-900C-2BB94685D9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3716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0BC1E5-8CCE-BA2E-FCAF-D803E35C5BB4}"/>
              </a:ext>
            </a:extLst>
          </p:cNvPr>
          <p:cNvSpPr txBox="1"/>
          <p:nvPr userDrawn="1"/>
        </p:nvSpPr>
        <p:spPr>
          <a:xfrm>
            <a:off x="11353800" y="6379285"/>
            <a:ext cx="565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7E03E9B-E934-2C4D-ADCE-95F69DF73B50}" type="slidenum">
              <a:rPr lang="en-US" sz="2000" b="1" smtClean="0">
                <a:solidFill>
                  <a:srgbClr val="8397E7"/>
                </a:solidFill>
              </a:rPr>
              <a:pPr algn="ctr"/>
              <a:t>‹#›</a:t>
            </a:fld>
            <a:endParaRPr lang="en-US" sz="2000" b="1">
              <a:solidFill>
                <a:srgbClr val="8397E7"/>
              </a:solidFill>
            </a:endParaRPr>
          </a:p>
        </p:txBody>
      </p:sp>
      <p:pic>
        <p:nvPicPr>
          <p:cNvPr id="5" name="Picture 4" descr="A picture containing fog, screenshot, blur&#10;&#10;Description automatically generated">
            <a:extLst>
              <a:ext uri="{FF2B5EF4-FFF2-40B4-BE49-F238E27FC236}">
                <a16:creationId xmlns:a16="http://schemas.microsoft.com/office/drawing/2014/main" id="{7439D200-687F-1A35-0FE3-6C8A886934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C54FC1CB-AE67-CB1C-35FD-36F5211323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4033" y="6133786"/>
            <a:ext cx="2642822" cy="55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3457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FE5DF1-48AB-E0EB-F43E-6ACA748DB7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text, screenshot, envelope, stationary&#10;&#10;Description automatically generated">
            <a:extLst>
              <a:ext uri="{FF2B5EF4-FFF2-40B4-BE49-F238E27FC236}">
                <a16:creationId xmlns:a16="http://schemas.microsoft.com/office/drawing/2014/main" id="{C1C0FFF0-5075-CF61-E3DA-7EA0ED407C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5A7959-19EC-57EE-7E3C-D0AA505DB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82157"/>
            <a:ext cx="10515600" cy="10936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0BCF7B-22B6-6253-4D64-9AD634D23090}"/>
              </a:ext>
            </a:extLst>
          </p:cNvPr>
          <p:cNvSpPr txBox="1"/>
          <p:nvPr userDrawn="1"/>
        </p:nvSpPr>
        <p:spPr>
          <a:xfrm>
            <a:off x="11353800" y="6379285"/>
            <a:ext cx="565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7E03E9B-E934-2C4D-ADCE-95F69DF73B50}" type="slidenum">
              <a:rPr lang="en-US" sz="2000" b="1" smtClean="0">
                <a:solidFill>
                  <a:srgbClr val="8397E7"/>
                </a:solidFill>
              </a:rPr>
              <a:pPr algn="ctr"/>
              <a:t>‹#›</a:t>
            </a:fld>
            <a:endParaRPr lang="en-US" sz="2000" b="1">
              <a:solidFill>
                <a:srgbClr val="8397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014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08407E5-4EC1-8D13-A0A6-462CA2ABE1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3A9466-4760-97A7-0A3A-91898B0FD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79" y="308699"/>
            <a:ext cx="10515600" cy="861002"/>
          </a:xfrm>
        </p:spPr>
        <p:txBody>
          <a:bodyPr/>
          <a:lstStyle>
            <a:lvl1pPr>
              <a:defRPr>
                <a:solidFill>
                  <a:srgbClr val="F3F3F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69822F-DB6A-0064-8712-F4C731FBC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179" y="1591254"/>
            <a:ext cx="11890665" cy="44146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0831B1-13C1-9512-7793-9D8A95B9E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8D22E-6BC5-9E47-900C-2BB94685D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185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08407E5-4EC1-8D13-A0A6-462CA2ABE1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3A9466-4760-97A7-0A3A-91898B0FD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79" y="308699"/>
            <a:ext cx="10515600" cy="861002"/>
          </a:xfrm>
        </p:spPr>
        <p:txBody>
          <a:bodyPr/>
          <a:lstStyle>
            <a:lvl1pPr>
              <a:defRPr>
                <a:solidFill>
                  <a:srgbClr val="F3F3F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69822F-DB6A-0064-8712-F4C731FBC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179" y="1591254"/>
            <a:ext cx="11890665" cy="44146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0831B1-13C1-9512-7793-9D8A95B9E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8A8D22E-6BC5-9E47-900C-2BB94685D9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243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975CF-B5C5-ED8A-88A0-8AE47B405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C90DD9-4BCC-D20C-9CD3-C61570FC11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398" y="1340426"/>
            <a:ext cx="5181600" cy="49668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6FA598-F2AA-D757-9BAF-844B64AEC9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86398" y="1340426"/>
            <a:ext cx="5181600" cy="49668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8255EE-1863-610E-AAE1-EE332FFAC8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8D22E-6BC5-9E47-900C-2BB94685D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46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0FAF1-FDD2-DEBC-6AA4-EC4CCBD26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54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BFBA8-CEF2-8E5D-9095-7FA8144CB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554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25D4F3-A1B5-B917-5F54-AF19B274D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5548" y="2505075"/>
            <a:ext cx="5157787" cy="37710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E01150-5393-D283-E33B-3609AA2ABA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52796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6017DC-0538-D4B7-3886-13292A469D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27960" y="2505075"/>
            <a:ext cx="5183188" cy="37710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6DB7D3-E745-25B4-373D-DBC63B595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8D22E-6BC5-9E47-900C-2BB94685D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214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6104FB5-1528-7DE1-824E-7AD7C56D3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18CC6B-1A29-147F-7B0A-F77C6FF31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3F3F3"/>
                </a:solidFill>
              </a:defRPr>
            </a:lvl1pPr>
          </a:lstStyle>
          <a:p>
            <a:fld id="{68A8D22E-6BC5-9E47-900C-2BB94685D9F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80D6B9D-B233-5155-818B-A43B24A778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44625" y="726643"/>
            <a:ext cx="4572000" cy="5257800"/>
          </a:xfrm>
          <a:effectLst>
            <a:outerShdw blurRad="795598" dist="50800" dir="5400000" algn="ctr" rotWithShape="0">
              <a:srgbClr val="000000">
                <a:alpha val="2955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0AF9B5C-EFE8-56ED-DF3C-AD835C9AFCF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1839913"/>
            <a:ext cx="4606925" cy="2857500"/>
          </a:xfrm>
        </p:spPr>
        <p:txBody>
          <a:bodyPr>
            <a:normAutofit/>
          </a:bodyPr>
          <a:lstStyle>
            <a:lvl1pPr marL="0" indent="0">
              <a:buNone/>
              <a:defRPr sz="2000" spc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2922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6104FB5-1528-7DE1-824E-7AD7C56D3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18CC6B-1A29-147F-7B0A-F77C6FF31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3F3F3"/>
                </a:solidFill>
              </a:defRPr>
            </a:lvl1pPr>
          </a:lstStyle>
          <a:p>
            <a:fld id="{68A8D22E-6BC5-9E47-900C-2BB94685D9F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80D6B9D-B233-5155-818B-A43B24A778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44625" y="726643"/>
            <a:ext cx="4572000" cy="5257800"/>
          </a:xfrm>
          <a:effectLst>
            <a:outerShdw blurRad="776969" dir="720000" algn="ctr" rotWithShape="0">
              <a:srgbClr val="000000">
                <a:alpha val="3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0AF9B5C-EFE8-56ED-DF3C-AD835C9AFCF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1839913"/>
            <a:ext cx="4606925" cy="2857500"/>
          </a:xfrm>
        </p:spPr>
        <p:txBody>
          <a:bodyPr>
            <a:normAutofit/>
          </a:bodyPr>
          <a:lstStyle>
            <a:lvl1pPr marL="0" indent="0">
              <a:buNone/>
              <a:defRPr sz="2000" spc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6675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6104FB5-1528-7DE1-824E-7AD7C56D3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18CC6B-1A29-147F-7B0A-F77C6FF31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8A8D22E-6BC5-9E47-900C-2BB94685D9F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DDD5255E-B6EB-D6A8-9BA3-425DEF917F6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205344" y="1225550"/>
            <a:ext cx="5808520" cy="4313238"/>
          </a:xfrm>
          <a:effectLst>
            <a:outerShdw blurRad="793118" dist="50800" dir="5400000" algn="ctr" rotWithShape="0">
              <a:srgbClr val="000000">
                <a:alpha val="30216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84B1204-54A6-51D2-01E0-4E74F28405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65963" y="2160588"/>
            <a:ext cx="3979862" cy="255746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4448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1D4DCB4-D71E-80F2-CD14-980FA57C2A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3549BF-250F-BA79-3611-D06653B96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80" y="365126"/>
            <a:ext cx="10515600" cy="8610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C57C9-737B-B6D6-1314-78C22CCF95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3180" y="1340427"/>
            <a:ext cx="10515600" cy="4836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79BD77-56B0-2B84-ADB2-A2EE1F0E50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32372" y="6492875"/>
            <a:ext cx="2324099" cy="2464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 i="0">
                <a:solidFill>
                  <a:srgbClr val="1E4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8A8D22E-6BC5-9E47-900C-2BB94685D9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991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7" r:id="rId3"/>
    <p:sldLayoutId id="2147483668" r:id="rId4"/>
    <p:sldLayoutId id="2147483652" r:id="rId5"/>
    <p:sldLayoutId id="2147483653" r:id="rId6"/>
    <p:sldLayoutId id="2147483655" r:id="rId7"/>
    <p:sldLayoutId id="2147483665" r:id="rId8"/>
    <p:sldLayoutId id="2147483664" r:id="rId9"/>
    <p:sldLayoutId id="2147483666" r:id="rId10"/>
    <p:sldLayoutId id="2147483656" r:id="rId11"/>
    <p:sldLayoutId id="2147483660" r:id="rId12"/>
    <p:sldLayoutId id="2147483661" r:id="rId13"/>
    <p:sldLayoutId id="2147483657" r:id="rId14"/>
    <p:sldLayoutId id="2147483669" r:id="rId15"/>
    <p:sldLayoutId id="2147483662" r:id="rId16"/>
    <p:sldLayoutId id="2147483670" r:id="rId17"/>
    <p:sldLayoutId id="2147483663" r:id="rId18"/>
    <p:sldLayoutId id="2147483671" r:id="rId19"/>
    <p:sldLayoutId id="2147483672" r:id="rId20"/>
    <p:sldLayoutId id="2147483673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347AB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1E478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1E478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1E478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1E478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1E478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6AB2B-9E86-B31F-8494-E95DE385C2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>
                <a:latin typeface="Arial"/>
                <a:cs typeface="Arial"/>
              </a:rPr>
              <a:t>Commissioner's Priorities</a:t>
            </a:r>
            <a:endParaRPr lang="en-US" sz="6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41BCB3-4284-A57E-4AB3-04CB2D22AC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Presented to the Board of Elementary and Secondary Education</a:t>
            </a:r>
            <a:endParaRPr lang="en-US"/>
          </a:p>
          <a:p>
            <a:r>
              <a:rPr lang="en-US">
                <a:latin typeface="Arial"/>
                <a:cs typeface="Arial"/>
              </a:rPr>
              <a:t>December 16, 2025</a:t>
            </a:r>
          </a:p>
        </p:txBody>
      </p:sp>
    </p:spTree>
    <p:extLst>
      <p:ext uri="{BB962C8B-B14F-4D97-AF65-F5344CB8AC3E}">
        <p14:creationId xmlns:p14="http://schemas.microsoft.com/office/powerpoint/2010/main" val="2636106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F7037-61BC-8E92-3E63-26618A599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Stakeholder Engagement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7E198-80D2-A251-DF5E-46C86D7F9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180" y="1591254"/>
            <a:ext cx="4846496" cy="41054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>
                <a:latin typeface="Arial"/>
                <a:cs typeface="Arial"/>
              </a:rPr>
              <a:t>Over 2,700 stakeholders engaged</a:t>
            </a:r>
          </a:p>
          <a:p>
            <a:pPr marL="0" indent="0">
              <a:buNone/>
            </a:pPr>
            <a:endParaRPr lang="en-US" sz="4400"/>
          </a:p>
          <a:p>
            <a:r>
              <a:rPr lang="en-US" sz="4400">
                <a:latin typeface="Arial"/>
                <a:cs typeface="Arial"/>
              </a:rPr>
              <a:t>Over 50 events</a:t>
            </a:r>
          </a:p>
        </p:txBody>
      </p:sp>
      <p:pic>
        <p:nvPicPr>
          <p:cNvPr id="9" name="Picture 8" descr="Chart, pie chart">
            <a:extLst>
              <a:ext uri="{FF2B5EF4-FFF2-40B4-BE49-F238E27FC236}">
                <a16:creationId xmlns:a16="http://schemas.microsoft.com/office/drawing/2014/main" id="{765FF96E-BCF7-743E-07CD-C7D12621D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007" y="1352449"/>
            <a:ext cx="2955021" cy="5505551"/>
          </a:xfrm>
          <a:prstGeom prst="rect">
            <a:avLst/>
          </a:prstGeom>
        </p:spPr>
      </p:pic>
      <p:pic>
        <p:nvPicPr>
          <p:cNvPr id="5" name="Picture 4" descr="Picture of the state of massachusetts map and a picture of Commissioner Martinez">
            <a:extLst>
              <a:ext uri="{FF2B5EF4-FFF2-40B4-BE49-F238E27FC236}">
                <a16:creationId xmlns:a16="http://schemas.microsoft.com/office/drawing/2014/main" id="{5C5B2AB8-63EB-1144-FFCE-EDF2805BE2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964"/>
          <a:stretch>
            <a:fillRect/>
          </a:stretch>
        </p:blipFill>
        <p:spPr>
          <a:xfrm>
            <a:off x="8058150" y="1862441"/>
            <a:ext cx="4133850" cy="243841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42A1E2-921B-FE00-D5B0-ABD99D864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8D22E-6BC5-9E47-900C-2BB94685D9F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87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EC914-E39B-7415-9DC2-D98B71577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No MA Student Group at Pre-Pandemic Levels on MCAS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B48880-84CB-04A9-F658-E8E2D7F61F7C}"/>
              </a:ext>
            </a:extLst>
          </p:cNvPr>
          <p:cNvSpPr txBox="1"/>
          <p:nvPr/>
        </p:nvSpPr>
        <p:spPr>
          <a:xfrm>
            <a:off x="3036094" y="1599191"/>
            <a:ext cx="6119812" cy="250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auto">
              <a:lnSpc>
                <a:spcPts val="1125"/>
              </a:lnSpc>
              <a:buNone/>
            </a:pPr>
            <a:r>
              <a:rPr lang="en-US" sz="1800" b="1" i="0" dirty="0">
                <a:solidFill>
                  <a:schemeClr val="accent1"/>
                </a:solidFill>
                <a:effectLst/>
                <a:latin typeface="Arial"/>
              </a:rPr>
              <a:t>2025 MCAS Meets/Exceeds Compared to 2019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F651A3B-1734-86DA-E429-CC5AB0F853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1913105"/>
              </p:ext>
            </p:extLst>
          </p:nvPr>
        </p:nvGraphicFramePr>
        <p:xfrm>
          <a:off x="286615" y="2020744"/>
          <a:ext cx="11211852" cy="4157311"/>
        </p:xfrm>
        <a:graphic>
          <a:graphicData uri="http://schemas.openxmlformats.org/drawingml/2006/table">
            <a:tbl>
              <a:tblPr firstRow="1"/>
              <a:tblGrid>
                <a:gridCol w="3108960">
                  <a:extLst>
                    <a:ext uri="{9D8B030D-6E8A-4147-A177-3AD203B41FA5}">
                      <a16:colId xmlns:a16="http://schemas.microsoft.com/office/drawing/2014/main" val="3366013873"/>
                    </a:ext>
                  </a:extLst>
                </a:gridCol>
                <a:gridCol w="2025723">
                  <a:extLst>
                    <a:ext uri="{9D8B030D-6E8A-4147-A177-3AD203B41FA5}">
                      <a16:colId xmlns:a16="http://schemas.microsoft.com/office/drawing/2014/main" val="312358654"/>
                    </a:ext>
                  </a:extLst>
                </a:gridCol>
                <a:gridCol w="2025723">
                  <a:extLst>
                    <a:ext uri="{9D8B030D-6E8A-4147-A177-3AD203B41FA5}">
                      <a16:colId xmlns:a16="http://schemas.microsoft.com/office/drawing/2014/main" val="1845962477"/>
                    </a:ext>
                  </a:extLst>
                </a:gridCol>
                <a:gridCol w="2025723">
                  <a:extLst>
                    <a:ext uri="{9D8B030D-6E8A-4147-A177-3AD203B41FA5}">
                      <a16:colId xmlns:a16="http://schemas.microsoft.com/office/drawing/2014/main" val="923855503"/>
                    </a:ext>
                  </a:extLst>
                </a:gridCol>
                <a:gridCol w="2025723">
                  <a:extLst>
                    <a:ext uri="{9D8B030D-6E8A-4147-A177-3AD203B41FA5}">
                      <a16:colId xmlns:a16="http://schemas.microsoft.com/office/drawing/2014/main" val="1248679874"/>
                    </a:ext>
                  </a:extLst>
                </a:gridCol>
              </a:tblGrid>
              <a:tr h="341993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900"/>
                        </a:lnSpc>
                        <a:buNone/>
                      </a:pPr>
                      <a:endParaRPr lang="en-US" sz="1600" b="1" i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900"/>
                        </a:lnSpc>
                        <a:buNone/>
                      </a:pPr>
                      <a:r>
                        <a:rPr lang="en-US" sz="1800" b="1" i="0">
                          <a:solidFill>
                            <a:schemeClr val="accent1"/>
                          </a:solidFill>
                          <a:effectLst/>
                          <a:latin typeface="Arial"/>
                        </a:rPr>
                        <a:t>ELA 3-8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900"/>
                        </a:lnSpc>
                        <a:buNone/>
                      </a:pPr>
                      <a:r>
                        <a:rPr lang="en-US" sz="1800" b="1" i="0" dirty="0">
                          <a:solidFill>
                            <a:schemeClr val="accent1"/>
                          </a:solidFill>
                          <a:effectLst/>
                          <a:latin typeface="Arial"/>
                        </a:rPr>
                        <a:t>ELA 10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900"/>
                        </a:lnSpc>
                        <a:buNone/>
                      </a:pPr>
                      <a:r>
                        <a:rPr lang="en-US" sz="1800" b="1" i="0">
                          <a:solidFill>
                            <a:schemeClr val="accent1"/>
                          </a:solidFill>
                          <a:effectLst/>
                          <a:latin typeface="Arial"/>
                        </a:rPr>
                        <a:t>Math 3-8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900"/>
                        </a:lnSpc>
                        <a:buNone/>
                      </a:pPr>
                      <a:r>
                        <a:rPr lang="en-US" sz="1800" b="1" i="0" dirty="0">
                          <a:solidFill>
                            <a:schemeClr val="accent1"/>
                          </a:solidFill>
                          <a:effectLst/>
                          <a:latin typeface="Arial"/>
                        </a:rPr>
                        <a:t>Math 10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7692830"/>
                  </a:ext>
                </a:extLst>
              </a:tr>
              <a:tr h="341993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900"/>
                        </a:lnSpc>
                        <a:buNone/>
                      </a:pPr>
                      <a:r>
                        <a:rPr lang="en-US" sz="1400" b="1" i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All Students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875"/>
                        </a:lnSpc>
                        <a:buNone/>
                      </a:pPr>
                      <a:r>
                        <a:rPr lang="en-US" b="1" i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-10</a:t>
                      </a:r>
                      <a:r>
                        <a:rPr lang="en-US" b="0" i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875"/>
                        </a:lnSpc>
                        <a:buNone/>
                      </a:pPr>
                      <a:r>
                        <a:rPr lang="en-US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-10</a:t>
                      </a:r>
                      <a:r>
                        <a:rPr lang="en-US" b="0" i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875"/>
                        </a:lnSpc>
                        <a:buNone/>
                      </a:pPr>
                      <a:r>
                        <a:rPr lang="en-US" b="1" i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-8</a:t>
                      </a:r>
                      <a:r>
                        <a:rPr lang="en-US" b="0" i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875"/>
                        </a:lnSpc>
                        <a:buNone/>
                      </a:pPr>
                      <a:r>
                        <a:rPr lang="en-US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-14</a:t>
                      </a:r>
                      <a:r>
                        <a:rPr lang="en-US" b="0" i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7007374"/>
                  </a:ext>
                </a:extLst>
              </a:tr>
              <a:tr h="341993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900"/>
                        </a:lnSpc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Black or African American </a:t>
                      </a:r>
                      <a:r>
                        <a:rPr lang="en-US" sz="1400" b="1" i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875"/>
                        </a:lnSpc>
                        <a:buNone/>
                      </a:pPr>
                      <a:r>
                        <a:rPr lang="en-US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-7</a:t>
                      </a:r>
                      <a:r>
                        <a:rPr lang="en-US" b="0" i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875"/>
                        </a:lnSpc>
                        <a:buNone/>
                      </a:pPr>
                      <a:r>
                        <a:rPr lang="en-US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-3</a:t>
                      </a:r>
                      <a:r>
                        <a:rPr lang="en-US" b="0" i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875"/>
                        </a:lnSpc>
                        <a:buNone/>
                      </a:pPr>
                      <a:r>
                        <a:rPr lang="en-US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-6</a:t>
                      </a:r>
                      <a:r>
                        <a:rPr lang="en-US" b="0" i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875"/>
                        </a:lnSpc>
                        <a:buNone/>
                      </a:pPr>
                      <a:r>
                        <a:rPr lang="en-US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-9</a:t>
                      </a:r>
                      <a:r>
                        <a:rPr lang="en-US" b="0" i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875066"/>
                  </a:ext>
                </a:extLst>
              </a:tr>
              <a:tr h="341993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900"/>
                        </a:lnSpc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Asian</a:t>
                      </a:r>
                      <a:r>
                        <a:rPr lang="en-US" sz="1400" b="1" i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875"/>
                        </a:lnSpc>
                        <a:buNone/>
                      </a:pPr>
                      <a:r>
                        <a:rPr lang="en-US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-8</a:t>
                      </a:r>
                      <a:r>
                        <a:rPr lang="en-US" b="0" i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875"/>
                        </a:lnSpc>
                        <a:buNone/>
                      </a:pPr>
                      <a:r>
                        <a:rPr lang="en-US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-2</a:t>
                      </a:r>
                      <a:r>
                        <a:rPr lang="en-US" b="0" i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875"/>
                        </a:lnSpc>
                        <a:buNone/>
                      </a:pPr>
                      <a:r>
                        <a:rPr lang="en-US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-5</a:t>
                      </a:r>
                      <a:r>
                        <a:rPr lang="en-US" b="0" i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875"/>
                        </a:lnSpc>
                        <a:buNone/>
                      </a:pPr>
                      <a:r>
                        <a:rPr lang="en-US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-4</a:t>
                      </a:r>
                      <a:r>
                        <a:rPr lang="en-US" b="0" i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123917"/>
                  </a:ext>
                </a:extLst>
              </a:tr>
              <a:tr h="341993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900"/>
                        </a:lnSpc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Hispanic or Latino</a:t>
                      </a:r>
                      <a:r>
                        <a:rPr lang="en-US" sz="1400" b="1" i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875"/>
                        </a:lnSpc>
                        <a:buNone/>
                      </a:pPr>
                      <a:r>
                        <a:rPr lang="en-US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-11</a:t>
                      </a:r>
                      <a:r>
                        <a:rPr lang="en-US" b="0" i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875"/>
                        </a:lnSpc>
                        <a:buNone/>
                      </a:pPr>
                      <a:r>
                        <a:rPr lang="en-US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-6</a:t>
                      </a:r>
                      <a:r>
                        <a:rPr lang="en-US" b="0" i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875"/>
                        </a:lnSpc>
                        <a:buNone/>
                      </a:pPr>
                      <a:r>
                        <a:rPr lang="en-US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-9</a:t>
                      </a:r>
                      <a:r>
                        <a:rPr lang="en-US" b="0" i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875"/>
                        </a:lnSpc>
                        <a:buNone/>
                      </a:pPr>
                      <a:r>
                        <a:rPr lang="en-US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-10</a:t>
                      </a:r>
                      <a:r>
                        <a:rPr lang="en-US" b="0" i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493163"/>
                  </a:ext>
                </a:extLst>
              </a:tr>
              <a:tr h="395388"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900"/>
                        </a:lnSpc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Multi-Race, Not Hispanic or Latino</a:t>
                      </a:r>
                      <a:r>
                        <a:rPr lang="en-US" sz="1400" b="1" i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875"/>
                        </a:lnSpc>
                        <a:buNone/>
                      </a:pPr>
                      <a:r>
                        <a:rPr lang="en-US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-7</a:t>
                      </a:r>
                      <a:r>
                        <a:rPr lang="en-US" b="0" i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875"/>
                        </a:lnSpc>
                        <a:buNone/>
                      </a:pPr>
                      <a:r>
                        <a:rPr lang="en-US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-9</a:t>
                      </a:r>
                      <a:r>
                        <a:rPr lang="en-US" b="0" i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875"/>
                        </a:lnSpc>
                        <a:buNone/>
                      </a:pPr>
                      <a:r>
                        <a:rPr lang="en-US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-3</a:t>
                      </a:r>
                      <a:r>
                        <a:rPr lang="en-US" b="0" i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875"/>
                        </a:lnSpc>
                        <a:buNone/>
                      </a:pPr>
                      <a:r>
                        <a:rPr lang="en-US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-13</a:t>
                      </a:r>
                      <a:r>
                        <a:rPr lang="en-US" b="0" i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8954079"/>
                  </a:ext>
                </a:extLst>
              </a:tr>
              <a:tr h="341993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900"/>
                        </a:lnSpc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American Indian or Alaska Native</a:t>
                      </a:r>
                      <a:r>
                        <a:rPr lang="en-US" sz="1400" b="1" i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875"/>
                        </a:lnSpc>
                        <a:buNone/>
                      </a:pPr>
                      <a:r>
                        <a:rPr lang="en-US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-12</a:t>
                      </a:r>
                      <a:r>
                        <a:rPr lang="en-US" b="0" i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875"/>
                        </a:lnSpc>
                        <a:buNone/>
                      </a:pPr>
                      <a:r>
                        <a:rPr lang="en-US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-15</a:t>
                      </a:r>
                      <a:r>
                        <a:rPr lang="en-US" b="0" i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875"/>
                        </a:lnSpc>
                        <a:buNone/>
                      </a:pPr>
                      <a:r>
                        <a:rPr lang="en-US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-10</a:t>
                      </a:r>
                      <a:r>
                        <a:rPr lang="en-US" b="0" i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875"/>
                        </a:lnSpc>
                        <a:buNone/>
                      </a:pPr>
                      <a:r>
                        <a:rPr lang="en-US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-6</a:t>
                      </a:r>
                      <a:r>
                        <a:rPr lang="en-US" b="0" i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6691604"/>
                  </a:ext>
                </a:extLst>
              </a:tr>
              <a:tr h="341993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900"/>
                        </a:lnSpc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Native Hawaiian or Pacific Islander</a:t>
                      </a:r>
                      <a:r>
                        <a:rPr lang="en-US" sz="1400" b="1" i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875"/>
                        </a:lnSpc>
                        <a:buNone/>
                      </a:pPr>
                      <a:r>
                        <a:rPr lang="en-US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-13</a:t>
                      </a:r>
                      <a:r>
                        <a:rPr lang="en-US" b="0" i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875"/>
                        </a:lnSpc>
                        <a:buNone/>
                      </a:pPr>
                      <a:r>
                        <a:rPr lang="en-US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-9</a:t>
                      </a:r>
                      <a:r>
                        <a:rPr lang="en-US" b="0" i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875"/>
                        </a:lnSpc>
                        <a:buNone/>
                      </a:pPr>
                      <a:r>
                        <a:rPr lang="en-US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-8</a:t>
                      </a:r>
                      <a:r>
                        <a:rPr lang="en-US" b="0" i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875"/>
                        </a:lnSpc>
                        <a:buNone/>
                      </a:pPr>
                      <a:r>
                        <a:rPr lang="en-US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-25</a:t>
                      </a:r>
                      <a:r>
                        <a:rPr lang="en-US" b="0" i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3189971"/>
                  </a:ext>
                </a:extLst>
              </a:tr>
              <a:tr h="341993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900"/>
                        </a:lnSpc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White</a:t>
                      </a:r>
                      <a:r>
                        <a:rPr lang="en-US" sz="1400" b="1" i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875"/>
                        </a:lnSpc>
                        <a:buNone/>
                      </a:pPr>
                      <a:r>
                        <a:rPr lang="en-US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-9</a:t>
                      </a:r>
                      <a:r>
                        <a:rPr lang="en-US" b="0" i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875"/>
                        </a:lnSpc>
                        <a:buNone/>
                      </a:pPr>
                      <a:r>
                        <a:rPr lang="en-US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-10</a:t>
                      </a:r>
                      <a:r>
                        <a:rPr lang="en-US" b="0" i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875"/>
                        </a:lnSpc>
                        <a:buNone/>
                      </a:pPr>
                      <a:r>
                        <a:rPr lang="en-US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-7</a:t>
                      </a:r>
                      <a:r>
                        <a:rPr lang="en-US" b="0" i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875"/>
                        </a:lnSpc>
                        <a:buNone/>
                      </a:pPr>
                      <a:r>
                        <a:rPr lang="en-US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-14</a:t>
                      </a:r>
                      <a:r>
                        <a:rPr lang="en-US" b="0" i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5633777"/>
                  </a:ext>
                </a:extLst>
              </a:tr>
              <a:tr h="341993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900"/>
                        </a:lnSpc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English Learners</a:t>
                      </a:r>
                      <a:r>
                        <a:rPr lang="en-US" sz="1400" b="1" i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875"/>
                        </a:lnSpc>
                        <a:buNone/>
                      </a:pPr>
                      <a:r>
                        <a:rPr lang="en-US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-10</a:t>
                      </a:r>
                      <a:r>
                        <a:rPr lang="en-US" b="0" i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875"/>
                        </a:lnSpc>
                        <a:buNone/>
                      </a:pPr>
                      <a:r>
                        <a:rPr lang="en-US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-1</a:t>
                      </a:r>
                      <a:r>
                        <a:rPr lang="en-US" b="0" i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875"/>
                        </a:lnSpc>
                        <a:buNone/>
                      </a:pPr>
                      <a:r>
                        <a:rPr lang="en-US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-8</a:t>
                      </a:r>
                      <a:r>
                        <a:rPr lang="en-US" b="0" i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875"/>
                        </a:lnSpc>
                        <a:buNone/>
                      </a:pPr>
                      <a:r>
                        <a:rPr lang="en-US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-4</a:t>
                      </a:r>
                      <a:r>
                        <a:rPr lang="en-US" b="0" i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4018943"/>
                  </a:ext>
                </a:extLst>
              </a:tr>
              <a:tr h="341993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900"/>
                        </a:lnSpc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 Income</a:t>
                      </a:r>
                      <a:r>
                        <a:rPr lang="en-US" sz="1400" b="1" i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base">
                        <a:lnSpc>
                          <a:spcPts val="1875"/>
                        </a:lnSpc>
                        <a:buNone/>
                      </a:pPr>
                      <a:r>
                        <a:rPr lang="en-US" sz="1200" b="0" i="1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Income Student Definition/Calculation has shifted since 2019, so cannot do a direct comparison</a:t>
                      </a:r>
                      <a:r>
                        <a:rPr lang="en-US" sz="1200" b="0" i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.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anchor="ctr">
                    <a:lnL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anchor="ctr">
                    <a:lnL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anchor="ctr">
                    <a:lnL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7444075"/>
                  </a:ext>
                </a:extLst>
              </a:tr>
              <a:tr h="341993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900"/>
                        </a:lnSpc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Students with Disabilities</a:t>
                      </a:r>
                      <a:r>
                        <a:rPr lang="en-US" sz="1400" b="1" i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875"/>
                        </a:lnSpc>
                        <a:buNone/>
                      </a:pPr>
                      <a:r>
                        <a:rPr lang="en-US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-4</a:t>
                      </a:r>
                      <a:r>
                        <a:rPr lang="en-US" b="0" i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875"/>
                        </a:lnSpc>
                        <a:buNone/>
                      </a:pPr>
                      <a:r>
                        <a:rPr lang="en-US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-5</a:t>
                      </a:r>
                      <a:r>
                        <a:rPr lang="en-US" b="0" i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875"/>
                        </a:lnSpc>
                        <a:buNone/>
                      </a:pPr>
                      <a:r>
                        <a:rPr lang="en-US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-2</a:t>
                      </a:r>
                      <a:r>
                        <a:rPr lang="en-US" b="0" i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875"/>
                        </a:lnSpc>
                        <a:buNone/>
                      </a:pPr>
                      <a:r>
                        <a:rPr lang="en-US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-6</a:t>
                      </a:r>
                      <a:r>
                        <a:rPr lang="en-US" b="0" i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​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4653183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4F03D1-7956-E241-1BA4-2F9217981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8D22E-6BC5-9E47-900C-2BB94685D9F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221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7AD1E8-294B-9AD8-BB93-186A522E5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79" y="308699"/>
            <a:ext cx="10515600" cy="861002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The More You Learn, The More You Earn</a:t>
            </a:r>
            <a:endParaRPr lang="en-US"/>
          </a:p>
        </p:txBody>
      </p:sp>
      <p:pic>
        <p:nvPicPr>
          <p:cNvPr id="6" name="Content Placeholder 5" descr="Graph of earnings between an assosicates degree fverses a bachelors degree">
            <a:extLst>
              <a:ext uri="{FF2B5EF4-FFF2-40B4-BE49-F238E27FC236}">
                <a16:creationId xmlns:a16="http://schemas.microsoft.com/office/drawing/2014/main" id="{2EA4F597-C830-48B2-9635-612D070B8E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-181"/>
          <a:stretch>
            <a:fillRect/>
          </a:stretch>
        </p:blipFill>
        <p:spPr>
          <a:xfrm>
            <a:off x="2322174" y="1414175"/>
            <a:ext cx="9868302" cy="544382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E822E4-B66F-E7A4-D2B7-2561A3E98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8A8D22E-6BC5-9E47-900C-2BB94685D9F5}" type="slidenum">
              <a:rPr lang="en-US" sz="1200">
                <a:solidFill>
                  <a:srgbClr val="FFFFFF"/>
                </a:solidFill>
                <a:latin typeface="+mn-lt"/>
                <a:cs typeface="+mn-cs"/>
              </a:rPr>
              <a:pPr>
                <a:spcAft>
                  <a:spcPts val="600"/>
                </a:spcAft>
              </a:pPr>
              <a:t>4</a:t>
            </a:fld>
            <a:endParaRPr lang="en-US" sz="1200">
              <a:solidFill>
                <a:srgbClr val="FFFFFF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909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A949570C-400A-85A0-DB64-D26F4F52C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Vision of a Massachusetts Graduate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A28D514-6F58-3479-7E6E-DDA665A3E4C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endParaRPr lang="en-US" b="1">
              <a:solidFill>
                <a:schemeClr val="bg1"/>
              </a:solidFill>
            </a:endParaRPr>
          </a:p>
          <a:p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Thinkers: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Academically Prepared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Creative Problem-Solvers</a:t>
            </a:r>
          </a:p>
          <a:p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Contributors: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Self-Aware Navigators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Intentional Collaborators</a:t>
            </a:r>
          </a:p>
          <a:p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Leaders: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Responsible Decision-Makers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Effective Communicators</a:t>
            </a:r>
          </a:p>
        </p:txBody>
      </p:sp>
      <p:pic>
        <p:nvPicPr>
          <p:cNvPr id="7" name="Picture Placeholder 6" descr="Graph that shows a vision of a MA Graduate">
            <a:extLst>
              <a:ext uri="{FF2B5EF4-FFF2-40B4-BE49-F238E27FC236}">
                <a16:creationId xmlns:a16="http://schemas.microsoft.com/office/drawing/2014/main" id="{656B6F99-6F72-4701-8F6A-05331B6D4C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981126" y="457200"/>
            <a:ext cx="6806510" cy="5916613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19F811-44A2-AC8F-C891-EA2F61086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8D22E-6BC5-9E47-900C-2BB94685D9F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420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E4EB23-B8CB-AE00-E4FA-5876D7DBB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35250-7FAB-EBFC-6EE7-5898BBD12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DESE Strategic Priorities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6F67F-6E12-4295-A4AD-39D6DA283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179" y="1667454"/>
            <a:ext cx="11827165" cy="468139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>
                <a:latin typeface="Arial"/>
                <a:cs typeface="Arial"/>
              </a:rPr>
              <a:t>Cross-Agency Anchor Priorities: </a:t>
            </a:r>
            <a:endParaRPr lang="en-US">
              <a:solidFill>
                <a:srgbClr val="000000"/>
              </a:solidFill>
              <a:latin typeface="Arial"/>
              <a:cs typeface="Arial"/>
            </a:endParaRPr>
          </a:p>
          <a:p>
            <a:pPr lvl="1"/>
            <a:r>
              <a:rPr lang="en-US" sz="2600" b="1">
                <a:latin typeface="Arial"/>
                <a:cs typeface="Arial"/>
              </a:rPr>
              <a:t>Future Focused – </a:t>
            </a:r>
            <a:r>
              <a:rPr lang="en-US" sz="2000">
                <a:latin typeface="Arial"/>
                <a:cs typeface="Arial"/>
              </a:rPr>
              <a:t>Preparing all students to pursue their postsecondary goals through the implementation of new statewide graduation standards</a:t>
            </a:r>
            <a:endParaRPr lang="en-US" sz="2600" b="1"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2883FA-1BAB-754A-0147-1FB2F8FC1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8D22E-6BC5-9E47-900C-2BB94685D9F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704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036F7C-8F6D-1BF4-2FD4-3ECAF3F67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1BEE7-C563-6C22-11F6-5C4C75CE8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DESE Strategic Priorities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D5C190-0008-896F-8554-4F6CFE0DD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179" y="1667454"/>
            <a:ext cx="11827165" cy="468139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>
                <a:latin typeface="Arial"/>
                <a:cs typeface="Arial"/>
              </a:rPr>
              <a:t>Cross-Agency Anchor Priorities: </a:t>
            </a:r>
            <a:endParaRPr lang="en-US">
              <a:solidFill>
                <a:srgbClr val="000000"/>
              </a:solidFill>
              <a:latin typeface="Arial"/>
              <a:cs typeface="Arial"/>
            </a:endParaRPr>
          </a:p>
          <a:p>
            <a:pPr lvl="1"/>
            <a:r>
              <a:rPr lang="en-US" sz="2600" b="1">
                <a:latin typeface="Arial"/>
                <a:cs typeface="Arial"/>
              </a:rPr>
              <a:t>Future Focused – </a:t>
            </a:r>
            <a:r>
              <a:rPr lang="en-US" sz="2000">
                <a:latin typeface="Arial"/>
                <a:cs typeface="Arial"/>
              </a:rPr>
              <a:t>Preparing all students to pursue their postsecondary goals through the implementation of new statewide graduation standards</a:t>
            </a:r>
          </a:p>
          <a:p>
            <a:pPr lvl="1"/>
            <a:r>
              <a:rPr lang="en-US" sz="2600" b="1">
                <a:latin typeface="Arial"/>
                <a:cs typeface="Arial"/>
              </a:rPr>
              <a:t>Accelerating Achievement – </a:t>
            </a:r>
            <a:r>
              <a:rPr lang="en-US" sz="2000">
                <a:latin typeface="Arial"/>
                <a:cs typeface="Arial"/>
              </a:rPr>
              <a:t>Providing comprehensive supports for low-performing schools and elevating best practices of school improvement</a:t>
            </a:r>
            <a:endParaRPr lang="en-US" sz="2600" b="1"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D0F4FB-57E1-3D43-15EA-73F6C6621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8D22E-6BC5-9E47-900C-2BB94685D9F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199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FB85B-FD5F-4D11-A61B-F8B3C7F7C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DESE Strategic Priorities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D23AD4-2643-30E1-22E4-3359A4298E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605407"/>
            <a:ext cx="12041436" cy="468139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b="1">
                <a:latin typeface="Arial"/>
                <a:cs typeface="Arial"/>
              </a:rPr>
              <a:t>Cross-Agency Anchor Priorities: </a:t>
            </a:r>
            <a:endParaRPr lang="en-US">
              <a:solidFill>
                <a:srgbClr val="000000"/>
              </a:solidFill>
              <a:latin typeface="Arial"/>
              <a:cs typeface="Arial"/>
            </a:endParaRPr>
          </a:p>
          <a:p>
            <a:pPr lvl="1"/>
            <a:r>
              <a:rPr lang="en-US" sz="2600" b="1">
                <a:latin typeface="Arial"/>
                <a:cs typeface="Arial"/>
              </a:rPr>
              <a:t>Future Focused – </a:t>
            </a:r>
            <a:r>
              <a:rPr lang="en-US" sz="2000">
                <a:latin typeface="Arial"/>
                <a:cs typeface="Arial"/>
              </a:rPr>
              <a:t>Preparing all students to pursue their postsecondary goals through the implementation of new statewide graduation standards</a:t>
            </a:r>
            <a:endParaRPr lang="en-US" sz="2000" b="1">
              <a:latin typeface="Arial"/>
              <a:cs typeface="Arial"/>
            </a:endParaRPr>
          </a:p>
          <a:p>
            <a:pPr lvl="1"/>
            <a:r>
              <a:rPr lang="en-US" sz="2600" b="1">
                <a:latin typeface="Arial"/>
                <a:cs typeface="Arial"/>
              </a:rPr>
              <a:t>Accelerating Achievement – </a:t>
            </a:r>
            <a:r>
              <a:rPr lang="en-US" sz="2000">
                <a:latin typeface="Arial"/>
                <a:cs typeface="Arial"/>
              </a:rPr>
              <a:t>Providing comprehensive supports for low-performing schools and elevating best practices of school improvement</a:t>
            </a:r>
          </a:p>
          <a:p>
            <a:r>
              <a:rPr lang="en-US" b="1">
                <a:latin typeface="Arial"/>
                <a:cs typeface="Arial"/>
              </a:rPr>
              <a:t>Supporting Priorities: </a:t>
            </a:r>
          </a:p>
          <a:p>
            <a:pPr marL="0" indent="0">
              <a:buNone/>
            </a:pPr>
            <a:endParaRPr lang="en-US" sz="1800" b="1">
              <a:latin typeface="Arial"/>
              <a:cs typeface="Arial"/>
            </a:endParaRPr>
          </a:p>
          <a:p>
            <a:pPr lvl="4"/>
            <a:r>
              <a:rPr lang="en-US" sz="2000" b="1">
                <a:latin typeface="Arial"/>
                <a:cs typeface="Arial"/>
              </a:rPr>
              <a:t>Power of Presence – </a:t>
            </a:r>
            <a:r>
              <a:rPr lang="en-US" sz="2000">
                <a:latin typeface="Arial"/>
                <a:cs typeface="Arial"/>
              </a:rPr>
              <a:t>Increasing student attendance and engagement</a:t>
            </a:r>
          </a:p>
          <a:p>
            <a:pPr marL="914400" lvl="2" indent="0">
              <a:buNone/>
            </a:pPr>
            <a:endParaRPr lang="en-US" sz="2400">
              <a:solidFill>
                <a:srgbClr val="000000"/>
              </a:solidFill>
              <a:latin typeface="Arial"/>
              <a:cs typeface="Arial"/>
            </a:endParaRPr>
          </a:p>
          <a:p>
            <a:pPr lvl="4"/>
            <a:r>
              <a:rPr lang="en-US" sz="2000" b="1">
                <a:latin typeface="Arial"/>
                <a:cs typeface="Arial"/>
              </a:rPr>
              <a:t>Literacy Launch – </a:t>
            </a:r>
            <a:r>
              <a:rPr lang="en-US" sz="2000">
                <a:latin typeface="Arial"/>
                <a:cs typeface="Arial"/>
              </a:rPr>
              <a:t>Strengthening evidence-based early literacy practices</a:t>
            </a:r>
            <a:endParaRPr lang="en-US" sz="2000">
              <a:solidFill>
                <a:srgbClr val="000000"/>
              </a:solidFill>
              <a:latin typeface="Arial"/>
              <a:cs typeface="Arial"/>
            </a:endParaRPr>
          </a:p>
          <a:p>
            <a:pPr lvl="4"/>
            <a:r>
              <a:rPr lang="en-US" sz="2000" b="1">
                <a:latin typeface="Arial"/>
                <a:cs typeface="Arial"/>
              </a:rPr>
              <a:t>Inclusive Impact – </a:t>
            </a:r>
            <a:r>
              <a:rPr lang="en-US" sz="2000">
                <a:latin typeface="Arial"/>
                <a:cs typeface="Arial"/>
              </a:rPr>
              <a:t>Amplifying evidence-based practices for students with disabilities and English learners</a:t>
            </a:r>
          </a:p>
          <a:p>
            <a:pPr marL="914400" lvl="2" indent="0">
              <a:buNone/>
            </a:pPr>
            <a:endParaRPr lang="en-US" sz="2400">
              <a:solidFill>
                <a:srgbClr val="000000"/>
              </a:solidFill>
            </a:endParaRPr>
          </a:p>
          <a:p>
            <a:pPr lvl="4"/>
            <a:r>
              <a:rPr lang="en-US" sz="2000" b="1">
                <a:latin typeface="Arial"/>
                <a:cs typeface="Arial"/>
              </a:rPr>
              <a:t>Teach Tomorrow –</a:t>
            </a:r>
            <a:r>
              <a:rPr lang="en-US" sz="2000">
                <a:latin typeface="Arial"/>
                <a:cs typeface="Arial"/>
              </a:rPr>
              <a:t> Building a robust teacher pipeline</a:t>
            </a:r>
            <a:endParaRPr lang="en-US" sz="20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Diamond 4">
            <a:extLst>
              <a:ext uri="{FF2B5EF4-FFF2-40B4-BE49-F238E27FC236}">
                <a16:creationId xmlns:a16="http://schemas.microsoft.com/office/drawing/2014/main" id="{6756CC56-EB56-FDAD-1576-F091F1809532}"/>
              </a:ext>
            </a:extLst>
          </p:cNvPr>
          <p:cNvSpPr/>
          <p:nvPr/>
        </p:nvSpPr>
        <p:spPr>
          <a:xfrm>
            <a:off x="53680" y="3727758"/>
            <a:ext cx="1753086" cy="861002"/>
          </a:xfrm>
          <a:prstGeom prst="diamond">
            <a:avLst/>
          </a:prstGeom>
          <a:solidFill>
            <a:schemeClr val="bg1"/>
          </a:solidFill>
          <a:ln w="57150">
            <a:solidFill>
              <a:srgbClr val="1385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>
                <a:solidFill>
                  <a:srgbClr val="007F98"/>
                </a:solidFill>
                <a:latin typeface="Arial"/>
                <a:cs typeface="Calibri"/>
              </a:rPr>
              <a:t> </a:t>
            </a:r>
            <a:r>
              <a:rPr lang="en-US" sz="900" b="1">
                <a:solidFill>
                  <a:srgbClr val="007F98"/>
                </a:solidFill>
                <a:latin typeface="Arial"/>
                <a:cs typeface="Calibri"/>
              </a:rPr>
              <a:t>Strategic Objective 1: Whole Student</a:t>
            </a:r>
            <a:endParaRPr lang="en-US" sz="1000" b="1">
              <a:solidFill>
                <a:srgbClr val="007F98"/>
              </a:solidFill>
              <a:latin typeface="Arial"/>
              <a:cs typeface="Calibri"/>
            </a:endParaRPr>
          </a:p>
        </p:txBody>
      </p:sp>
      <p:sp>
        <p:nvSpPr>
          <p:cNvPr id="8" name="Diamond 7">
            <a:extLst>
              <a:ext uri="{FF2B5EF4-FFF2-40B4-BE49-F238E27FC236}">
                <a16:creationId xmlns:a16="http://schemas.microsoft.com/office/drawing/2014/main" id="{51A7216D-8C1F-383A-04B5-C7BB2BF23CC9}"/>
              </a:ext>
            </a:extLst>
          </p:cNvPr>
          <p:cNvSpPr/>
          <p:nvPr/>
        </p:nvSpPr>
        <p:spPr>
          <a:xfrm>
            <a:off x="0" y="4645546"/>
            <a:ext cx="1806766" cy="861002"/>
          </a:xfrm>
          <a:prstGeom prst="diamond">
            <a:avLst/>
          </a:prstGeom>
          <a:solidFill>
            <a:schemeClr val="bg1"/>
          </a:solidFill>
          <a:ln w="57150">
            <a:solidFill>
              <a:srgbClr val="E0AC1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900" b="1">
              <a:solidFill>
                <a:srgbClr val="A66500"/>
              </a:solidFill>
              <a:latin typeface="Arial"/>
              <a:cs typeface="Calibri"/>
            </a:endParaRPr>
          </a:p>
          <a:p>
            <a:pPr algn="ctr"/>
            <a:endParaRPr lang="en-US" sz="900" b="1">
              <a:solidFill>
                <a:srgbClr val="A66500"/>
              </a:solidFill>
              <a:latin typeface="Arial"/>
              <a:cs typeface="Calibri"/>
            </a:endParaRPr>
          </a:p>
          <a:p>
            <a:pPr algn="ctr"/>
            <a:r>
              <a:rPr lang="en-US" sz="900" b="1">
                <a:solidFill>
                  <a:srgbClr val="A66500"/>
                </a:solidFill>
                <a:latin typeface="Arial"/>
                <a:cs typeface="Calibri"/>
              </a:rPr>
              <a:t>Strategic Objective 2: </a:t>
            </a:r>
            <a:endParaRPr lang="en-US" sz="900">
              <a:solidFill>
                <a:srgbClr val="A66500"/>
              </a:solidFill>
              <a:latin typeface="Arial"/>
              <a:cs typeface="Arial"/>
            </a:endParaRPr>
          </a:p>
          <a:p>
            <a:pPr algn="ctr"/>
            <a:r>
              <a:rPr lang="en-US" sz="900" b="1">
                <a:solidFill>
                  <a:srgbClr val="A66500"/>
                </a:solidFill>
                <a:latin typeface="Arial"/>
                <a:cs typeface="Calibri"/>
              </a:rPr>
              <a:t>Learning Experiences</a:t>
            </a:r>
          </a:p>
          <a:p>
            <a:pPr algn="ctr"/>
            <a:endParaRPr lang="en-US" sz="2000" b="1">
              <a:solidFill>
                <a:srgbClr val="A66500"/>
              </a:solidFill>
              <a:cs typeface="Calibri"/>
            </a:endParaRPr>
          </a:p>
        </p:txBody>
      </p:sp>
      <p:sp>
        <p:nvSpPr>
          <p:cNvPr id="7" name="Diamond 6">
            <a:extLst>
              <a:ext uri="{FF2B5EF4-FFF2-40B4-BE49-F238E27FC236}">
                <a16:creationId xmlns:a16="http://schemas.microsoft.com/office/drawing/2014/main" id="{2745B5E6-824B-A2D7-AEE9-5F9B73E8416A}"/>
              </a:ext>
            </a:extLst>
          </p:cNvPr>
          <p:cNvSpPr/>
          <p:nvPr/>
        </p:nvSpPr>
        <p:spPr>
          <a:xfrm>
            <a:off x="-1" y="5563334"/>
            <a:ext cx="1916935" cy="780251"/>
          </a:xfrm>
          <a:prstGeom prst="diamond">
            <a:avLst/>
          </a:prstGeom>
          <a:solidFill>
            <a:schemeClr val="bg1"/>
          </a:solidFill>
          <a:ln w="57150">
            <a:solidFill>
              <a:srgbClr val="A63A1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900" b="1">
              <a:solidFill>
                <a:srgbClr val="A63A12"/>
              </a:solidFill>
              <a:cs typeface="Calibri"/>
            </a:endParaRPr>
          </a:p>
          <a:p>
            <a:pPr algn="ctr"/>
            <a:endParaRPr lang="en-US" sz="700" b="1">
              <a:solidFill>
                <a:srgbClr val="A63A12"/>
              </a:solidFill>
              <a:latin typeface="Arial"/>
              <a:cs typeface="Calibri"/>
            </a:endParaRPr>
          </a:p>
          <a:p>
            <a:pPr algn="ctr"/>
            <a:endParaRPr lang="en-US" sz="700" b="1">
              <a:solidFill>
                <a:srgbClr val="A63A12"/>
              </a:solidFill>
              <a:latin typeface="Arial"/>
              <a:cs typeface="Calibri"/>
            </a:endParaRPr>
          </a:p>
          <a:p>
            <a:pPr algn="ctr"/>
            <a:r>
              <a:rPr lang="en-US" sz="800" b="1">
                <a:solidFill>
                  <a:srgbClr val="A63A12"/>
                </a:solidFill>
                <a:latin typeface="Arial"/>
                <a:cs typeface="Calibri"/>
              </a:rPr>
              <a:t>Strategic Objective 3: </a:t>
            </a:r>
            <a:endParaRPr lang="en-US" sz="700">
              <a:latin typeface="Arial"/>
              <a:cs typeface="Arial"/>
            </a:endParaRPr>
          </a:p>
          <a:p>
            <a:pPr algn="ctr"/>
            <a:r>
              <a:rPr lang="en-US" sz="800" b="1">
                <a:solidFill>
                  <a:srgbClr val="A63A12"/>
                </a:solidFill>
                <a:latin typeface="Arial"/>
                <a:cs typeface="Calibri"/>
              </a:rPr>
              <a:t>Diverse and Effective Workforce</a:t>
            </a:r>
          </a:p>
          <a:p>
            <a:pPr algn="ctr"/>
            <a:endParaRPr lang="en-US" sz="2000" b="1">
              <a:solidFill>
                <a:srgbClr val="A63A12"/>
              </a:solidFill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913FAD-CBFC-E333-F87B-EF2C0A2B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8D22E-6BC5-9E47-900C-2BB94685D9F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77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ECC14-5FC5-348B-AA5E-F23BEBD28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ABA22-D4D7-0F25-9FD5-9D5931B85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Arial"/>
                <a:cs typeface="Arial"/>
              </a:rPr>
              <a:t>Next Steps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6F08C-7EE7-A83B-5F45-5E564CADA7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>
                <a:latin typeface="Arial"/>
                <a:cs typeface="Arial"/>
              </a:rPr>
              <a:t>Engage stakeholders in finalizing priority actions and goals</a:t>
            </a:r>
          </a:p>
          <a:p>
            <a:r>
              <a:rPr lang="en-US">
                <a:latin typeface="Arial"/>
                <a:cs typeface="Arial"/>
              </a:rPr>
              <a:t>Promote internal coherence with reorganization of DESE around the priorities</a:t>
            </a:r>
          </a:p>
          <a:p>
            <a:pPr lvl="1"/>
            <a:r>
              <a:rPr lang="en-US">
                <a:latin typeface="Arial"/>
                <a:cs typeface="Arial"/>
              </a:rPr>
              <a:t>New deputy commissioner structure</a:t>
            </a:r>
            <a:r>
              <a:rPr lang="en-US" i="1">
                <a:latin typeface="Arial"/>
                <a:cs typeface="Arial"/>
              </a:rPr>
              <a:t> (Lauren Woo and Rob Curtin)</a:t>
            </a:r>
          </a:p>
          <a:p>
            <a:pPr lvl="1"/>
            <a:r>
              <a:rPr lang="en-US">
                <a:latin typeface="Arial"/>
                <a:cs typeface="Arial"/>
              </a:rPr>
              <a:t>New roles to support the new work</a:t>
            </a:r>
          </a:p>
          <a:p>
            <a:pPr lvl="2"/>
            <a:r>
              <a:rPr lang="en-US">
                <a:latin typeface="Arial"/>
                <a:cs typeface="Arial"/>
              </a:rPr>
              <a:t>Senior associate commissioner for teaching and learning </a:t>
            </a:r>
            <a:r>
              <a:rPr lang="en-US" i="1">
                <a:latin typeface="Arial"/>
                <a:cs typeface="Arial"/>
              </a:rPr>
              <a:t>(Erin Hashimoto-Martell)</a:t>
            </a:r>
          </a:p>
          <a:p>
            <a:pPr lvl="2"/>
            <a:r>
              <a:rPr lang="en-US">
                <a:latin typeface="Arial"/>
                <a:cs typeface="Arial"/>
              </a:rPr>
              <a:t>Senior associate commissioner for specialized support </a:t>
            </a:r>
            <a:r>
              <a:rPr lang="en-US" i="1">
                <a:latin typeface="Arial"/>
                <a:cs typeface="Arial"/>
              </a:rPr>
              <a:t>(Darcy Fernandes) </a:t>
            </a:r>
          </a:p>
          <a:p>
            <a:pPr lvl="2"/>
            <a:r>
              <a:rPr lang="en-US">
                <a:latin typeface="Arial"/>
                <a:cs typeface="Arial"/>
              </a:rPr>
              <a:t>Senior associate commissioner for secondary schools and beyond </a:t>
            </a:r>
            <a:r>
              <a:rPr lang="en-US" i="1">
                <a:latin typeface="Arial"/>
                <a:cs typeface="Arial"/>
              </a:rPr>
              <a:t>(posted)</a:t>
            </a:r>
          </a:p>
          <a:p>
            <a:pPr lvl="2"/>
            <a:r>
              <a:rPr lang="en-US">
                <a:latin typeface="Arial"/>
                <a:cs typeface="Arial"/>
              </a:rPr>
              <a:t>Senior associate commissioner for school assistance </a:t>
            </a:r>
            <a:r>
              <a:rPr lang="en-US" i="1">
                <a:latin typeface="Arial"/>
                <a:cs typeface="Arial"/>
              </a:rPr>
              <a:t>(posted)</a:t>
            </a:r>
          </a:p>
          <a:p>
            <a:pPr lvl="2"/>
            <a:r>
              <a:rPr lang="en-US">
                <a:latin typeface="Arial"/>
                <a:cs typeface="Arial"/>
              </a:rPr>
              <a:t>Senior associate commissioner for data, assessment and accountability </a:t>
            </a:r>
            <a:r>
              <a:rPr lang="en-US" i="1">
                <a:latin typeface="Arial"/>
                <a:cs typeface="Arial"/>
              </a:rPr>
              <a:t>(posted)</a:t>
            </a:r>
          </a:p>
          <a:p>
            <a:pPr lvl="2"/>
            <a:r>
              <a:rPr lang="en-US">
                <a:latin typeface="Arial"/>
                <a:cs typeface="Arial"/>
              </a:rPr>
              <a:t>Senior associate commissioner for special education programs </a:t>
            </a:r>
            <a:r>
              <a:rPr lang="en-US" i="1">
                <a:latin typeface="Arial"/>
                <a:cs typeface="Arial"/>
              </a:rPr>
              <a:t>(posted)</a:t>
            </a:r>
          </a:p>
          <a:p>
            <a:pPr lvl="2"/>
            <a:r>
              <a:rPr lang="en-US">
                <a:latin typeface="Arial"/>
                <a:cs typeface="Arial"/>
              </a:rPr>
              <a:t>Senior associate commissioner for strategy, monitoring, and compliance </a:t>
            </a:r>
            <a:r>
              <a:rPr lang="en-US" i="1">
                <a:latin typeface="Arial"/>
                <a:cs typeface="Arial"/>
              </a:rPr>
              <a:t>(posted)</a:t>
            </a:r>
          </a:p>
          <a:p>
            <a:r>
              <a:rPr lang="en-US">
                <a:latin typeface="Arial"/>
                <a:cs typeface="Arial"/>
              </a:rPr>
              <a:t>Work in consultation with the Board towards a new strategic plan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CE1606-DBAB-65AD-C53D-01DC06717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8D22E-6BC5-9E47-900C-2BB94685D9F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1370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a12eb2f-f040-4639-9fb2-5a6588dc8035">
      <UserInfo>
        <DisplayName/>
        <AccountId xsi:nil="true"/>
        <AccountType/>
      </UserInfo>
    </SharedWithUsers>
    <lcf76f155ced4ddcb4097134ff3c332f xmlns="0128f6a2-0fe6-40ac-973e-bb0bf351512f">
      <Terms xmlns="http://schemas.microsoft.com/office/infopath/2007/PartnerControls"/>
    </lcf76f155ced4ddcb4097134ff3c332f>
    <TaxCatchAll xmlns="7a12eb2f-f040-4639-9fb2-5a6588dc803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0EA0BB4E6A684694772750B001C800" ma:contentTypeVersion="15" ma:contentTypeDescription="Create a new document." ma:contentTypeScope="" ma:versionID="2ecebec43c619424d5afa22f737e783a">
  <xsd:schema xmlns:xsd="http://www.w3.org/2001/XMLSchema" xmlns:xs="http://www.w3.org/2001/XMLSchema" xmlns:p="http://schemas.microsoft.com/office/2006/metadata/properties" xmlns:ns2="0128f6a2-0fe6-40ac-973e-bb0bf351512f" xmlns:ns3="7a12eb2f-f040-4639-9fb2-5a6588dc8035" targetNamespace="http://schemas.microsoft.com/office/2006/metadata/properties" ma:root="true" ma:fieldsID="d07a9afb9c8efddc579883151270dfb6" ns2:_="" ns3:_="">
    <xsd:import namespace="0128f6a2-0fe6-40ac-973e-bb0bf351512f"/>
    <xsd:import namespace="7a12eb2f-f040-4639-9fb2-5a6588dc803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28f6a2-0fe6-40ac-973e-bb0bf35151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9f123c60-6d59-4beb-a46f-4c7d903a1f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12eb2f-f040-4639-9fb2-5a6588dc803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37bb8feb-9677-4bc1-b64f-9fa6907871bd}" ma:internalName="TaxCatchAll" ma:showField="CatchAllData" ma:web="7a12eb2f-f040-4639-9fb2-5a6588dc803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C5BBC1B-E788-46B1-B97E-A03B19EA083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A8BDAC8-39FD-4F28-A225-4EEB0168F421}">
  <ds:schemaRefs>
    <ds:schemaRef ds:uri="http://www.w3.org/XML/1998/namespace"/>
    <ds:schemaRef ds:uri="http://purl.org/dc/dcmitype/"/>
    <ds:schemaRef ds:uri="0128f6a2-0fe6-40ac-973e-bb0bf351512f"/>
    <ds:schemaRef ds:uri="7a12eb2f-f040-4639-9fb2-5a6588dc8035"/>
    <ds:schemaRef ds:uri="http://purl.org/dc/terms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66C4DAE0-D27A-4CD0-BB8E-0966DD933B13}">
  <ds:schemaRefs>
    <ds:schemaRef ds:uri="0128f6a2-0fe6-40ac-973e-bb0bf351512f"/>
    <ds:schemaRef ds:uri="7a12eb2f-f040-4639-9fb2-5a6588dc803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</TotalTime>
  <Words>574</Words>
  <Application>Microsoft Office PowerPoint</Application>
  <PresentationFormat>Widescreen</PresentationFormat>
  <Paragraphs>133</Paragraphs>
  <Slides>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Commissioner's Priorities</vt:lpstr>
      <vt:lpstr>Stakeholder Engagement</vt:lpstr>
      <vt:lpstr>No MA Student Group at Pre-Pandemic Levels on MCAS</vt:lpstr>
      <vt:lpstr>The More You Learn, The More You Earn</vt:lpstr>
      <vt:lpstr>Vision of a Massachusetts Graduate</vt:lpstr>
      <vt:lpstr>DESE Strategic Priorities</vt:lpstr>
      <vt:lpstr>DESE Strategic Priorities</vt:lpstr>
      <vt:lpstr>DESE Strategic Priorities</vt:lpstr>
      <vt:lpstr>Next Steps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Commissioner's Priorities</dc:title>
  <dc:creator>DESE</dc:creator>
  <cp:lastModifiedBy>Zou, Dong (EOE)</cp:lastModifiedBy>
  <cp:revision>5</cp:revision>
  <dcterms:created xsi:type="dcterms:W3CDTF">2025-12-10T15:06:43Z</dcterms:created>
  <dcterms:modified xsi:type="dcterms:W3CDTF">2025-12-16T16:28:04Z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tadate">
    <vt:lpwstr>Dec 16 2025 12:00AM</vt:lpwstr>
  </property>
</Properties>
</file>