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9"/>
  </p:notesMasterIdLst>
  <p:sldIdLst>
    <p:sldId id="336" r:id="rId5"/>
    <p:sldId id="256" r:id="rId6"/>
    <p:sldId id="273" r:id="rId7"/>
    <p:sldId id="283" r:id="rId8"/>
    <p:sldId id="296" r:id="rId9"/>
    <p:sldId id="294" r:id="rId10"/>
    <p:sldId id="270" r:id="rId11"/>
    <p:sldId id="277" r:id="rId12"/>
    <p:sldId id="295" r:id="rId13"/>
    <p:sldId id="289" r:id="rId14"/>
    <p:sldId id="290" r:id="rId15"/>
    <p:sldId id="291" r:id="rId16"/>
    <p:sldId id="292" r:id="rId17"/>
    <p:sldId id="282" r:id="rId1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C6CD306-81AD-BC7D-16A2-05D9847175B0}" name="Woo, Lauren (DESE)" initials="WL" userId="S::lauren.woo@mass.gov::891b1bf9-83ca-4481-960c-a0625b521a43" providerId="AD"/>
  <p188:author id="{8C592D30-2790-C53A-65AD-E37E11204179}" name="Foley, Kinnon (DESE)" initials="FK" userId="S::kinnon.foley@mass.gov::4bff922e-d211-4dcd-970c-f57d358f4faf" providerId="AD"/>
  <p188:author id="{3F602C5C-ED15-FC16-4B03-46E9ADDE3930}" name="Christo, Dimitri D. (DESE)" initials="CDD(" userId="S::dimitri.d.christo@mass.gov::f6874029-da51-4205-b36d-b8ddc7839279" providerId="AD"/>
  <p188:author id="{7961FF5F-6533-BF5A-5B4D-A8A6AEABBD13}" name="Cruz, Jenny (DESE)" initials="CJ" userId="S::jenny.cruz@mass.gov::9acc5e5d-1e16-45d5-8416-f07c61d324d0" providerId="AD"/>
  <p188:author id="{026B5B98-007D-1F66-F551-3CF3A05072EE}" name="Abbott, Claire (DESE)" initials="CA" userId="S::Claire.J.Abbott@mass.gov::b80222f3-7abf-41f6-a69e-af06caaffd48" providerId="AD"/>
  <p188:author id="{AE4DA19D-5474-0B52-A4C2-1103076DF846}" name="Losee, Elizabeth (DESE)" initials="LE" userId="S::elizabeth.c.losee@mass.gov::ca2766c9-0676-4442-b2fb-89151b00f906" providerId="AD"/>
  <p188:author id="{235849C4-A7A7-ECF8-4A34-1050FFF41A09}" name="Devine, Brian J (DESE)" initials="D(" userId="S::brianj.devine@mass.gov::346b85e1-426d-45fd-94c7-16db3526c885" providerId="AD"/>
  <p188:author id="{EBD430C6-6BAE-475B-86D3-51BFCA71C459}" name="Webb, Aubree M. (DESE)" initials="AW" userId="S::Aubree.M.Webb@mass.gov::e844039d-1a97-440d-a44a-31053f42022a" providerId="AD"/>
  <p188:author id="{0AD3CBD4-131F-43E8-73D8-F3C17E016837}" name="Losee, Elizabeth (DESE)" initials="EL" userId="S::Elizabeth.C.Losee@mass.gov::ca2766c9-0676-4442-b2fb-89151b00f906" providerId="AD"/>
  <p188:author id="{9CA43CE2-546B-A27E-FF66-ADBBE95484C9}" name="Sahni, Amrita D. (DESE)" initials="AS" userId="S::Amrita.D.Sahni@mass.gov::6313d7e8-2463-49dd-9257-e9ab299d51d0" providerId="AD"/>
  <p188:author id="{3C932DF4-F5B6-6F6A-5CAA-CC6E6A7FB1AC}" name="Schneider, Rhoda E (DESE)" initials="RS" userId="S::Rhoda.E.Schneider@mass.gov::d0126d03-90dd-41f7-a22f-30a70334c8c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4782"/>
    <a:srgbClr val="347AB6"/>
    <a:srgbClr val="EFBC49"/>
    <a:srgbClr val="B5DFF3"/>
    <a:srgbClr val="EFF8FE"/>
    <a:srgbClr val="F3F3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6F2042-178B-4E7B-9D60-EF8B67B4586F}" v="331" dt="2026-03-23T20:25:47.309"/>
    <p1510:client id="{43DFA76C-B580-47DF-9FDC-2A910E1EA56F}" v="4654" dt="2026-03-23T15:34:57.080"/>
    <p1510:client id="{EDB2140B-9B13-4605-B3C2-F6725CA8547B}" v="34" dt="2026-03-23T15:50:01.8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09" autoAdjust="0"/>
    <p:restoredTop sz="86441" autoAdjust="0"/>
  </p:normalViewPr>
  <p:slideViewPr>
    <p:cSldViewPr snapToGrid="0">
      <p:cViewPr varScale="1">
        <p:scale>
          <a:sx n="75" d="100"/>
          <a:sy n="75" d="100"/>
        </p:scale>
        <p:origin x="54" y="360"/>
      </p:cViewPr>
      <p:guideLst/>
    </p:cSldViewPr>
  </p:slideViewPr>
  <p:outlineViewPr>
    <p:cViewPr>
      <p:scale>
        <a:sx n="33" d="100"/>
        <a:sy n="33" d="100"/>
      </p:scale>
      <p:origin x="0" y="-1422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D407B44-A9F9-6344-868B-44BA300F2CC7}" type="datetimeFigureOut">
              <a:rPr lang="en-US" smtClean="0"/>
              <a:t>3/24/2026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B6DB38A-5D4A-D140-AE31-7200571C691E}" type="slidenum">
              <a:rPr lang="en-US" smtClean="0"/>
              <a:t>‹#›</a:t>
            </a:fld>
            <a:endParaRPr lang="en-US"/>
          </a:p>
        </p:txBody>
      </p:sp>
    </p:spTree>
    <p:extLst>
      <p:ext uri="{BB962C8B-B14F-4D97-AF65-F5344CB8AC3E}">
        <p14:creationId xmlns:p14="http://schemas.microsoft.com/office/powerpoint/2010/main" val="2028872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8CEA0-488F-BE5E-5403-EAA772FFEC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A1B426-51D6-C7C4-CCB0-0A72C5543A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3C5224-E5DC-CB8B-0759-FCA1E6634023}"/>
              </a:ext>
            </a:extLst>
          </p:cNvPr>
          <p:cNvSpPr>
            <a:spLocks noGrp="1"/>
          </p:cNvSpPr>
          <p:nvPr>
            <p:ph type="body" idx="1"/>
          </p:nvPr>
        </p:nvSpPr>
        <p:spPr/>
        <p:txBody>
          <a:bodyPr/>
          <a:lstStyle/>
          <a:p>
            <a:r>
              <a:rPr lang="en-US"/>
              <a:t> </a:t>
            </a:r>
          </a:p>
        </p:txBody>
      </p:sp>
      <p:sp>
        <p:nvSpPr>
          <p:cNvPr id="4" name="Slide Number Placeholder 3">
            <a:extLst>
              <a:ext uri="{FF2B5EF4-FFF2-40B4-BE49-F238E27FC236}">
                <a16:creationId xmlns:a16="http://schemas.microsoft.com/office/drawing/2014/main" id="{F88D6C27-233B-88F6-E886-84D54D55C530}"/>
              </a:ext>
            </a:extLst>
          </p:cNvPr>
          <p:cNvSpPr>
            <a:spLocks noGrp="1"/>
          </p:cNvSpPr>
          <p:nvPr>
            <p:ph type="sldNum" sz="quarter" idx="5"/>
          </p:nvPr>
        </p:nvSpPr>
        <p:spPr/>
        <p:txBody>
          <a:bodyPr/>
          <a:lstStyle/>
          <a:p>
            <a:pPr defTabSz="931774">
              <a:defRPr/>
            </a:pPr>
            <a:fld id="{68F671B3-4532-4AFA-A5DA-967835EA92C7}" type="slidenum">
              <a:rPr lang="en-US">
                <a:solidFill>
                  <a:prstClr val="black"/>
                </a:solidFill>
                <a:latin typeface="Calibri" panose="020F0502020204030204"/>
              </a:rPr>
              <a:pPr defTabSz="931774">
                <a:defRPr/>
              </a:pPr>
              <a:t>1</a:t>
            </a:fld>
            <a:endParaRPr lang="en-US">
              <a:solidFill>
                <a:prstClr val="black"/>
              </a:solidFill>
              <a:latin typeface="Calibri" panose="020F0502020204030204"/>
            </a:endParaRPr>
          </a:p>
        </p:txBody>
      </p:sp>
    </p:spTree>
    <p:extLst>
      <p:ext uri="{BB962C8B-B14F-4D97-AF65-F5344CB8AC3E}">
        <p14:creationId xmlns:p14="http://schemas.microsoft.com/office/powerpoint/2010/main" val="21354266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6DB38A-5D4A-D140-AE31-7200571C691E}" type="slidenum">
              <a:rPr lang="en-US" smtClean="0"/>
              <a:t>10</a:t>
            </a:fld>
            <a:endParaRPr lang="en-US"/>
          </a:p>
        </p:txBody>
      </p:sp>
    </p:spTree>
    <p:extLst>
      <p:ext uri="{BB962C8B-B14F-4D97-AF65-F5344CB8AC3E}">
        <p14:creationId xmlns:p14="http://schemas.microsoft.com/office/powerpoint/2010/main" val="11154325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6DB38A-5D4A-D140-AE31-7200571C691E}" type="slidenum">
              <a:rPr lang="en-US" smtClean="0"/>
              <a:t>2</a:t>
            </a:fld>
            <a:endParaRPr lang="en-US"/>
          </a:p>
        </p:txBody>
      </p:sp>
    </p:spTree>
    <p:extLst>
      <p:ext uri="{BB962C8B-B14F-4D97-AF65-F5344CB8AC3E}">
        <p14:creationId xmlns:p14="http://schemas.microsoft.com/office/powerpoint/2010/main" val="36123395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6DB38A-5D4A-D140-AE31-7200571C691E}" type="slidenum">
              <a:rPr lang="en-US" smtClean="0"/>
              <a:t>3</a:t>
            </a:fld>
            <a:endParaRPr lang="en-US"/>
          </a:p>
        </p:txBody>
      </p:sp>
    </p:spTree>
    <p:extLst>
      <p:ext uri="{BB962C8B-B14F-4D97-AF65-F5344CB8AC3E}">
        <p14:creationId xmlns:p14="http://schemas.microsoft.com/office/powerpoint/2010/main" val="26839106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mn-lt"/>
                <a:ea typeface="+mn-ea"/>
                <a:cs typeface="+mn-cs"/>
              </a:rPr>
              <a:t> </a:t>
            </a:r>
          </a:p>
        </p:txBody>
      </p:sp>
      <p:sp>
        <p:nvSpPr>
          <p:cNvPr id="4" name="Slide Number Placeholder 3"/>
          <p:cNvSpPr>
            <a:spLocks noGrp="1"/>
          </p:cNvSpPr>
          <p:nvPr>
            <p:ph type="sldNum" sz="quarter" idx="5"/>
          </p:nvPr>
        </p:nvSpPr>
        <p:spPr/>
        <p:txBody>
          <a:bodyPr/>
          <a:lstStyle/>
          <a:p>
            <a:fld id="{9B6DB38A-5D4A-D140-AE31-7200571C691E}" type="slidenum">
              <a:rPr lang="en-US" smtClean="0"/>
              <a:t>4</a:t>
            </a:fld>
            <a:endParaRPr lang="en-US"/>
          </a:p>
        </p:txBody>
      </p:sp>
    </p:spTree>
    <p:extLst>
      <p:ext uri="{BB962C8B-B14F-4D97-AF65-F5344CB8AC3E}">
        <p14:creationId xmlns:p14="http://schemas.microsoft.com/office/powerpoint/2010/main" val="2110800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6DB38A-5D4A-D140-AE31-7200571C691E}" type="slidenum">
              <a:rPr lang="en-US" smtClean="0"/>
              <a:t>5</a:t>
            </a:fld>
            <a:endParaRPr lang="en-US"/>
          </a:p>
        </p:txBody>
      </p:sp>
    </p:spTree>
    <p:extLst>
      <p:ext uri="{BB962C8B-B14F-4D97-AF65-F5344CB8AC3E}">
        <p14:creationId xmlns:p14="http://schemas.microsoft.com/office/powerpoint/2010/main" val="18037088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6DB38A-5D4A-D140-AE31-7200571C691E}" type="slidenum">
              <a:rPr lang="en-US" smtClean="0"/>
              <a:t>6</a:t>
            </a:fld>
            <a:endParaRPr lang="en-US"/>
          </a:p>
        </p:txBody>
      </p:sp>
    </p:spTree>
    <p:extLst>
      <p:ext uri="{BB962C8B-B14F-4D97-AF65-F5344CB8AC3E}">
        <p14:creationId xmlns:p14="http://schemas.microsoft.com/office/powerpoint/2010/main" val="26670832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6DB38A-5D4A-D140-AE31-7200571C691E}" type="slidenum">
              <a:rPr lang="en-US" smtClean="0"/>
              <a:t>7</a:t>
            </a:fld>
            <a:endParaRPr lang="en-US"/>
          </a:p>
        </p:txBody>
      </p:sp>
    </p:spTree>
    <p:extLst>
      <p:ext uri="{BB962C8B-B14F-4D97-AF65-F5344CB8AC3E}">
        <p14:creationId xmlns:p14="http://schemas.microsoft.com/office/powerpoint/2010/main" val="848054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atin typeface="Calibri"/>
              <a:ea typeface="Calibri"/>
              <a:cs typeface="Calibri"/>
            </a:endParaRPr>
          </a:p>
        </p:txBody>
      </p:sp>
      <p:sp>
        <p:nvSpPr>
          <p:cNvPr id="4" name="Slide Number Placeholder 3"/>
          <p:cNvSpPr>
            <a:spLocks noGrp="1"/>
          </p:cNvSpPr>
          <p:nvPr>
            <p:ph type="sldNum" sz="quarter" idx="5"/>
          </p:nvPr>
        </p:nvSpPr>
        <p:spPr/>
        <p:txBody>
          <a:bodyPr/>
          <a:lstStyle/>
          <a:p>
            <a:fld id="{9B6DB38A-5D4A-D140-AE31-7200571C691E}" type="slidenum">
              <a:rPr lang="en-US" smtClean="0"/>
              <a:t>8</a:t>
            </a:fld>
            <a:endParaRPr lang="en-US"/>
          </a:p>
        </p:txBody>
      </p:sp>
    </p:spTree>
    <p:extLst>
      <p:ext uri="{BB962C8B-B14F-4D97-AF65-F5344CB8AC3E}">
        <p14:creationId xmlns:p14="http://schemas.microsoft.com/office/powerpoint/2010/main" val="11362735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A68293-6B6E-635B-B670-E8A33A86B8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DD981A-081C-06DA-741E-41833D53D3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C21AC0-8940-ACAE-79AF-F4DE5E2710B0}"/>
              </a:ext>
            </a:extLst>
          </p:cNvPr>
          <p:cNvSpPr>
            <a:spLocks noGrp="1"/>
          </p:cNvSpPr>
          <p:nvPr>
            <p:ph type="body" idx="1"/>
          </p:nvPr>
        </p:nvSpPr>
        <p:spPr/>
        <p:txBody>
          <a:bodyPr/>
          <a:lstStyle/>
          <a:p>
            <a:endParaRPr lang="en-US">
              <a:latin typeface="Calibri"/>
              <a:ea typeface="Calibri"/>
              <a:cs typeface="Calibri"/>
            </a:endParaRPr>
          </a:p>
        </p:txBody>
      </p:sp>
      <p:sp>
        <p:nvSpPr>
          <p:cNvPr id="4" name="Slide Number Placeholder 3">
            <a:extLst>
              <a:ext uri="{FF2B5EF4-FFF2-40B4-BE49-F238E27FC236}">
                <a16:creationId xmlns:a16="http://schemas.microsoft.com/office/drawing/2014/main" id="{24A6E9E3-0E76-B2CD-2F39-A32E7138F6F3}"/>
              </a:ext>
            </a:extLst>
          </p:cNvPr>
          <p:cNvSpPr>
            <a:spLocks noGrp="1"/>
          </p:cNvSpPr>
          <p:nvPr>
            <p:ph type="sldNum" sz="quarter" idx="5"/>
          </p:nvPr>
        </p:nvSpPr>
        <p:spPr/>
        <p:txBody>
          <a:bodyPr/>
          <a:lstStyle/>
          <a:p>
            <a:fld id="{9B6DB38A-5D4A-D140-AE31-7200571C691E}" type="slidenum">
              <a:rPr lang="en-US" smtClean="0"/>
              <a:t>9</a:t>
            </a:fld>
            <a:endParaRPr lang="en-US"/>
          </a:p>
        </p:txBody>
      </p:sp>
    </p:spTree>
    <p:extLst>
      <p:ext uri="{BB962C8B-B14F-4D97-AF65-F5344CB8AC3E}">
        <p14:creationId xmlns:p14="http://schemas.microsoft.com/office/powerpoint/2010/main" val="41781530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71C12EC-2D98-F919-775B-ABB3C3BE6A2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AC5E8125-6C10-B68E-7EEC-29F87A03ED17}"/>
              </a:ext>
            </a:extLst>
          </p:cNvPr>
          <p:cNvSpPr>
            <a:spLocks noGrp="1"/>
          </p:cNvSpPr>
          <p:nvPr>
            <p:ph type="ctrTitle"/>
          </p:nvPr>
        </p:nvSpPr>
        <p:spPr>
          <a:xfrm>
            <a:off x="342900" y="1377519"/>
            <a:ext cx="10079182" cy="2560638"/>
          </a:xfrm>
        </p:spPr>
        <p:txBody>
          <a:bodyPr anchor="b">
            <a:normAutofit/>
          </a:bodyPr>
          <a:lstStyle>
            <a:lvl1pPr algn="l">
              <a:defRPr sz="8000" spc="-15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E2A40F4C-9107-5A14-480E-3D44D062E317}"/>
              </a:ext>
            </a:extLst>
          </p:cNvPr>
          <p:cNvSpPr>
            <a:spLocks noGrp="1"/>
          </p:cNvSpPr>
          <p:nvPr>
            <p:ph type="subTitle" idx="1"/>
          </p:nvPr>
        </p:nvSpPr>
        <p:spPr>
          <a:xfrm>
            <a:off x="342900" y="3938157"/>
            <a:ext cx="10079182" cy="1558636"/>
          </a:xfrm>
        </p:spPr>
        <p:txBody>
          <a:bodyPr/>
          <a:lstStyle>
            <a:lvl1pPr marL="0" indent="0" algn="l">
              <a:buNone/>
              <a:defRPr sz="2400">
                <a:solidFill>
                  <a:srgbClr val="B5DFF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91B62B64-39B8-E038-D8C3-7C98BA27DF68}"/>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4027765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
        <p:nvSpPr>
          <p:cNvPr id="3" name="Media Placeholder 2">
            <a:extLst>
              <a:ext uri="{FF2B5EF4-FFF2-40B4-BE49-F238E27FC236}">
                <a16:creationId xmlns:a16="http://schemas.microsoft.com/office/drawing/2014/main" id="{DDD5255E-B6EB-D6A8-9BA3-425DEF917F6C}"/>
              </a:ext>
            </a:extLst>
          </p:cNvPr>
          <p:cNvSpPr>
            <a:spLocks noGrp="1"/>
          </p:cNvSpPr>
          <p:nvPr>
            <p:ph type="media" sz="quarter" idx="13"/>
          </p:nvPr>
        </p:nvSpPr>
        <p:spPr>
          <a:xfrm>
            <a:off x="1205344" y="1225550"/>
            <a:ext cx="5808520" cy="4313238"/>
          </a:xfrm>
          <a:effectLst>
            <a:outerShdw blurRad="971965" dist="50800" dir="5400000" algn="ctr" rotWithShape="0">
              <a:srgbClr val="000000">
                <a:alpha val="30037"/>
              </a:srgbClr>
            </a:outerShdw>
          </a:effectLst>
        </p:spPr>
        <p:txBody>
          <a:bodyPr/>
          <a:lstStyle/>
          <a:p>
            <a:endParaRPr lang="en-US"/>
          </a:p>
        </p:txBody>
      </p:sp>
      <p:sp>
        <p:nvSpPr>
          <p:cNvPr id="7" name="Text Placeholder 6">
            <a:extLst>
              <a:ext uri="{FF2B5EF4-FFF2-40B4-BE49-F238E27FC236}">
                <a16:creationId xmlns:a16="http://schemas.microsoft.com/office/drawing/2014/main" id="{284B1204-54A6-51D2-01E0-4E74F28405BA}"/>
              </a:ext>
            </a:extLst>
          </p:cNvPr>
          <p:cNvSpPr>
            <a:spLocks noGrp="1"/>
          </p:cNvSpPr>
          <p:nvPr>
            <p:ph type="body" sz="quarter" idx="14"/>
          </p:nvPr>
        </p:nvSpPr>
        <p:spPr>
          <a:xfrm>
            <a:off x="7065963" y="2160588"/>
            <a:ext cx="3979862" cy="2557462"/>
          </a:xfrm>
        </p:spPr>
        <p:txBody>
          <a:bodyPr>
            <a:normAutofit/>
          </a:bodyPr>
          <a:lstStyle>
            <a:lvl1pPr marL="0" indent="0">
              <a:buNone/>
              <a:defRPr sz="2000"/>
            </a:lvl1pPr>
          </a:lstStyle>
          <a:p>
            <a:pPr lvl="0"/>
            <a:r>
              <a:rPr lang="en-US"/>
              <a:t>Click to edit Master text styles</a:t>
            </a:r>
          </a:p>
        </p:txBody>
      </p:sp>
    </p:spTree>
    <p:extLst>
      <p:ext uri="{BB962C8B-B14F-4D97-AF65-F5344CB8AC3E}">
        <p14:creationId xmlns:p14="http://schemas.microsoft.com/office/powerpoint/2010/main" val="699335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E0C3C95-C45D-6F6C-F3B4-EDA7F22D49AB}"/>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002060"/>
                </a:solidFill>
              </a:defRPr>
            </a:lvl1pPr>
            <a:lvl2pPr>
              <a:defRPr sz="2800">
                <a:solidFill>
                  <a:srgbClr val="002060"/>
                </a:solidFill>
              </a:defRPr>
            </a:lvl2pPr>
            <a:lvl3pPr>
              <a:defRPr sz="2400">
                <a:solidFill>
                  <a:srgbClr val="002060"/>
                </a:solidFill>
              </a:defRPr>
            </a:lvl3pPr>
            <a:lvl4pPr>
              <a:defRPr sz="2000">
                <a:solidFill>
                  <a:srgbClr val="002060"/>
                </a:solidFill>
              </a:defRPr>
            </a:lvl4pPr>
            <a:lvl5pPr>
              <a:defRPr sz="2000">
                <a:solidFill>
                  <a:srgbClr val="002060"/>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lstStyle>
            <a:lvl1pPr marL="0" indent="0">
              <a:buNone/>
              <a:defRPr sz="16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DFEF70-0FA1-AE31-1D91-F74EBED2AFC9}"/>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18985437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1_Content with Caption">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DFBC82F-33C1-E184-14B2-3E5429080CA0}"/>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F3F3F3"/>
                </a:solidFill>
              </a:defRPr>
            </a:lvl1pPr>
            <a:lvl2pPr>
              <a:defRPr sz="2800">
                <a:solidFill>
                  <a:srgbClr val="F3F3F3"/>
                </a:solidFill>
              </a:defRPr>
            </a:lvl2pPr>
            <a:lvl3pPr>
              <a:defRPr sz="2400">
                <a:solidFill>
                  <a:srgbClr val="F3F3F3"/>
                </a:solidFill>
              </a:defRPr>
            </a:lvl3pPr>
            <a:lvl4pPr>
              <a:defRPr sz="2000">
                <a:solidFill>
                  <a:srgbClr val="F3F3F3"/>
                </a:solidFill>
              </a:defRPr>
            </a:lvl4pPr>
            <a:lvl5pPr>
              <a:defRPr sz="2000">
                <a:solidFill>
                  <a:srgbClr val="F3F3F3"/>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lstStyle>
            <a:lvl1pPr marL="0" indent="0">
              <a:buNone/>
              <a:defRPr sz="16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DFEF70-0FA1-AE31-1D91-F74EBED2AFC9}"/>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28197530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2_Content with Caption">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A551A6A-4D8B-5122-0AE6-EB1794A9373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1E4782"/>
                </a:solidFill>
              </a:defRPr>
            </a:lvl1pPr>
            <a:lvl2pPr>
              <a:defRPr sz="2800">
                <a:solidFill>
                  <a:srgbClr val="1E4782"/>
                </a:solidFill>
              </a:defRPr>
            </a:lvl2pPr>
            <a:lvl3pPr>
              <a:defRPr sz="2400">
                <a:solidFill>
                  <a:srgbClr val="1E4782"/>
                </a:solidFill>
              </a:defRPr>
            </a:lvl3pPr>
            <a:lvl4pPr>
              <a:defRPr sz="2000">
                <a:solidFill>
                  <a:srgbClr val="1E4782"/>
                </a:solidFill>
              </a:defRPr>
            </a:lvl4pPr>
            <a:lvl5pPr>
              <a:defRPr sz="2000">
                <a:solidFill>
                  <a:srgbClr val="1E478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DFEF70-0FA1-AE31-1D91-F74EBED2AFC9}"/>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5138376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Shape&#10;&#10;AI-generated content may be incorrect.">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24600504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hart with Caption">
    <p:spTree>
      <p:nvGrpSpPr>
        <p:cNvPr id="1" name=""/>
        <p:cNvGrpSpPr/>
        <p:nvPr/>
      </p:nvGrpSpPr>
      <p:grpSpPr>
        <a:xfrm>
          <a:off x="0" y="0"/>
          <a:ext cx="0" cy="0"/>
          <a:chOff x="0" y="0"/>
          <a:chExt cx="0" cy="0"/>
        </a:xfrm>
      </p:grpSpPr>
      <p:pic>
        <p:nvPicPr>
          <p:cNvPr id="9" name="Picture 8" descr="Shape&#10;&#10;AI-generated content may be incorrect.">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p>
            <a:fld id="{68A8D22E-6BC5-9E47-900C-2BB94685D9F5}" type="slidenum">
              <a:rPr lang="en-US" smtClean="0"/>
              <a:t>‹#›</a:t>
            </a:fld>
            <a:endParaRPr lang="en-US"/>
          </a:p>
        </p:txBody>
      </p:sp>
      <p:sp>
        <p:nvSpPr>
          <p:cNvPr id="6" name="Chart Placeholder 5">
            <a:extLst>
              <a:ext uri="{FF2B5EF4-FFF2-40B4-BE49-F238E27FC236}">
                <a16:creationId xmlns:a16="http://schemas.microsoft.com/office/drawing/2014/main" id="{1F3FA896-C43D-31E8-81CC-112E026C8772}"/>
              </a:ext>
            </a:extLst>
          </p:cNvPr>
          <p:cNvSpPr>
            <a:spLocks noGrp="1"/>
          </p:cNvSpPr>
          <p:nvPr>
            <p:ph type="chart" sz="quarter" idx="13"/>
          </p:nvPr>
        </p:nvSpPr>
        <p:spPr>
          <a:xfrm>
            <a:off x="0" y="0"/>
            <a:ext cx="7481888" cy="6858000"/>
          </a:xfrm>
        </p:spPr>
        <p:txBody>
          <a:bodyPr/>
          <a:lstStyle/>
          <a:p>
            <a:endParaRPr lang="en-US"/>
          </a:p>
        </p:txBody>
      </p:sp>
    </p:spTree>
    <p:extLst>
      <p:ext uri="{BB962C8B-B14F-4D97-AF65-F5344CB8AC3E}">
        <p14:creationId xmlns:p14="http://schemas.microsoft.com/office/powerpoint/2010/main" val="3510268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B5DF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36072852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hart with Caption 2">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B5DFF3"/>
                </a:solidFill>
              </a:defRPr>
            </a:lvl1pPr>
          </a:lstStyle>
          <a:p>
            <a:fld id="{68A8D22E-6BC5-9E47-900C-2BB94685D9F5}" type="slidenum">
              <a:rPr lang="en-US" smtClean="0"/>
              <a:pPr/>
              <a:t>‹#›</a:t>
            </a:fld>
            <a:endParaRPr lang="en-US"/>
          </a:p>
        </p:txBody>
      </p:sp>
      <p:sp>
        <p:nvSpPr>
          <p:cNvPr id="6" name="Chart Placeholder 5">
            <a:extLst>
              <a:ext uri="{FF2B5EF4-FFF2-40B4-BE49-F238E27FC236}">
                <a16:creationId xmlns:a16="http://schemas.microsoft.com/office/drawing/2014/main" id="{E0F6B8AA-CDAC-6F83-437E-9F75F81B74DF}"/>
              </a:ext>
            </a:extLst>
          </p:cNvPr>
          <p:cNvSpPr>
            <a:spLocks noGrp="1"/>
          </p:cNvSpPr>
          <p:nvPr>
            <p:ph type="chart" sz="quarter" idx="13"/>
          </p:nvPr>
        </p:nvSpPr>
        <p:spPr>
          <a:xfrm>
            <a:off x="0" y="0"/>
            <a:ext cx="7491413" cy="6858000"/>
          </a:xfrm>
        </p:spPr>
        <p:txBody>
          <a:bodyPr/>
          <a:lstStyle/>
          <a:p>
            <a:endParaRPr lang="en-US"/>
          </a:p>
        </p:txBody>
      </p:sp>
    </p:spTree>
    <p:extLst>
      <p:ext uri="{BB962C8B-B14F-4D97-AF65-F5344CB8AC3E}">
        <p14:creationId xmlns:p14="http://schemas.microsoft.com/office/powerpoint/2010/main" val="15737546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2_Picture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38338124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hart with Caption 3">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6" name="Chart Placeholder 5">
            <a:extLst>
              <a:ext uri="{FF2B5EF4-FFF2-40B4-BE49-F238E27FC236}">
                <a16:creationId xmlns:a16="http://schemas.microsoft.com/office/drawing/2014/main" id="{E30A28D6-B250-1721-F3F0-F1B691207974}"/>
              </a:ext>
            </a:extLst>
          </p:cNvPr>
          <p:cNvSpPr>
            <a:spLocks noGrp="1"/>
          </p:cNvSpPr>
          <p:nvPr>
            <p:ph type="chart" sz="quarter" idx="13"/>
          </p:nvPr>
        </p:nvSpPr>
        <p:spPr>
          <a:xfrm>
            <a:off x="0" y="0"/>
            <a:ext cx="7491413" cy="6858000"/>
          </a:xfrm>
        </p:spPr>
        <p:txBody>
          <a:bodyPr/>
          <a:lstStyle/>
          <a:p>
            <a:endParaRPr lang="en-US"/>
          </a:p>
        </p:txBody>
      </p:sp>
    </p:spTree>
    <p:extLst>
      <p:ext uri="{BB962C8B-B14F-4D97-AF65-F5344CB8AC3E}">
        <p14:creationId xmlns:p14="http://schemas.microsoft.com/office/powerpoint/2010/main" val="3796512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1541371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2747185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2415243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975CF-B5C5-ED8A-88A0-8AE47B405E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C90DD9-4BCC-D20C-9CD3-C61570FC11E1}"/>
              </a:ext>
            </a:extLst>
          </p:cNvPr>
          <p:cNvSpPr>
            <a:spLocks noGrp="1"/>
          </p:cNvSpPr>
          <p:nvPr>
            <p:ph sz="half" idx="1"/>
          </p:nvPr>
        </p:nvSpPr>
        <p:spPr>
          <a:xfrm>
            <a:off x="152398" y="1340426"/>
            <a:ext cx="5181600" cy="49668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96FA598-F2AA-D757-9BAF-844B64AEC9B3}"/>
              </a:ext>
            </a:extLst>
          </p:cNvPr>
          <p:cNvSpPr>
            <a:spLocks noGrp="1"/>
          </p:cNvSpPr>
          <p:nvPr>
            <p:ph sz="half" idx="2"/>
          </p:nvPr>
        </p:nvSpPr>
        <p:spPr>
          <a:xfrm>
            <a:off x="5486398" y="1340426"/>
            <a:ext cx="5181600" cy="49668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6A8255EE-1863-610E-AAE1-EE332FFAC871}"/>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574146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0FAF1-FDD2-DEBC-6AA4-EC4CCBD26AC6}"/>
              </a:ext>
            </a:extLst>
          </p:cNvPr>
          <p:cNvSpPr>
            <a:spLocks noGrp="1"/>
          </p:cNvSpPr>
          <p:nvPr>
            <p:ph type="title"/>
          </p:nvPr>
        </p:nvSpPr>
        <p:spPr>
          <a:xfrm>
            <a:off x="19554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3BFBA8-CEF2-8E5D-9095-7FA8144CBA6B}"/>
              </a:ext>
            </a:extLst>
          </p:cNvPr>
          <p:cNvSpPr>
            <a:spLocks noGrp="1"/>
          </p:cNvSpPr>
          <p:nvPr>
            <p:ph type="body" idx="1"/>
          </p:nvPr>
        </p:nvSpPr>
        <p:spPr>
          <a:xfrm>
            <a:off x="19554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25D4F3-A1B5-B917-5F54-AF19B274D4BE}"/>
              </a:ext>
            </a:extLst>
          </p:cNvPr>
          <p:cNvSpPr>
            <a:spLocks noGrp="1"/>
          </p:cNvSpPr>
          <p:nvPr>
            <p:ph sz="half" idx="2"/>
          </p:nvPr>
        </p:nvSpPr>
        <p:spPr>
          <a:xfrm>
            <a:off x="195548" y="2505075"/>
            <a:ext cx="5157787" cy="3771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E01150-5393-D283-E33B-3609AA2ABA7A}"/>
              </a:ext>
            </a:extLst>
          </p:cNvPr>
          <p:cNvSpPr>
            <a:spLocks noGrp="1"/>
          </p:cNvSpPr>
          <p:nvPr>
            <p:ph type="body" sz="quarter" idx="3"/>
          </p:nvPr>
        </p:nvSpPr>
        <p:spPr>
          <a:xfrm>
            <a:off x="552796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6017DC-0538-D4B7-3886-13292A469D67}"/>
              </a:ext>
            </a:extLst>
          </p:cNvPr>
          <p:cNvSpPr>
            <a:spLocks noGrp="1"/>
          </p:cNvSpPr>
          <p:nvPr>
            <p:ph sz="quarter" idx="4"/>
          </p:nvPr>
        </p:nvSpPr>
        <p:spPr>
          <a:xfrm>
            <a:off x="5527960" y="2505075"/>
            <a:ext cx="5183188" cy="3771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7D6DB7D3-E745-25B4-373D-DBC63B595AC0}"/>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436214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6" name="Picture 5" descr="Shape&#10;&#10;AI-generated content may be incorrect.">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8" name="Picture Placeholder 7">
            <a:extLst>
              <a:ext uri="{FF2B5EF4-FFF2-40B4-BE49-F238E27FC236}">
                <a16:creationId xmlns:a16="http://schemas.microsoft.com/office/drawing/2014/main" id="{280D6B9D-B233-5155-818B-A43B24A7784B}"/>
              </a:ext>
            </a:extLst>
          </p:cNvPr>
          <p:cNvSpPr>
            <a:spLocks noGrp="1"/>
          </p:cNvSpPr>
          <p:nvPr>
            <p:ph type="pic" sz="quarter" idx="13"/>
          </p:nvPr>
        </p:nvSpPr>
        <p:spPr>
          <a:xfrm>
            <a:off x="1444625" y="726643"/>
            <a:ext cx="4572000" cy="5257800"/>
          </a:xfrm>
          <a:effectLst>
            <a:outerShdw blurRad="795598" dist="50800" dir="5400000" algn="ctr" rotWithShape="0">
              <a:srgbClr val="000000">
                <a:alpha val="29550"/>
              </a:srgbClr>
            </a:outerShdw>
          </a:effectLst>
        </p:spPr>
        <p:txBody>
          <a:bodyPr/>
          <a:lstStyle/>
          <a:p>
            <a:endParaRPr lang="en-US"/>
          </a:p>
        </p:txBody>
      </p:sp>
      <p:sp>
        <p:nvSpPr>
          <p:cNvPr id="10" name="Text Placeholder 9">
            <a:extLst>
              <a:ext uri="{FF2B5EF4-FFF2-40B4-BE49-F238E27FC236}">
                <a16:creationId xmlns:a16="http://schemas.microsoft.com/office/drawing/2014/main" id="{B0AF9B5C-EFE8-56ED-DF3C-AD835C9AFCF6}"/>
              </a:ext>
            </a:extLst>
          </p:cNvPr>
          <p:cNvSpPr>
            <a:spLocks noGrp="1"/>
          </p:cNvSpPr>
          <p:nvPr>
            <p:ph type="body" sz="quarter" idx="14"/>
          </p:nvPr>
        </p:nvSpPr>
        <p:spPr>
          <a:xfrm>
            <a:off x="6096000" y="1839913"/>
            <a:ext cx="4606925" cy="2857500"/>
          </a:xfrm>
        </p:spPr>
        <p:txBody>
          <a:bodyPr>
            <a:normAutofit/>
          </a:bodyPr>
          <a:lstStyle>
            <a:lvl1pPr marL="0" indent="0">
              <a:buNone/>
              <a:defRPr sz="2000" spc="0"/>
            </a:lvl1pPr>
          </a:lstStyle>
          <a:p>
            <a:pPr lvl="0"/>
            <a:r>
              <a:rPr lang="en-US"/>
              <a:t>Click to edit Master text styles</a:t>
            </a:r>
          </a:p>
        </p:txBody>
      </p:sp>
    </p:spTree>
    <p:extLst>
      <p:ext uri="{BB962C8B-B14F-4D97-AF65-F5344CB8AC3E}">
        <p14:creationId xmlns:p14="http://schemas.microsoft.com/office/powerpoint/2010/main" val="3502922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8" name="Picture Placeholder 7">
            <a:extLst>
              <a:ext uri="{FF2B5EF4-FFF2-40B4-BE49-F238E27FC236}">
                <a16:creationId xmlns:a16="http://schemas.microsoft.com/office/drawing/2014/main" id="{280D6B9D-B233-5155-818B-A43B24A7784B}"/>
              </a:ext>
            </a:extLst>
          </p:cNvPr>
          <p:cNvSpPr>
            <a:spLocks noGrp="1"/>
          </p:cNvSpPr>
          <p:nvPr>
            <p:ph type="pic" sz="quarter" idx="13"/>
          </p:nvPr>
        </p:nvSpPr>
        <p:spPr>
          <a:xfrm>
            <a:off x="1444625" y="726643"/>
            <a:ext cx="4572000" cy="5257800"/>
          </a:xfrm>
          <a:effectLst>
            <a:outerShdw blurRad="776969" dir="720000" algn="ctr" rotWithShape="0">
              <a:srgbClr val="000000">
                <a:alpha val="30000"/>
              </a:srgbClr>
            </a:outerShdw>
          </a:effectLst>
        </p:spPr>
        <p:txBody>
          <a:bodyPr/>
          <a:lstStyle/>
          <a:p>
            <a:endParaRPr lang="en-US"/>
          </a:p>
        </p:txBody>
      </p:sp>
      <p:sp>
        <p:nvSpPr>
          <p:cNvPr id="10" name="Text Placeholder 9">
            <a:extLst>
              <a:ext uri="{FF2B5EF4-FFF2-40B4-BE49-F238E27FC236}">
                <a16:creationId xmlns:a16="http://schemas.microsoft.com/office/drawing/2014/main" id="{B0AF9B5C-EFE8-56ED-DF3C-AD835C9AFCF6}"/>
              </a:ext>
            </a:extLst>
          </p:cNvPr>
          <p:cNvSpPr>
            <a:spLocks noGrp="1"/>
          </p:cNvSpPr>
          <p:nvPr>
            <p:ph type="body" sz="quarter" idx="14"/>
          </p:nvPr>
        </p:nvSpPr>
        <p:spPr>
          <a:xfrm>
            <a:off x="6096000" y="1839913"/>
            <a:ext cx="4606925" cy="2857500"/>
          </a:xfrm>
        </p:spPr>
        <p:txBody>
          <a:bodyPr>
            <a:normAutofit/>
          </a:bodyPr>
          <a:lstStyle>
            <a:lvl1pPr marL="0" indent="0">
              <a:buNone/>
              <a:defRPr sz="2000" spc="0"/>
            </a:lvl1pPr>
          </a:lstStyle>
          <a:p>
            <a:pPr lvl="0"/>
            <a:r>
              <a:rPr lang="en-US"/>
              <a:t>Click to edit Master text styles</a:t>
            </a:r>
          </a:p>
        </p:txBody>
      </p:sp>
    </p:spTree>
    <p:extLst>
      <p:ext uri="{BB962C8B-B14F-4D97-AF65-F5344CB8AC3E}">
        <p14:creationId xmlns:p14="http://schemas.microsoft.com/office/powerpoint/2010/main" val="2606675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
        <p:nvSpPr>
          <p:cNvPr id="3" name="Media Placeholder 2">
            <a:extLst>
              <a:ext uri="{FF2B5EF4-FFF2-40B4-BE49-F238E27FC236}">
                <a16:creationId xmlns:a16="http://schemas.microsoft.com/office/drawing/2014/main" id="{DDD5255E-B6EB-D6A8-9BA3-425DEF917F6C}"/>
              </a:ext>
            </a:extLst>
          </p:cNvPr>
          <p:cNvSpPr>
            <a:spLocks noGrp="1"/>
          </p:cNvSpPr>
          <p:nvPr>
            <p:ph type="media" sz="quarter" idx="13"/>
          </p:nvPr>
        </p:nvSpPr>
        <p:spPr>
          <a:xfrm>
            <a:off x="1205344" y="1225550"/>
            <a:ext cx="5808520" cy="4313238"/>
          </a:xfrm>
          <a:effectLst>
            <a:outerShdw blurRad="793118" dist="50800" dir="5400000" algn="ctr" rotWithShape="0">
              <a:srgbClr val="000000">
                <a:alpha val="30216"/>
              </a:srgbClr>
            </a:outerShdw>
          </a:effectLst>
        </p:spPr>
        <p:txBody>
          <a:bodyPr/>
          <a:lstStyle/>
          <a:p>
            <a:endParaRPr lang="en-US"/>
          </a:p>
        </p:txBody>
      </p:sp>
      <p:sp>
        <p:nvSpPr>
          <p:cNvPr id="7" name="Text Placeholder 6">
            <a:extLst>
              <a:ext uri="{FF2B5EF4-FFF2-40B4-BE49-F238E27FC236}">
                <a16:creationId xmlns:a16="http://schemas.microsoft.com/office/drawing/2014/main" id="{284B1204-54A6-51D2-01E0-4E74F28405BA}"/>
              </a:ext>
            </a:extLst>
          </p:cNvPr>
          <p:cNvSpPr>
            <a:spLocks noGrp="1"/>
          </p:cNvSpPr>
          <p:nvPr>
            <p:ph type="body" sz="quarter" idx="14"/>
          </p:nvPr>
        </p:nvSpPr>
        <p:spPr>
          <a:xfrm>
            <a:off x="7065963" y="2160588"/>
            <a:ext cx="3979862" cy="2557462"/>
          </a:xfrm>
        </p:spPr>
        <p:txBody>
          <a:bodyPr>
            <a:normAutofit/>
          </a:bodyPr>
          <a:lstStyle>
            <a:lvl1pPr marL="0" indent="0">
              <a:buNone/>
              <a:defRPr sz="2000"/>
            </a:lvl1pPr>
          </a:lstStyle>
          <a:p>
            <a:pPr lvl="0"/>
            <a:r>
              <a:rPr lang="en-US"/>
              <a:t>Click to edit Master text styles</a:t>
            </a:r>
          </a:p>
        </p:txBody>
      </p:sp>
    </p:spTree>
    <p:extLst>
      <p:ext uri="{BB962C8B-B14F-4D97-AF65-F5344CB8AC3E}">
        <p14:creationId xmlns:p14="http://schemas.microsoft.com/office/powerpoint/2010/main" val="1194448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A picture containing shape&#10;&#10;AI-generated content may be incorrect.">
            <a:extLst>
              <a:ext uri="{FF2B5EF4-FFF2-40B4-BE49-F238E27FC236}">
                <a16:creationId xmlns:a16="http://schemas.microsoft.com/office/drawing/2014/main" id="{51D4DCB4-D71E-80F2-CD14-980FA57C2A14}"/>
              </a:ext>
            </a:extLst>
          </p:cNvPr>
          <p:cNvPicPr>
            <a:picLocks noChangeAspect="1"/>
          </p:cNvPicPr>
          <p:nvPr userDrawn="1"/>
        </p:nvPicPr>
        <p:blipFill>
          <a:blip r:embed="rId21"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2C3549BF-250F-BA79-3611-D06653B9620F}"/>
              </a:ext>
            </a:extLst>
          </p:cNvPr>
          <p:cNvSpPr>
            <a:spLocks noGrp="1"/>
          </p:cNvSpPr>
          <p:nvPr>
            <p:ph type="title"/>
          </p:nvPr>
        </p:nvSpPr>
        <p:spPr>
          <a:xfrm>
            <a:off x="173180" y="365126"/>
            <a:ext cx="10515600" cy="8610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EDC57C9-737B-B6D6-1314-78C22CCF953B}"/>
              </a:ext>
            </a:extLst>
          </p:cNvPr>
          <p:cNvSpPr>
            <a:spLocks noGrp="1"/>
          </p:cNvSpPr>
          <p:nvPr>
            <p:ph type="body" idx="1"/>
          </p:nvPr>
        </p:nvSpPr>
        <p:spPr>
          <a:xfrm>
            <a:off x="173180" y="1340427"/>
            <a:ext cx="10515600" cy="48365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779BD77-56B0-2B84-ADB2-A2EE1F0E50C4}"/>
              </a:ext>
            </a:extLst>
          </p:cNvPr>
          <p:cNvSpPr>
            <a:spLocks noGrp="1"/>
          </p:cNvSpPr>
          <p:nvPr>
            <p:ph type="sldNum" sz="quarter" idx="4"/>
          </p:nvPr>
        </p:nvSpPr>
        <p:spPr>
          <a:xfrm>
            <a:off x="9632372" y="6492875"/>
            <a:ext cx="2324099" cy="246495"/>
          </a:xfrm>
          <a:prstGeom prst="rect">
            <a:avLst/>
          </a:prstGeom>
        </p:spPr>
        <p:txBody>
          <a:bodyPr vert="horz" lIns="91440" tIns="45720" rIns="91440" bIns="45720" rtlCol="0" anchor="ctr"/>
          <a:lstStyle>
            <a:lvl1pPr algn="r">
              <a:defRPr sz="1400" b="1" i="0">
                <a:solidFill>
                  <a:srgbClr val="1E4782"/>
                </a:solidFill>
                <a:latin typeface="Arial" panose="020B0604020202020204" pitchFamily="34" charset="0"/>
                <a:cs typeface="Arial" panose="020B0604020202020204" pitchFamily="34" charset="0"/>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469991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7" r:id="rId3"/>
    <p:sldLayoutId id="2147483668" r:id="rId4"/>
    <p:sldLayoutId id="2147483652" r:id="rId5"/>
    <p:sldLayoutId id="2147483653" r:id="rId6"/>
    <p:sldLayoutId id="2147483655" r:id="rId7"/>
    <p:sldLayoutId id="2147483665" r:id="rId8"/>
    <p:sldLayoutId id="2147483664" r:id="rId9"/>
    <p:sldLayoutId id="2147483666" r:id="rId10"/>
    <p:sldLayoutId id="2147483656" r:id="rId11"/>
    <p:sldLayoutId id="2147483660" r:id="rId12"/>
    <p:sldLayoutId id="2147483661" r:id="rId13"/>
    <p:sldLayoutId id="2147483657" r:id="rId14"/>
    <p:sldLayoutId id="2147483669" r:id="rId15"/>
    <p:sldLayoutId id="2147483662" r:id="rId16"/>
    <p:sldLayoutId id="2147483670" r:id="rId17"/>
    <p:sldLayoutId id="2147483663" r:id="rId18"/>
    <p:sldLayoutId id="2147483671" r:id="rId19"/>
  </p:sldLayoutIdLst>
  <p:hf hdr="0" ftr="0" dt="0"/>
  <p:txStyles>
    <p:titleStyle>
      <a:lvl1pPr algn="l" defTabSz="914400" rtl="0" eaLnBrk="1" latinLnBrk="0" hangingPunct="1">
        <a:lnSpc>
          <a:spcPct val="90000"/>
        </a:lnSpc>
        <a:spcBef>
          <a:spcPct val="0"/>
        </a:spcBef>
        <a:buNone/>
        <a:defRPr sz="4400" b="1" i="0" kern="1200">
          <a:solidFill>
            <a:srgbClr val="347AB6"/>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1E478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1E478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1E478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1E478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1E478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E6EE1-22DE-9483-AE87-03A206C599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CDCAF9-23F8-328C-5284-AA9780BEBB69}"/>
              </a:ext>
            </a:extLst>
          </p:cNvPr>
          <p:cNvSpPr>
            <a:spLocks noGrp="1"/>
          </p:cNvSpPr>
          <p:nvPr>
            <p:ph type="title"/>
          </p:nvPr>
        </p:nvSpPr>
        <p:spPr/>
        <p:txBody>
          <a:bodyPr>
            <a:normAutofit/>
          </a:bodyPr>
          <a:lstStyle/>
          <a:p>
            <a:r>
              <a:rPr lang="en-US" dirty="0">
                <a:latin typeface="Arial"/>
                <a:cs typeface="Arial"/>
              </a:rPr>
              <a:t>Teach Tomorrow – DESE Priority</a:t>
            </a:r>
            <a:endParaRPr lang="en-US" dirty="0"/>
          </a:p>
        </p:txBody>
      </p:sp>
      <p:sp>
        <p:nvSpPr>
          <p:cNvPr id="3" name="Content Placeholder 2">
            <a:extLst>
              <a:ext uri="{FF2B5EF4-FFF2-40B4-BE49-F238E27FC236}">
                <a16:creationId xmlns:a16="http://schemas.microsoft.com/office/drawing/2014/main" id="{2C7CBD25-FD6E-53F8-67D6-922FE666DB11}"/>
              </a:ext>
            </a:extLst>
          </p:cNvPr>
          <p:cNvSpPr>
            <a:spLocks noGrp="1"/>
          </p:cNvSpPr>
          <p:nvPr>
            <p:ph idx="1"/>
          </p:nvPr>
        </p:nvSpPr>
        <p:spPr/>
        <p:txBody>
          <a:bodyPr vert="horz" lIns="91440" tIns="45720" rIns="91440" bIns="45720" rtlCol="0" anchor="t">
            <a:normAutofit/>
          </a:bodyPr>
          <a:lstStyle/>
          <a:p>
            <a:pPr marL="0" indent="0">
              <a:buNone/>
            </a:pPr>
            <a:r>
              <a:rPr lang="en-US" b="1">
                <a:latin typeface="Arial"/>
                <a:cs typeface="Arial"/>
              </a:rPr>
              <a:t>What Is DESE Doing to Expand and Diversify our Workforce?</a:t>
            </a:r>
            <a:endParaRPr lang="en-US"/>
          </a:p>
          <a:p>
            <a:r>
              <a:rPr lang="en-US" sz="2000">
                <a:latin typeface="Arial"/>
                <a:cs typeface="Arial"/>
              </a:rPr>
              <a:t>Further investing in and scaling innovative pipeline initiatives (e.g., registered teacher apprenticeships, high school pathways to teaching, intentional recruitment of multilingual educators) </a:t>
            </a:r>
          </a:p>
          <a:p>
            <a:r>
              <a:rPr lang="en-US" sz="2000">
                <a:latin typeface="Arial"/>
                <a:cs typeface="Arial"/>
              </a:rPr>
              <a:t>Supporting strategic high school, college and university partnerships to create new pathways into teaching and leading, particularly for paraprofessionals </a:t>
            </a:r>
          </a:p>
          <a:p>
            <a:r>
              <a:rPr lang="en-US" sz="2000">
                <a:latin typeface="Arial"/>
                <a:cs typeface="Arial"/>
              </a:rPr>
              <a:t>Expanding pathways to licensure for both teachers and leaders (</a:t>
            </a:r>
            <a:r>
              <a:rPr lang="en-US" sz="2000" b="1">
                <a:latin typeface="Arial"/>
                <a:cs typeface="Arial"/>
              </a:rPr>
              <a:t>alternative licensure pathways</a:t>
            </a:r>
            <a:r>
              <a:rPr lang="en-US" sz="2000">
                <a:latin typeface="Arial"/>
                <a:cs typeface="Arial"/>
              </a:rPr>
              <a:t>, innovative assessment options, Aspiring Principals Fellowship)</a:t>
            </a:r>
          </a:p>
          <a:p>
            <a:r>
              <a:rPr lang="en-US" sz="2000">
                <a:latin typeface="Arial"/>
                <a:cs typeface="Arial"/>
              </a:rPr>
              <a:t>Promoting cost-effective solutions to licensure requirements</a:t>
            </a:r>
          </a:p>
          <a:p>
            <a:r>
              <a:rPr lang="en-US" sz="2000">
                <a:latin typeface="Arial"/>
                <a:cs typeface="Arial"/>
              </a:rPr>
              <a:t>Cultivating school and district conditions for educators of color and hard-to-fill roles to be successful (e.g., Leading with Perseverance)</a:t>
            </a:r>
          </a:p>
          <a:p>
            <a:r>
              <a:rPr lang="en-US" sz="2000">
                <a:latin typeface="Arial"/>
                <a:cs typeface="Arial"/>
              </a:rPr>
              <a:t>Investing in robust mentorship and support networks that maximize teacher and leader career longevity (e.g., Influence 100, mentor training)</a:t>
            </a:r>
          </a:p>
        </p:txBody>
      </p:sp>
      <p:sp>
        <p:nvSpPr>
          <p:cNvPr id="4" name="Slide Number Placeholder 3">
            <a:extLst>
              <a:ext uri="{FF2B5EF4-FFF2-40B4-BE49-F238E27FC236}">
                <a16:creationId xmlns:a16="http://schemas.microsoft.com/office/drawing/2014/main" id="{96778B25-E65F-7FAC-E9AC-26EE18CA422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8A8D22E-6BC5-9E47-900C-2BB94685D9F5}" type="slidenum">
              <a:rPr kumimoji="0" lang="en-US" sz="1400" b="1" i="0" u="none" strike="noStrike" kern="1200" cap="none" spc="0" normalizeH="0" baseline="0" noProof="0" smtClean="0">
                <a:ln>
                  <a:noFill/>
                </a:ln>
                <a:solidFill>
                  <a:srgbClr val="1E4782"/>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400" b="1" i="0" u="none" strike="noStrike" kern="1200" cap="none" spc="0" normalizeH="0" baseline="0" noProof="0">
              <a:ln>
                <a:noFill/>
              </a:ln>
              <a:solidFill>
                <a:srgbClr val="1E4782"/>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1410739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AC151-B835-6677-5F0E-EFF418261B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DCBF4A-AC7F-4AF1-CD72-5D6FDDD6909B}"/>
              </a:ext>
            </a:extLst>
          </p:cNvPr>
          <p:cNvSpPr>
            <a:spLocks noGrp="1"/>
          </p:cNvSpPr>
          <p:nvPr>
            <p:ph type="title"/>
          </p:nvPr>
        </p:nvSpPr>
        <p:spPr/>
        <p:txBody>
          <a:bodyPr>
            <a:normAutofit/>
          </a:bodyPr>
          <a:lstStyle/>
          <a:p>
            <a:r>
              <a:rPr lang="en-US"/>
              <a:t>Summary of Public Comment</a:t>
            </a:r>
          </a:p>
        </p:txBody>
      </p:sp>
      <p:sp>
        <p:nvSpPr>
          <p:cNvPr id="4" name="Slide Number Placeholder 3">
            <a:extLst>
              <a:ext uri="{FF2B5EF4-FFF2-40B4-BE49-F238E27FC236}">
                <a16:creationId xmlns:a16="http://schemas.microsoft.com/office/drawing/2014/main" id="{50ECEA29-BA94-D841-C22B-98C36230EF9F}"/>
              </a:ext>
            </a:extLst>
          </p:cNvPr>
          <p:cNvSpPr>
            <a:spLocks noGrp="1"/>
          </p:cNvSpPr>
          <p:nvPr>
            <p:ph type="sldNum" sz="quarter" idx="12"/>
          </p:nvPr>
        </p:nvSpPr>
        <p:spPr/>
        <p:txBody>
          <a:bodyPr/>
          <a:lstStyle/>
          <a:p>
            <a:fld id="{68A8D22E-6BC5-9E47-900C-2BB94685D9F5}" type="slidenum">
              <a:rPr lang="en-US" smtClean="0"/>
              <a:t>10</a:t>
            </a:fld>
            <a:endParaRPr lang="en-US"/>
          </a:p>
        </p:txBody>
      </p:sp>
      <p:sp>
        <p:nvSpPr>
          <p:cNvPr id="5" name="Rectangle 1">
            <a:extLst>
              <a:ext uri="{FF2B5EF4-FFF2-40B4-BE49-F238E27FC236}">
                <a16:creationId xmlns:a16="http://schemas.microsoft.com/office/drawing/2014/main" id="{91C2D194-9C39-5235-F05A-EF37C35FD408}"/>
              </a:ext>
            </a:extLst>
          </p:cNvPr>
          <p:cNvSpPr>
            <a:spLocks noGrp="1" noChangeArrowheads="1"/>
          </p:cNvSpPr>
          <p:nvPr>
            <p:ph idx="1"/>
          </p:nvPr>
        </p:nvSpPr>
        <p:spPr bwMode="auto">
          <a:xfrm>
            <a:off x="666229" y="2216118"/>
            <a:ext cx="10859541" cy="34470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ts val="600"/>
              </a:spcAft>
            </a:pPr>
            <a:r>
              <a:rPr lang="en-US" altLang="en-US" b="1">
                <a:latin typeface="Arial"/>
                <a:cs typeface="Arial"/>
              </a:rPr>
              <a:t>201</a:t>
            </a:r>
            <a:r>
              <a:rPr lang="en-US" altLang="en-US">
                <a:latin typeface="Arial"/>
                <a:cs typeface="Arial"/>
              </a:rPr>
              <a:t> </a:t>
            </a:r>
            <a:r>
              <a:rPr lang="en-US" altLang="en-US" b="1">
                <a:latin typeface="Arial"/>
                <a:cs typeface="Arial"/>
              </a:rPr>
              <a:t>commenters</a:t>
            </a:r>
            <a:r>
              <a:rPr lang="en-US" altLang="en-US">
                <a:latin typeface="Arial"/>
                <a:cs typeface="Arial"/>
              </a:rPr>
              <a:t> responded</a:t>
            </a:r>
            <a:endParaRPr lang="en-US" altLang="en-US"/>
          </a:p>
          <a:p>
            <a:pPr eaLnBrk="0" fontAlgn="base" hangingPunct="0">
              <a:lnSpc>
                <a:spcPct val="100000"/>
              </a:lnSpc>
              <a:spcBef>
                <a:spcPct val="0"/>
              </a:spcBef>
            </a:pPr>
            <a:endParaRPr lang="en-US" altLang="en-US"/>
          </a:p>
          <a:p>
            <a:pPr eaLnBrk="0" fontAlgn="base" hangingPunct="0">
              <a:lnSpc>
                <a:spcPct val="100000"/>
              </a:lnSpc>
              <a:spcBef>
                <a:spcPct val="0"/>
              </a:spcBef>
            </a:pPr>
            <a:r>
              <a:rPr lang="en-US" altLang="en-US"/>
              <a:t>Participants included:</a:t>
            </a:r>
          </a:p>
          <a:p>
            <a:pPr lvl="1" eaLnBrk="0" fontAlgn="base" hangingPunct="0">
              <a:lnSpc>
                <a:spcPct val="100000"/>
              </a:lnSpc>
              <a:spcBef>
                <a:spcPct val="0"/>
              </a:spcBef>
            </a:pPr>
            <a:r>
              <a:rPr lang="en-US" altLang="en-US">
                <a:latin typeface="Arial"/>
                <a:cs typeface="Arial"/>
              </a:rPr>
              <a:t>District educators and administrators</a:t>
            </a:r>
          </a:p>
          <a:p>
            <a:pPr lvl="1" eaLnBrk="0" fontAlgn="base" hangingPunct="0">
              <a:lnSpc>
                <a:spcPct val="100000"/>
              </a:lnSpc>
              <a:spcBef>
                <a:spcPct val="0"/>
              </a:spcBef>
            </a:pPr>
            <a:r>
              <a:rPr lang="en-US" altLang="en-US">
                <a:latin typeface="Arial"/>
                <a:cs typeface="Arial"/>
              </a:rPr>
              <a:t>Educator preparation faculty and staff</a:t>
            </a:r>
          </a:p>
          <a:p>
            <a:pPr lvl="1" eaLnBrk="0" fontAlgn="base" hangingPunct="0">
              <a:lnSpc>
                <a:spcPct val="100000"/>
              </a:lnSpc>
              <a:spcBef>
                <a:spcPct val="0"/>
              </a:spcBef>
            </a:pPr>
            <a:r>
              <a:rPr lang="en-US" altLang="en-US">
                <a:latin typeface="Arial"/>
                <a:cs typeface="Arial"/>
              </a:rPr>
              <a:t>Professional and advocacy organizations</a:t>
            </a:r>
          </a:p>
          <a:p>
            <a:pPr lvl="1" eaLnBrk="0" fontAlgn="base" hangingPunct="0">
              <a:lnSpc>
                <a:spcPct val="100000"/>
              </a:lnSpc>
              <a:spcBef>
                <a:spcPct val="0"/>
              </a:spcBef>
              <a:spcAft>
                <a:spcPts val="600"/>
              </a:spcAft>
            </a:pPr>
            <a:r>
              <a:rPr lang="en-US" altLang="en-US">
                <a:latin typeface="Arial"/>
                <a:cs typeface="Arial"/>
              </a:rPr>
              <a:t>Parents and community members</a:t>
            </a:r>
            <a:endParaRPr lang="en-US" altLang="en-US"/>
          </a:p>
          <a:p>
            <a:pPr marL="457200" lvl="1" indent="0" eaLnBrk="0" fontAlgn="base" hangingPunct="0">
              <a:lnSpc>
                <a:spcPct val="100000"/>
              </a:lnSpc>
              <a:spcBef>
                <a:spcPct val="0"/>
              </a:spcBef>
              <a:spcAft>
                <a:spcPts val="600"/>
              </a:spcAft>
              <a:buNone/>
            </a:pPr>
            <a:endParaRPr lang="en-US" altLang="en-US" sz="2800">
              <a:latin typeface="Arial"/>
              <a:cs typeface="Arial"/>
            </a:endParaRPr>
          </a:p>
        </p:txBody>
      </p:sp>
    </p:spTree>
    <p:extLst>
      <p:ext uri="{BB962C8B-B14F-4D97-AF65-F5344CB8AC3E}">
        <p14:creationId xmlns:p14="http://schemas.microsoft.com/office/powerpoint/2010/main" val="1764738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D257D8-A4AC-70F9-5C31-74A70DA508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F91E06-3B9F-F849-F8DC-E74B03F50F78}"/>
              </a:ext>
            </a:extLst>
          </p:cNvPr>
          <p:cNvSpPr>
            <a:spLocks noGrp="1"/>
          </p:cNvSpPr>
          <p:nvPr>
            <p:ph type="title"/>
          </p:nvPr>
        </p:nvSpPr>
        <p:spPr/>
        <p:txBody>
          <a:bodyPr>
            <a:normAutofit/>
          </a:bodyPr>
          <a:lstStyle/>
          <a:p>
            <a:r>
              <a:rPr lang="en-US"/>
              <a:t>Key Public Comment Themes</a:t>
            </a:r>
          </a:p>
        </p:txBody>
      </p:sp>
      <p:sp>
        <p:nvSpPr>
          <p:cNvPr id="4" name="Slide Number Placeholder 3">
            <a:extLst>
              <a:ext uri="{FF2B5EF4-FFF2-40B4-BE49-F238E27FC236}">
                <a16:creationId xmlns:a16="http://schemas.microsoft.com/office/drawing/2014/main" id="{75FB201C-30F3-259F-74A0-451A36B09020}"/>
              </a:ext>
            </a:extLst>
          </p:cNvPr>
          <p:cNvSpPr>
            <a:spLocks noGrp="1"/>
          </p:cNvSpPr>
          <p:nvPr>
            <p:ph type="sldNum" sz="quarter" idx="12"/>
          </p:nvPr>
        </p:nvSpPr>
        <p:spPr/>
        <p:txBody>
          <a:bodyPr/>
          <a:lstStyle/>
          <a:p>
            <a:fld id="{68A8D22E-6BC5-9E47-900C-2BB94685D9F5}" type="slidenum">
              <a:rPr lang="en-US" smtClean="0"/>
              <a:t>11</a:t>
            </a:fld>
            <a:endParaRPr lang="en-US"/>
          </a:p>
        </p:txBody>
      </p:sp>
      <p:sp>
        <p:nvSpPr>
          <p:cNvPr id="5" name="Rectangle 1">
            <a:extLst>
              <a:ext uri="{FF2B5EF4-FFF2-40B4-BE49-F238E27FC236}">
                <a16:creationId xmlns:a16="http://schemas.microsoft.com/office/drawing/2014/main" id="{BF8C03B1-A812-97C4-7CEB-17560F5677B8}"/>
              </a:ext>
            </a:extLst>
          </p:cNvPr>
          <p:cNvSpPr>
            <a:spLocks noGrp="1" noChangeArrowheads="1"/>
          </p:cNvSpPr>
          <p:nvPr>
            <p:ph idx="1"/>
          </p:nvPr>
        </p:nvSpPr>
        <p:spPr bwMode="auto">
          <a:xfrm>
            <a:off x="748525" y="1722125"/>
            <a:ext cx="10372865"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ct val="0"/>
              </a:spcAft>
            </a:pPr>
            <a:r>
              <a:rPr lang="en-US" altLang="en-US">
                <a:latin typeface="Arial"/>
                <a:cs typeface="Arial"/>
              </a:rPr>
              <a:t>Strong overall support for the </a:t>
            </a:r>
            <a:r>
              <a:rPr lang="en-US" altLang="en-US" b="1">
                <a:latin typeface="Arial"/>
                <a:cs typeface="Arial"/>
              </a:rPr>
              <a:t>alternative assessment pathway </a:t>
            </a:r>
            <a:r>
              <a:rPr lang="en-US" altLang="en-US">
                <a:latin typeface="Arial"/>
                <a:cs typeface="Arial"/>
              </a:rPr>
              <a:t>for teachers, administrators and professional support personnel and the five-year evaluation</a:t>
            </a:r>
          </a:p>
          <a:p>
            <a:pPr eaLnBrk="0" fontAlgn="base" hangingPunct="0">
              <a:lnSpc>
                <a:spcPct val="100000"/>
              </a:lnSpc>
              <a:spcBef>
                <a:spcPct val="0"/>
              </a:spcBef>
              <a:spcAft>
                <a:spcPct val="0"/>
              </a:spcAft>
            </a:pPr>
            <a:endParaRPr lang="en-US" altLang="en-US">
              <a:latin typeface="Arial"/>
              <a:cs typeface="Arial"/>
            </a:endParaRPr>
          </a:p>
          <a:p>
            <a:pPr eaLnBrk="0" fontAlgn="base" hangingPunct="0">
              <a:lnSpc>
                <a:spcPct val="100000"/>
              </a:lnSpc>
              <a:spcBef>
                <a:spcPct val="0"/>
              </a:spcBef>
              <a:spcAft>
                <a:spcPct val="0"/>
              </a:spcAft>
            </a:pPr>
            <a:r>
              <a:rPr lang="en-US" altLang="en-US">
                <a:latin typeface="Arial"/>
                <a:cs typeface="Arial"/>
              </a:rPr>
              <a:t>Interest in expanded options for eligibility for the alternative licensure pathway</a:t>
            </a:r>
          </a:p>
          <a:p>
            <a:pPr eaLnBrk="0" fontAlgn="base" hangingPunct="0">
              <a:lnSpc>
                <a:spcPct val="100000"/>
              </a:lnSpc>
              <a:spcBef>
                <a:spcPct val="0"/>
              </a:spcBef>
              <a:spcAft>
                <a:spcPct val="0"/>
              </a:spcAft>
            </a:pPr>
            <a:endParaRPr lang="en-US" altLang="en-US"/>
          </a:p>
          <a:p>
            <a:pPr eaLnBrk="0" fontAlgn="base" hangingPunct="0">
              <a:lnSpc>
                <a:spcPct val="100000"/>
              </a:lnSpc>
              <a:spcBef>
                <a:spcPct val="0"/>
              </a:spcBef>
              <a:spcAft>
                <a:spcPct val="0"/>
              </a:spcAft>
            </a:pPr>
            <a:r>
              <a:rPr lang="en-US" altLang="en-US">
                <a:latin typeface="Arial"/>
                <a:cs typeface="Arial"/>
              </a:rPr>
              <a:t>Support for administrative regulatory amendments</a:t>
            </a:r>
          </a:p>
          <a:p>
            <a:pPr eaLnBrk="0" fontAlgn="base" hangingPunct="0">
              <a:lnSpc>
                <a:spcPct val="100000"/>
              </a:lnSpc>
              <a:spcBef>
                <a:spcPct val="0"/>
              </a:spcBef>
              <a:spcAft>
                <a:spcPct val="0"/>
              </a:spcAft>
            </a:pPr>
            <a:endParaRPr lang="en-US" altLang="en-US"/>
          </a:p>
          <a:p>
            <a:pPr eaLnBrk="0" fontAlgn="base" hangingPunct="0">
              <a:lnSpc>
                <a:spcPct val="100000"/>
              </a:lnSpc>
              <a:spcBef>
                <a:spcPct val="0"/>
              </a:spcBef>
              <a:spcAft>
                <a:spcPct val="0"/>
              </a:spcAft>
            </a:pPr>
            <a:endParaRPr lang="en-US" altLang="en-US"/>
          </a:p>
        </p:txBody>
      </p:sp>
    </p:spTree>
    <p:extLst>
      <p:ext uri="{BB962C8B-B14F-4D97-AF65-F5344CB8AC3E}">
        <p14:creationId xmlns:p14="http://schemas.microsoft.com/office/powerpoint/2010/main" val="3169737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92CE0-F655-63A4-FC58-64074C472469}"/>
              </a:ext>
            </a:extLst>
          </p:cNvPr>
          <p:cNvSpPr>
            <a:spLocks noGrp="1"/>
          </p:cNvSpPr>
          <p:nvPr>
            <p:ph type="title"/>
          </p:nvPr>
        </p:nvSpPr>
        <p:spPr/>
        <p:txBody>
          <a:bodyPr/>
          <a:lstStyle/>
          <a:p>
            <a:r>
              <a:rPr lang="en-US"/>
              <a:t>Recommended Change #1</a:t>
            </a:r>
          </a:p>
        </p:txBody>
      </p:sp>
      <p:sp>
        <p:nvSpPr>
          <p:cNvPr id="3" name="Content Placeholder 2">
            <a:extLst>
              <a:ext uri="{FF2B5EF4-FFF2-40B4-BE49-F238E27FC236}">
                <a16:creationId xmlns:a16="http://schemas.microsoft.com/office/drawing/2014/main" id="{F20928BF-0D6C-C999-85F7-10ED24DA1C43}"/>
              </a:ext>
            </a:extLst>
          </p:cNvPr>
          <p:cNvSpPr>
            <a:spLocks noGrp="1"/>
          </p:cNvSpPr>
          <p:nvPr>
            <p:ph idx="1"/>
          </p:nvPr>
        </p:nvSpPr>
        <p:spPr>
          <a:xfrm>
            <a:off x="416154" y="1762704"/>
            <a:ext cx="11359691" cy="4414692"/>
          </a:xfrm>
        </p:spPr>
        <p:txBody>
          <a:bodyPr vert="horz" lIns="91440" tIns="45720" rIns="91440" bIns="45720" rtlCol="0" anchor="t">
            <a:normAutofit/>
          </a:bodyPr>
          <a:lstStyle/>
          <a:p>
            <a:pPr marL="0" indent="0">
              <a:spcAft>
                <a:spcPts val="600"/>
              </a:spcAft>
              <a:buNone/>
            </a:pPr>
            <a:r>
              <a:rPr lang="en-US" b="1"/>
              <a:t>School-Based Employment</a:t>
            </a:r>
          </a:p>
          <a:p>
            <a:pPr lvl="1">
              <a:spcAft>
                <a:spcPts val="600"/>
              </a:spcAft>
            </a:pPr>
            <a:r>
              <a:rPr lang="en-US" sz="2800"/>
              <a:t>An updated definition of </a:t>
            </a:r>
            <a:r>
              <a:rPr lang="en-US" sz="2800" i="1"/>
              <a:t>school-based employment</a:t>
            </a:r>
            <a:r>
              <a:rPr lang="en-US" sz="2800"/>
              <a:t> </a:t>
            </a:r>
          </a:p>
          <a:p>
            <a:pPr lvl="1">
              <a:spcAft>
                <a:spcPts val="600"/>
              </a:spcAft>
            </a:pPr>
            <a:r>
              <a:rPr lang="en-US" sz="2800"/>
              <a:t>Allows for experience in one district, not just one school, to count toward eligibility for waiving the Communication and Literacy Skills test, or eligibility to access the portfolio option in lieu of the subject matter test </a:t>
            </a:r>
          </a:p>
          <a:p>
            <a:pPr lvl="1">
              <a:spcAft>
                <a:spcPts val="600"/>
              </a:spcAft>
            </a:pPr>
            <a:r>
              <a:rPr lang="en-US" sz="2800"/>
              <a:t>Flexibility to move between schools within a district while accruing the two years of required experience</a:t>
            </a:r>
          </a:p>
          <a:p>
            <a:pPr marL="0" indent="0">
              <a:spcAft>
                <a:spcPts val="600"/>
              </a:spcAft>
              <a:buNone/>
            </a:pPr>
            <a:endParaRPr lang="en-US"/>
          </a:p>
        </p:txBody>
      </p:sp>
      <p:sp>
        <p:nvSpPr>
          <p:cNvPr id="4" name="Slide Number Placeholder 3">
            <a:extLst>
              <a:ext uri="{FF2B5EF4-FFF2-40B4-BE49-F238E27FC236}">
                <a16:creationId xmlns:a16="http://schemas.microsoft.com/office/drawing/2014/main" id="{EF594C4A-5EB4-D580-4439-0BBA7B2E0C11}"/>
              </a:ext>
            </a:extLst>
          </p:cNvPr>
          <p:cNvSpPr>
            <a:spLocks noGrp="1"/>
          </p:cNvSpPr>
          <p:nvPr>
            <p:ph type="sldNum" sz="quarter" idx="12"/>
          </p:nvPr>
        </p:nvSpPr>
        <p:spPr/>
        <p:txBody>
          <a:bodyPr/>
          <a:lstStyle/>
          <a:p>
            <a:fld id="{68A8D22E-6BC5-9E47-900C-2BB94685D9F5}" type="slidenum">
              <a:rPr lang="en-US" smtClean="0"/>
              <a:t>12</a:t>
            </a:fld>
            <a:endParaRPr lang="en-US"/>
          </a:p>
        </p:txBody>
      </p:sp>
    </p:spTree>
    <p:extLst>
      <p:ext uri="{BB962C8B-B14F-4D97-AF65-F5344CB8AC3E}">
        <p14:creationId xmlns:p14="http://schemas.microsoft.com/office/powerpoint/2010/main" val="26270693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7CDC06-EA49-A58B-0F32-DFB7FECA97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9F88AE-066E-A6C4-CCD9-3FF53BD4F386}"/>
              </a:ext>
            </a:extLst>
          </p:cNvPr>
          <p:cNvSpPr>
            <a:spLocks noGrp="1"/>
          </p:cNvSpPr>
          <p:nvPr>
            <p:ph type="title"/>
          </p:nvPr>
        </p:nvSpPr>
        <p:spPr/>
        <p:txBody>
          <a:bodyPr/>
          <a:lstStyle/>
          <a:p>
            <a:r>
              <a:rPr lang="en-US"/>
              <a:t>Recommended Change #2</a:t>
            </a:r>
          </a:p>
        </p:txBody>
      </p:sp>
      <p:sp>
        <p:nvSpPr>
          <p:cNvPr id="3" name="Content Placeholder 2">
            <a:extLst>
              <a:ext uri="{FF2B5EF4-FFF2-40B4-BE49-F238E27FC236}">
                <a16:creationId xmlns:a16="http://schemas.microsoft.com/office/drawing/2014/main" id="{573A2536-EFCE-865D-0546-CD975AB23343}"/>
              </a:ext>
            </a:extLst>
          </p:cNvPr>
          <p:cNvSpPr>
            <a:spLocks noGrp="1"/>
          </p:cNvSpPr>
          <p:nvPr>
            <p:ph idx="1"/>
          </p:nvPr>
        </p:nvSpPr>
        <p:spPr>
          <a:xfrm>
            <a:off x="516924" y="1819854"/>
            <a:ext cx="11158152" cy="4414692"/>
          </a:xfrm>
        </p:spPr>
        <p:txBody>
          <a:bodyPr vert="horz" lIns="91440" tIns="45720" rIns="91440" bIns="45720" rtlCol="0" anchor="t">
            <a:normAutofit/>
          </a:bodyPr>
          <a:lstStyle/>
          <a:p>
            <a:pPr marL="0" indent="0">
              <a:spcAft>
                <a:spcPts val="600"/>
              </a:spcAft>
              <a:buNone/>
            </a:pPr>
            <a:r>
              <a:rPr lang="en-US" b="1"/>
              <a:t>Additional Eligibility Option for Portfolio Access to Waive Subject Matter Test</a:t>
            </a:r>
            <a:endParaRPr lang="en-US"/>
          </a:p>
          <a:p>
            <a:pPr lvl="1">
              <a:spcAft>
                <a:spcPts val="600"/>
              </a:spcAft>
            </a:pPr>
            <a:r>
              <a:rPr lang="en-US" sz="2800"/>
              <a:t>Added Career Technical Education (CTE) licensure tests for eligibility to access the portfolio option in lieu of the subject matter test</a:t>
            </a:r>
          </a:p>
          <a:p>
            <a:pPr lvl="1">
              <a:spcAft>
                <a:spcPts val="600"/>
              </a:spcAft>
            </a:pPr>
            <a:r>
              <a:rPr lang="en-US" sz="2800"/>
              <a:t>Allows for increase access to the portfolio option for educators who have already demonstrated related subject matter knowledge through an appropriate CTE test(s)</a:t>
            </a:r>
          </a:p>
        </p:txBody>
      </p:sp>
      <p:sp>
        <p:nvSpPr>
          <p:cNvPr id="4" name="Slide Number Placeholder 3">
            <a:extLst>
              <a:ext uri="{FF2B5EF4-FFF2-40B4-BE49-F238E27FC236}">
                <a16:creationId xmlns:a16="http://schemas.microsoft.com/office/drawing/2014/main" id="{39EF4077-B85E-28E8-47FA-F53479A10447}"/>
              </a:ext>
            </a:extLst>
          </p:cNvPr>
          <p:cNvSpPr>
            <a:spLocks noGrp="1"/>
          </p:cNvSpPr>
          <p:nvPr>
            <p:ph type="sldNum" sz="quarter" idx="12"/>
          </p:nvPr>
        </p:nvSpPr>
        <p:spPr/>
        <p:txBody>
          <a:bodyPr/>
          <a:lstStyle/>
          <a:p>
            <a:fld id="{68A8D22E-6BC5-9E47-900C-2BB94685D9F5}" type="slidenum">
              <a:rPr lang="en-US" smtClean="0"/>
              <a:t>13</a:t>
            </a:fld>
            <a:endParaRPr lang="en-US"/>
          </a:p>
        </p:txBody>
      </p:sp>
    </p:spTree>
    <p:extLst>
      <p:ext uri="{BB962C8B-B14F-4D97-AF65-F5344CB8AC3E}">
        <p14:creationId xmlns:p14="http://schemas.microsoft.com/office/powerpoint/2010/main" val="13634372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36F6943-CD82-A945-1851-A7D7DCBE098D}"/>
              </a:ext>
            </a:extLst>
          </p:cNvPr>
          <p:cNvSpPr>
            <a:spLocks noGrp="1"/>
          </p:cNvSpPr>
          <p:nvPr>
            <p:ph type="title" idx="4294967295"/>
          </p:nvPr>
        </p:nvSpPr>
        <p:spPr>
          <a:xfrm>
            <a:off x="3484562" y="1728414"/>
            <a:ext cx="6360624" cy="2012314"/>
          </a:xfrm>
        </p:spPr>
        <p:txBody>
          <a:bodyPr>
            <a:normAutofit/>
          </a:bodyPr>
          <a:lstStyle/>
          <a:p>
            <a:pPr lvl="0">
              <a:spcBef>
                <a:spcPts val="1000"/>
              </a:spcBef>
            </a:pPr>
            <a:r>
              <a:rPr lang="en-US" sz="6600" b="0" dirty="0">
                <a:solidFill>
                  <a:srgbClr val="1E4782"/>
                </a:solidFill>
                <a:ea typeface="+mn-ea"/>
              </a:rPr>
              <a:t>Questions</a:t>
            </a:r>
            <a:br>
              <a:rPr lang="en-US" sz="6600" b="0" dirty="0">
                <a:solidFill>
                  <a:srgbClr val="1E4782"/>
                </a:solidFill>
                <a:ea typeface="+mn-ea"/>
              </a:rPr>
            </a:br>
            <a:endParaRPr lang="en-US" dirty="0"/>
          </a:p>
        </p:txBody>
      </p:sp>
      <p:sp>
        <p:nvSpPr>
          <p:cNvPr id="2" name="Slide Number Placeholder 1">
            <a:extLst>
              <a:ext uri="{FF2B5EF4-FFF2-40B4-BE49-F238E27FC236}">
                <a16:creationId xmlns:a16="http://schemas.microsoft.com/office/drawing/2014/main" id="{A88D46BA-B870-0794-B8DF-19B0CFA3DA1D}"/>
              </a:ext>
            </a:extLst>
          </p:cNvPr>
          <p:cNvSpPr>
            <a:spLocks noGrp="1"/>
          </p:cNvSpPr>
          <p:nvPr>
            <p:ph type="sldNum" sz="quarter" idx="12"/>
          </p:nvPr>
        </p:nvSpPr>
        <p:spPr/>
        <p:txBody>
          <a:bodyPr/>
          <a:lstStyle/>
          <a:p>
            <a:fld id="{68A8D22E-6BC5-9E47-900C-2BB94685D9F5}" type="slidenum">
              <a:rPr lang="en-US" smtClean="0"/>
              <a:pPr/>
              <a:t>14</a:t>
            </a:fld>
            <a:endParaRPr lang="en-US"/>
          </a:p>
        </p:txBody>
      </p:sp>
    </p:spTree>
    <p:extLst>
      <p:ext uri="{BB962C8B-B14F-4D97-AF65-F5344CB8AC3E}">
        <p14:creationId xmlns:p14="http://schemas.microsoft.com/office/powerpoint/2010/main" val="1890146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6AB2B-9E86-B31F-8494-E95DE385C2EA}"/>
              </a:ext>
            </a:extLst>
          </p:cNvPr>
          <p:cNvSpPr>
            <a:spLocks noGrp="1"/>
          </p:cNvSpPr>
          <p:nvPr>
            <p:ph type="ctrTitle"/>
          </p:nvPr>
        </p:nvSpPr>
        <p:spPr/>
        <p:txBody>
          <a:bodyPr>
            <a:noAutofit/>
          </a:bodyPr>
          <a:lstStyle/>
          <a:p>
            <a:r>
              <a:rPr lang="en-US" sz="6000" dirty="0"/>
              <a:t>Amendments to Educator Licensure and Preparation and Program Approval Regulations, 603 CMR 7.00</a:t>
            </a:r>
          </a:p>
        </p:txBody>
      </p:sp>
      <p:sp>
        <p:nvSpPr>
          <p:cNvPr id="3" name="Subtitle 2">
            <a:extLst>
              <a:ext uri="{FF2B5EF4-FFF2-40B4-BE49-F238E27FC236}">
                <a16:creationId xmlns:a16="http://schemas.microsoft.com/office/drawing/2014/main" id="{8141BCB3-4284-A57E-4AB3-04CB2D22AC2E}"/>
              </a:ext>
            </a:extLst>
          </p:cNvPr>
          <p:cNvSpPr>
            <a:spLocks noGrp="1"/>
          </p:cNvSpPr>
          <p:nvPr>
            <p:ph type="subTitle" idx="1"/>
          </p:nvPr>
        </p:nvSpPr>
        <p:spPr/>
        <p:txBody>
          <a:bodyPr/>
          <a:lstStyle/>
          <a:p>
            <a:r>
              <a:rPr lang="en-US"/>
              <a:t>March 24, 2026</a:t>
            </a:r>
          </a:p>
        </p:txBody>
      </p:sp>
    </p:spTree>
    <p:extLst>
      <p:ext uri="{BB962C8B-B14F-4D97-AF65-F5344CB8AC3E}">
        <p14:creationId xmlns:p14="http://schemas.microsoft.com/office/powerpoint/2010/main" val="2636106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33239-41C1-842F-DFC9-E2E32FECE9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4D2B20-F42B-6592-8656-5FF4450DE83A}"/>
              </a:ext>
            </a:extLst>
          </p:cNvPr>
          <p:cNvSpPr>
            <a:spLocks noGrp="1"/>
          </p:cNvSpPr>
          <p:nvPr>
            <p:ph type="title"/>
          </p:nvPr>
        </p:nvSpPr>
        <p:spPr/>
        <p:txBody>
          <a:bodyPr>
            <a:normAutofit/>
          </a:bodyPr>
          <a:lstStyle/>
          <a:p>
            <a:r>
              <a:rPr lang="en-US"/>
              <a:t>Today’s Presenters</a:t>
            </a:r>
          </a:p>
        </p:txBody>
      </p:sp>
      <p:sp>
        <p:nvSpPr>
          <p:cNvPr id="3" name="Content Placeholder 2">
            <a:extLst>
              <a:ext uri="{FF2B5EF4-FFF2-40B4-BE49-F238E27FC236}">
                <a16:creationId xmlns:a16="http://schemas.microsoft.com/office/drawing/2014/main" id="{FB002B58-2F24-7D59-81E2-30FE6AAAFC94}"/>
              </a:ext>
            </a:extLst>
          </p:cNvPr>
          <p:cNvSpPr>
            <a:spLocks noGrp="1"/>
          </p:cNvSpPr>
          <p:nvPr>
            <p:ph idx="1"/>
          </p:nvPr>
        </p:nvSpPr>
        <p:spPr>
          <a:xfrm>
            <a:off x="1110439" y="2134609"/>
            <a:ext cx="11890665" cy="4414692"/>
          </a:xfrm>
        </p:spPr>
        <p:txBody>
          <a:bodyPr/>
          <a:lstStyle/>
          <a:p>
            <a:r>
              <a:rPr lang="en-US"/>
              <a:t>Claire Abbott, Director of Educator Effectiveness</a:t>
            </a:r>
          </a:p>
          <a:p>
            <a:r>
              <a:rPr lang="en-US"/>
              <a:t>Brian Devine, Director of Educator Licensure</a:t>
            </a:r>
          </a:p>
          <a:p>
            <a:r>
              <a:rPr lang="en-US"/>
              <a:t>Liz Losee, Director of Educator Effectiveness Policy</a:t>
            </a:r>
          </a:p>
          <a:p>
            <a:r>
              <a:rPr lang="en-US"/>
              <a:t>Lucy Wall, Legal Staff</a:t>
            </a:r>
          </a:p>
        </p:txBody>
      </p:sp>
      <p:sp>
        <p:nvSpPr>
          <p:cNvPr id="4" name="Slide Number Placeholder 3">
            <a:extLst>
              <a:ext uri="{FF2B5EF4-FFF2-40B4-BE49-F238E27FC236}">
                <a16:creationId xmlns:a16="http://schemas.microsoft.com/office/drawing/2014/main" id="{1EB83806-2766-234F-2E9C-4AA56762461F}"/>
              </a:ext>
            </a:extLst>
          </p:cNvPr>
          <p:cNvSpPr>
            <a:spLocks noGrp="1"/>
          </p:cNvSpPr>
          <p:nvPr>
            <p:ph type="sldNum" sz="quarter" idx="12"/>
          </p:nvPr>
        </p:nvSpPr>
        <p:spPr/>
        <p:txBody>
          <a:bodyPr/>
          <a:lstStyle/>
          <a:p>
            <a:fld id="{68A8D22E-6BC5-9E47-900C-2BB94685D9F5}" type="slidenum">
              <a:rPr lang="en-US" smtClean="0"/>
              <a:t>3</a:t>
            </a:fld>
            <a:endParaRPr lang="en-US"/>
          </a:p>
        </p:txBody>
      </p:sp>
    </p:spTree>
    <p:extLst>
      <p:ext uri="{BB962C8B-B14F-4D97-AF65-F5344CB8AC3E}">
        <p14:creationId xmlns:p14="http://schemas.microsoft.com/office/powerpoint/2010/main" val="1593233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11B39-0288-DF00-720A-0D9020F43B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46B25E-5F66-A111-0B25-B65B6667A9EB}"/>
              </a:ext>
            </a:extLst>
          </p:cNvPr>
          <p:cNvSpPr>
            <a:spLocks noGrp="1"/>
          </p:cNvSpPr>
          <p:nvPr>
            <p:ph type="title"/>
          </p:nvPr>
        </p:nvSpPr>
        <p:spPr/>
        <p:txBody>
          <a:bodyPr>
            <a:normAutofit/>
          </a:bodyPr>
          <a:lstStyle/>
          <a:p>
            <a:r>
              <a:rPr lang="en-US"/>
              <a:t>Today’s Agenda</a:t>
            </a:r>
          </a:p>
        </p:txBody>
      </p:sp>
      <p:sp>
        <p:nvSpPr>
          <p:cNvPr id="3" name="Content Placeholder 2">
            <a:extLst>
              <a:ext uri="{FF2B5EF4-FFF2-40B4-BE49-F238E27FC236}">
                <a16:creationId xmlns:a16="http://schemas.microsoft.com/office/drawing/2014/main" id="{53A51C2B-31E9-05DF-B6A1-D52DFD2B6499}"/>
              </a:ext>
            </a:extLst>
          </p:cNvPr>
          <p:cNvSpPr>
            <a:spLocks noGrp="1"/>
          </p:cNvSpPr>
          <p:nvPr>
            <p:ph idx="1"/>
          </p:nvPr>
        </p:nvSpPr>
        <p:spPr>
          <a:xfrm>
            <a:off x="1133299" y="2078183"/>
            <a:ext cx="10239551" cy="4414692"/>
          </a:xfrm>
        </p:spPr>
        <p:txBody>
          <a:bodyPr/>
          <a:lstStyle/>
          <a:p>
            <a:r>
              <a:rPr lang="en-US"/>
              <a:t>Overview of proposed changes to regulations presented in November</a:t>
            </a:r>
          </a:p>
          <a:p>
            <a:r>
              <a:rPr lang="en-US"/>
              <a:t>Summary of public comment</a:t>
            </a:r>
          </a:p>
          <a:p>
            <a:r>
              <a:rPr lang="en-US"/>
              <a:t>Additional changes to regulations in response to public comment</a:t>
            </a:r>
          </a:p>
          <a:p>
            <a:r>
              <a:rPr lang="en-US"/>
              <a:t>Questions</a:t>
            </a:r>
          </a:p>
        </p:txBody>
      </p:sp>
      <p:sp>
        <p:nvSpPr>
          <p:cNvPr id="4" name="Slide Number Placeholder 3">
            <a:extLst>
              <a:ext uri="{FF2B5EF4-FFF2-40B4-BE49-F238E27FC236}">
                <a16:creationId xmlns:a16="http://schemas.microsoft.com/office/drawing/2014/main" id="{358929CC-AF94-9E38-D082-DC39B5B3F8A1}"/>
              </a:ext>
            </a:extLst>
          </p:cNvPr>
          <p:cNvSpPr>
            <a:spLocks noGrp="1"/>
          </p:cNvSpPr>
          <p:nvPr>
            <p:ph type="sldNum" sz="quarter" idx="12"/>
          </p:nvPr>
        </p:nvSpPr>
        <p:spPr/>
        <p:txBody>
          <a:bodyPr/>
          <a:lstStyle/>
          <a:p>
            <a:fld id="{68A8D22E-6BC5-9E47-900C-2BB94685D9F5}" type="slidenum">
              <a:rPr lang="en-US" smtClean="0"/>
              <a:t>4</a:t>
            </a:fld>
            <a:endParaRPr lang="en-US"/>
          </a:p>
        </p:txBody>
      </p:sp>
    </p:spTree>
    <p:extLst>
      <p:ext uri="{BB962C8B-B14F-4D97-AF65-F5344CB8AC3E}">
        <p14:creationId xmlns:p14="http://schemas.microsoft.com/office/powerpoint/2010/main" val="3366557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E7C51-ACCA-AF6B-E884-8D88092D47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E7C176-2F23-13B0-051E-44FBF72F643B}"/>
              </a:ext>
            </a:extLst>
          </p:cNvPr>
          <p:cNvSpPr>
            <a:spLocks noGrp="1"/>
          </p:cNvSpPr>
          <p:nvPr>
            <p:ph type="title"/>
          </p:nvPr>
        </p:nvSpPr>
        <p:spPr/>
        <p:txBody>
          <a:bodyPr>
            <a:normAutofit/>
          </a:bodyPr>
          <a:lstStyle/>
          <a:p>
            <a:r>
              <a:rPr lang="en-US">
                <a:latin typeface="Arial"/>
                <a:cs typeface="Arial"/>
              </a:rPr>
              <a:t>Background: Mass Leads Act</a:t>
            </a:r>
          </a:p>
        </p:txBody>
      </p:sp>
      <p:sp>
        <p:nvSpPr>
          <p:cNvPr id="4" name="Slide Number Placeholder 3">
            <a:extLst>
              <a:ext uri="{FF2B5EF4-FFF2-40B4-BE49-F238E27FC236}">
                <a16:creationId xmlns:a16="http://schemas.microsoft.com/office/drawing/2014/main" id="{DA56B665-B6A0-821C-AFE7-4DB556E6A819}"/>
              </a:ext>
            </a:extLst>
          </p:cNvPr>
          <p:cNvSpPr>
            <a:spLocks noGrp="1"/>
          </p:cNvSpPr>
          <p:nvPr>
            <p:ph type="sldNum" sz="quarter" idx="12"/>
          </p:nvPr>
        </p:nvSpPr>
        <p:spPr/>
        <p:txBody>
          <a:bodyPr/>
          <a:lstStyle/>
          <a:p>
            <a:fld id="{68A8D22E-6BC5-9E47-900C-2BB94685D9F5}" type="slidenum">
              <a:rPr lang="en-US" smtClean="0"/>
              <a:t>5</a:t>
            </a:fld>
            <a:endParaRPr lang="en-US"/>
          </a:p>
        </p:txBody>
      </p:sp>
      <p:sp>
        <p:nvSpPr>
          <p:cNvPr id="5" name="Rectangle 1">
            <a:extLst>
              <a:ext uri="{FF2B5EF4-FFF2-40B4-BE49-F238E27FC236}">
                <a16:creationId xmlns:a16="http://schemas.microsoft.com/office/drawing/2014/main" id="{94FB710B-9953-9174-DE64-78090F0AF53C}"/>
              </a:ext>
            </a:extLst>
          </p:cNvPr>
          <p:cNvSpPr>
            <a:spLocks noGrp="1" noChangeArrowheads="1"/>
          </p:cNvSpPr>
          <p:nvPr>
            <p:ph idx="1"/>
          </p:nvPr>
        </p:nvSpPr>
        <p:spPr bwMode="auto">
          <a:xfrm>
            <a:off x="173179" y="1792267"/>
            <a:ext cx="11616050" cy="4078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ts val="1800"/>
              </a:spcAft>
            </a:pPr>
            <a:r>
              <a:rPr kumimoji="0" lang="en-US" altLang="en-US" b="1" i="0" u="none" strike="noStrike" cap="none" normalizeH="0" baseline="0">
                <a:ln>
                  <a:noFill/>
                </a:ln>
                <a:effectLst/>
                <a:latin typeface="Arial" panose="020B0604020202020204" pitchFamily="34" charset="0"/>
              </a:rPr>
              <a:t>Signed by Governor Healey in November 2024</a:t>
            </a:r>
          </a:p>
          <a:p>
            <a:pPr marL="457200" lvl="1" indent="0" eaLnBrk="0" fontAlgn="base" hangingPunct="0">
              <a:lnSpc>
                <a:spcPct val="100000"/>
              </a:lnSpc>
              <a:spcBef>
                <a:spcPct val="0"/>
              </a:spcBef>
              <a:spcAft>
                <a:spcPts val="1800"/>
              </a:spcAft>
              <a:buNone/>
            </a:pPr>
            <a:r>
              <a:rPr lang="en-US" sz="1800" u="sng"/>
              <a:t>Section 300(d)</a:t>
            </a:r>
            <a:r>
              <a:rPr lang="en-US" sz="1800"/>
              <a:t>: …The department may implement, subject to approval of the board of elementary and secondary education, an </a:t>
            </a:r>
            <a:r>
              <a:rPr lang="en-US" sz="1800" b="1"/>
              <a:t>alternative certification process </a:t>
            </a:r>
            <a:r>
              <a:rPr lang="en-US" sz="1800"/>
              <a:t>that may allow for </a:t>
            </a:r>
            <a:r>
              <a:rPr lang="en-US" sz="1800" b="1"/>
              <a:t>a waiver of not more than 1 of the 2 tests</a:t>
            </a:r>
            <a:r>
              <a:rPr lang="en-US" sz="1800"/>
              <a:t> required by section 38G of said chapter 71, per candidate, and </a:t>
            </a:r>
            <a:r>
              <a:rPr lang="en-US" sz="1800" b="1" u="sng"/>
              <a:t>may</a:t>
            </a:r>
            <a:r>
              <a:rPr lang="en-US" sz="1800"/>
              <a:t> include consideration of factors, including, but not limited to, whether a candidate has: (i) </a:t>
            </a:r>
            <a:r>
              <a:rPr lang="en-US" sz="1800" b="1"/>
              <a:t>obtained certification in another state or territory </a:t>
            </a:r>
            <a:r>
              <a:rPr lang="en-US" sz="1800"/>
              <a:t>in the United States, the District of Columbia, or the Commonwealth of Puerto Rico, as approved by the department; (ii) </a:t>
            </a:r>
            <a:r>
              <a:rPr lang="en-US" sz="1800" b="1"/>
              <a:t>completed a satisfactory portfolio of items </a:t>
            </a:r>
            <a:r>
              <a:rPr lang="en-US" sz="1800"/>
              <a:t>that may include student feedback or competency-based projects; (iii) obtained a </a:t>
            </a:r>
            <a:r>
              <a:rPr lang="en-US" sz="1800" b="1"/>
              <a:t>master’s degree or doctorate </a:t>
            </a:r>
            <a:r>
              <a:rPr lang="en-US" sz="1800"/>
              <a:t>from an accredited institution; provided that the advanced degree relates to the content area for which the individual is seeking certification, as determined by the department; (iv) successfully </a:t>
            </a:r>
            <a:r>
              <a:rPr lang="en-US" sz="1800" b="1"/>
              <a:t>completed a department-approved educator preparation program</a:t>
            </a:r>
            <a:r>
              <a:rPr lang="en-US" sz="1800"/>
              <a:t> for the role and at the level of the license sought; or (v) successfully </a:t>
            </a:r>
            <a:r>
              <a:rPr lang="en-US" sz="1800" b="1"/>
              <a:t>completed field-based experience of not less than 2 years </a:t>
            </a:r>
            <a:r>
              <a:rPr lang="en-US" sz="1800"/>
              <a:t>in the role and at the level of the license sought.  </a:t>
            </a:r>
            <a:endParaRPr kumimoji="0" lang="en-US" altLang="en-US" sz="1800" b="0" i="0" u="none" strike="noStrike" cap="none" normalizeH="0" baseline="0">
              <a:ln>
                <a:noFill/>
              </a:ln>
              <a:effectLst/>
              <a:latin typeface="Arial" panose="020B0604020202020204" pitchFamily="34" charset="0"/>
            </a:endParaRPr>
          </a:p>
        </p:txBody>
      </p:sp>
    </p:spTree>
    <p:extLst>
      <p:ext uri="{BB962C8B-B14F-4D97-AF65-F5344CB8AC3E}">
        <p14:creationId xmlns:p14="http://schemas.microsoft.com/office/powerpoint/2010/main" val="3075305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62D144-8443-ED3F-85D3-7F289FABF9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717EBA-A04A-E5DC-CDBD-9C54F394FB11}"/>
              </a:ext>
            </a:extLst>
          </p:cNvPr>
          <p:cNvSpPr>
            <a:spLocks noGrp="1"/>
          </p:cNvSpPr>
          <p:nvPr>
            <p:ph type="title"/>
          </p:nvPr>
        </p:nvSpPr>
        <p:spPr/>
        <p:txBody>
          <a:bodyPr>
            <a:normAutofit/>
          </a:bodyPr>
          <a:lstStyle/>
          <a:p>
            <a:r>
              <a:rPr lang="en-US"/>
              <a:t>Overview: Proposed Changes</a:t>
            </a:r>
          </a:p>
        </p:txBody>
      </p:sp>
      <p:sp>
        <p:nvSpPr>
          <p:cNvPr id="4" name="Slide Number Placeholder 3">
            <a:extLst>
              <a:ext uri="{FF2B5EF4-FFF2-40B4-BE49-F238E27FC236}">
                <a16:creationId xmlns:a16="http://schemas.microsoft.com/office/drawing/2014/main" id="{428B456C-A74D-AF12-498F-BFB9A43717C0}"/>
              </a:ext>
            </a:extLst>
          </p:cNvPr>
          <p:cNvSpPr>
            <a:spLocks noGrp="1"/>
          </p:cNvSpPr>
          <p:nvPr>
            <p:ph type="sldNum" sz="quarter" idx="12"/>
          </p:nvPr>
        </p:nvSpPr>
        <p:spPr/>
        <p:txBody>
          <a:bodyPr/>
          <a:lstStyle/>
          <a:p>
            <a:fld id="{68A8D22E-6BC5-9E47-900C-2BB94685D9F5}" type="slidenum">
              <a:rPr lang="en-US" smtClean="0"/>
              <a:t>6</a:t>
            </a:fld>
            <a:endParaRPr lang="en-US"/>
          </a:p>
        </p:txBody>
      </p:sp>
      <p:sp>
        <p:nvSpPr>
          <p:cNvPr id="3" name="Rectangle 1">
            <a:extLst>
              <a:ext uri="{FF2B5EF4-FFF2-40B4-BE49-F238E27FC236}">
                <a16:creationId xmlns:a16="http://schemas.microsoft.com/office/drawing/2014/main" id="{539EE218-7AEE-B1F3-363F-5466AA08AEE5}"/>
              </a:ext>
            </a:extLst>
          </p:cNvPr>
          <p:cNvSpPr>
            <a:spLocks noGrp="1" noChangeArrowheads="1"/>
          </p:cNvSpPr>
          <p:nvPr>
            <p:ph idx="1"/>
          </p:nvPr>
        </p:nvSpPr>
        <p:spPr bwMode="auto">
          <a:xfrm>
            <a:off x="173179" y="1736268"/>
            <a:ext cx="11783292" cy="5274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r>
              <a:rPr lang="en-US" sz="2200" b="1"/>
              <a:t>New</a:t>
            </a:r>
            <a:r>
              <a:rPr lang="en-US" sz="2200"/>
              <a:t> </a:t>
            </a:r>
            <a:r>
              <a:rPr lang="en-US" sz="2200" b="1"/>
              <a:t>alternative licensure pathway </a:t>
            </a:r>
            <a:r>
              <a:rPr lang="en-US" sz="2200"/>
              <a:t>that would allow an educator candidate to waive the communication and literacy skills test or a subject matter knowledge test </a:t>
            </a:r>
          </a:p>
          <a:p>
            <a:pPr lvl="1" fontAlgn="base"/>
            <a:r>
              <a:rPr lang="en-US" sz="2200"/>
              <a:t>New and amended </a:t>
            </a:r>
            <a:r>
              <a:rPr lang="en-US" sz="2200" b="1" i="1"/>
              <a:t>Definitions</a:t>
            </a:r>
            <a:r>
              <a:rPr lang="en-US" sz="2200"/>
              <a:t> in 7.02</a:t>
            </a:r>
          </a:p>
          <a:p>
            <a:pPr lvl="1" fontAlgn="base"/>
            <a:r>
              <a:rPr lang="en-US" sz="2200" b="1"/>
              <a:t>Evaluation, 7.04: </a:t>
            </a:r>
            <a:r>
              <a:rPr lang="en-US" sz="2200"/>
              <a:t>Conduct a five-year evaluation of the Alternative Licensure Pathway and report back to the Board</a:t>
            </a:r>
          </a:p>
          <a:p>
            <a:pPr lvl="1" fontAlgn="base"/>
            <a:r>
              <a:rPr lang="en-US" sz="2200"/>
              <a:t>Added option for </a:t>
            </a:r>
            <a:r>
              <a:rPr lang="en-US" sz="2200" b="1"/>
              <a:t>Administrators and Professional Support Personnel </a:t>
            </a:r>
            <a:r>
              <a:rPr lang="en-US" sz="2200"/>
              <a:t>requirements in 7.09 and 7.11 </a:t>
            </a:r>
          </a:p>
          <a:p>
            <a:pPr lvl="1" fontAlgn="base"/>
            <a:r>
              <a:rPr lang="en-US" sz="2200"/>
              <a:t>Revisions to the </a:t>
            </a:r>
            <a:r>
              <a:rPr lang="en-US" sz="2200" b="1" i="1"/>
              <a:t>add license</a:t>
            </a:r>
            <a:r>
              <a:rPr lang="en-US" sz="2200" b="1"/>
              <a:t> </a:t>
            </a:r>
            <a:r>
              <a:rPr lang="en-US" sz="2200"/>
              <a:t>options in 7.15 </a:t>
            </a:r>
          </a:p>
          <a:p>
            <a:pPr fontAlgn="base"/>
            <a:r>
              <a:rPr lang="en-US" sz="2200" b="1"/>
              <a:t>Other Amendments</a:t>
            </a:r>
            <a:r>
              <a:rPr lang="en-US" sz="2200"/>
              <a:t>:</a:t>
            </a:r>
          </a:p>
          <a:p>
            <a:pPr lvl="1" fontAlgn="base"/>
            <a:r>
              <a:rPr lang="en-US" sz="2200"/>
              <a:t>New </a:t>
            </a:r>
            <a:r>
              <a:rPr lang="en-US" sz="2200" b="1"/>
              <a:t>implementation language </a:t>
            </a:r>
            <a:r>
              <a:rPr lang="en-US" sz="2200"/>
              <a:t>in 603 CMR 7.15 to include timelines for implementing revised subject matter knowledge requirements </a:t>
            </a:r>
          </a:p>
          <a:p>
            <a:pPr lvl="1" fontAlgn="base"/>
            <a:r>
              <a:rPr lang="en-US" sz="2200"/>
              <a:t>Revisions to non-substantive language to </a:t>
            </a:r>
            <a:r>
              <a:rPr lang="en-US" sz="2200" b="1"/>
              <a:t>update references </a:t>
            </a:r>
            <a:r>
              <a:rPr lang="en-US" sz="2200"/>
              <a:t>in various sections of the regulations. </a:t>
            </a:r>
          </a:p>
          <a:p>
            <a:pPr marL="457200" lvl="1" indent="0" eaLnBrk="0" fontAlgn="base" hangingPunct="0">
              <a:lnSpc>
                <a:spcPct val="100000"/>
              </a:lnSpc>
              <a:spcBef>
                <a:spcPct val="0"/>
              </a:spcBef>
              <a:spcAft>
                <a:spcPct val="0"/>
              </a:spcAft>
              <a:buNone/>
            </a:pPr>
            <a:endParaRPr lang="en-US" altLang="en-US" sz="2800" b="0" i="0" u="none" strike="noStrike" cap="none" normalizeH="0" baseline="0">
              <a:ln>
                <a:noFill/>
              </a:ln>
              <a:effectLst/>
              <a:latin typeface="Arial"/>
              <a:cs typeface="Arial"/>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87786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E7C51-ACCA-AF6B-E884-8D88092D47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E7C176-2F23-13B0-051E-44FBF72F643B}"/>
              </a:ext>
            </a:extLst>
          </p:cNvPr>
          <p:cNvSpPr>
            <a:spLocks noGrp="1"/>
          </p:cNvSpPr>
          <p:nvPr>
            <p:ph type="title"/>
          </p:nvPr>
        </p:nvSpPr>
        <p:spPr/>
        <p:txBody>
          <a:bodyPr>
            <a:normAutofit/>
          </a:bodyPr>
          <a:lstStyle/>
          <a:p>
            <a:r>
              <a:rPr lang="en-US"/>
              <a:t>Background: Proposed Changes</a:t>
            </a:r>
          </a:p>
        </p:txBody>
      </p:sp>
      <p:sp>
        <p:nvSpPr>
          <p:cNvPr id="4" name="Slide Number Placeholder 3">
            <a:extLst>
              <a:ext uri="{FF2B5EF4-FFF2-40B4-BE49-F238E27FC236}">
                <a16:creationId xmlns:a16="http://schemas.microsoft.com/office/drawing/2014/main" id="{DA56B665-B6A0-821C-AFE7-4DB556E6A819}"/>
              </a:ext>
            </a:extLst>
          </p:cNvPr>
          <p:cNvSpPr>
            <a:spLocks noGrp="1"/>
          </p:cNvSpPr>
          <p:nvPr>
            <p:ph type="sldNum" sz="quarter" idx="12"/>
          </p:nvPr>
        </p:nvSpPr>
        <p:spPr/>
        <p:txBody>
          <a:bodyPr/>
          <a:lstStyle/>
          <a:p>
            <a:fld id="{68A8D22E-6BC5-9E47-900C-2BB94685D9F5}" type="slidenum">
              <a:rPr lang="en-US" smtClean="0"/>
              <a:t>7</a:t>
            </a:fld>
            <a:endParaRPr lang="en-US"/>
          </a:p>
        </p:txBody>
      </p:sp>
      <p:sp>
        <p:nvSpPr>
          <p:cNvPr id="3" name="Rectangle 1">
            <a:extLst>
              <a:ext uri="{FF2B5EF4-FFF2-40B4-BE49-F238E27FC236}">
                <a16:creationId xmlns:a16="http://schemas.microsoft.com/office/drawing/2014/main" id="{E2D05E09-F780-E315-BBD1-C91DE84D3289}"/>
              </a:ext>
            </a:extLst>
          </p:cNvPr>
          <p:cNvSpPr>
            <a:spLocks noGrp="1" noChangeArrowheads="1"/>
          </p:cNvSpPr>
          <p:nvPr>
            <p:ph idx="1"/>
          </p:nvPr>
        </p:nvSpPr>
        <p:spPr bwMode="auto">
          <a:xfrm>
            <a:off x="781914" y="2492053"/>
            <a:ext cx="10628171" cy="3385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ct val="0"/>
              </a:spcAft>
            </a:pPr>
            <a:r>
              <a:rPr kumimoji="0" lang="en-US" altLang="en-US" b="1" i="0" u="none" strike="noStrike" cap="none" normalizeH="0" baseline="0">
                <a:ln>
                  <a:noFill/>
                </a:ln>
                <a:effectLst/>
                <a:latin typeface="Arial" panose="020B0604020202020204" pitchFamily="34" charset="0"/>
              </a:rPr>
              <a:t>November 2025: </a:t>
            </a:r>
            <a:r>
              <a:rPr kumimoji="0" lang="en-US" altLang="en-US" b="0" i="0" u="none" strike="noStrike" cap="none" normalizeH="0" baseline="0">
                <a:ln>
                  <a:noFill/>
                </a:ln>
                <a:effectLst/>
                <a:latin typeface="Arial" panose="020B0604020202020204" pitchFamily="34" charset="0"/>
              </a:rPr>
              <a:t>Board voted to release proposed amendments for public comment.</a:t>
            </a:r>
          </a:p>
          <a:p>
            <a:pPr marL="0" indent="0" eaLnBrk="0" fontAlgn="base" hangingPunct="0">
              <a:lnSpc>
                <a:spcPct val="100000"/>
              </a:lnSpc>
              <a:spcBef>
                <a:spcPct val="0"/>
              </a:spcBef>
              <a:spcAft>
                <a:spcPct val="0"/>
              </a:spcAft>
              <a:buNone/>
            </a:pPr>
            <a:endParaRPr kumimoji="0" lang="en-US" altLang="en-US" b="0" i="0" u="none" strike="noStrike" cap="none" normalizeH="0" baseline="0">
              <a:ln>
                <a:noFill/>
              </a:ln>
              <a:effectLst/>
              <a:latin typeface="Arial" panose="020B0604020202020204" pitchFamily="34" charset="0"/>
            </a:endParaRPr>
          </a:p>
          <a:p>
            <a:pPr eaLnBrk="0" fontAlgn="base" hangingPunct="0">
              <a:lnSpc>
                <a:spcPct val="100000"/>
              </a:lnSpc>
              <a:spcBef>
                <a:spcPct val="0"/>
              </a:spcBef>
              <a:spcAft>
                <a:spcPct val="0"/>
              </a:spcAft>
            </a:pPr>
            <a:r>
              <a:rPr kumimoji="0" lang="en-US" altLang="en-US" b="1" i="0" u="none" strike="noStrike" cap="none" normalizeH="0" baseline="0">
                <a:ln>
                  <a:noFill/>
                </a:ln>
                <a:effectLst/>
                <a:latin typeface="Arial"/>
                <a:cs typeface="Arial"/>
              </a:rPr>
              <a:t>60-day Public Comment Period: </a:t>
            </a:r>
            <a:r>
              <a:rPr kumimoji="0" lang="en-US" altLang="en-US" i="0" u="none" strike="noStrike" cap="none" normalizeH="0" baseline="0">
                <a:ln>
                  <a:noFill/>
                </a:ln>
                <a:effectLst/>
                <a:latin typeface="Arial"/>
                <a:cs typeface="Arial"/>
              </a:rPr>
              <a:t>November 19, 2025–January 23, 2026</a:t>
            </a:r>
            <a:endParaRPr lang="en-US" altLang="en-US" i="0" u="none" strike="noStrike" cap="none" normalizeH="0" baseline="0">
              <a:ln>
                <a:noFill/>
              </a:ln>
              <a:effectLst/>
              <a:latin typeface="Arial"/>
              <a:cs typeface="Arial"/>
            </a:endParaRPr>
          </a:p>
          <a:p>
            <a:pPr marL="0" indent="0" eaLnBrk="0" fontAlgn="base" hangingPunct="0">
              <a:lnSpc>
                <a:spcPct val="100000"/>
              </a:lnSpc>
              <a:spcBef>
                <a:spcPct val="0"/>
              </a:spcBef>
              <a:spcAft>
                <a:spcPct val="0"/>
              </a:spcAft>
              <a:buNone/>
            </a:pPr>
            <a:endParaRPr kumimoji="0" lang="en-US" altLang="en-US" b="0" i="0" u="none" strike="noStrike" cap="none" normalizeH="0" baseline="0">
              <a:ln>
                <a:noFill/>
              </a:ln>
              <a:effectLst/>
              <a:latin typeface="Arial" panose="020B0604020202020204" pitchFamily="34" charset="0"/>
            </a:endParaRPr>
          </a:p>
          <a:p>
            <a:pPr marL="457200" lvl="1" indent="0" eaLnBrk="0" fontAlgn="base" hangingPunct="0">
              <a:lnSpc>
                <a:spcPct val="100000"/>
              </a:lnSpc>
              <a:spcBef>
                <a:spcPct val="0"/>
              </a:spcBef>
              <a:spcAft>
                <a:spcPct val="0"/>
              </a:spcAft>
              <a:buNone/>
            </a:pPr>
            <a:endParaRPr lang="en-US" altLang="en-US" sz="2800" b="0" i="0" u="none" strike="noStrike" cap="none" normalizeH="0" baseline="0">
              <a:ln>
                <a:noFill/>
              </a:ln>
              <a:effectLst/>
              <a:latin typeface="Arial"/>
              <a:cs typeface="Arial"/>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35906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F4918-42AF-B50F-7BE2-D3BE52FD29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1D223A-C311-563D-209C-45DE3BA3F8E5}"/>
              </a:ext>
            </a:extLst>
          </p:cNvPr>
          <p:cNvSpPr>
            <a:spLocks noGrp="1"/>
          </p:cNvSpPr>
          <p:nvPr>
            <p:ph type="title"/>
          </p:nvPr>
        </p:nvSpPr>
        <p:spPr>
          <a:xfrm>
            <a:off x="173179" y="308699"/>
            <a:ext cx="11046756" cy="861002"/>
          </a:xfrm>
        </p:spPr>
        <p:txBody>
          <a:bodyPr>
            <a:noAutofit/>
          </a:bodyPr>
          <a:lstStyle/>
          <a:p>
            <a:r>
              <a:rPr lang="en-US" sz="3600"/>
              <a:t>Alternative Licensure Pathway for Communication and Literacy Skills Test (CLST)</a:t>
            </a:r>
          </a:p>
        </p:txBody>
      </p:sp>
      <p:sp>
        <p:nvSpPr>
          <p:cNvPr id="4" name="Slide Number Placeholder 3">
            <a:extLst>
              <a:ext uri="{FF2B5EF4-FFF2-40B4-BE49-F238E27FC236}">
                <a16:creationId xmlns:a16="http://schemas.microsoft.com/office/drawing/2014/main" id="{40CF490D-6989-7821-34DC-47B766CD1443}"/>
              </a:ext>
            </a:extLst>
          </p:cNvPr>
          <p:cNvSpPr>
            <a:spLocks noGrp="1"/>
          </p:cNvSpPr>
          <p:nvPr>
            <p:ph type="sldNum" sz="quarter" idx="12"/>
          </p:nvPr>
        </p:nvSpPr>
        <p:spPr/>
        <p:txBody>
          <a:bodyPr/>
          <a:lstStyle/>
          <a:p>
            <a:fld id="{68A8D22E-6BC5-9E47-900C-2BB94685D9F5}" type="slidenum">
              <a:rPr lang="en-US" smtClean="0"/>
              <a:t>8</a:t>
            </a:fld>
            <a:endParaRPr lang="en-US"/>
          </a:p>
        </p:txBody>
      </p:sp>
      <p:sp>
        <p:nvSpPr>
          <p:cNvPr id="5" name="Content Placeholder 2">
            <a:extLst>
              <a:ext uri="{FF2B5EF4-FFF2-40B4-BE49-F238E27FC236}">
                <a16:creationId xmlns:a16="http://schemas.microsoft.com/office/drawing/2014/main" id="{90276E03-A158-9205-6233-71BFBC0418FA}"/>
              </a:ext>
            </a:extLst>
          </p:cNvPr>
          <p:cNvSpPr>
            <a:spLocks noGrp="1"/>
          </p:cNvSpPr>
          <p:nvPr>
            <p:ph idx="1"/>
          </p:nvPr>
        </p:nvSpPr>
        <p:spPr>
          <a:xfrm>
            <a:off x="173038" y="1524000"/>
            <a:ext cx="11890375" cy="4757057"/>
          </a:xfrm>
        </p:spPr>
        <p:txBody>
          <a:bodyPr vert="horz" lIns="91440" tIns="45720" rIns="91440" bIns="45720" rtlCol="0" anchor="t">
            <a:noAutofit/>
          </a:bodyPr>
          <a:lstStyle/>
          <a:p>
            <a:pPr marL="0" indent="0" fontAlgn="t">
              <a:buNone/>
            </a:pPr>
            <a:endParaRPr lang="en-US" sz="2000" b="1">
              <a:latin typeface="Arial"/>
              <a:cs typeface="Arial"/>
            </a:endParaRPr>
          </a:p>
          <a:p>
            <a:pPr marL="0" indent="0" fontAlgn="t">
              <a:buNone/>
            </a:pPr>
            <a:r>
              <a:rPr lang="en-US" sz="2000" b="1">
                <a:latin typeface="Arial"/>
                <a:cs typeface="Arial"/>
              </a:rPr>
              <a:t>Options to meet CLST requirement</a:t>
            </a:r>
            <a:r>
              <a:rPr lang="en-US" sz="2000">
                <a:latin typeface="Arial"/>
                <a:cs typeface="Arial"/>
              </a:rPr>
              <a:t>:</a:t>
            </a:r>
          </a:p>
          <a:p>
            <a:pPr marL="914400" lvl="1" indent="-457200" fontAlgn="t">
              <a:lnSpc>
                <a:spcPct val="150000"/>
              </a:lnSpc>
              <a:buFont typeface="Wingdings" panose="05000000000000000000" pitchFamily="2" charset="2"/>
              <a:buChar char="q"/>
            </a:pPr>
            <a:r>
              <a:rPr lang="en-US" sz="2000">
                <a:latin typeface="Arial"/>
                <a:cs typeface="Arial"/>
              </a:rPr>
              <a:t>Completion of a Massachusetts-approved Educator Preparation Program</a:t>
            </a:r>
          </a:p>
          <a:p>
            <a:pPr marL="914400" lvl="1" indent="-457200" fontAlgn="t">
              <a:lnSpc>
                <a:spcPct val="150000"/>
              </a:lnSpc>
              <a:buFont typeface="Wingdings" panose="05000000000000000000" pitchFamily="2" charset="2"/>
              <a:buChar char="q"/>
            </a:pPr>
            <a:r>
              <a:rPr lang="en-US" sz="2000">
                <a:latin typeface="Arial"/>
                <a:cs typeface="Arial"/>
              </a:rPr>
              <a:t>License from another state (equivalent to our Initial or Professional license)</a:t>
            </a:r>
          </a:p>
          <a:p>
            <a:pPr marL="914400" lvl="1" indent="-457200" fontAlgn="t">
              <a:lnSpc>
                <a:spcPct val="150000"/>
              </a:lnSpc>
              <a:buFont typeface="Wingdings" panose="05000000000000000000" pitchFamily="2" charset="2"/>
              <a:buChar char="q"/>
            </a:pPr>
            <a:r>
              <a:rPr lang="en-US" sz="2000">
                <a:latin typeface="Arial"/>
                <a:cs typeface="Arial"/>
              </a:rPr>
              <a:t>Master’s/Doctorate from an accredited degree program</a:t>
            </a:r>
          </a:p>
          <a:p>
            <a:pPr marL="914400" lvl="1" indent="-457200" fontAlgn="t">
              <a:lnSpc>
                <a:spcPct val="150000"/>
              </a:lnSpc>
              <a:buFont typeface="Wingdings" panose="05000000000000000000" pitchFamily="2" charset="2"/>
              <a:buChar char="q"/>
            </a:pPr>
            <a:r>
              <a:rPr lang="en-US" sz="2000">
                <a:latin typeface="Arial"/>
                <a:cs typeface="Arial"/>
              </a:rPr>
              <a:t>2-years of field-based experience and recommendation from school or district leader</a:t>
            </a:r>
          </a:p>
          <a:p>
            <a:pPr marL="0" lvl="1" indent="0">
              <a:spcAft>
                <a:spcPts val="800"/>
              </a:spcAft>
              <a:buNone/>
            </a:pPr>
            <a:endParaRPr lang="en-US" sz="1800">
              <a:solidFill>
                <a:srgbClr val="002060"/>
              </a:solidFill>
            </a:endParaRPr>
          </a:p>
        </p:txBody>
      </p:sp>
    </p:spTree>
    <p:extLst>
      <p:ext uri="{BB962C8B-B14F-4D97-AF65-F5344CB8AC3E}">
        <p14:creationId xmlns:p14="http://schemas.microsoft.com/office/powerpoint/2010/main" val="3155425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FA2948-3745-F7A0-F3FA-EA589E7D11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D0844F-3D2E-3EBE-DD6D-06A980BBC094}"/>
              </a:ext>
            </a:extLst>
          </p:cNvPr>
          <p:cNvSpPr>
            <a:spLocks noGrp="1"/>
          </p:cNvSpPr>
          <p:nvPr>
            <p:ph type="title"/>
          </p:nvPr>
        </p:nvSpPr>
        <p:spPr/>
        <p:txBody>
          <a:bodyPr>
            <a:noAutofit/>
          </a:bodyPr>
          <a:lstStyle/>
          <a:p>
            <a:r>
              <a:rPr lang="en-US" sz="3600"/>
              <a:t>Alternative Licensure Pathway for Subject Matter Knowledge Test</a:t>
            </a:r>
          </a:p>
        </p:txBody>
      </p:sp>
      <p:sp>
        <p:nvSpPr>
          <p:cNvPr id="4" name="Slide Number Placeholder 3">
            <a:extLst>
              <a:ext uri="{FF2B5EF4-FFF2-40B4-BE49-F238E27FC236}">
                <a16:creationId xmlns:a16="http://schemas.microsoft.com/office/drawing/2014/main" id="{FAD9F65C-8E08-8777-DEDD-FCADCF4CC891}"/>
              </a:ext>
            </a:extLst>
          </p:cNvPr>
          <p:cNvSpPr>
            <a:spLocks noGrp="1"/>
          </p:cNvSpPr>
          <p:nvPr>
            <p:ph type="sldNum" sz="quarter" idx="12"/>
          </p:nvPr>
        </p:nvSpPr>
        <p:spPr/>
        <p:txBody>
          <a:bodyPr/>
          <a:lstStyle/>
          <a:p>
            <a:fld id="{68A8D22E-6BC5-9E47-900C-2BB94685D9F5}" type="slidenum">
              <a:rPr lang="en-US" smtClean="0"/>
              <a:t>9</a:t>
            </a:fld>
            <a:endParaRPr lang="en-US"/>
          </a:p>
        </p:txBody>
      </p:sp>
      <p:sp>
        <p:nvSpPr>
          <p:cNvPr id="5" name="Content Placeholder 2">
            <a:extLst>
              <a:ext uri="{FF2B5EF4-FFF2-40B4-BE49-F238E27FC236}">
                <a16:creationId xmlns:a16="http://schemas.microsoft.com/office/drawing/2014/main" id="{D43A5033-7B1A-C29C-4A92-00EC2BF79235}"/>
              </a:ext>
            </a:extLst>
          </p:cNvPr>
          <p:cNvSpPr>
            <a:spLocks noGrp="1"/>
          </p:cNvSpPr>
          <p:nvPr>
            <p:ph idx="1"/>
          </p:nvPr>
        </p:nvSpPr>
        <p:spPr>
          <a:xfrm>
            <a:off x="173038" y="1524000"/>
            <a:ext cx="11890375" cy="4757057"/>
          </a:xfrm>
        </p:spPr>
        <p:txBody>
          <a:bodyPr vert="horz" lIns="91440" tIns="45720" rIns="91440" bIns="45720" rtlCol="0" anchor="t">
            <a:noAutofit/>
          </a:bodyPr>
          <a:lstStyle/>
          <a:p>
            <a:pPr marL="0" indent="0">
              <a:lnSpc>
                <a:spcPct val="100000"/>
              </a:lnSpc>
              <a:buNone/>
            </a:pPr>
            <a:r>
              <a:rPr lang="en-US" sz="2000" b="1">
                <a:latin typeface="Arial"/>
                <a:cs typeface="Arial"/>
              </a:rPr>
              <a:t>Portfolio option for meeting the subject matter knowledge test requirement will require meeting </a:t>
            </a:r>
            <a:r>
              <a:rPr lang="en-US" sz="2000" b="1" i="1">
                <a:latin typeface="Arial"/>
                <a:cs typeface="Arial"/>
              </a:rPr>
              <a:t>one</a:t>
            </a:r>
            <a:r>
              <a:rPr lang="en-US" sz="2000" b="1">
                <a:latin typeface="Arial"/>
                <a:cs typeface="Arial"/>
              </a:rPr>
              <a:t> of these prerequisites</a:t>
            </a:r>
            <a:r>
              <a:rPr lang="en-US" sz="2000">
                <a:latin typeface="Arial"/>
                <a:cs typeface="Arial"/>
              </a:rPr>
              <a:t> (in the field of the license sought):</a:t>
            </a:r>
          </a:p>
          <a:p>
            <a:pPr marL="914400" lvl="1" indent="-457200">
              <a:lnSpc>
                <a:spcPct val="100000"/>
              </a:lnSpc>
              <a:buFont typeface="Wingdings" panose="05000000000000000000" pitchFamily="2" charset="2"/>
              <a:buChar char="q"/>
            </a:pPr>
            <a:r>
              <a:rPr lang="en-US" sz="2000">
                <a:latin typeface="Arial"/>
                <a:cs typeface="Arial"/>
              </a:rPr>
              <a:t>Completion of a Massachusetts-approved Educator Preparation Program</a:t>
            </a:r>
          </a:p>
          <a:p>
            <a:pPr marL="914400" lvl="1" indent="-457200">
              <a:lnSpc>
                <a:spcPct val="100000"/>
              </a:lnSpc>
              <a:buFont typeface="Wingdings" panose="05000000000000000000" pitchFamily="2" charset="2"/>
              <a:buChar char="q"/>
            </a:pPr>
            <a:r>
              <a:rPr lang="en-US" sz="2000">
                <a:latin typeface="Arial"/>
                <a:cs typeface="Arial"/>
              </a:rPr>
              <a:t>License from another state </a:t>
            </a:r>
            <a:r>
              <a:rPr kumimoji="0" lang="en-US" sz="2000" b="0" i="0" u="none" strike="noStrike" kern="1200" cap="none" spc="0" normalizeH="0" baseline="0" noProof="0">
                <a:ln>
                  <a:noFill/>
                </a:ln>
                <a:effectLst/>
                <a:uLnTx/>
                <a:uFillTx/>
                <a:latin typeface="Arial"/>
                <a:ea typeface="+mn-ea"/>
                <a:cs typeface="Arial"/>
              </a:rPr>
              <a:t>(equivalent to MA’s Initial or Professional license)</a:t>
            </a:r>
            <a:endParaRPr lang="en-US" sz="2000"/>
          </a:p>
          <a:p>
            <a:pPr marL="914400" marR="0" lvl="1" indent="-457200">
              <a:lnSpc>
                <a:spcPct val="100000"/>
              </a:lnSpc>
              <a:buFont typeface="Wingdings" panose="05000000000000000000" pitchFamily="2" charset="2"/>
              <a:buChar char="q"/>
            </a:pPr>
            <a:r>
              <a:rPr lang="en-US" sz="2000">
                <a:latin typeface="Arial"/>
                <a:cs typeface="Arial"/>
              </a:rPr>
              <a:t>Masters/Doctorate from accredited degree program in the field of the license sought</a:t>
            </a:r>
            <a:endParaRPr lang="en-US" sz="2000"/>
          </a:p>
          <a:p>
            <a:pPr marL="914400" lvl="1" indent="-457200">
              <a:lnSpc>
                <a:spcPct val="100000"/>
              </a:lnSpc>
              <a:spcAft>
                <a:spcPts val="800"/>
              </a:spcAft>
              <a:buFont typeface="Wingdings" panose="05000000000000000000" pitchFamily="2" charset="2"/>
              <a:buChar char="q"/>
            </a:pPr>
            <a:r>
              <a:rPr lang="en-US" sz="2000">
                <a:latin typeface="Arial"/>
                <a:cs typeface="Arial"/>
              </a:rPr>
              <a:t>2 years of field-based experience in the role/level of the license sought + letter of recommendation from school/district leader</a:t>
            </a:r>
          </a:p>
          <a:p>
            <a:pPr marL="914400" marR="0" lvl="1" indent="-457200">
              <a:lnSpc>
                <a:spcPct val="100000"/>
              </a:lnSpc>
              <a:spcAft>
                <a:spcPts val="800"/>
              </a:spcAft>
              <a:buFont typeface="Wingdings" panose="05000000000000000000" pitchFamily="2" charset="2"/>
              <a:buChar char="q"/>
            </a:pPr>
            <a:r>
              <a:rPr lang="en-US" sz="2000">
                <a:latin typeface="Arial"/>
                <a:cs typeface="Arial"/>
              </a:rPr>
              <a:t>Passing subject matter knowledge licensure assessment from another state</a:t>
            </a:r>
          </a:p>
          <a:p>
            <a:pPr marL="914400" lvl="1" indent="-457200">
              <a:lnSpc>
                <a:spcPct val="100000"/>
              </a:lnSpc>
              <a:spcAft>
                <a:spcPts val="800"/>
              </a:spcAft>
              <a:buFont typeface="Wingdings" panose="05000000000000000000" pitchFamily="2" charset="2"/>
              <a:buChar char="q"/>
            </a:pPr>
            <a:r>
              <a:rPr lang="en-US" sz="2000" b="1">
                <a:latin typeface="Arial"/>
                <a:cs typeface="Arial"/>
              </a:rPr>
              <a:t>Proposed NEW: Passing related subject matter test required for Career Technical Education licensure</a:t>
            </a:r>
          </a:p>
          <a:p>
            <a:pPr marL="0" lvl="1" indent="0" algn="r">
              <a:spcAft>
                <a:spcPts val="800"/>
              </a:spcAft>
              <a:buNone/>
            </a:pPr>
            <a:r>
              <a:rPr lang="en-US" sz="1800" b="1">
                <a:latin typeface="Arial"/>
                <a:cs typeface="Arial"/>
              </a:rPr>
              <a:t>Portfolio: </a:t>
            </a:r>
            <a:r>
              <a:rPr lang="en-US" sz="1800">
                <a:latin typeface="Arial"/>
                <a:cs typeface="Arial"/>
              </a:rPr>
              <a:t>Alignment with the test objectives of the license sought</a:t>
            </a:r>
            <a:endParaRPr lang="en-US" sz="1800" b="1">
              <a:latin typeface="Arial"/>
              <a:cs typeface="Arial"/>
            </a:endParaRPr>
          </a:p>
          <a:p>
            <a:pPr marL="0" lvl="1" indent="0" algn="r">
              <a:spcAft>
                <a:spcPts val="800"/>
              </a:spcAft>
              <a:buNone/>
            </a:pPr>
            <a:r>
              <a:rPr lang="en-US" sz="1800">
                <a:latin typeface="Arial"/>
                <a:cs typeface="Arial"/>
              </a:rPr>
              <a:t>*The Foundations of Reading &amp; Reading Specialist subject matter tests cannot be waived</a:t>
            </a:r>
          </a:p>
          <a:p>
            <a:pPr marL="0" lvl="1" indent="0">
              <a:spcAft>
                <a:spcPts val="800"/>
              </a:spcAft>
              <a:buNone/>
            </a:pPr>
            <a:endParaRPr lang="en-US" sz="1800"/>
          </a:p>
        </p:txBody>
      </p:sp>
    </p:spTree>
    <p:extLst>
      <p:ext uri="{BB962C8B-B14F-4D97-AF65-F5344CB8AC3E}">
        <p14:creationId xmlns:p14="http://schemas.microsoft.com/office/powerpoint/2010/main" val="9370813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C0EA0BB4E6A684694772750B001C800" ma:contentTypeVersion="15" ma:contentTypeDescription="Create a new document." ma:contentTypeScope="" ma:versionID="0f90ca5a2085d8c0a242a18c5743b1a5">
  <xsd:schema xmlns:xsd="http://www.w3.org/2001/XMLSchema" xmlns:xs="http://www.w3.org/2001/XMLSchema" xmlns:p="http://schemas.microsoft.com/office/2006/metadata/properties" xmlns:ns2="0128f6a2-0fe6-40ac-973e-bb0bf351512f" xmlns:ns3="7a12eb2f-f040-4639-9fb2-5a6588dc8035" targetNamespace="http://schemas.microsoft.com/office/2006/metadata/properties" ma:root="true" ma:fieldsID="cb07360ac9a85e116485bb8f524b855d" ns2:_="" ns3:_="">
    <xsd:import namespace="0128f6a2-0fe6-40ac-973e-bb0bf351512f"/>
    <xsd:import namespace="7a12eb2f-f040-4639-9fb2-5a6588dc803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28f6a2-0fe6-40ac-973e-bb0bf35151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DateTaken" ma:index="22"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a12eb2f-f040-4639-9fb2-5a6588dc803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37bb8feb-9677-4bc1-b64f-9fa6907871bd}" ma:internalName="TaxCatchAll" ma:showField="CatchAllData" ma:web="7a12eb2f-f040-4639-9fb2-5a6588dc80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7a12eb2f-f040-4639-9fb2-5a6588dc8035" xsi:nil="true"/>
    <lcf76f155ced4ddcb4097134ff3c332f xmlns="0128f6a2-0fe6-40ac-973e-bb0bf351512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2A8ED97-AF4A-455A-9278-6BB279EAAEA8}">
  <ds:schemaRefs>
    <ds:schemaRef ds:uri="0128f6a2-0fe6-40ac-973e-bb0bf351512f"/>
    <ds:schemaRef ds:uri="7a12eb2f-f040-4639-9fb2-5a6588dc803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D494D0F-5B2D-44F5-A6E4-06E511D698B6}">
  <ds:schemaRefs>
    <ds:schemaRef ds:uri="http://purl.org/dc/dcmitype/"/>
    <ds:schemaRef ds:uri="http://schemas.microsoft.com/office/2006/documentManagement/types"/>
    <ds:schemaRef ds:uri="http://purl.org/dc/terms/"/>
    <ds:schemaRef ds:uri="7a12eb2f-f040-4639-9fb2-5a6588dc8035"/>
    <ds:schemaRef ds:uri="http://schemas.microsoft.com/office/2006/metadata/properties"/>
    <ds:schemaRef ds:uri="0128f6a2-0fe6-40ac-973e-bb0bf351512f"/>
    <ds:schemaRef ds:uri="http://purl.org/dc/elements/1.1/"/>
    <ds:schemaRef ds:uri="http://www.w3.org/XML/1998/namespace"/>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2C98D21F-1B6C-4306-9254-F6E9DAD8DCB1}">
  <ds:schemaRefs>
    <ds:schemaRef ds:uri="http://schemas.microsoft.com/sharepoint/v3/contenttype/form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2</TotalTime>
  <Words>996</Words>
  <Application>Microsoft Office PowerPoint</Application>
  <PresentationFormat>Widescreen</PresentationFormat>
  <Paragraphs>103</Paragraphs>
  <Slides>14</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Arial</vt:lpstr>
      <vt:lpstr>Calibri</vt:lpstr>
      <vt:lpstr>Wingdings</vt:lpstr>
      <vt:lpstr>Office Theme</vt:lpstr>
      <vt:lpstr>Teach Tomorrow – DESE Priority</vt:lpstr>
      <vt:lpstr>Amendments to Educator Licensure and Preparation and Program Approval Regulations, 603 CMR 7.00</vt:lpstr>
      <vt:lpstr>Today’s Presenters</vt:lpstr>
      <vt:lpstr>Today’s Agenda</vt:lpstr>
      <vt:lpstr>Background: Mass Leads Act</vt:lpstr>
      <vt:lpstr>Overview: Proposed Changes</vt:lpstr>
      <vt:lpstr>Background: Proposed Changes</vt:lpstr>
      <vt:lpstr>Alternative Licensure Pathway for Communication and Literacy Skills Test (CLST)</vt:lpstr>
      <vt:lpstr>Alternative Licensure Pathway for Subject Matter Knowledge Test</vt:lpstr>
      <vt:lpstr>Summary of Public Comment</vt:lpstr>
      <vt:lpstr>Key Public Comment Themes</vt:lpstr>
      <vt:lpstr>Recommended Change #1</vt:lpstr>
      <vt:lpstr>Recommended Change #2</vt:lpstr>
      <vt:lpstr>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BESE March 24, 2026 Regular Meeting Item 3 Slides: Amendments to Educator Licensure and Preparation and Program Approval Regulations, 603 CMR 7.00</dc:title>
  <dc:creator>DESE</dc:creator>
  <cp:lastModifiedBy>Zou, Dong (EOE)</cp:lastModifiedBy>
  <cp:revision>7</cp:revision>
  <cp:lastPrinted>2025-10-27T12:38:23Z</cp:lastPrinted>
  <dcterms:created xsi:type="dcterms:W3CDTF">2025-04-29T19:14:04Z</dcterms:created>
  <dcterms:modified xsi:type="dcterms:W3CDTF">2026-03-24T17:11:15Z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tadate">
    <vt:lpwstr>Mar 24 2026 12:00AM</vt:lpwstr>
  </property>
</Properties>
</file>