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73" r:id="rId6"/>
    <p:sldId id="283" r:id="rId7"/>
    <p:sldId id="296" r:id="rId8"/>
    <p:sldId id="297" r:id="rId9"/>
    <p:sldId id="294" r:id="rId10"/>
    <p:sldId id="308" r:id="rId11"/>
    <p:sldId id="277" r:id="rId12"/>
    <p:sldId id="303" r:id="rId13"/>
    <p:sldId id="309" r:id="rId14"/>
    <p:sldId id="305" r:id="rId15"/>
    <p:sldId id="302" r:id="rId16"/>
    <p:sldId id="304" r:id="rId17"/>
    <p:sldId id="306" r:id="rId18"/>
    <p:sldId id="282" r:id="rId19"/>
    <p:sldId id="289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6CD306-81AD-BC7D-16A2-05D9847175B0}" name="Woo, Lauren (DESE)" initials="WL" userId="S::lauren.woo@mass.gov::891b1bf9-83ca-4481-960c-a0625b521a43" providerId="AD"/>
  <p188:author id="{8C592D30-2790-C53A-65AD-E37E11204179}" name="Foley, Kinnon (DESE)" initials="FK" userId="S::kinnon.foley@mass.gov::4bff922e-d211-4dcd-970c-f57d358f4faf" providerId="AD"/>
  <p188:author id="{8FE27935-5787-F890-FA07-3EA7F10119B9}" name="Harrington, Carrie J (DESE)" initials="CH" userId="S::CarrieJ.Harrington@mass.gov::b543a0b6-021e-430e-a7cb-c84ac318616d" providerId="AD"/>
  <p188:author id="{3F602C5C-ED15-FC16-4B03-46E9ADDE3930}" name="Christo, Dimitri D. (DESE)" initials="CDD(" userId="S::dimitri.d.christo@mass.gov::f6874029-da51-4205-b36d-b8ddc7839279" providerId="AD"/>
  <p188:author id="{7961FF5F-6533-BF5A-5B4D-A8A6AEABBD13}" name="Cruz, Jenny (DESE)" initials="CJ" userId="S::jenny.cruz@mass.gov::9acc5e5d-1e16-45d5-8416-f07c61d324d0" providerId="AD"/>
  <p188:author id="{4ECD238D-9F4C-D645-7B35-6CBB8CE61334}" name="Devine, Brian J (DESE)" initials="BD" userId="S::BrianJ.Devine@mass.gov::346b85e1-426d-45fd-94c7-16db3526c885" providerId="AD"/>
  <p188:author id="{026B5B98-007D-1F66-F551-3CF3A05072EE}" name="Abbott, Claire (DESE)" initials="CA" userId="S::Claire.J.Abbott@mass.gov::b80222f3-7abf-41f6-a69e-af06caaffd48" providerId="AD"/>
  <p188:author id="{AE4DA19D-5474-0B52-A4C2-1103076DF846}" name="Losee, Elizabeth (DESE)" initials="LE" userId="S::elizabeth.c.losee@mass.gov::ca2766c9-0676-4442-b2fb-89151b00f906" providerId="AD"/>
  <p188:author id="{235849C4-A7A7-ECF8-4A34-1050FFF41A09}" name="Devine, Brian J (DESE)" initials="D(" userId="S::brianj.devine@mass.gov::346b85e1-426d-45fd-94c7-16db3526c885" providerId="AD"/>
  <p188:author id="{EBD430C6-6BAE-475B-86D3-51BFCA71C459}" name="Webb, Aubree M. (DESE)" initials="AW" userId="S::Aubree.M.Webb@mass.gov::e844039d-1a97-440d-a44a-31053f42022a" providerId="AD"/>
  <p188:author id="{0AD3CBD4-131F-43E8-73D8-F3C17E016837}" name="Losee, Elizabeth (DESE)" initials="EL" userId="S::Elizabeth.C.Losee@mass.gov::ca2766c9-0676-4442-b2fb-89151b00f906" providerId="AD"/>
  <p188:author id="{9CA43CE2-546B-A27E-FF66-ADBBE95484C9}" name="Sahni, Amrita D. (DESE)" initials="AS" userId="S::Amrita.D.Sahni@mass.gov::6313d7e8-2463-49dd-9257-e9ab299d51d0" providerId="AD"/>
  <p188:author id="{5A3F0EF4-3C0D-73A3-27C7-E90D66090C92}" name="Woo, Lauren (DESE)" initials="LW" userId="S::Lauren.Woo@mass.gov::891b1bf9-83ca-4481-960c-a0625b521a43" providerId="AD"/>
  <p188:author id="{3C932DF4-F5B6-6F6A-5CAA-CC6E6A7FB1AC}" name="Schneider, Rhoda E (DESE)" initials="RS" userId="S::Rhoda.E.Schneider@mass.gov::d0126d03-90dd-41f7-a22f-30a70334c8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782"/>
    <a:srgbClr val="EFF8FE"/>
    <a:srgbClr val="347AB6"/>
    <a:srgbClr val="EFBC49"/>
    <a:srgbClr val="B5DFF3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6423E-A130-449D-BAEA-AC448DBA0A2A}" v="1" dt="2026-04-27T18:48:11.430"/>
    <p1510:client id="{B2E832B0-BF34-4043-920F-FDA419E0C192}" v="15" dt="2026-04-28T17:47:15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404" autoAdjust="0"/>
  </p:normalViewPr>
  <p:slideViewPr>
    <p:cSldViewPr snapToGrid="0">
      <p:cViewPr varScale="1">
        <p:scale>
          <a:sx n="68" d="100"/>
          <a:sy n="68" d="100"/>
        </p:scale>
        <p:origin x="93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ngton, Carrie J (DESE)" userId="b543a0b6-021e-430e-a7cb-c84ac318616d" providerId="ADAL" clId="{CAA42F65-7553-42D4-AC7E-0C42AEAE89C9}"/>
    <pc:docChg chg="modSld">
      <pc:chgData name="Harrington, Carrie J (DESE)" userId="b543a0b6-021e-430e-a7cb-c84ac318616d" providerId="ADAL" clId="{CAA42F65-7553-42D4-AC7E-0C42AEAE89C9}" dt="2026-04-28T17:47:15.579" v="36" actId="962"/>
      <pc:docMkLst>
        <pc:docMk/>
      </pc:docMkLst>
      <pc:sldChg chg="modNotesTx">
        <pc:chgData name="Harrington, Carrie J (DESE)" userId="b543a0b6-021e-430e-a7cb-c84ac318616d" providerId="ADAL" clId="{CAA42F65-7553-42D4-AC7E-0C42AEAE89C9}" dt="2026-04-28T17:39:16.375" v="9" actId="6549"/>
        <pc:sldMkLst>
          <pc:docMk/>
          <pc:sldMk cId="1593233096" sldId="273"/>
        </pc:sldMkLst>
      </pc:sldChg>
      <pc:sldChg chg="modNotesTx">
        <pc:chgData name="Harrington, Carrie J (DESE)" userId="b543a0b6-021e-430e-a7cb-c84ac318616d" providerId="ADAL" clId="{CAA42F65-7553-42D4-AC7E-0C42AEAE89C9}" dt="2026-04-28T17:39:53.024" v="13" actId="6549"/>
        <pc:sldMkLst>
          <pc:docMk/>
          <pc:sldMk cId="3155425212" sldId="277"/>
        </pc:sldMkLst>
      </pc:sldChg>
      <pc:sldChg chg="modSp mod">
        <pc:chgData name="Harrington, Carrie J (DESE)" userId="b543a0b6-021e-430e-a7cb-c84ac318616d" providerId="ADAL" clId="{CAA42F65-7553-42D4-AC7E-0C42AEAE89C9}" dt="2026-04-28T17:30:30.023" v="1" actId="33553"/>
        <pc:sldMkLst>
          <pc:docMk/>
          <pc:sldMk cId="1890146281" sldId="282"/>
        </pc:sldMkLst>
        <pc:spChg chg="mod">
          <ac:chgData name="Harrington, Carrie J (DESE)" userId="b543a0b6-021e-430e-a7cb-c84ac318616d" providerId="ADAL" clId="{CAA42F65-7553-42D4-AC7E-0C42AEAE89C9}" dt="2026-04-28T17:30:30.023" v="1" actId="33553"/>
          <ac:spMkLst>
            <pc:docMk/>
            <pc:sldMk cId="1890146281" sldId="282"/>
            <ac:spMk id="4" creationId="{AE6E0565-597F-098F-5C8E-CCE1FB70E898}"/>
          </ac:spMkLst>
        </pc:spChg>
      </pc:sldChg>
      <pc:sldChg chg="modSp">
        <pc:chgData name="Harrington, Carrie J (DESE)" userId="b543a0b6-021e-430e-a7cb-c84ac318616d" providerId="ADAL" clId="{CAA42F65-7553-42D4-AC7E-0C42AEAE89C9}" dt="2026-04-28T17:36:45.582" v="5" actId="962"/>
        <pc:sldMkLst>
          <pc:docMk/>
          <pc:sldMk cId="3687786790" sldId="294"/>
        </pc:sldMkLst>
        <pc:spChg chg="mod">
          <ac:chgData name="Harrington, Carrie J (DESE)" userId="b543a0b6-021e-430e-a7cb-c84ac318616d" providerId="ADAL" clId="{CAA42F65-7553-42D4-AC7E-0C42AEAE89C9}" dt="2026-04-28T17:36:45.582" v="5" actId="962"/>
          <ac:spMkLst>
            <pc:docMk/>
            <pc:sldMk cId="3687786790" sldId="294"/>
            <ac:spMk id="5" creationId="{6FF747BF-A824-2E69-1550-CEF8609CBCB4}"/>
          </ac:spMkLst>
        </pc:spChg>
      </pc:sldChg>
      <pc:sldChg chg="modNotesTx">
        <pc:chgData name="Harrington, Carrie J (DESE)" userId="b543a0b6-021e-430e-a7cb-c84ac318616d" providerId="ADAL" clId="{CAA42F65-7553-42D4-AC7E-0C42AEAE89C9}" dt="2026-04-28T17:39:27.525" v="10" actId="6549"/>
        <pc:sldMkLst>
          <pc:docMk/>
          <pc:sldMk cId="3075305301" sldId="296"/>
        </pc:sldMkLst>
      </pc:sldChg>
      <pc:sldChg chg="modSp modNotesTx">
        <pc:chgData name="Harrington, Carrie J (DESE)" userId="b543a0b6-021e-430e-a7cb-c84ac318616d" providerId="ADAL" clId="{CAA42F65-7553-42D4-AC7E-0C42AEAE89C9}" dt="2026-04-28T17:39:34.514" v="11" actId="6549"/>
        <pc:sldMkLst>
          <pc:docMk/>
          <pc:sldMk cId="1800475946" sldId="297"/>
        </pc:sldMkLst>
        <pc:graphicFrameChg chg="mod">
          <ac:chgData name="Harrington, Carrie J (DESE)" userId="b543a0b6-021e-430e-a7cb-c84ac318616d" providerId="ADAL" clId="{CAA42F65-7553-42D4-AC7E-0C42AEAE89C9}" dt="2026-04-28T17:33:34.550" v="3" actId="962"/>
          <ac:graphicFrameMkLst>
            <pc:docMk/>
            <pc:sldMk cId="1800475946" sldId="297"/>
            <ac:graphicFrameMk id="16" creationId="{FF2CE7E7-A79C-2975-B95A-1CAFAECF8C6C}"/>
          </ac:graphicFrameMkLst>
        </pc:graphicFrameChg>
      </pc:sldChg>
      <pc:sldChg chg="modSp modNotesTx">
        <pc:chgData name="Harrington, Carrie J (DESE)" userId="b543a0b6-021e-430e-a7cb-c84ac318616d" providerId="ADAL" clId="{CAA42F65-7553-42D4-AC7E-0C42AEAE89C9}" dt="2026-04-28T17:45:57.254" v="32" actId="962"/>
        <pc:sldMkLst>
          <pc:docMk/>
          <pc:sldMk cId="4045290090" sldId="302"/>
        </pc:sldMkLst>
        <pc:graphicFrameChg chg="mod">
          <ac:chgData name="Harrington, Carrie J (DESE)" userId="b543a0b6-021e-430e-a7cb-c84ac318616d" providerId="ADAL" clId="{CAA42F65-7553-42D4-AC7E-0C42AEAE89C9}" dt="2026-04-28T17:45:57.254" v="32" actId="962"/>
          <ac:graphicFrameMkLst>
            <pc:docMk/>
            <pc:sldMk cId="4045290090" sldId="302"/>
            <ac:graphicFrameMk id="7" creationId="{33CAD8AD-7B15-DB1A-C58B-B81EDA21F241}"/>
          </ac:graphicFrameMkLst>
        </pc:graphicFrameChg>
      </pc:sldChg>
      <pc:sldChg chg="modNotesTx">
        <pc:chgData name="Harrington, Carrie J (DESE)" userId="b543a0b6-021e-430e-a7cb-c84ac318616d" providerId="ADAL" clId="{CAA42F65-7553-42D4-AC7E-0C42AEAE89C9}" dt="2026-04-28T17:40:14.505" v="14" actId="6549"/>
        <pc:sldMkLst>
          <pc:docMk/>
          <pc:sldMk cId="3784300654" sldId="303"/>
        </pc:sldMkLst>
      </pc:sldChg>
      <pc:sldChg chg="modSp modNotesTx">
        <pc:chgData name="Harrington, Carrie J (DESE)" userId="b543a0b6-021e-430e-a7cb-c84ac318616d" providerId="ADAL" clId="{CAA42F65-7553-42D4-AC7E-0C42AEAE89C9}" dt="2026-04-28T17:46:10.034" v="34" actId="962"/>
        <pc:sldMkLst>
          <pc:docMk/>
          <pc:sldMk cId="3705447846" sldId="304"/>
        </pc:sldMkLst>
        <pc:graphicFrameChg chg="mod">
          <ac:chgData name="Harrington, Carrie J (DESE)" userId="b543a0b6-021e-430e-a7cb-c84ac318616d" providerId="ADAL" clId="{CAA42F65-7553-42D4-AC7E-0C42AEAE89C9}" dt="2026-04-28T17:46:10.034" v="34" actId="962"/>
          <ac:graphicFrameMkLst>
            <pc:docMk/>
            <pc:sldMk cId="3705447846" sldId="304"/>
            <ac:graphicFrameMk id="8" creationId="{78229B23-D2E6-2881-D2FE-5AE5CB6A2B0C}"/>
          </ac:graphicFrameMkLst>
        </pc:graphicFrameChg>
      </pc:sldChg>
      <pc:sldChg chg="modSp mod modNotesTx">
        <pc:chgData name="Harrington, Carrie J (DESE)" userId="b543a0b6-021e-430e-a7cb-c84ac318616d" providerId="ADAL" clId="{CAA42F65-7553-42D4-AC7E-0C42AEAE89C9}" dt="2026-04-28T17:45:12.686" v="30" actId="962"/>
        <pc:sldMkLst>
          <pc:docMk/>
          <pc:sldMk cId="442634076" sldId="305"/>
        </pc:sldMkLst>
        <pc:spChg chg="mod">
          <ac:chgData name="Harrington, Carrie J (DESE)" userId="b543a0b6-021e-430e-a7cb-c84ac318616d" providerId="ADAL" clId="{CAA42F65-7553-42D4-AC7E-0C42AEAE89C9}" dt="2026-04-28T17:45:12.686" v="30" actId="962"/>
          <ac:spMkLst>
            <pc:docMk/>
            <pc:sldMk cId="442634076" sldId="305"/>
            <ac:spMk id="6" creationId="{6D7D2132-7F6E-A004-4ABD-7FCFE9CAECD9}"/>
          </ac:spMkLst>
        </pc:spChg>
      </pc:sldChg>
      <pc:sldChg chg="modNotesTx">
        <pc:chgData name="Harrington, Carrie J (DESE)" userId="b543a0b6-021e-430e-a7cb-c84ac318616d" providerId="ADAL" clId="{CAA42F65-7553-42D4-AC7E-0C42AEAE89C9}" dt="2026-04-28T17:41:09.587" v="18" actId="6549"/>
        <pc:sldMkLst>
          <pc:docMk/>
          <pc:sldMk cId="2568609640" sldId="306"/>
        </pc:sldMkLst>
      </pc:sldChg>
      <pc:sldChg chg="modSp mod modNotesTx">
        <pc:chgData name="Harrington, Carrie J (DESE)" userId="b543a0b6-021e-430e-a7cb-c84ac318616d" providerId="ADAL" clId="{CAA42F65-7553-42D4-AC7E-0C42AEAE89C9}" dt="2026-04-28T17:44:49.107" v="28" actId="962"/>
        <pc:sldMkLst>
          <pc:docMk/>
          <pc:sldMk cId="1786808955" sldId="308"/>
        </pc:sldMkLst>
        <pc:spChg chg="mod">
          <ac:chgData name="Harrington, Carrie J (DESE)" userId="b543a0b6-021e-430e-a7cb-c84ac318616d" providerId="ADAL" clId="{CAA42F65-7553-42D4-AC7E-0C42AEAE89C9}" dt="2026-04-28T17:37:39.548" v="7" actId="962"/>
          <ac:spMkLst>
            <pc:docMk/>
            <pc:sldMk cId="1786808955" sldId="308"/>
            <ac:spMk id="3" creationId="{F3CA26AB-DED0-53AA-166A-33C1E38DC4F6}"/>
          </ac:spMkLst>
        </pc:spChg>
        <pc:spChg chg="mod">
          <ac:chgData name="Harrington, Carrie J (DESE)" userId="b543a0b6-021e-430e-a7cb-c84ac318616d" providerId="ADAL" clId="{CAA42F65-7553-42D4-AC7E-0C42AEAE89C9}" dt="2026-04-28T17:43:16.982" v="20" actId="962"/>
          <ac:spMkLst>
            <pc:docMk/>
            <pc:sldMk cId="1786808955" sldId="308"/>
            <ac:spMk id="4" creationId="{B4E6AEB0-A020-AFA7-69D2-099F30125E93}"/>
          </ac:spMkLst>
        </pc:spChg>
        <pc:spChg chg="mod">
          <ac:chgData name="Harrington, Carrie J (DESE)" userId="b543a0b6-021e-430e-a7cb-c84ac318616d" providerId="ADAL" clId="{CAA42F65-7553-42D4-AC7E-0C42AEAE89C9}" dt="2026-04-28T17:44:42.830" v="24" actId="962"/>
          <ac:spMkLst>
            <pc:docMk/>
            <pc:sldMk cId="1786808955" sldId="308"/>
            <ac:spMk id="13" creationId="{787D1D78-97E8-C9E5-C41C-44E31E125001}"/>
          </ac:spMkLst>
        </pc:spChg>
        <pc:spChg chg="mod">
          <ac:chgData name="Harrington, Carrie J (DESE)" userId="b543a0b6-021e-430e-a7cb-c84ac318616d" providerId="ADAL" clId="{CAA42F65-7553-42D4-AC7E-0C42AEAE89C9}" dt="2026-04-28T17:30:24.921" v="0" actId="33553"/>
          <ac:spMkLst>
            <pc:docMk/>
            <pc:sldMk cId="1786808955" sldId="308"/>
            <ac:spMk id="15" creationId="{CD983781-25BA-6A1A-AB01-3A41905811B3}"/>
          </ac:spMkLst>
        </pc:spChg>
        <pc:spChg chg="mod">
          <ac:chgData name="Harrington, Carrie J (DESE)" userId="b543a0b6-021e-430e-a7cb-c84ac318616d" providerId="ADAL" clId="{CAA42F65-7553-42D4-AC7E-0C42AEAE89C9}" dt="2026-04-28T17:43:30.290" v="22" actId="962"/>
          <ac:spMkLst>
            <pc:docMk/>
            <pc:sldMk cId="1786808955" sldId="308"/>
            <ac:spMk id="17" creationId="{613EE578-6D97-08D1-CADC-67FB57E7943D}"/>
          </ac:spMkLst>
        </pc:spChg>
        <pc:spChg chg="mod">
          <ac:chgData name="Harrington, Carrie J (DESE)" userId="b543a0b6-021e-430e-a7cb-c84ac318616d" providerId="ADAL" clId="{CAA42F65-7553-42D4-AC7E-0C42AEAE89C9}" dt="2026-04-28T17:44:46.394" v="26" actId="962"/>
          <ac:spMkLst>
            <pc:docMk/>
            <pc:sldMk cId="1786808955" sldId="308"/>
            <ac:spMk id="19" creationId="{0C340CFB-EAC7-8FDA-F8D8-007346C3CD0C}"/>
          </ac:spMkLst>
        </pc:spChg>
        <pc:grpChg chg="mod">
          <ac:chgData name="Harrington, Carrie J (DESE)" userId="b543a0b6-021e-430e-a7cb-c84ac318616d" providerId="ADAL" clId="{CAA42F65-7553-42D4-AC7E-0C42AEAE89C9}" dt="2026-04-28T17:44:49.107" v="28" actId="962"/>
          <ac:grpSpMkLst>
            <pc:docMk/>
            <pc:sldMk cId="1786808955" sldId="308"/>
            <ac:grpSpMk id="11" creationId="{E21E26F5-B6F4-884C-F7DE-4B6867F931D3}"/>
          </ac:grpSpMkLst>
        </pc:grpChg>
      </pc:sldChg>
      <pc:sldChg chg="modSp modNotesTx">
        <pc:chgData name="Harrington, Carrie J (DESE)" userId="b543a0b6-021e-430e-a7cb-c84ac318616d" providerId="ADAL" clId="{CAA42F65-7553-42D4-AC7E-0C42AEAE89C9}" dt="2026-04-28T17:47:15.579" v="36" actId="962"/>
        <pc:sldMkLst>
          <pc:docMk/>
          <pc:sldMk cId="4061809517" sldId="309"/>
        </pc:sldMkLst>
        <pc:graphicFrameChg chg="mod">
          <ac:chgData name="Harrington, Carrie J (DESE)" userId="b543a0b6-021e-430e-a7cb-c84ac318616d" providerId="ADAL" clId="{CAA42F65-7553-42D4-AC7E-0C42AEAE89C9}" dt="2026-04-28T17:47:15.579" v="36" actId="962"/>
          <ac:graphicFrameMkLst>
            <pc:docMk/>
            <pc:sldMk cId="4061809517" sldId="309"/>
            <ac:graphicFrameMk id="7" creationId="{C66F660A-A729-38CB-48C8-D44BCF593A74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56731-75E9-46CB-8C25-B52D83F95374}" type="doc">
      <dgm:prSet loTypeId="urn:microsoft.com/office/officeart/2005/8/layout/target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B269B17-EAEB-4DDC-84A5-9FE3F6BB4D2A}">
      <dgm:prSet phldrT="[Text]" phldr="0"/>
      <dgm:spPr/>
      <dgm:t>
        <a:bodyPr/>
        <a:lstStyle/>
        <a:p>
          <a:r>
            <a:rPr lang="en-US"/>
            <a:t>Expand the Pipeline</a:t>
          </a:r>
        </a:p>
      </dgm:t>
    </dgm:pt>
    <dgm:pt modelId="{55354E03-18AC-4309-9EC5-5E6EB24A2B99}" type="parTrans" cxnId="{7A9CEABC-87E3-4A84-9CA9-0236E93527B4}">
      <dgm:prSet/>
      <dgm:spPr/>
      <dgm:t>
        <a:bodyPr/>
        <a:lstStyle/>
        <a:p>
          <a:endParaRPr lang="en-US"/>
        </a:p>
      </dgm:t>
    </dgm:pt>
    <dgm:pt modelId="{37584DA5-9915-4A26-BA75-9272883B289B}" type="sibTrans" cxnId="{7A9CEABC-87E3-4A84-9CA9-0236E93527B4}">
      <dgm:prSet/>
      <dgm:spPr/>
      <dgm:t>
        <a:bodyPr/>
        <a:lstStyle/>
        <a:p>
          <a:endParaRPr lang="en-US"/>
        </a:p>
      </dgm:t>
    </dgm:pt>
    <dgm:pt modelId="{78E1190C-A878-4F9A-A9C1-F9B830CDA39F}">
      <dgm:prSet phldrT="[Text]" phldr="0" custT="1"/>
      <dgm:spPr/>
      <dgm:t>
        <a:bodyPr/>
        <a:lstStyle/>
        <a:p>
          <a:r>
            <a:rPr lang="en-US" sz="1100"/>
            <a:t>Innovate pipeline programs (e.g. RTAP)</a:t>
          </a:r>
        </a:p>
      </dgm:t>
    </dgm:pt>
    <dgm:pt modelId="{458B497B-291E-455B-84FF-F57167F374C1}" type="parTrans" cxnId="{A97C35B1-D3EB-4F02-846F-9B59B9B978CB}">
      <dgm:prSet/>
      <dgm:spPr/>
      <dgm:t>
        <a:bodyPr/>
        <a:lstStyle/>
        <a:p>
          <a:endParaRPr lang="en-US"/>
        </a:p>
      </dgm:t>
    </dgm:pt>
    <dgm:pt modelId="{7E5C2548-FD1C-4644-8F1E-F2A421372BC5}" type="sibTrans" cxnId="{A97C35B1-D3EB-4F02-846F-9B59B9B978CB}">
      <dgm:prSet/>
      <dgm:spPr/>
      <dgm:t>
        <a:bodyPr/>
        <a:lstStyle/>
        <a:p>
          <a:endParaRPr lang="en-US"/>
        </a:p>
      </dgm:t>
    </dgm:pt>
    <dgm:pt modelId="{7812D9E6-7CFA-4272-9C73-3796A379CDFB}">
      <dgm:prSet phldrT="[Text]" phldr="0"/>
      <dgm:spPr/>
      <dgm:t>
        <a:bodyPr/>
        <a:lstStyle/>
        <a:p>
          <a:r>
            <a:rPr lang="en-US"/>
            <a:t>Effectively Prepare &amp; License</a:t>
          </a:r>
        </a:p>
      </dgm:t>
    </dgm:pt>
    <dgm:pt modelId="{6E52FDD1-2350-4F05-A05E-9D9E2B0BF67B}" type="parTrans" cxnId="{B04FFFC5-898A-4D6B-B526-80169F1B00D2}">
      <dgm:prSet/>
      <dgm:spPr/>
      <dgm:t>
        <a:bodyPr/>
        <a:lstStyle/>
        <a:p>
          <a:endParaRPr lang="en-US"/>
        </a:p>
      </dgm:t>
    </dgm:pt>
    <dgm:pt modelId="{86B00BB5-0167-4FFA-8BFC-F5FAF3EE6D24}" type="sibTrans" cxnId="{B04FFFC5-898A-4D6B-B526-80169F1B00D2}">
      <dgm:prSet/>
      <dgm:spPr/>
      <dgm:t>
        <a:bodyPr/>
        <a:lstStyle/>
        <a:p>
          <a:endParaRPr lang="en-US"/>
        </a:p>
      </dgm:t>
    </dgm:pt>
    <dgm:pt modelId="{6D5285EC-9D4D-4DB2-B722-B6E24AC27606}">
      <dgm:prSet phldrT="[Text]" phldr="0"/>
      <dgm:spPr/>
      <dgm:t>
        <a:bodyPr/>
        <a:lstStyle/>
        <a:p>
          <a:r>
            <a:rPr lang="en-US"/>
            <a:t>Formal &amp; Informal Reviews of Preparation Programs</a:t>
          </a:r>
        </a:p>
      </dgm:t>
    </dgm:pt>
    <dgm:pt modelId="{FDB4EEBB-4D6F-43BC-ABA9-816CF2C93438}" type="parTrans" cxnId="{60F7FEB0-7EA6-4B96-B521-71884053607F}">
      <dgm:prSet/>
      <dgm:spPr/>
      <dgm:t>
        <a:bodyPr/>
        <a:lstStyle/>
        <a:p>
          <a:endParaRPr lang="en-US"/>
        </a:p>
      </dgm:t>
    </dgm:pt>
    <dgm:pt modelId="{D0473CE7-AAD7-48E0-ABDA-0A101EA5022E}" type="sibTrans" cxnId="{60F7FEB0-7EA6-4B96-B521-71884053607F}">
      <dgm:prSet/>
      <dgm:spPr/>
      <dgm:t>
        <a:bodyPr/>
        <a:lstStyle/>
        <a:p>
          <a:endParaRPr lang="en-US"/>
        </a:p>
      </dgm:t>
    </dgm:pt>
    <dgm:pt modelId="{17B66752-9523-4B48-A070-B50A418F2BB9}">
      <dgm:prSet phldrT="[Text]" phldr="0"/>
      <dgm:spPr/>
      <dgm:t>
        <a:bodyPr/>
        <a:lstStyle/>
        <a:p>
          <a:r>
            <a:rPr lang="en-US"/>
            <a:t>Alternative Assessment Program</a:t>
          </a:r>
        </a:p>
      </dgm:t>
    </dgm:pt>
    <dgm:pt modelId="{61D2D87E-B04A-4802-BAB9-AEED79B73104}" type="parTrans" cxnId="{55286204-B1D0-418A-A3F2-25391336E66D}">
      <dgm:prSet/>
      <dgm:spPr/>
      <dgm:t>
        <a:bodyPr/>
        <a:lstStyle/>
        <a:p>
          <a:endParaRPr lang="en-US"/>
        </a:p>
      </dgm:t>
    </dgm:pt>
    <dgm:pt modelId="{FDC5A620-5D95-48FD-90EA-251E94485185}" type="sibTrans" cxnId="{55286204-B1D0-418A-A3F2-25391336E66D}">
      <dgm:prSet/>
      <dgm:spPr/>
      <dgm:t>
        <a:bodyPr/>
        <a:lstStyle/>
        <a:p>
          <a:endParaRPr lang="en-US"/>
        </a:p>
      </dgm:t>
    </dgm:pt>
    <dgm:pt modelId="{5825DFC1-8202-4067-88AB-4F10E9E4706F}">
      <dgm:prSet phldrT="[Text]" phldr="0"/>
      <dgm:spPr/>
      <dgm:t>
        <a:bodyPr/>
        <a:lstStyle/>
        <a:p>
          <a:r>
            <a:rPr lang="en-US"/>
            <a:t>Sustain &amp; Retain</a:t>
          </a:r>
        </a:p>
      </dgm:t>
    </dgm:pt>
    <dgm:pt modelId="{27689838-1025-4D6E-BE1E-C1C8AA262D48}" type="parTrans" cxnId="{5A5B2E80-136E-405B-ACC4-B6085B2E1B62}">
      <dgm:prSet/>
      <dgm:spPr/>
      <dgm:t>
        <a:bodyPr/>
        <a:lstStyle/>
        <a:p>
          <a:endParaRPr lang="en-US"/>
        </a:p>
      </dgm:t>
    </dgm:pt>
    <dgm:pt modelId="{53E536EA-53E1-4551-8E6A-935F3C45F4B4}" type="sibTrans" cxnId="{5A5B2E80-136E-405B-ACC4-B6085B2E1B62}">
      <dgm:prSet/>
      <dgm:spPr/>
      <dgm:t>
        <a:bodyPr/>
        <a:lstStyle/>
        <a:p>
          <a:endParaRPr lang="en-US"/>
        </a:p>
      </dgm:t>
    </dgm:pt>
    <dgm:pt modelId="{C543F772-A6EB-4AD8-BC4B-B99F0429D2D7}">
      <dgm:prSet phldrT="[Text]" phldr="0"/>
      <dgm:spPr/>
      <dgm:t>
        <a:bodyPr/>
        <a:lstStyle/>
        <a:p>
          <a:r>
            <a:rPr lang="en-US"/>
            <a:t>Induction &amp; Mentoring Guidelines</a:t>
          </a:r>
        </a:p>
      </dgm:t>
    </dgm:pt>
    <dgm:pt modelId="{73B11052-A1FF-4011-8099-7AAC50415620}" type="parTrans" cxnId="{32C8DA9B-B23B-4177-9EE7-96586B00B6EC}">
      <dgm:prSet/>
      <dgm:spPr/>
      <dgm:t>
        <a:bodyPr/>
        <a:lstStyle/>
        <a:p>
          <a:endParaRPr lang="en-US"/>
        </a:p>
      </dgm:t>
    </dgm:pt>
    <dgm:pt modelId="{230FBBA5-AA9A-4C56-A55C-0815FD8DDC52}" type="sibTrans" cxnId="{32C8DA9B-B23B-4177-9EE7-96586B00B6EC}">
      <dgm:prSet/>
      <dgm:spPr/>
      <dgm:t>
        <a:bodyPr/>
        <a:lstStyle/>
        <a:p>
          <a:endParaRPr lang="en-US"/>
        </a:p>
      </dgm:t>
    </dgm:pt>
    <dgm:pt modelId="{65178838-35FC-430E-A950-4DA6283BB9E3}">
      <dgm:prSet phldrT="[Text]" phldr="0"/>
      <dgm:spPr/>
      <dgm:t>
        <a:bodyPr/>
        <a:lstStyle/>
        <a:p>
          <a:r>
            <a:rPr lang="en-US"/>
            <a:t>Mentor Training</a:t>
          </a:r>
        </a:p>
      </dgm:t>
    </dgm:pt>
    <dgm:pt modelId="{00078B98-0566-4D47-BA2C-F59DA4C62E02}" type="parTrans" cxnId="{B2BC9A04-A7FC-47CC-80CA-46B295F19922}">
      <dgm:prSet/>
      <dgm:spPr/>
      <dgm:t>
        <a:bodyPr/>
        <a:lstStyle/>
        <a:p>
          <a:endParaRPr lang="en-US"/>
        </a:p>
      </dgm:t>
    </dgm:pt>
    <dgm:pt modelId="{E97F12C2-3C33-485A-86A1-FF4A9100F4FD}" type="sibTrans" cxnId="{B2BC9A04-A7FC-47CC-80CA-46B295F19922}">
      <dgm:prSet/>
      <dgm:spPr/>
      <dgm:t>
        <a:bodyPr/>
        <a:lstStyle/>
        <a:p>
          <a:endParaRPr lang="en-US"/>
        </a:p>
      </dgm:t>
    </dgm:pt>
    <dgm:pt modelId="{51E7C144-FFF2-4254-BCDC-7F1E32B0A63D}">
      <dgm:prSet phldrT="[Text]" phldr="0" custT="1"/>
      <dgm:spPr/>
      <dgm:t>
        <a:bodyPr/>
        <a:lstStyle/>
        <a:p>
          <a:r>
            <a:rPr lang="en-US" sz="1100"/>
            <a:t>Paraprofessionals Pathways</a:t>
          </a:r>
        </a:p>
      </dgm:t>
    </dgm:pt>
    <dgm:pt modelId="{777FE371-D3BE-4FF0-90D3-E277C2B3BCF9}" type="parTrans" cxnId="{7BCD7DC3-B22F-4B84-9EFC-C73F209C6F19}">
      <dgm:prSet/>
      <dgm:spPr/>
      <dgm:t>
        <a:bodyPr/>
        <a:lstStyle/>
        <a:p>
          <a:endParaRPr lang="en-US"/>
        </a:p>
      </dgm:t>
    </dgm:pt>
    <dgm:pt modelId="{95F2191B-D96C-4935-8A8D-9EE4838B4C1A}" type="sibTrans" cxnId="{7BCD7DC3-B22F-4B84-9EFC-C73F209C6F19}">
      <dgm:prSet/>
      <dgm:spPr/>
      <dgm:t>
        <a:bodyPr/>
        <a:lstStyle/>
        <a:p>
          <a:endParaRPr lang="en-US"/>
        </a:p>
      </dgm:t>
    </dgm:pt>
    <dgm:pt modelId="{DE581A87-568F-4FFC-835C-A22748A18864}">
      <dgm:prSet phldrT="[Text]" phldr="0" custT="1"/>
      <dgm:spPr/>
      <dgm:t>
        <a:bodyPr/>
        <a:lstStyle/>
        <a:p>
          <a:r>
            <a:rPr lang="en-US" sz="1100"/>
            <a:t>Regional Licensure Assistance Centers for ELHs (during COVID)</a:t>
          </a:r>
        </a:p>
      </dgm:t>
    </dgm:pt>
    <dgm:pt modelId="{710B96DE-7A82-4648-A169-D09206A630D5}" type="parTrans" cxnId="{740A5CD9-7055-4177-9015-5128B6B9F5E5}">
      <dgm:prSet/>
      <dgm:spPr/>
      <dgm:t>
        <a:bodyPr/>
        <a:lstStyle/>
        <a:p>
          <a:endParaRPr lang="en-US"/>
        </a:p>
      </dgm:t>
    </dgm:pt>
    <dgm:pt modelId="{DD8D98A5-FF38-4775-A846-87231F258FC1}" type="sibTrans" cxnId="{740A5CD9-7055-4177-9015-5128B6B9F5E5}">
      <dgm:prSet/>
      <dgm:spPr/>
      <dgm:t>
        <a:bodyPr/>
        <a:lstStyle/>
        <a:p>
          <a:endParaRPr lang="en-US"/>
        </a:p>
      </dgm:t>
    </dgm:pt>
    <dgm:pt modelId="{37F79DCB-8566-407B-8F99-63AF46178696}">
      <dgm:prSet phldrT="[Text]" phldr="0"/>
      <dgm:spPr/>
      <dgm:t>
        <a:bodyPr/>
        <a:lstStyle/>
        <a:p>
          <a:r>
            <a:rPr lang="en-US"/>
            <a:t>Aspiring Principals Fellowship</a:t>
          </a:r>
        </a:p>
      </dgm:t>
    </dgm:pt>
    <dgm:pt modelId="{C70C218D-D39B-491A-80FF-7E11B9930153}" type="parTrans" cxnId="{0831EE13-1F7A-475A-BE57-22CDE628CE84}">
      <dgm:prSet/>
      <dgm:spPr/>
      <dgm:t>
        <a:bodyPr/>
        <a:lstStyle/>
        <a:p>
          <a:endParaRPr lang="en-US"/>
        </a:p>
      </dgm:t>
    </dgm:pt>
    <dgm:pt modelId="{1E5A6197-1047-4934-958E-7EEF1C729E05}" type="sibTrans" cxnId="{0831EE13-1F7A-475A-BE57-22CDE628CE84}">
      <dgm:prSet/>
      <dgm:spPr/>
      <dgm:t>
        <a:bodyPr/>
        <a:lstStyle/>
        <a:p>
          <a:endParaRPr lang="en-US"/>
        </a:p>
      </dgm:t>
    </dgm:pt>
    <dgm:pt modelId="{11E93E4E-CC04-4762-A8EA-4A36B9527153}">
      <dgm:prSet phldrT="[Text]" phldr="0"/>
      <dgm:spPr/>
      <dgm:t>
        <a:bodyPr/>
        <a:lstStyle/>
        <a:p>
          <a:r>
            <a:rPr lang="en-US" b="1"/>
            <a:t>Alternative Licensure Pathway</a:t>
          </a:r>
        </a:p>
      </dgm:t>
    </dgm:pt>
    <dgm:pt modelId="{2C37F4AC-200E-4A1F-AE60-FE2880AECC74}" type="parTrans" cxnId="{462B9325-6E29-4C6F-A4CD-8B6F5CCF59AA}">
      <dgm:prSet/>
      <dgm:spPr/>
      <dgm:t>
        <a:bodyPr/>
        <a:lstStyle/>
        <a:p>
          <a:endParaRPr lang="en-US"/>
        </a:p>
      </dgm:t>
    </dgm:pt>
    <dgm:pt modelId="{FD1E5B86-C50C-4FEE-9857-C8075B546324}" type="sibTrans" cxnId="{462B9325-6E29-4C6F-A4CD-8B6F5CCF59AA}">
      <dgm:prSet/>
      <dgm:spPr/>
      <dgm:t>
        <a:bodyPr/>
        <a:lstStyle/>
        <a:p>
          <a:endParaRPr lang="en-US"/>
        </a:p>
      </dgm:t>
    </dgm:pt>
    <dgm:pt modelId="{1586798B-EAE0-4B10-932F-68E4ACA2CD36}">
      <dgm:prSet phldrT="[Text]" phldr="0"/>
      <dgm:spPr/>
      <dgm:t>
        <a:bodyPr/>
        <a:lstStyle/>
        <a:p>
          <a:r>
            <a:rPr lang="en-US"/>
            <a:t>CLSP Leadership Training</a:t>
          </a:r>
        </a:p>
      </dgm:t>
    </dgm:pt>
    <dgm:pt modelId="{4ABA9E84-26D0-439B-991C-FFD707555247}" type="parTrans" cxnId="{B6FE8DA5-30AD-4E21-BFE3-AC613E1C36F3}">
      <dgm:prSet/>
      <dgm:spPr/>
      <dgm:t>
        <a:bodyPr/>
        <a:lstStyle/>
        <a:p>
          <a:endParaRPr lang="en-US"/>
        </a:p>
      </dgm:t>
    </dgm:pt>
    <dgm:pt modelId="{4ACA8738-EB65-495B-B8F5-05CE362398E3}" type="sibTrans" cxnId="{B6FE8DA5-30AD-4E21-BFE3-AC613E1C36F3}">
      <dgm:prSet/>
      <dgm:spPr/>
      <dgm:t>
        <a:bodyPr/>
        <a:lstStyle/>
        <a:p>
          <a:endParaRPr lang="en-US"/>
        </a:p>
      </dgm:t>
    </dgm:pt>
    <dgm:pt modelId="{3FC7E9A2-7FEA-4D7C-A56A-65DF9E91A8D7}">
      <dgm:prSet phldrT="[Text]" phldr="0"/>
      <dgm:spPr/>
      <dgm:t>
        <a:bodyPr/>
        <a:lstStyle/>
        <a:p>
          <a:r>
            <a:rPr lang="en-US"/>
            <a:t>Influence 100</a:t>
          </a:r>
        </a:p>
      </dgm:t>
    </dgm:pt>
    <dgm:pt modelId="{AB0C1CC0-75C5-46B8-AC7C-2D62D130641D}" type="parTrans" cxnId="{DDCA92D9-36E5-4640-8C5E-C5D2078FE0BF}">
      <dgm:prSet/>
      <dgm:spPr/>
      <dgm:t>
        <a:bodyPr/>
        <a:lstStyle/>
        <a:p>
          <a:endParaRPr lang="en-US"/>
        </a:p>
      </dgm:t>
    </dgm:pt>
    <dgm:pt modelId="{1B51B87A-4B22-4A57-98EF-2212FD3B8D7B}" type="sibTrans" cxnId="{DDCA92D9-36E5-4640-8C5E-C5D2078FE0BF}">
      <dgm:prSet/>
      <dgm:spPr/>
      <dgm:t>
        <a:bodyPr/>
        <a:lstStyle/>
        <a:p>
          <a:endParaRPr lang="en-US"/>
        </a:p>
      </dgm:t>
    </dgm:pt>
    <dgm:pt modelId="{1CE81802-282D-4FB3-83EF-A4B6BD0EA8BE}" type="pres">
      <dgm:prSet presAssocID="{C0F56731-75E9-46CB-8C25-B52D83F9537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4BE5223-F50A-4FEA-9CFB-79AE3C71C8C5}" type="pres">
      <dgm:prSet presAssocID="{7B269B17-EAEB-4DDC-84A5-9FE3F6BB4D2A}" presName="circle1" presStyleLbl="node1" presStyleIdx="0" presStyleCnt="3"/>
      <dgm:spPr/>
    </dgm:pt>
    <dgm:pt modelId="{2DB5A520-C3A3-41F8-B627-8F708B6488CE}" type="pres">
      <dgm:prSet presAssocID="{7B269B17-EAEB-4DDC-84A5-9FE3F6BB4D2A}" presName="space" presStyleCnt="0"/>
      <dgm:spPr/>
    </dgm:pt>
    <dgm:pt modelId="{AF6D1E67-E553-4E8C-B1C9-7DA24A403F26}" type="pres">
      <dgm:prSet presAssocID="{7B269B17-EAEB-4DDC-84A5-9FE3F6BB4D2A}" presName="rect1" presStyleLbl="alignAcc1" presStyleIdx="0" presStyleCnt="3"/>
      <dgm:spPr/>
    </dgm:pt>
    <dgm:pt modelId="{FD673DEB-3F6F-4171-A14E-C9386699FD6E}" type="pres">
      <dgm:prSet presAssocID="{7812D9E6-7CFA-4272-9C73-3796A379CDFB}" presName="vertSpace2" presStyleLbl="node1" presStyleIdx="0" presStyleCnt="3"/>
      <dgm:spPr/>
    </dgm:pt>
    <dgm:pt modelId="{359B501D-9580-4989-946E-B57EE10D215D}" type="pres">
      <dgm:prSet presAssocID="{7812D9E6-7CFA-4272-9C73-3796A379CDFB}" presName="circle2" presStyleLbl="node1" presStyleIdx="1" presStyleCnt="3"/>
      <dgm:spPr/>
    </dgm:pt>
    <dgm:pt modelId="{1774935B-2AD9-472D-9D89-DD9D77210C49}" type="pres">
      <dgm:prSet presAssocID="{7812D9E6-7CFA-4272-9C73-3796A379CDFB}" presName="rect2" presStyleLbl="alignAcc1" presStyleIdx="1" presStyleCnt="3"/>
      <dgm:spPr/>
    </dgm:pt>
    <dgm:pt modelId="{9F62AAF5-8FB3-44CF-9621-3DDB324366B8}" type="pres">
      <dgm:prSet presAssocID="{5825DFC1-8202-4067-88AB-4F10E9E4706F}" presName="vertSpace3" presStyleLbl="node1" presStyleIdx="1" presStyleCnt="3"/>
      <dgm:spPr/>
    </dgm:pt>
    <dgm:pt modelId="{BD034CEE-F6D5-4E08-8B59-782F7126722A}" type="pres">
      <dgm:prSet presAssocID="{5825DFC1-8202-4067-88AB-4F10E9E4706F}" presName="circle3" presStyleLbl="node1" presStyleIdx="2" presStyleCnt="3"/>
      <dgm:spPr/>
    </dgm:pt>
    <dgm:pt modelId="{05FA0672-69F5-43AB-976E-5BA5C96D936A}" type="pres">
      <dgm:prSet presAssocID="{5825DFC1-8202-4067-88AB-4F10E9E4706F}" presName="rect3" presStyleLbl="alignAcc1" presStyleIdx="2" presStyleCnt="3"/>
      <dgm:spPr/>
    </dgm:pt>
    <dgm:pt modelId="{138C5319-76A9-4307-BD66-5E3AAC5418D7}" type="pres">
      <dgm:prSet presAssocID="{7B269B17-EAEB-4DDC-84A5-9FE3F6BB4D2A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58104F0D-1948-470B-A5B4-CA19D33C1D2F}" type="pres">
      <dgm:prSet presAssocID="{7B269B17-EAEB-4DDC-84A5-9FE3F6BB4D2A}" presName="rect1ChTx" presStyleLbl="alignAcc1" presStyleIdx="2" presStyleCnt="3">
        <dgm:presLayoutVars>
          <dgm:bulletEnabled val="1"/>
        </dgm:presLayoutVars>
      </dgm:prSet>
      <dgm:spPr/>
    </dgm:pt>
    <dgm:pt modelId="{8E7D3E2B-292C-4784-9199-8AC05CE6AA0D}" type="pres">
      <dgm:prSet presAssocID="{7812D9E6-7CFA-4272-9C73-3796A379CDF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02F9BB57-E7CE-433A-8D3A-38607429DA41}" type="pres">
      <dgm:prSet presAssocID="{7812D9E6-7CFA-4272-9C73-3796A379CDFB}" presName="rect2ChTx" presStyleLbl="alignAcc1" presStyleIdx="2" presStyleCnt="3">
        <dgm:presLayoutVars>
          <dgm:bulletEnabled val="1"/>
        </dgm:presLayoutVars>
      </dgm:prSet>
      <dgm:spPr/>
    </dgm:pt>
    <dgm:pt modelId="{A95B9A0C-162D-459B-9961-D20FBA4AA1BC}" type="pres">
      <dgm:prSet presAssocID="{5825DFC1-8202-4067-88AB-4F10E9E4706F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6463C481-AED2-44D6-927B-C51B1400DDB8}" type="pres">
      <dgm:prSet presAssocID="{5825DFC1-8202-4067-88AB-4F10E9E4706F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55286204-B1D0-418A-A3F2-25391336E66D}" srcId="{7812D9E6-7CFA-4272-9C73-3796A379CDFB}" destId="{17B66752-9523-4B48-A070-B50A418F2BB9}" srcOrd="1" destOrd="0" parTransId="{61D2D87E-B04A-4802-BAB9-AEED79B73104}" sibTransId="{FDC5A620-5D95-48FD-90EA-251E94485185}"/>
    <dgm:cxn modelId="{B2BC9A04-A7FC-47CC-80CA-46B295F19922}" srcId="{5825DFC1-8202-4067-88AB-4F10E9E4706F}" destId="{65178838-35FC-430E-A950-4DA6283BB9E3}" srcOrd="1" destOrd="0" parTransId="{00078B98-0566-4D47-BA2C-F59DA4C62E02}" sibTransId="{E97F12C2-3C33-485A-86A1-FF4A9100F4FD}"/>
    <dgm:cxn modelId="{0A451D09-18D8-4875-A0F8-E6FA19387BC6}" type="presOf" srcId="{5825DFC1-8202-4067-88AB-4F10E9E4706F}" destId="{05FA0672-69F5-43AB-976E-5BA5C96D936A}" srcOrd="0" destOrd="0" presId="urn:microsoft.com/office/officeart/2005/8/layout/target3"/>
    <dgm:cxn modelId="{0831EE13-1F7A-475A-BE57-22CDE628CE84}" srcId="{7812D9E6-7CFA-4272-9C73-3796A379CDFB}" destId="{37F79DCB-8566-407B-8F99-63AF46178696}" srcOrd="2" destOrd="0" parTransId="{C70C218D-D39B-491A-80FF-7E11B9930153}" sibTransId="{1E5A6197-1047-4934-958E-7EEF1C729E05}"/>
    <dgm:cxn modelId="{7581E224-3EA0-4ADB-AE88-E743D0D9358F}" type="presOf" srcId="{6D5285EC-9D4D-4DB2-B722-B6E24AC27606}" destId="{02F9BB57-E7CE-433A-8D3A-38607429DA41}" srcOrd="0" destOrd="0" presId="urn:microsoft.com/office/officeart/2005/8/layout/target3"/>
    <dgm:cxn modelId="{462B9325-6E29-4C6F-A4CD-8B6F5CCF59AA}" srcId="{7812D9E6-7CFA-4272-9C73-3796A379CDFB}" destId="{11E93E4E-CC04-4762-A8EA-4A36B9527153}" srcOrd="3" destOrd="0" parTransId="{2C37F4AC-200E-4A1F-AE60-FE2880AECC74}" sibTransId="{FD1E5B86-C50C-4FEE-9857-C8075B546324}"/>
    <dgm:cxn modelId="{EFC0715B-0089-4233-BFD1-27B32A62C701}" type="presOf" srcId="{5825DFC1-8202-4067-88AB-4F10E9E4706F}" destId="{A95B9A0C-162D-459B-9961-D20FBA4AA1BC}" srcOrd="1" destOrd="0" presId="urn:microsoft.com/office/officeart/2005/8/layout/target3"/>
    <dgm:cxn modelId="{73629E61-B538-4C54-95BE-B4EA1B0EB721}" type="presOf" srcId="{C0F56731-75E9-46CB-8C25-B52D83F95374}" destId="{1CE81802-282D-4FB3-83EF-A4B6BD0EA8BE}" srcOrd="0" destOrd="0" presId="urn:microsoft.com/office/officeart/2005/8/layout/target3"/>
    <dgm:cxn modelId="{DF2C2746-5894-4D06-A8F6-AE6E26C6E2F8}" type="presOf" srcId="{C543F772-A6EB-4AD8-BC4B-B99F0429D2D7}" destId="{6463C481-AED2-44D6-927B-C51B1400DDB8}" srcOrd="0" destOrd="0" presId="urn:microsoft.com/office/officeart/2005/8/layout/target3"/>
    <dgm:cxn modelId="{D252FF66-F76D-40B9-BCEA-27A85C355963}" type="presOf" srcId="{51E7C144-FFF2-4254-BCDC-7F1E32B0A63D}" destId="{58104F0D-1948-470B-A5B4-CA19D33C1D2F}" srcOrd="0" destOrd="1" presId="urn:microsoft.com/office/officeart/2005/8/layout/target3"/>
    <dgm:cxn modelId="{4AA19548-3D17-4C55-8A42-1F54804BB35A}" type="presOf" srcId="{78E1190C-A878-4F9A-A9C1-F9B830CDA39F}" destId="{58104F0D-1948-470B-A5B4-CA19D33C1D2F}" srcOrd="0" destOrd="0" presId="urn:microsoft.com/office/officeart/2005/8/layout/target3"/>
    <dgm:cxn modelId="{BA967672-1923-4C6B-9DFE-B938FEA0930A}" type="presOf" srcId="{7812D9E6-7CFA-4272-9C73-3796A379CDFB}" destId="{1774935B-2AD9-472D-9D89-DD9D77210C49}" srcOrd="0" destOrd="0" presId="urn:microsoft.com/office/officeart/2005/8/layout/target3"/>
    <dgm:cxn modelId="{861CA25A-1C81-4FAE-B533-8A18BC828D82}" type="presOf" srcId="{65178838-35FC-430E-A950-4DA6283BB9E3}" destId="{6463C481-AED2-44D6-927B-C51B1400DDB8}" srcOrd="0" destOrd="1" presId="urn:microsoft.com/office/officeart/2005/8/layout/target3"/>
    <dgm:cxn modelId="{5A5B2E80-136E-405B-ACC4-B6085B2E1B62}" srcId="{C0F56731-75E9-46CB-8C25-B52D83F95374}" destId="{5825DFC1-8202-4067-88AB-4F10E9E4706F}" srcOrd="2" destOrd="0" parTransId="{27689838-1025-4D6E-BE1E-C1C8AA262D48}" sibTransId="{53E536EA-53E1-4551-8E6A-935F3C45F4B4}"/>
    <dgm:cxn modelId="{32C8DA9B-B23B-4177-9EE7-96586B00B6EC}" srcId="{5825DFC1-8202-4067-88AB-4F10E9E4706F}" destId="{C543F772-A6EB-4AD8-BC4B-B99F0429D2D7}" srcOrd="0" destOrd="0" parTransId="{73B11052-A1FF-4011-8099-7AAC50415620}" sibTransId="{230FBBA5-AA9A-4C56-A55C-0815FD8DDC52}"/>
    <dgm:cxn modelId="{CC25249F-538A-4036-AF58-FDF65964578F}" type="presOf" srcId="{37F79DCB-8566-407B-8F99-63AF46178696}" destId="{02F9BB57-E7CE-433A-8D3A-38607429DA41}" srcOrd="0" destOrd="2" presId="urn:microsoft.com/office/officeart/2005/8/layout/target3"/>
    <dgm:cxn modelId="{B6FE8DA5-30AD-4E21-BFE3-AC613E1C36F3}" srcId="{5825DFC1-8202-4067-88AB-4F10E9E4706F}" destId="{1586798B-EAE0-4B10-932F-68E4ACA2CD36}" srcOrd="2" destOrd="0" parTransId="{4ABA9E84-26D0-439B-991C-FFD707555247}" sibTransId="{4ACA8738-EB65-495B-B8F5-05CE362398E3}"/>
    <dgm:cxn modelId="{60F7FEB0-7EA6-4B96-B521-71884053607F}" srcId="{7812D9E6-7CFA-4272-9C73-3796A379CDFB}" destId="{6D5285EC-9D4D-4DB2-B722-B6E24AC27606}" srcOrd="0" destOrd="0" parTransId="{FDB4EEBB-4D6F-43BC-ABA9-816CF2C93438}" sibTransId="{D0473CE7-AAD7-48E0-ABDA-0A101EA5022E}"/>
    <dgm:cxn modelId="{A97C35B1-D3EB-4F02-846F-9B59B9B978CB}" srcId="{7B269B17-EAEB-4DDC-84A5-9FE3F6BB4D2A}" destId="{78E1190C-A878-4F9A-A9C1-F9B830CDA39F}" srcOrd="0" destOrd="0" parTransId="{458B497B-291E-455B-84FF-F57167F374C1}" sibTransId="{7E5C2548-FD1C-4644-8F1E-F2A421372BC5}"/>
    <dgm:cxn modelId="{B3072DBC-F935-46C6-8BF0-A9C92D01E6CC}" type="presOf" srcId="{7812D9E6-7CFA-4272-9C73-3796A379CDFB}" destId="{8E7D3E2B-292C-4784-9199-8AC05CE6AA0D}" srcOrd="1" destOrd="0" presId="urn:microsoft.com/office/officeart/2005/8/layout/target3"/>
    <dgm:cxn modelId="{7A9CEABC-87E3-4A84-9CA9-0236E93527B4}" srcId="{C0F56731-75E9-46CB-8C25-B52D83F95374}" destId="{7B269B17-EAEB-4DDC-84A5-9FE3F6BB4D2A}" srcOrd="0" destOrd="0" parTransId="{55354E03-18AC-4309-9EC5-5E6EB24A2B99}" sibTransId="{37584DA5-9915-4A26-BA75-9272883B289B}"/>
    <dgm:cxn modelId="{B1AE11BE-458A-4A35-9698-889BF76BE593}" type="presOf" srcId="{17B66752-9523-4B48-A070-B50A418F2BB9}" destId="{02F9BB57-E7CE-433A-8D3A-38607429DA41}" srcOrd="0" destOrd="1" presId="urn:microsoft.com/office/officeart/2005/8/layout/target3"/>
    <dgm:cxn modelId="{7BCD7DC3-B22F-4B84-9EFC-C73F209C6F19}" srcId="{7B269B17-EAEB-4DDC-84A5-9FE3F6BB4D2A}" destId="{51E7C144-FFF2-4254-BCDC-7F1E32B0A63D}" srcOrd="1" destOrd="0" parTransId="{777FE371-D3BE-4FF0-90D3-E277C2B3BCF9}" sibTransId="{95F2191B-D96C-4935-8A8D-9EE4838B4C1A}"/>
    <dgm:cxn modelId="{8E6A27C4-B9CB-4697-8DB0-0107F2BE5404}" type="presOf" srcId="{1586798B-EAE0-4B10-932F-68E4ACA2CD36}" destId="{6463C481-AED2-44D6-927B-C51B1400DDB8}" srcOrd="0" destOrd="2" presId="urn:microsoft.com/office/officeart/2005/8/layout/target3"/>
    <dgm:cxn modelId="{B04FFFC5-898A-4D6B-B526-80169F1B00D2}" srcId="{C0F56731-75E9-46CB-8C25-B52D83F95374}" destId="{7812D9E6-7CFA-4272-9C73-3796A379CDFB}" srcOrd="1" destOrd="0" parTransId="{6E52FDD1-2350-4F05-A05E-9D9E2B0BF67B}" sibTransId="{86B00BB5-0167-4FFA-8BFC-F5FAF3EE6D24}"/>
    <dgm:cxn modelId="{D10CE6D2-6AF0-4AB2-983C-13C34BFEB0A7}" type="presOf" srcId="{DE581A87-568F-4FFC-835C-A22748A18864}" destId="{58104F0D-1948-470B-A5B4-CA19D33C1D2F}" srcOrd="0" destOrd="2" presId="urn:microsoft.com/office/officeart/2005/8/layout/target3"/>
    <dgm:cxn modelId="{71DB70D5-076B-4661-9C8F-030B927D0D64}" type="presOf" srcId="{7B269B17-EAEB-4DDC-84A5-9FE3F6BB4D2A}" destId="{AF6D1E67-E553-4E8C-B1C9-7DA24A403F26}" srcOrd="0" destOrd="0" presId="urn:microsoft.com/office/officeart/2005/8/layout/target3"/>
    <dgm:cxn modelId="{740A5CD9-7055-4177-9015-5128B6B9F5E5}" srcId="{7B269B17-EAEB-4DDC-84A5-9FE3F6BB4D2A}" destId="{DE581A87-568F-4FFC-835C-A22748A18864}" srcOrd="2" destOrd="0" parTransId="{710B96DE-7A82-4648-A169-D09206A630D5}" sibTransId="{DD8D98A5-FF38-4775-A846-87231F258FC1}"/>
    <dgm:cxn modelId="{DDCA92D9-36E5-4640-8C5E-C5D2078FE0BF}" srcId="{5825DFC1-8202-4067-88AB-4F10E9E4706F}" destId="{3FC7E9A2-7FEA-4D7C-A56A-65DF9E91A8D7}" srcOrd="3" destOrd="0" parTransId="{AB0C1CC0-75C5-46B8-AC7C-2D62D130641D}" sibTransId="{1B51B87A-4B22-4A57-98EF-2212FD3B8D7B}"/>
    <dgm:cxn modelId="{1FB9B8E7-C96D-46EC-9AF5-7C5FB1E2B847}" type="presOf" srcId="{3FC7E9A2-7FEA-4D7C-A56A-65DF9E91A8D7}" destId="{6463C481-AED2-44D6-927B-C51B1400DDB8}" srcOrd="0" destOrd="3" presId="urn:microsoft.com/office/officeart/2005/8/layout/target3"/>
    <dgm:cxn modelId="{91D305F9-B6B4-4BF6-83E4-F90142884CE4}" type="presOf" srcId="{7B269B17-EAEB-4DDC-84A5-9FE3F6BB4D2A}" destId="{138C5319-76A9-4307-BD66-5E3AAC5418D7}" srcOrd="1" destOrd="0" presId="urn:microsoft.com/office/officeart/2005/8/layout/target3"/>
    <dgm:cxn modelId="{AB70D1FD-9F1C-4732-A3B5-01CB1CCF824D}" type="presOf" srcId="{11E93E4E-CC04-4762-A8EA-4A36B9527153}" destId="{02F9BB57-E7CE-433A-8D3A-38607429DA41}" srcOrd="0" destOrd="3" presId="urn:microsoft.com/office/officeart/2005/8/layout/target3"/>
    <dgm:cxn modelId="{C2BFE1A1-6A46-48DF-830C-DDC3D7EAF465}" type="presParOf" srcId="{1CE81802-282D-4FB3-83EF-A4B6BD0EA8BE}" destId="{04BE5223-F50A-4FEA-9CFB-79AE3C71C8C5}" srcOrd="0" destOrd="0" presId="urn:microsoft.com/office/officeart/2005/8/layout/target3"/>
    <dgm:cxn modelId="{07484309-A970-4481-AFE0-5D5D8A705C89}" type="presParOf" srcId="{1CE81802-282D-4FB3-83EF-A4B6BD0EA8BE}" destId="{2DB5A520-C3A3-41F8-B627-8F708B6488CE}" srcOrd="1" destOrd="0" presId="urn:microsoft.com/office/officeart/2005/8/layout/target3"/>
    <dgm:cxn modelId="{03D9C6D8-2A43-4781-8CBF-858159A2A106}" type="presParOf" srcId="{1CE81802-282D-4FB3-83EF-A4B6BD0EA8BE}" destId="{AF6D1E67-E553-4E8C-B1C9-7DA24A403F26}" srcOrd="2" destOrd="0" presId="urn:microsoft.com/office/officeart/2005/8/layout/target3"/>
    <dgm:cxn modelId="{F9892802-B535-4CAE-BCAC-47CE5B8E69CB}" type="presParOf" srcId="{1CE81802-282D-4FB3-83EF-A4B6BD0EA8BE}" destId="{FD673DEB-3F6F-4171-A14E-C9386699FD6E}" srcOrd="3" destOrd="0" presId="urn:microsoft.com/office/officeart/2005/8/layout/target3"/>
    <dgm:cxn modelId="{F7DA5DCD-9BA4-438E-9A9E-809AB6705B40}" type="presParOf" srcId="{1CE81802-282D-4FB3-83EF-A4B6BD0EA8BE}" destId="{359B501D-9580-4989-946E-B57EE10D215D}" srcOrd="4" destOrd="0" presId="urn:microsoft.com/office/officeart/2005/8/layout/target3"/>
    <dgm:cxn modelId="{FB154A1E-0AE0-4208-A043-603FA7AE9147}" type="presParOf" srcId="{1CE81802-282D-4FB3-83EF-A4B6BD0EA8BE}" destId="{1774935B-2AD9-472D-9D89-DD9D77210C49}" srcOrd="5" destOrd="0" presId="urn:microsoft.com/office/officeart/2005/8/layout/target3"/>
    <dgm:cxn modelId="{B16DAA73-1173-4649-B71B-32F13B0F35AC}" type="presParOf" srcId="{1CE81802-282D-4FB3-83EF-A4B6BD0EA8BE}" destId="{9F62AAF5-8FB3-44CF-9621-3DDB324366B8}" srcOrd="6" destOrd="0" presId="urn:microsoft.com/office/officeart/2005/8/layout/target3"/>
    <dgm:cxn modelId="{73A6FA8F-6D9C-481A-8D9E-EDBF7B1FAA2A}" type="presParOf" srcId="{1CE81802-282D-4FB3-83EF-A4B6BD0EA8BE}" destId="{BD034CEE-F6D5-4E08-8B59-782F7126722A}" srcOrd="7" destOrd="0" presId="urn:microsoft.com/office/officeart/2005/8/layout/target3"/>
    <dgm:cxn modelId="{6743E483-0098-4152-B84A-72B7C227CBF7}" type="presParOf" srcId="{1CE81802-282D-4FB3-83EF-A4B6BD0EA8BE}" destId="{05FA0672-69F5-43AB-976E-5BA5C96D936A}" srcOrd="8" destOrd="0" presId="urn:microsoft.com/office/officeart/2005/8/layout/target3"/>
    <dgm:cxn modelId="{9DB004E1-57E1-4191-930B-3870BE30C8A8}" type="presParOf" srcId="{1CE81802-282D-4FB3-83EF-A4B6BD0EA8BE}" destId="{138C5319-76A9-4307-BD66-5E3AAC5418D7}" srcOrd="9" destOrd="0" presId="urn:microsoft.com/office/officeart/2005/8/layout/target3"/>
    <dgm:cxn modelId="{DE19FA93-BA98-45F5-A407-BDEA9FDE9A0C}" type="presParOf" srcId="{1CE81802-282D-4FB3-83EF-A4B6BD0EA8BE}" destId="{58104F0D-1948-470B-A5B4-CA19D33C1D2F}" srcOrd="10" destOrd="0" presId="urn:microsoft.com/office/officeart/2005/8/layout/target3"/>
    <dgm:cxn modelId="{DB38C28F-6592-4C2B-BC14-7307859CE1A3}" type="presParOf" srcId="{1CE81802-282D-4FB3-83EF-A4B6BD0EA8BE}" destId="{8E7D3E2B-292C-4784-9199-8AC05CE6AA0D}" srcOrd="11" destOrd="0" presId="urn:microsoft.com/office/officeart/2005/8/layout/target3"/>
    <dgm:cxn modelId="{87D20D23-928B-4669-A946-6135021CE1DA}" type="presParOf" srcId="{1CE81802-282D-4FB3-83EF-A4B6BD0EA8BE}" destId="{02F9BB57-E7CE-433A-8D3A-38607429DA41}" srcOrd="12" destOrd="0" presId="urn:microsoft.com/office/officeart/2005/8/layout/target3"/>
    <dgm:cxn modelId="{12115311-60D9-4410-8C2A-F5D7CBA00D9A}" type="presParOf" srcId="{1CE81802-282D-4FB3-83EF-A4B6BD0EA8BE}" destId="{A95B9A0C-162D-459B-9961-D20FBA4AA1BC}" srcOrd="13" destOrd="0" presId="urn:microsoft.com/office/officeart/2005/8/layout/target3"/>
    <dgm:cxn modelId="{F3334056-A754-4DEB-9AFC-9B6A2CF96919}" type="presParOf" srcId="{1CE81802-282D-4FB3-83EF-A4B6BD0EA8BE}" destId="{6463C481-AED2-44D6-927B-C51B1400DDB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29CCC-4C44-4BCD-8982-6F4762B444CA}" type="doc">
      <dgm:prSet loTypeId="urn:microsoft.com/office/officeart/2005/8/layout/pyramid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D0AA648-837D-4303-97F8-80B02B3B264F}">
      <dgm:prSet/>
      <dgm:spPr/>
      <dgm:t>
        <a:bodyPr/>
        <a:lstStyle/>
        <a:p>
          <a:r>
            <a:rPr lang="en-US"/>
            <a:t>1,900 Teachers Employed on Emergency Licenses</a:t>
          </a:r>
        </a:p>
      </dgm:t>
    </dgm:pt>
    <dgm:pt modelId="{63CD0763-BA4B-4B7E-BE43-889E004B020D}" type="parTrans" cxnId="{FBD50DAD-505E-4059-8127-4172195CC64A}">
      <dgm:prSet/>
      <dgm:spPr/>
      <dgm:t>
        <a:bodyPr/>
        <a:lstStyle/>
        <a:p>
          <a:endParaRPr lang="en-US"/>
        </a:p>
      </dgm:t>
    </dgm:pt>
    <dgm:pt modelId="{058AC523-8E9B-4877-99CD-58783C24C01A}" type="sibTrans" cxnId="{FBD50DAD-505E-4059-8127-4172195CC64A}">
      <dgm:prSet/>
      <dgm:spPr/>
      <dgm:t>
        <a:bodyPr/>
        <a:lstStyle/>
        <a:p>
          <a:endParaRPr lang="en-US"/>
        </a:p>
      </dgm:t>
    </dgm:pt>
    <dgm:pt modelId="{9D703910-BE4C-47E7-9108-44FB65D95BDF}">
      <dgm:prSet/>
      <dgm:spPr/>
      <dgm:t>
        <a:bodyPr/>
        <a:lstStyle/>
        <a:p>
          <a:pPr rtl="0"/>
          <a:r>
            <a:rPr lang="en-US" b="0" i="0">
              <a:latin typeface="Aptos Display" panose="02110004020202020204"/>
            </a:rPr>
            <a:t>Career</a:t>
          </a:r>
          <a:r>
            <a:rPr lang="en-US" b="0" i="0"/>
            <a:t> </a:t>
          </a:r>
          <a:r>
            <a:rPr lang="en-US" b="0" i="0">
              <a:latin typeface="Aptos Display" panose="02110004020202020204"/>
            </a:rPr>
            <a:t>Changers </a:t>
          </a:r>
          <a:endParaRPr lang="en-US"/>
        </a:p>
      </dgm:t>
    </dgm:pt>
    <dgm:pt modelId="{FC9A8A7D-D151-4775-94D5-30D66B67ACCE}" type="parTrans" cxnId="{EAE2C48E-B9A3-48BA-AC53-9477808B7DC2}">
      <dgm:prSet/>
      <dgm:spPr/>
      <dgm:t>
        <a:bodyPr/>
        <a:lstStyle/>
        <a:p>
          <a:endParaRPr lang="en-US"/>
        </a:p>
      </dgm:t>
    </dgm:pt>
    <dgm:pt modelId="{7A7D6BA5-12D9-4A1B-8655-3127E9D498D5}" type="sibTrans" cxnId="{EAE2C48E-B9A3-48BA-AC53-9477808B7DC2}">
      <dgm:prSet/>
      <dgm:spPr/>
      <dgm:t>
        <a:bodyPr/>
        <a:lstStyle/>
        <a:p>
          <a:endParaRPr lang="en-US"/>
        </a:p>
      </dgm:t>
    </dgm:pt>
    <dgm:pt modelId="{15574800-AFE6-4D82-9FE7-AFFFC9C82552}">
      <dgm:prSet/>
      <dgm:spPr/>
      <dgm:t>
        <a:bodyPr/>
        <a:lstStyle/>
        <a:p>
          <a:r>
            <a:rPr lang="en-US"/>
            <a:t>3,500 Teachers Employed on a Waiver</a:t>
          </a:r>
        </a:p>
      </dgm:t>
    </dgm:pt>
    <dgm:pt modelId="{E12BCA77-6833-4513-8246-4D6E544DC578}" type="parTrans" cxnId="{0B928C17-B70E-4B57-9991-22F8010E4510}">
      <dgm:prSet/>
      <dgm:spPr/>
      <dgm:t>
        <a:bodyPr/>
        <a:lstStyle/>
        <a:p>
          <a:endParaRPr lang="en-US"/>
        </a:p>
      </dgm:t>
    </dgm:pt>
    <dgm:pt modelId="{78D6C285-2480-49D7-B3FC-0AB3C87CE0BC}" type="sibTrans" cxnId="{0B928C17-B70E-4B57-9991-22F8010E4510}">
      <dgm:prSet/>
      <dgm:spPr/>
      <dgm:t>
        <a:bodyPr/>
        <a:lstStyle/>
        <a:p>
          <a:endParaRPr lang="en-US"/>
        </a:p>
      </dgm:t>
    </dgm:pt>
    <dgm:pt modelId="{69627207-FC82-4D48-AB1D-3DF02C1B69A5}">
      <dgm:prSet/>
      <dgm:spPr/>
      <dgm:t>
        <a:bodyPr/>
        <a:lstStyle/>
        <a:p>
          <a:r>
            <a:rPr lang="en-US" b="0" i="0"/>
            <a:t>4,000 Annual Program Completers</a:t>
          </a:r>
          <a:endParaRPr lang="en-US"/>
        </a:p>
      </dgm:t>
    </dgm:pt>
    <dgm:pt modelId="{C62ED84E-8D6D-4BA1-9FFA-506593A37761}" type="parTrans" cxnId="{7511F76C-CD16-4D59-9565-1AB07997666D}">
      <dgm:prSet/>
      <dgm:spPr/>
      <dgm:t>
        <a:bodyPr/>
        <a:lstStyle/>
        <a:p>
          <a:endParaRPr lang="en-US"/>
        </a:p>
      </dgm:t>
    </dgm:pt>
    <dgm:pt modelId="{5909A8CC-2FAF-4F14-857D-37F9B0F1D183}" type="sibTrans" cxnId="{7511F76C-CD16-4D59-9565-1AB07997666D}">
      <dgm:prSet/>
      <dgm:spPr/>
      <dgm:t>
        <a:bodyPr/>
        <a:lstStyle/>
        <a:p>
          <a:endParaRPr lang="en-US"/>
        </a:p>
      </dgm:t>
    </dgm:pt>
    <dgm:pt modelId="{28CC0743-16E5-4B96-9330-653679040D16}">
      <dgm:prSet/>
      <dgm:spPr/>
      <dgm:t>
        <a:bodyPr/>
        <a:lstStyle/>
        <a:p>
          <a:r>
            <a:rPr lang="en-US" b="0" i="0"/>
            <a:t>1,000 Annual Out-Of-State Transfers</a:t>
          </a:r>
          <a:endParaRPr lang="en-US"/>
        </a:p>
      </dgm:t>
    </dgm:pt>
    <dgm:pt modelId="{4D14565E-F2F1-4E90-9D09-EE0C48C719D0}" type="parTrans" cxnId="{B8974FAA-957B-4A95-9F02-A7E9F73CC716}">
      <dgm:prSet/>
      <dgm:spPr/>
      <dgm:t>
        <a:bodyPr/>
        <a:lstStyle/>
        <a:p>
          <a:endParaRPr lang="en-US"/>
        </a:p>
      </dgm:t>
    </dgm:pt>
    <dgm:pt modelId="{0CE6E59F-0CC2-44FF-AC4C-37D755061001}" type="sibTrans" cxnId="{B8974FAA-957B-4A95-9F02-A7E9F73CC716}">
      <dgm:prSet/>
      <dgm:spPr/>
      <dgm:t>
        <a:bodyPr/>
        <a:lstStyle/>
        <a:p>
          <a:endParaRPr lang="en-US"/>
        </a:p>
      </dgm:t>
    </dgm:pt>
    <dgm:pt modelId="{E140C3D4-86F2-4356-B66B-2072629B5C2F}">
      <dgm:prSet/>
      <dgm:spPr/>
      <dgm:t>
        <a:bodyPr/>
        <a:lstStyle/>
        <a:p>
          <a:r>
            <a:rPr lang="en-US" b="0" i="0"/>
            <a:t>27,000 Paraprofessionals </a:t>
          </a:r>
          <a:endParaRPr lang="en-US"/>
        </a:p>
      </dgm:t>
    </dgm:pt>
    <dgm:pt modelId="{6806DA1C-6D15-4461-A006-ED90955AE2C1}" type="parTrans" cxnId="{326516FA-EDC8-40E0-8CDB-330D12B65F0F}">
      <dgm:prSet/>
      <dgm:spPr/>
      <dgm:t>
        <a:bodyPr/>
        <a:lstStyle/>
        <a:p>
          <a:endParaRPr lang="en-US"/>
        </a:p>
      </dgm:t>
    </dgm:pt>
    <dgm:pt modelId="{E583C28F-A08B-47D7-8F78-DE04FCB33801}" type="sibTrans" cxnId="{326516FA-EDC8-40E0-8CDB-330D12B65F0F}">
      <dgm:prSet/>
      <dgm:spPr/>
      <dgm:t>
        <a:bodyPr/>
        <a:lstStyle/>
        <a:p>
          <a:endParaRPr lang="en-US"/>
        </a:p>
      </dgm:t>
    </dgm:pt>
    <dgm:pt modelId="{0620AB7E-9324-4F4E-B027-D585FF14351F}" type="pres">
      <dgm:prSet presAssocID="{F0129CCC-4C44-4BCD-8982-6F4762B444CA}" presName="compositeShape" presStyleCnt="0">
        <dgm:presLayoutVars>
          <dgm:dir/>
          <dgm:resizeHandles/>
        </dgm:presLayoutVars>
      </dgm:prSet>
      <dgm:spPr/>
    </dgm:pt>
    <dgm:pt modelId="{294B448A-3597-4F8B-8BA2-1B89B3B8C38F}" type="pres">
      <dgm:prSet presAssocID="{F0129CCC-4C44-4BCD-8982-6F4762B444CA}" presName="pyramid" presStyleLbl="node1" presStyleIdx="0" presStyleCnt="1"/>
      <dgm:spPr/>
    </dgm:pt>
    <dgm:pt modelId="{F249B755-5428-4ECA-B6C5-A1C20CE47D13}" type="pres">
      <dgm:prSet presAssocID="{F0129CCC-4C44-4BCD-8982-6F4762B444CA}" presName="theList" presStyleCnt="0"/>
      <dgm:spPr/>
    </dgm:pt>
    <dgm:pt modelId="{96FE87BB-5562-45C2-9CF7-7EBFED3174EE}" type="pres">
      <dgm:prSet presAssocID="{9D703910-BE4C-47E7-9108-44FB65D95BDF}" presName="aNode" presStyleLbl="fgAcc1" presStyleIdx="0" presStyleCnt="6">
        <dgm:presLayoutVars>
          <dgm:bulletEnabled val="1"/>
        </dgm:presLayoutVars>
      </dgm:prSet>
      <dgm:spPr/>
    </dgm:pt>
    <dgm:pt modelId="{A7D1A6FD-B894-41B8-B01B-F5E25A459A00}" type="pres">
      <dgm:prSet presAssocID="{9D703910-BE4C-47E7-9108-44FB65D95BDF}" presName="aSpace" presStyleCnt="0"/>
      <dgm:spPr/>
    </dgm:pt>
    <dgm:pt modelId="{61E7606A-1377-4C7A-AEF9-99E90478389A}" type="pres">
      <dgm:prSet presAssocID="{28CC0743-16E5-4B96-9330-653679040D16}" presName="aNode" presStyleLbl="fgAcc1" presStyleIdx="1" presStyleCnt="6">
        <dgm:presLayoutVars>
          <dgm:bulletEnabled val="1"/>
        </dgm:presLayoutVars>
      </dgm:prSet>
      <dgm:spPr/>
    </dgm:pt>
    <dgm:pt modelId="{17C9BD24-0D16-4A76-8A22-5C24F1A1F555}" type="pres">
      <dgm:prSet presAssocID="{28CC0743-16E5-4B96-9330-653679040D16}" presName="aSpace" presStyleCnt="0"/>
      <dgm:spPr/>
    </dgm:pt>
    <dgm:pt modelId="{364CECC7-082E-4650-B346-68577FE04692}" type="pres">
      <dgm:prSet presAssocID="{3D0AA648-837D-4303-97F8-80B02B3B264F}" presName="aNode" presStyleLbl="fgAcc1" presStyleIdx="2" presStyleCnt="6">
        <dgm:presLayoutVars>
          <dgm:bulletEnabled val="1"/>
        </dgm:presLayoutVars>
      </dgm:prSet>
      <dgm:spPr/>
    </dgm:pt>
    <dgm:pt modelId="{A6439DF5-1881-4DD2-B1E8-B0C5576977EC}" type="pres">
      <dgm:prSet presAssocID="{3D0AA648-837D-4303-97F8-80B02B3B264F}" presName="aSpace" presStyleCnt="0"/>
      <dgm:spPr/>
    </dgm:pt>
    <dgm:pt modelId="{3EBEFB02-B730-470E-A218-7780265E1E1C}" type="pres">
      <dgm:prSet presAssocID="{15574800-AFE6-4D82-9FE7-AFFFC9C82552}" presName="aNode" presStyleLbl="fgAcc1" presStyleIdx="3" presStyleCnt="6">
        <dgm:presLayoutVars>
          <dgm:bulletEnabled val="1"/>
        </dgm:presLayoutVars>
      </dgm:prSet>
      <dgm:spPr/>
    </dgm:pt>
    <dgm:pt modelId="{AD5467E5-8AE2-49A7-99D0-E742ACB06544}" type="pres">
      <dgm:prSet presAssocID="{15574800-AFE6-4D82-9FE7-AFFFC9C82552}" presName="aSpace" presStyleCnt="0"/>
      <dgm:spPr/>
    </dgm:pt>
    <dgm:pt modelId="{A73D1762-E5F7-475C-92E4-276EA8BCEB52}" type="pres">
      <dgm:prSet presAssocID="{69627207-FC82-4D48-AB1D-3DF02C1B69A5}" presName="aNode" presStyleLbl="fgAcc1" presStyleIdx="4" presStyleCnt="6">
        <dgm:presLayoutVars>
          <dgm:bulletEnabled val="1"/>
        </dgm:presLayoutVars>
      </dgm:prSet>
      <dgm:spPr/>
    </dgm:pt>
    <dgm:pt modelId="{9EDCEDE6-74D7-4049-AE52-7E9D4A8CE859}" type="pres">
      <dgm:prSet presAssocID="{69627207-FC82-4D48-AB1D-3DF02C1B69A5}" presName="aSpace" presStyleCnt="0"/>
      <dgm:spPr/>
    </dgm:pt>
    <dgm:pt modelId="{3F42E657-0DF1-4DB3-9FCC-B80C2C17AB5B}" type="pres">
      <dgm:prSet presAssocID="{E140C3D4-86F2-4356-B66B-2072629B5C2F}" presName="aNode" presStyleLbl="fgAcc1" presStyleIdx="5" presStyleCnt="6">
        <dgm:presLayoutVars>
          <dgm:bulletEnabled val="1"/>
        </dgm:presLayoutVars>
      </dgm:prSet>
      <dgm:spPr/>
    </dgm:pt>
    <dgm:pt modelId="{210A00D8-6C32-474C-A31F-872D5C693225}" type="pres">
      <dgm:prSet presAssocID="{E140C3D4-86F2-4356-B66B-2072629B5C2F}" presName="aSpace" presStyleCnt="0"/>
      <dgm:spPr/>
    </dgm:pt>
  </dgm:ptLst>
  <dgm:cxnLst>
    <dgm:cxn modelId="{AE2EFA04-F006-4B4C-A6D9-8F3FE76FD34C}" type="presOf" srcId="{15574800-AFE6-4D82-9FE7-AFFFC9C82552}" destId="{3EBEFB02-B730-470E-A218-7780265E1E1C}" srcOrd="0" destOrd="0" presId="urn:microsoft.com/office/officeart/2005/8/layout/pyramid2"/>
    <dgm:cxn modelId="{0B928C17-B70E-4B57-9991-22F8010E4510}" srcId="{F0129CCC-4C44-4BCD-8982-6F4762B444CA}" destId="{15574800-AFE6-4D82-9FE7-AFFFC9C82552}" srcOrd="3" destOrd="0" parTransId="{E12BCA77-6833-4513-8246-4D6E544DC578}" sibTransId="{78D6C285-2480-49D7-B3FC-0AB3C87CE0BC}"/>
    <dgm:cxn modelId="{50E9DB19-4332-4DF7-9523-8973224DBB97}" type="presOf" srcId="{28CC0743-16E5-4B96-9330-653679040D16}" destId="{61E7606A-1377-4C7A-AEF9-99E90478389A}" srcOrd="0" destOrd="0" presId="urn:microsoft.com/office/officeart/2005/8/layout/pyramid2"/>
    <dgm:cxn modelId="{97AB1C27-47B3-43F5-B28F-8121B2AFFCA7}" type="presOf" srcId="{69627207-FC82-4D48-AB1D-3DF02C1B69A5}" destId="{A73D1762-E5F7-475C-92E4-276EA8BCEB52}" srcOrd="0" destOrd="0" presId="urn:microsoft.com/office/officeart/2005/8/layout/pyramid2"/>
    <dgm:cxn modelId="{7511F76C-CD16-4D59-9565-1AB07997666D}" srcId="{F0129CCC-4C44-4BCD-8982-6F4762B444CA}" destId="{69627207-FC82-4D48-AB1D-3DF02C1B69A5}" srcOrd="4" destOrd="0" parTransId="{C62ED84E-8D6D-4BA1-9FFA-506593A37761}" sibTransId="{5909A8CC-2FAF-4F14-857D-37F9B0F1D183}"/>
    <dgm:cxn modelId="{C7A8867E-EBEE-4283-B783-FB6D778BD1D8}" type="presOf" srcId="{3D0AA648-837D-4303-97F8-80B02B3B264F}" destId="{364CECC7-082E-4650-B346-68577FE04692}" srcOrd="0" destOrd="0" presId="urn:microsoft.com/office/officeart/2005/8/layout/pyramid2"/>
    <dgm:cxn modelId="{C8113D83-4325-4BCB-B00E-E3153C8CB196}" type="presOf" srcId="{9D703910-BE4C-47E7-9108-44FB65D95BDF}" destId="{96FE87BB-5562-45C2-9CF7-7EBFED3174EE}" srcOrd="0" destOrd="0" presId="urn:microsoft.com/office/officeart/2005/8/layout/pyramid2"/>
    <dgm:cxn modelId="{EAE2C48E-B9A3-48BA-AC53-9477808B7DC2}" srcId="{F0129CCC-4C44-4BCD-8982-6F4762B444CA}" destId="{9D703910-BE4C-47E7-9108-44FB65D95BDF}" srcOrd="0" destOrd="0" parTransId="{FC9A8A7D-D151-4775-94D5-30D66B67ACCE}" sibTransId="{7A7D6BA5-12D9-4A1B-8655-3127E9D498D5}"/>
    <dgm:cxn modelId="{2521B692-93FA-4983-95F9-B773D253FE11}" type="presOf" srcId="{E140C3D4-86F2-4356-B66B-2072629B5C2F}" destId="{3F42E657-0DF1-4DB3-9FCC-B80C2C17AB5B}" srcOrd="0" destOrd="0" presId="urn:microsoft.com/office/officeart/2005/8/layout/pyramid2"/>
    <dgm:cxn modelId="{B8974FAA-957B-4A95-9F02-A7E9F73CC716}" srcId="{F0129CCC-4C44-4BCD-8982-6F4762B444CA}" destId="{28CC0743-16E5-4B96-9330-653679040D16}" srcOrd="1" destOrd="0" parTransId="{4D14565E-F2F1-4E90-9D09-EE0C48C719D0}" sibTransId="{0CE6E59F-0CC2-44FF-AC4C-37D755061001}"/>
    <dgm:cxn modelId="{FBD50DAD-505E-4059-8127-4172195CC64A}" srcId="{F0129CCC-4C44-4BCD-8982-6F4762B444CA}" destId="{3D0AA648-837D-4303-97F8-80B02B3B264F}" srcOrd="2" destOrd="0" parTransId="{63CD0763-BA4B-4B7E-BE43-889E004B020D}" sibTransId="{058AC523-8E9B-4877-99CD-58783C24C01A}"/>
    <dgm:cxn modelId="{EEAFFEE5-9878-4951-B10E-4B85951C83D9}" type="presOf" srcId="{F0129CCC-4C44-4BCD-8982-6F4762B444CA}" destId="{0620AB7E-9324-4F4E-B027-D585FF14351F}" srcOrd="0" destOrd="0" presId="urn:microsoft.com/office/officeart/2005/8/layout/pyramid2"/>
    <dgm:cxn modelId="{326516FA-EDC8-40E0-8CDB-330D12B65F0F}" srcId="{F0129CCC-4C44-4BCD-8982-6F4762B444CA}" destId="{E140C3D4-86F2-4356-B66B-2072629B5C2F}" srcOrd="5" destOrd="0" parTransId="{6806DA1C-6D15-4461-A006-ED90955AE2C1}" sibTransId="{E583C28F-A08B-47D7-8F78-DE04FCB33801}"/>
    <dgm:cxn modelId="{798C49F2-8FC0-41E6-9317-D06ED087F775}" type="presParOf" srcId="{0620AB7E-9324-4F4E-B027-D585FF14351F}" destId="{294B448A-3597-4F8B-8BA2-1B89B3B8C38F}" srcOrd="0" destOrd="0" presId="urn:microsoft.com/office/officeart/2005/8/layout/pyramid2"/>
    <dgm:cxn modelId="{3C1C786A-59F6-42B4-B929-42238E548562}" type="presParOf" srcId="{0620AB7E-9324-4F4E-B027-D585FF14351F}" destId="{F249B755-5428-4ECA-B6C5-A1C20CE47D13}" srcOrd="1" destOrd="0" presId="urn:microsoft.com/office/officeart/2005/8/layout/pyramid2"/>
    <dgm:cxn modelId="{C3A10ADF-A11D-4496-9084-F4DE0C2C6240}" type="presParOf" srcId="{F249B755-5428-4ECA-B6C5-A1C20CE47D13}" destId="{96FE87BB-5562-45C2-9CF7-7EBFED3174EE}" srcOrd="0" destOrd="0" presId="urn:microsoft.com/office/officeart/2005/8/layout/pyramid2"/>
    <dgm:cxn modelId="{0FE3F477-FF7E-4F96-9356-C57122180337}" type="presParOf" srcId="{F249B755-5428-4ECA-B6C5-A1C20CE47D13}" destId="{A7D1A6FD-B894-41B8-B01B-F5E25A459A00}" srcOrd="1" destOrd="0" presId="urn:microsoft.com/office/officeart/2005/8/layout/pyramid2"/>
    <dgm:cxn modelId="{D2808EE2-9E03-490F-B91B-B11B90B91958}" type="presParOf" srcId="{F249B755-5428-4ECA-B6C5-A1C20CE47D13}" destId="{61E7606A-1377-4C7A-AEF9-99E90478389A}" srcOrd="2" destOrd="0" presId="urn:microsoft.com/office/officeart/2005/8/layout/pyramid2"/>
    <dgm:cxn modelId="{8C776699-81E9-47AD-8281-2C6665D9ABF0}" type="presParOf" srcId="{F249B755-5428-4ECA-B6C5-A1C20CE47D13}" destId="{17C9BD24-0D16-4A76-8A22-5C24F1A1F555}" srcOrd="3" destOrd="0" presId="urn:microsoft.com/office/officeart/2005/8/layout/pyramid2"/>
    <dgm:cxn modelId="{BBA50465-0CDE-4FE7-9E27-DC6F99D217D7}" type="presParOf" srcId="{F249B755-5428-4ECA-B6C5-A1C20CE47D13}" destId="{364CECC7-082E-4650-B346-68577FE04692}" srcOrd="4" destOrd="0" presId="urn:microsoft.com/office/officeart/2005/8/layout/pyramid2"/>
    <dgm:cxn modelId="{15679891-E379-4565-964D-0075A753A6A7}" type="presParOf" srcId="{F249B755-5428-4ECA-B6C5-A1C20CE47D13}" destId="{A6439DF5-1881-4DD2-B1E8-B0C5576977EC}" srcOrd="5" destOrd="0" presId="urn:microsoft.com/office/officeart/2005/8/layout/pyramid2"/>
    <dgm:cxn modelId="{7F5DF6BA-C32C-41F5-8DEB-A467CD9594B0}" type="presParOf" srcId="{F249B755-5428-4ECA-B6C5-A1C20CE47D13}" destId="{3EBEFB02-B730-470E-A218-7780265E1E1C}" srcOrd="6" destOrd="0" presId="urn:microsoft.com/office/officeart/2005/8/layout/pyramid2"/>
    <dgm:cxn modelId="{ECFEB722-F9AC-4129-8391-88795B5F8BAA}" type="presParOf" srcId="{F249B755-5428-4ECA-B6C5-A1C20CE47D13}" destId="{AD5467E5-8AE2-49A7-99D0-E742ACB06544}" srcOrd="7" destOrd="0" presId="urn:microsoft.com/office/officeart/2005/8/layout/pyramid2"/>
    <dgm:cxn modelId="{A115471C-110E-477C-AC85-A3C5DD6614D7}" type="presParOf" srcId="{F249B755-5428-4ECA-B6C5-A1C20CE47D13}" destId="{A73D1762-E5F7-475C-92E4-276EA8BCEB52}" srcOrd="8" destOrd="0" presId="urn:microsoft.com/office/officeart/2005/8/layout/pyramid2"/>
    <dgm:cxn modelId="{51B4F9EC-B4B4-482A-BD59-105364CB5F76}" type="presParOf" srcId="{F249B755-5428-4ECA-B6C5-A1C20CE47D13}" destId="{9EDCEDE6-74D7-4049-AE52-7E9D4A8CE859}" srcOrd="9" destOrd="0" presId="urn:microsoft.com/office/officeart/2005/8/layout/pyramid2"/>
    <dgm:cxn modelId="{325726FD-6551-4969-B636-0FBC6B570F66}" type="presParOf" srcId="{F249B755-5428-4ECA-B6C5-A1C20CE47D13}" destId="{3F42E657-0DF1-4DB3-9FCC-B80C2C17AB5B}" srcOrd="10" destOrd="0" presId="urn:microsoft.com/office/officeart/2005/8/layout/pyramid2"/>
    <dgm:cxn modelId="{2743EE29-39C3-4A0D-8040-8A0FDFC7B109}" type="presParOf" srcId="{F249B755-5428-4ECA-B6C5-A1C20CE47D13}" destId="{210A00D8-6C32-474C-A31F-872D5C693225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7850E0-C912-47ED-8016-6ABE3B457D4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0FD2D-FD50-4A87-9DFF-62707AB85F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3-Year Independent Evaluation</a:t>
          </a:r>
          <a:endParaRPr lang="en-US"/>
        </a:p>
      </dgm:t>
    </dgm:pt>
    <dgm:pt modelId="{F35B1423-67DC-4A14-9ADC-401F8C28EB3E}" type="parTrans" cxnId="{58EFC606-D641-4776-A2D1-9DACF5A37BBE}">
      <dgm:prSet/>
      <dgm:spPr/>
      <dgm:t>
        <a:bodyPr/>
        <a:lstStyle/>
        <a:p>
          <a:endParaRPr lang="en-US"/>
        </a:p>
      </dgm:t>
    </dgm:pt>
    <dgm:pt modelId="{1926E9EE-EA38-4367-87CA-42F6EDFF7DFC}" type="sibTrans" cxnId="{58EFC606-D641-4776-A2D1-9DACF5A37BBE}">
      <dgm:prSet/>
      <dgm:spPr/>
      <dgm:t>
        <a:bodyPr/>
        <a:lstStyle/>
        <a:p>
          <a:endParaRPr lang="en-US"/>
        </a:p>
      </dgm:t>
    </dgm:pt>
    <dgm:pt modelId="{65DB39BE-0D2E-475B-9185-D67184D5E0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Who is accessing this alternative pathway?</a:t>
          </a:r>
        </a:p>
      </dgm:t>
    </dgm:pt>
    <dgm:pt modelId="{0EFE9B90-07A0-4406-AC86-3F5E14671B06}" type="parTrans" cxnId="{0C47FD72-80A9-4E42-8B89-CBE387F1CA9E}">
      <dgm:prSet/>
      <dgm:spPr/>
      <dgm:t>
        <a:bodyPr/>
        <a:lstStyle/>
        <a:p>
          <a:endParaRPr lang="en-US"/>
        </a:p>
      </dgm:t>
    </dgm:pt>
    <dgm:pt modelId="{D80F4708-DD58-430C-B545-43D7F6FA6A64}" type="sibTrans" cxnId="{0C47FD72-80A9-4E42-8B89-CBE387F1CA9E}">
      <dgm:prSet/>
      <dgm:spPr/>
      <dgm:t>
        <a:bodyPr/>
        <a:lstStyle/>
        <a:p>
          <a:endParaRPr lang="en-US"/>
        </a:p>
      </dgm:t>
    </dgm:pt>
    <dgm:pt modelId="{D182DE7B-C740-40BC-BF78-81353F7029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the impact on licensure and employment?</a:t>
          </a:r>
        </a:p>
      </dgm:t>
    </dgm:pt>
    <dgm:pt modelId="{45E3FC4E-CB29-4AF5-A2E5-A0909DD9B519}" type="parTrans" cxnId="{97C453ED-F52A-49AE-BDE2-A40A9FE8F28A}">
      <dgm:prSet/>
      <dgm:spPr/>
      <dgm:t>
        <a:bodyPr/>
        <a:lstStyle/>
        <a:p>
          <a:endParaRPr lang="en-US"/>
        </a:p>
      </dgm:t>
    </dgm:pt>
    <dgm:pt modelId="{8AEE671E-E273-4F31-809B-87E19D5934A6}" type="sibTrans" cxnId="{97C453ED-F52A-49AE-BDE2-A40A9FE8F28A}">
      <dgm:prSet/>
      <dgm:spPr/>
      <dgm:t>
        <a:bodyPr/>
        <a:lstStyle/>
        <a:p>
          <a:endParaRPr lang="en-US"/>
        </a:p>
      </dgm:t>
    </dgm:pt>
    <dgm:pt modelId="{8393D27E-C46B-421C-931A-66391ADEEA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the impact on teacher effectiveness? </a:t>
          </a:r>
        </a:p>
      </dgm:t>
    </dgm:pt>
    <dgm:pt modelId="{81D78103-7F9F-429A-A18C-4F86863A8C69}" type="parTrans" cxnId="{31E18A59-0CFF-4ABE-B0F3-2032A666DCC2}">
      <dgm:prSet/>
      <dgm:spPr/>
      <dgm:t>
        <a:bodyPr/>
        <a:lstStyle/>
        <a:p>
          <a:endParaRPr lang="en-US"/>
        </a:p>
      </dgm:t>
    </dgm:pt>
    <dgm:pt modelId="{D328AE81-BA2A-484B-9E25-2A4560428F7F}" type="sibTrans" cxnId="{31E18A59-0CFF-4ABE-B0F3-2032A666DCC2}">
      <dgm:prSet/>
      <dgm:spPr/>
      <dgm:t>
        <a:bodyPr/>
        <a:lstStyle/>
        <a:p>
          <a:endParaRPr lang="en-US"/>
        </a:p>
      </dgm:t>
    </dgm:pt>
    <dgm:pt modelId="{CFAA6C83-19A5-4EEF-BB12-96CA4260AA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3-Year Sunset Provision</a:t>
          </a:r>
          <a:endParaRPr lang="en-US"/>
        </a:p>
      </dgm:t>
    </dgm:pt>
    <dgm:pt modelId="{6C90C4FD-AF4F-4975-94BA-1D6792546C7E}" type="parTrans" cxnId="{06463CA4-A3DD-48F3-B04E-3ACFB8B1080B}">
      <dgm:prSet/>
      <dgm:spPr/>
      <dgm:t>
        <a:bodyPr/>
        <a:lstStyle/>
        <a:p>
          <a:endParaRPr lang="en-US"/>
        </a:p>
      </dgm:t>
    </dgm:pt>
    <dgm:pt modelId="{ECAB4158-EF7A-45EF-867F-A3D2CA179FFD}" type="sibTrans" cxnId="{06463CA4-A3DD-48F3-B04E-3ACFB8B1080B}">
      <dgm:prSet/>
      <dgm:spPr/>
      <dgm:t>
        <a:bodyPr/>
        <a:lstStyle/>
        <a:p>
          <a:endParaRPr lang="en-US"/>
        </a:p>
      </dgm:t>
    </dgm:pt>
    <dgm:pt modelId="{B97C1F95-B614-4375-9FB4-AC1A5AB89D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Annual reporting to the Board </a:t>
          </a:r>
        </a:p>
      </dgm:t>
    </dgm:pt>
    <dgm:pt modelId="{2D776AE7-03E5-44AD-BA71-0F1E50EC7036}" type="parTrans" cxnId="{90141003-7661-4DCE-8420-E59C4BB0C884}">
      <dgm:prSet/>
      <dgm:spPr/>
      <dgm:t>
        <a:bodyPr/>
        <a:lstStyle/>
        <a:p>
          <a:endParaRPr lang="en-US"/>
        </a:p>
      </dgm:t>
    </dgm:pt>
    <dgm:pt modelId="{01E879B8-407F-4141-A973-4BE4B1B12CF8}" type="sibTrans" cxnId="{90141003-7661-4DCE-8420-E59C4BB0C884}">
      <dgm:prSet/>
      <dgm:spPr/>
      <dgm:t>
        <a:bodyPr/>
        <a:lstStyle/>
        <a:p>
          <a:endParaRPr lang="en-US"/>
        </a:p>
      </dgm:t>
    </dgm:pt>
    <dgm:pt modelId="{611C289E-4F8F-47DC-A5CE-94B58320BD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Recommendation by June 30, 2029</a:t>
          </a:r>
        </a:p>
        <a:p>
          <a:pPr>
            <a:lnSpc>
              <a:spcPct val="100000"/>
            </a:lnSpc>
          </a:pPr>
          <a:r>
            <a:rPr lang="en-US"/>
            <a:t>Board determines continuation of policy </a:t>
          </a:r>
        </a:p>
      </dgm:t>
    </dgm:pt>
    <dgm:pt modelId="{3BD36806-8C6C-4484-8CDF-1CA8E16AD5ED}" type="parTrans" cxnId="{FFF898E0-57C5-4330-8A9F-4178DF2968BE}">
      <dgm:prSet/>
      <dgm:spPr/>
      <dgm:t>
        <a:bodyPr/>
        <a:lstStyle/>
        <a:p>
          <a:endParaRPr lang="en-US"/>
        </a:p>
      </dgm:t>
    </dgm:pt>
    <dgm:pt modelId="{F7FF8784-5DAF-4FA7-87F7-2E67BD06DA34}" type="sibTrans" cxnId="{FFF898E0-57C5-4330-8A9F-4178DF2968BE}">
      <dgm:prSet/>
      <dgm:spPr/>
      <dgm:t>
        <a:bodyPr/>
        <a:lstStyle/>
        <a:p>
          <a:endParaRPr lang="en-US"/>
        </a:p>
      </dgm:t>
    </dgm:pt>
    <dgm:pt modelId="{156579FC-6067-44F4-925E-193E664C608E}" type="pres">
      <dgm:prSet presAssocID="{9B7850E0-C912-47ED-8016-6ABE3B457D4E}" presName="root" presStyleCnt="0">
        <dgm:presLayoutVars>
          <dgm:dir/>
          <dgm:resizeHandles val="exact"/>
        </dgm:presLayoutVars>
      </dgm:prSet>
      <dgm:spPr/>
    </dgm:pt>
    <dgm:pt modelId="{6BBBFC2A-DCD3-4B2B-8DB1-7E0B373DF975}" type="pres">
      <dgm:prSet presAssocID="{1D30FD2D-FD50-4A87-9DFF-62707AB85F9F}" presName="compNode" presStyleCnt="0"/>
      <dgm:spPr/>
    </dgm:pt>
    <dgm:pt modelId="{340BD77E-820C-426A-A498-0748CDB965A8}" type="pres">
      <dgm:prSet presAssocID="{1D30FD2D-FD50-4A87-9DFF-62707AB85F9F}" presName="bgRect" presStyleLbl="bgShp" presStyleIdx="0" presStyleCnt="2"/>
      <dgm:spPr/>
    </dgm:pt>
    <dgm:pt modelId="{74C9D6B0-E7A5-4DF6-8B0C-B396B3ED572B}" type="pres">
      <dgm:prSet presAssocID="{1D30FD2D-FD50-4A87-9DFF-62707AB85F9F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160E67B-7245-4EDB-B227-886C518EBD2C}" type="pres">
      <dgm:prSet presAssocID="{1D30FD2D-FD50-4A87-9DFF-62707AB85F9F}" presName="spaceRect" presStyleCnt="0"/>
      <dgm:spPr/>
    </dgm:pt>
    <dgm:pt modelId="{E63E8404-E9E1-4C45-9778-FF4F1CDD4E4C}" type="pres">
      <dgm:prSet presAssocID="{1D30FD2D-FD50-4A87-9DFF-62707AB85F9F}" presName="parTx" presStyleLbl="revTx" presStyleIdx="0" presStyleCnt="4">
        <dgm:presLayoutVars>
          <dgm:chMax val="0"/>
          <dgm:chPref val="0"/>
        </dgm:presLayoutVars>
      </dgm:prSet>
      <dgm:spPr/>
    </dgm:pt>
    <dgm:pt modelId="{E40524C6-9DCF-47D1-A557-CD6635E1299E}" type="pres">
      <dgm:prSet presAssocID="{1D30FD2D-FD50-4A87-9DFF-62707AB85F9F}" presName="desTx" presStyleLbl="revTx" presStyleIdx="1" presStyleCnt="4">
        <dgm:presLayoutVars/>
      </dgm:prSet>
      <dgm:spPr/>
    </dgm:pt>
    <dgm:pt modelId="{0938D805-C6E2-41D4-A73E-AD64AD36B8E6}" type="pres">
      <dgm:prSet presAssocID="{1926E9EE-EA38-4367-87CA-42F6EDFF7DFC}" presName="sibTrans" presStyleCnt="0"/>
      <dgm:spPr/>
    </dgm:pt>
    <dgm:pt modelId="{66003CF3-1B85-4769-B10E-330DC2B59F6A}" type="pres">
      <dgm:prSet presAssocID="{CFAA6C83-19A5-4EEF-BB12-96CA4260AA78}" presName="compNode" presStyleCnt="0"/>
      <dgm:spPr/>
    </dgm:pt>
    <dgm:pt modelId="{1CDD9C7F-0B88-402C-985B-A3A121C31CC8}" type="pres">
      <dgm:prSet presAssocID="{CFAA6C83-19A5-4EEF-BB12-96CA4260AA78}" presName="bgRect" presStyleLbl="bgShp" presStyleIdx="1" presStyleCnt="2"/>
      <dgm:spPr/>
    </dgm:pt>
    <dgm:pt modelId="{28C7B811-B053-4863-87C5-23F6648EACA5}" type="pres">
      <dgm:prSet presAssocID="{CFAA6C83-19A5-4EEF-BB12-96CA4260AA78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set scene"/>
        </a:ext>
      </dgm:extLst>
    </dgm:pt>
    <dgm:pt modelId="{02D8A10C-141E-4322-AD7F-A722CC15A25C}" type="pres">
      <dgm:prSet presAssocID="{CFAA6C83-19A5-4EEF-BB12-96CA4260AA78}" presName="spaceRect" presStyleCnt="0"/>
      <dgm:spPr/>
    </dgm:pt>
    <dgm:pt modelId="{1951DECF-62BE-482C-9120-6941BF63E170}" type="pres">
      <dgm:prSet presAssocID="{CFAA6C83-19A5-4EEF-BB12-96CA4260AA78}" presName="parTx" presStyleLbl="revTx" presStyleIdx="2" presStyleCnt="4">
        <dgm:presLayoutVars>
          <dgm:chMax val="0"/>
          <dgm:chPref val="0"/>
        </dgm:presLayoutVars>
      </dgm:prSet>
      <dgm:spPr/>
    </dgm:pt>
    <dgm:pt modelId="{D9146177-81B0-4C6F-9245-D08020108E57}" type="pres">
      <dgm:prSet presAssocID="{CFAA6C83-19A5-4EEF-BB12-96CA4260AA78}" presName="desTx" presStyleLbl="revTx" presStyleIdx="3" presStyleCnt="4">
        <dgm:presLayoutVars/>
      </dgm:prSet>
      <dgm:spPr/>
    </dgm:pt>
  </dgm:ptLst>
  <dgm:cxnLst>
    <dgm:cxn modelId="{90141003-7661-4DCE-8420-E59C4BB0C884}" srcId="{CFAA6C83-19A5-4EEF-BB12-96CA4260AA78}" destId="{B97C1F95-B614-4375-9FB4-AC1A5AB89D12}" srcOrd="0" destOrd="0" parTransId="{2D776AE7-03E5-44AD-BA71-0F1E50EC7036}" sibTransId="{01E879B8-407F-4141-A973-4BE4B1B12CF8}"/>
    <dgm:cxn modelId="{58EFC606-D641-4776-A2D1-9DACF5A37BBE}" srcId="{9B7850E0-C912-47ED-8016-6ABE3B457D4E}" destId="{1D30FD2D-FD50-4A87-9DFF-62707AB85F9F}" srcOrd="0" destOrd="0" parTransId="{F35B1423-67DC-4A14-9ADC-401F8C28EB3E}" sibTransId="{1926E9EE-EA38-4367-87CA-42F6EDFF7DFC}"/>
    <dgm:cxn modelId="{FD484E1F-1E09-4E76-B84C-49D50EABEADA}" type="presOf" srcId="{9B7850E0-C912-47ED-8016-6ABE3B457D4E}" destId="{156579FC-6067-44F4-925E-193E664C608E}" srcOrd="0" destOrd="0" presId="urn:microsoft.com/office/officeart/2018/2/layout/IconVerticalSolidList"/>
    <dgm:cxn modelId="{5FAA6923-F3AB-4D9B-8AD6-064A1C9AAA5E}" type="presOf" srcId="{CFAA6C83-19A5-4EEF-BB12-96CA4260AA78}" destId="{1951DECF-62BE-482C-9120-6941BF63E170}" srcOrd="0" destOrd="0" presId="urn:microsoft.com/office/officeart/2018/2/layout/IconVerticalSolidList"/>
    <dgm:cxn modelId="{1DDF1566-8971-47C5-83D5-3A613543E997}" type="presOf" srcId="{65DB39BE-0D2E-475B-9185-D67184D5E097}" destId="{E40524C6-9DCF-47D1-A557-CD6635E1299E}" srcOrd="0" destOrd="0" presId="urn:microsoft.com/office/officeart/2018/2/layout/IconVerticalSolidList"/>
    <dgm:cxn modelId="{1FC0A469-2593-411B-8CB7-EB5DF99EFFA7}" type="presOf" srcId="{611C289E-4F8F-47DC-A5CE-94B58320BD8B}" destId="{D9146177-81B0-4C6F-9245-D08020108E57}" srcOrd="0" destOrd="1" presId="urn:microsoft.com/office/officeart/2018/2/layout/IconVerticalSolidList"/>
    <dgm:cxn modelId="{0C47FD72-80A9-4E42-8B89-CBE387F1CA9E}" srcId="{1D30FD2D-FD50-4A87-9DFF-62707AB85F9F}" destId="{65DB39BE-0D2E-475B-9185-D67184D5E097}" srcOrd="0" destOrd="0" parTransId="{0EFE9B90-07A0-4406-AC86-3F5E14671B06}" sibTransId="{D80F4708-DD58-430C-B545-43D7F6FA6A64}"/>
    <dgm:cxn modelId="{C2024E75-E57F-4E71-B22F-15C22103EEE8}" type="presOf" srcId="{B97C1F95-B614-4375-9FB4-AC1A5AB89D12}" destId="{D9146177-81B0-4C6F-9245-D08020108E57}" srcOrd="0" destOrd="0" presId="urn:microsoft.com/office/officeart/2018/2/layout/IconVerticalSolidList"/>
    <dgm:cxn modelId="{31E18A59-0CFF-4ABE-B0F3-2032A666DCC2}" srcId="{1D30FD2D-FD50-4A87-9DFF-62707AB85F9F}" destId="{8393D27E-C46B-421C-931A-66391ADEEA0B}" srcOrd="2" destOrd="0" parTransId="{81D78103-7F9F-429A-A18C-4F86863A8C69}" sibTransId="{D328AE81-BA2A-484B-9E25-2A4560428F7F}"/>
    <dgm:cxn modelId="{FE8D93A2-5B7A-44B2-8BE6-B673B61DDECC}" type="presOf" srcId="{D182DE7B-C740-40BC-BF78-81353F70296B}" destId="{E40524C6-9DCF-47D1-A557-CD6635E1299E}" srcOrd="0" destOrd="1" presId="urn:microsoft.com/office/officeart/2018/2/layout/IconVerticalSolidList"/>
    <dgm:cxn modelId="{06463CA4-A3DD-48F3-B04E-3ACFB8B1080B}" srcId="{9B7850E0-C912-47ED-8016-6ABE3B457D4E}" destId="{CFAA6C83-19A5-4EEF-BB12-96CA4260AA78}" srcOrd="1" destOrd="0" parTransId="{6C90C4FD-AF4F-4975-94BA-1D6792546C7E}" sibTransId="{ECAB4158-EF7A-45EF-867F-A3D2CA179FFD}"/>
    <dgm:cxn modelId="{1A16BDB9-F9A0-4B0A-BF6C-08005E810A9F}" type="presOf" srcId="{8393D27E-C46B-421C-931A-66391ADEEA0B}" destId="{E40524C6-9DCF-47D1-A557-CD6635E1299E}" srcOrd="0" destOrd="2" presId="urn:microsoft.com/office/officeart/2018/2/layout/IconVerticalSolidList"/>
    <dgm:cxn modelId="{FFF898E0-57C5-4330-8A9F-4178DF2968BE}" srcId="{CFAA6C83-19A5-4EEF-BB12-96CA4260AA78}" destId="{611C289E-4F8F-47DC-A5CE-94B58320BD8B}" srcOrd="1" destOrd="0" parTransId="{3BD36806-8C6C-4484-8CDF-1CA8E16AD5ED}" sibTransId="{F7FF8784-5DAF-4FA7-87F7-2E67BD06DA34}"/>
    <dgm:cxn modelId="{97C453ED-F52A-49AE-BDE2-A40A9FE8F28A}" srcId="{1D30FD2D-FD50-4A87-9DFF-62707AB85F9F}" destId="{D182DE7B-C740-40BC-BF78-81353F70296B}" srcOrd="1" destOrd="0" parTransId="{45E3FC4E-CB29-4AF5-A2E5-A0909DD9B519}" sibTransId="{8AEE671E-E273-4F31-809B-87E19D5934A6}"/>
    <dgm:cxn modelId="{7F7384ED-EE35-4BB5-BA82-F3F52C39D800}" type="presOf" srcId="{1D30FD2D-FD50-4A87-9DFF-62707AB85F9F}" destId="{E63E8404-E9E1-4C45-9778-FF4F1CDD4E4C}" srcOrd="0" destOrd="0" presId="urn:microsoft.com/office/officeart/2018/2/layout/IconVerticalSolidList"/>
    <dgm:cxn modelId="{F9DA5513-CDC2-4DB6-B55B-34D7A91A0E41}" type="presParOf" srcId="{156579FC-6067-44F4-925E-193E664C608E}" destId="{6BBBFC2A-DCD3-4B2B-8DB1-7E0B373DF975}" srcOrd="0" destOrd="0" presId="urn:microsoft.com/office/officeart/2018/2/layout/IconVerticalSolidList"/>
    <dgm:cxn modelId="{8BB2C094-1092-4FD3-9487-20079E56B2EE}" type="presParOf" srcId="{6BBBFC2A-DCD3-4B2B-8DB1-7E0B373DF975}" destId="{340BD77E-820C-426A-A498-0748CDB965A8}" srcOrd="0" destOrd="0" presId="urn:microsoft.com/office/officeart/2018/2/layout/IconVerticalSolidList"/>
    <dgm:cxn modelId="{52B4C25F-FC8A-4B5A-B8FF-C00704E8727A}" type="presParOf" srcId="{6BBBFC2A-DCD3-4B2B-8DB1-7E0B373DF975}" destId="{74C9D6B0-E7A5-4DF6-8B0C-B396B3ED572B}" srcOrd="1" destOrd="0" presId="urn:microsoft.com/office/officeart/2018/2/layout/IconVerticalSolidList"/>
    <dgm:cxn modelId="{1971E9B3-8369-49D2-A6CE-B39280D28BD4}" type="presParOf" srcId="{6BBBFC2A-DCD3-4B2B-8DB1-7E0B373DF975}" destId="{9160E67B-7245-4EDB-B227-886C518EBD2C}" srcOrd="2" destOrd="0" presId="urn:microsoft.com/office/officeart/2018/2/layout/IconVerticalSolidList"/>
    <dgm:cxn modelId="{CD608ACD-A058-4103-8D2C-DC7CEBEE8F3A}" type="presParOf" srcId="{6BBBFC2A-DCD3-4B2B-8DB1-7E0B373DF975}" destId="{E63E8404-E9E1-4C45-9778-FF4F1CDD4E4C}" srcOrd="3" destOrd="0" presId="urn:microsoft.com/office/officeart/2018/2/layout/IconVerticalSolidList"/>
    <dgm:cxn modelId="{40062648-5D07-4195-98C1-C7BDE3F0510A}" type="presParOf" srcId="{6BBBFC2A-DCD3-4B2B-8DB1-7E0B373DF975}" destId="{E40524C6-9DCF-47D1-A557-CD6635E1299E}" srcOrd="4" destOrd="0" presId="urn:microsoft.com/office/officeart/2018/2/layout/IconVerticalSolidList"/>
    <dgm:cxn modelId="{85B570AC-AEB2-4886-9FD9-E5E95F42F281}" type="presParOf" srcId="{156579FC-6067-44F4-925E-193E664C608E}" destId="{0938D805-C6E2-41D4-A73E-AD64AD36B8E6}" srcOrd="1" destOrd="0" presId="urn:microsoft.com/office/officeart/2018/2/layout/IconVerticalSolidList"/>
    <dgm:cxn modelId="{8DEC40AB-D65F-4CE2-9BDE-7302DAECBF9D}" type="presParOf" srcId="{156579FC-6067-44F4-925E-193E664C608E}" destId="{66003CF3-1B85-4769-B10E-330DC2B59F6A}" srcOrd="2" destOrd="0" presId="urn:microsoft.com/office/officeart/2018/2/layout/IconVerticalSolidList"/>
    <dgm:cxn modelId="{910E0CFF-F644-4DAC-9BE2-825C7431EA2D}" type="presParOf" srcId="{66003CF3-1B85-4769-B10E-330DC2B59F6A}" destId="{1CDD9C7F-0B88-402C-985B-A3A121C31CC8}" srcOrd="0" destOrd="0" presId="urn:microsoft.com/office/officeart/2018/2/layout/IconVerticalSolidList"/>
    <dgm:cxn modelId="{EA69A4B9-E7DF-494A-816A-DD7DB8B13992}" type="presParOf" srcId="{66003CF3-1B85-4769-B10E-330DC2B59F6A}" destId="{28C7B811-B053-4863-87C5-23F6648EACA5}" srcOrd="1" destOrd="0" presId="urn:microsoft.com/office/officeart/2018/2/layout/IconVerticalSolidList"/>
    <dgm:cxn modelId="{87B4ABD2-A6AA-4A8A-8662-DA229B0A9BFB}" type="presParOf" srcId="{66003CF3-1B85-4769-B10E-330DC2B59F6A}" destId="{02D8A10C-141E-4322-AD7F-A722CC15A25C}" srcOrd="2" destOrd="0" presId="urn:microsoft.com/office/officeart/2018/2/layout/IconVerticalSolidList"/>
    <dgm:cxn modelId="{0BC2DA36-A430-4BFC-864A-70281808A8BC}" type="presParOf" srcId="{66003CF3-1B85-4769-B10E-330DC2B59F6A}" destId="{1951DECF-62BE-482C-9120-6941BF63E170}" srcOrd="3" destOrd="0" presId="urn:microsoft.com/office/officeart/2018/2/layout/IconVerticalSolidList"/>
    <dgm:cxn modelId="{2473AC7B-5960-4847-9FB3-EE6CF2854321}" type="presParOf" srcId="{66003CF3-1B85-4769-B10E-330DC2B59F6A}" destId="{D9146177-81B0-4C6F-9245-D08020108E5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8D0580-D614-4E4F-9DA5-5F24ABD1FA1F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A676C-79A4-452F-984E-4843257C965B}">
      <dgm:prSet phldrT="[Text]" phldr="0"/>
      <dgm:spPr/>
      <dgm:t>
        <a:bodyPr/>
        <a:lstStyle/>
        <a:p>
          <a:r>
            <a:rPr lang="en-US" u="sng"/>
            <a:t>Spring 2026</a:t>
          </a:r>
        </a:p>
      </dgm:t>
    </dgm:pt>
    <dgm:pt modelId="{315340F6-6F00-48DE-B4C3-FFE9DD837FD5}" type="parTrans" cxnId="{0A3C6BD4-5BB0-4BA5-8F3E-E34F88BC34F7}">
      <dgm:prSet/>
      <dgm:spPr/>
      <dgm:t>
        <a:bodyPr/>
        <a:lstStyle/>
        <a:p>
          <a:endParaRPr lang="en-US"/>
        </a:p>
      </dgm:t>
    </dgm:pt>
    <dgm:pt modelId="{DE2E1613-4663-4F0D-B650-ADBC39E9968A}" type="sibTrans" cxnId="{0A3C6BD4-5BB0-4BA5-8F3E-E34F88BC34F7}">
      <dgm:prSet/>
      <dgm:spPr/>
      <dgm:t>
        <a:bodyPr/>
        <a:lstStyle/>
        <a:p>
          <a:endParaRPr lang="en-US"/>
        </a:p>
      </dgm:t>
    </dgm:pt>
    <dgm:pt modelId="{8ADE5146-464A-435B-A17A-B7BA71FFE4A0}">
      <dgm:prSet phldrT="[Text]" phldr="0"/>
      <dgm:spPr/>
      <dgm:t>
        <a:bodyPr/>
        <a:lstStyle/>
        <a:p>
          <a:r>
            <a:rPr lang="en-US"/>
            <a:t>May: Launch CLST pathway in ELAR</a:t>
          </a:r>
        </a:p>
      </dgm:t>
    </dgm:pt>
    <dgm:pt modelId="{CEBA6751-AA60-45F2-AC04-713F5C6D9F12}" type="parTrans" cxnId="{92698DF1-C39B-4DB3-B3AF-A19945C62CA3}">
      <dgm:prSet/>
      <dgm:spPr/>
      <dgm:t>
        <a:bodyPr/>
        <a:lstStyle/>
        <a:p>
          <a:endParaRPr lang="en-US"/>
        </a:p>
      </dgm:t>
    </dgm:pt>
    <dgm:pt modelId="{A5ED0EF4-79CA-4318-B833-765C15189E61}" type="sibTrans" cxnId="{92698DF1-C39B-4DB3-B3AF-A19945C62CA3}">
      <dgm:prSet/>
      <dgm:spPr/>
      <dgm:t>
        <a:bodyPr/>
        <a:lstStyle/>
        <a:p>
          <a:endParaRPr lang="en-US"/>
        </a:p>
      </dgm:t>
    </dgm:pt>
    <dgm:pt modelId="{2D7EF9D3-145C-43DE-B9C0-7F2777AD0581}">
      <dgm:prSet phldrT="[Text]" phldr="0"/>
      <dgm:spPr/>
      <dgm:t>
        <a:bodyPr/>
        <a:lstStyle/>
        <a:p>
          <a:r>
            <a:rPr lang="en-US" u="sng"/>
            <a:t>Spring 2027</a:t>
          </a:r>
        </a:p>
      </dgm:t>
    </dgm:pt>
    <dgm:pt modelId="{DF5848E5-270F-45A1-94BF-358A9F199C1B}" type="parTrans" cxnId="{524D1018-94C0-4181-A337-0E1945655FFE}">
      <dgm:prSet/>
      <dgm:spPr/>
      <dgm:t>
        <a:bodyPr/>
        <a:lstStyle/>
        <a:p>
          <a:endParaRPr lang="en-US"/>
        </a:p>
      </dgm:t>
    </dgm:pt>
    <dgm:pt modelId="{F76EA584-B69F-4AE9-B7C8-C8435662636C}" type="sibTrans" cxnId="{524D1018-94C0-4181-A337-0E1945655FFE}">
      <dgm:prSet/>
      <dgm:spPr/>
      <dgm:t>
        <a:bodyPr/>
        <a:lstStyle/>
        <a:p>
          <a:endParaRPr lang="en-US"/>
        </a:p>
      </dgm:t>
    </dgm:pt>
    <dgm:pt modelId="{2E0643A6-66BB-49AD-A4B8-AE99954682F2}">
      <dgm:prSet phldrT="[Text]" phldr="0"/>
      <dgm:spPr/>
      <dgm:t>
        <a:bodyPr/>
        <a:lstStyle/>
        <a:p>
          <a:r>
            <a:rPr lang="en-US"/>
            <a:t>Annual Report 1 to BESE</a:t>
          </a:r>
        </a:p>
      </dgm:t>
    </dgm:pt>
    <dgm:pt modelId="{12A243F0-A4B4-41E2-B902-66178986D581}" type="parTrans" cxnId="{291A48C5-1CB3-4AB9-AFE2-8E5A671BEB6D}">
      <dgm:prSet/>
      <dgm:spPr/>
      <dgm:t>
        <a:bodyPr/>
        <a:lstStyle/>
        <a:p>
          <a:endParaRPr lang="en-US"/>
        </a:p>
      </dgm:t>
    </dgm:pt>
    <dgm:pt modelId="{5605034E-368F-4359-8A89-C288E0672E25}" type="sibTrans" cxnId="{291A48C5-1CB3-4AB9-AFE2-8E5A671BEB6D}">
      <dgm:prSet/>
      <dgm:spPr/>
      <dgm:t>
        <a:bodyPr/>
        <a:lstStyle/>
        <a:p>
          <a:endParaRPr lang="en-US"/>
        </a:p>
      </dgm:t>
    </dgm:pt>
    <dgm:pt modelId="{26E5A94C-B037-4DF0-85BC-25D262A5E24F}">
      <dgm:prSet phldrT="[Text]" phldr="0"/>
      <dgm:spPr/>
      <dgm:t>
        <a:bodyPr/>
        <a:lstStyle/>
        <a:p>
          <a:r>
            <a:rPr lang="en-US" u="sng"/>
            <a:t>Spring 2028</a:t>
          </a:r>
        </a:p>
      </dgm:t>
    </dgm:pt>
    <dgm:pt modelId="{C170C491-88B0-45E6-8A7A-11B22A65D109}" type="parTrans" cxnId="{5410935C-453B-4C0A-97F7-B8DDA95EBDF3}">
      <dgm:prSet/>
      <dgm:spPr/>
      <dgm:t>
        <a:bodyPr/>
        <a:lstStyle/>
        <a:p>
          <a:endParaRPr lang="en-US"/>
        </a:p>
      </dgm:t>
    </dgm:pt>
    <dgm:pt modelId="{5CBBE169-2D88-4C30-AD6F-308504B9431E}" type="sibTrans" cxnId="{5410935C-453B-4C0A-97F7-B8DDA95EBDF3}">
      <dgm:prSet/>
      <dgm:spPr/>
      <dgm:t>
        <a:bodyPr/>
        <a:lstStyle/>
        <a:p>
          <a:endParaRPr lang="en-US"/>
        </a:p>
      </dgm:t>
    </dgm:pt>
    <dgm:pt modelId="{86A3B4B8-F849-4A78-B787-72698AA1514C}">
      <dgm:prSet phldrT="[Text]" phldr="0"/>
      <dgm:spPr/>
      <dgm:t>
        <a:bodyPr/>
        <a:lstStyle/>
        <a:p>
          <a:r>
            <a:rPr lang="en-US"/>
            <a:t>Annual Report 2 to BESE</a:t>
          </a:r>
        </a:p>
      </dgm:t>
    </dgm:pt>
    <dgm:pt modelId="{52B1851C-72A7-4EC5-88EB-7B780E4DDBB9}" type="parTrans" cxnId="{2A2AF58B-2693-46D7-A323-B88C65DF9BC4}">
      <dgm:prSet/>
      <dgm:spPr/>
      <dgm:t>
        <a:bodyPr/>
        <a:lstStyle/>
        <a:p>
          <a:endParaRPr lang="en-US"/>
        </a:p>
      </dgm:t>
    </dgm:pt>
    <dgm:pt modelId="{AABEB727-0860-4EB0-A8C9-732E8F1DF000}" type="sibTrans" cxnId="{2A2AF58B-2693-46D7-A323-B88C65DF9BC4}">
      <dgm:prSet/>
      <dgm:spPr/>
      <dgm:t>
        <a:bodyPr/>
        <a:lstStyle/>
        <a:p>
          <a:endParaRPr lang="en-US"/>
        </a:p>
      </dgm:t>
    </dgm:pt>
    <dgm:pt modelId="{446FACD7-D838-4B58-9747-68337F4BDA10}">
      <dgm:prSet phldrT="[Text]" phldr="0"/>
      <dgm:spPr/>
      <dgm:t>
        <a:bodyPr/>
        <a:lstStyle/>
        <a:p>
          <a:r>
            <a:rPr lang="en-US"/>
            <a:t>July: Secure evaluator</a:t>
          </a:r>
        </a:p>
      </dgm:t>
    </dgm:pt>
    <dgm:pt modelId="{E37ADBA3-8987-4C32-8D85-8D6281480EE7}" type="parTrans" cxnId="{C279BD53-6576-4EFF-B559-8BBA10B80E03}">
      <dgm:prSet/>
      <dgm:spPr/>
      <dgm:t>
        <a:bodyPr/>
        <a:lstStyle/>
        <a:p>
          <a:endParaRPr lang="en-US"/>
        </a:p>
      </dgm:t>
    </dgm:pt>
    <dgm:pt modelId="{E2A95D1B-9010-4FB7-B4AC-7AAC0DCD7455}" type="sibTrans" cxnId="{C279BD53-6576-4EFF-B559-8BBA10B80E03}">
      <dgm:prSet/>
      <dgm:spPr/>
      <dgm:t>
        <a:bodyPr/>
        <a:lstStyle/>
        <a:p>
          <a:endParaRPr lang="en-US"/>
        </a:p>
      </dgm:t>
    </dgm:pt>
    <dgm:pt modelId="{6F9C68C0-1CF7-43FC-880C-A2D76ECB8543}">
      <dgm:prSet phldrT="[Text]" phldr="0"/>
      <dgm:spPr/>
      <dgm:t>
        <a:bodyPr/>
        <a:lstStyle/>
        <a:p>
          <a:r>
            <a:rPr lang="en-US" u="sng"/>
            <a:t>Spring 2029</a:t>
          </a:r>
        </a:p>
      </dgm:t>
    </dgm:pt>
    <dgm:pt modelId="{7B82A85B-ADB7-44F4-997A-1E024D6B9219}" type="parTrans" cxnId="{5B83BA65-5D3F-4326-8852-74785806C646}">
      <dgm:prSet/>
      <dgm:spPr/>
      <dgm:t>
        <a:bodyPr/>
        <a:lstStyle/>
        <a:p>
          <a:endParaRPr lang="en-US"/>
        </a:p>
      </dgm:t>
    </dgm:pt>
    <dgm:pt modelId="{3C72CA21-A3CE-488F-BB92-FF6B1E437824}" type="sibTrans" cxnId="{5B83BA65-5D3F-4326-8852-74785806C646}">
      <dgm:prSet/>
      <dgm:spPr/>
      <dgm:t>
        <a:bodyPr/>
        <a:lstStyle/>
        <a:p>
          <a:endParaRPr lang="en-US"/>
        </a:p>
      </dgm:t>
    </dgm:pt>
    <dgm:pt modelId="{8768C694-730B-41A0-80ED-5DEF48042E9B}">
      <dgm:prSet phldrT="[Text]" phldr="0"/>
      <dgm:spPr/>
      <dgm:t>
        <a:bodyPr/>
        <a:lstStyle/>
        <a:p>
          <a:r>
            <a:rPr lang="en-US"/>
            <a:t>May: Final Report to BESE</a:t>
          </a:r>
        </a:p>
      </dgm:t>
    </dgm:pt>
    <dgm:pt modelId="{FB39D0F3-50AC-449C-9DAA-6C254421DED0}" type="parTrans" cxnId="{6EF9A5FC-0135-4EAF-926E-6EE9F7133FE4}">
      <dgm:prSet/>
      <dgm:spPr/>
      <dgm:t>
        <a:bodyPr/>
        <a:lstStyle/>
        <a:p>
          <a:endParaRPr lang="en-US"/>
        </a:p>
      </dgm:t>
    </dgm:pt>
    <dgm:pt modelId="{E1B4A7E2-CA2C-4B01-A636-57680E809B67}" type="sibTrans" cxnId="{6EF9A5FC-0135-4EAF-926E-6EE9F7133FE4}">
      <dgm:prSet/>
      <dgm:spPr/>
      <dgm:t>
        <a:bodyPr/>
        <a:lstStyle/>
        <a:p>
          <a:endParaRPr lang="en-US"/>
        </a:p>
      </dgm:t>
    </dgm:pt>
    <dgm:pt modelId="{7041581B-0150-4BF5-900A-B595C2F5D273}">
      <dgm:prSet phldrT="[Text]" phldr="0"/>
      <dgm:spPr/>
      <dgm:t>
        <a:bodyPr/>
        <a:lstStyle/>
        <a:p>
          <a:r>
            <a:rPr lang="en-US"/>
            <a:t>June: Vote on Continuation</a:t>
          </a:r>
        </a:p>
        <a:p>
          <a:endParaRPr lang="en-US"/>
        </a:p>
      </dgm:t>
    </dgm:pt>
    <dgm:pt modelId="{559CFB36-BD97-484D-964A-293697C8B533}" type="parTrans" cxnId="{8EDAA8D7-AE13-4BE0-BA5C-7AA2B03A6835}">
      <dgm:prSet/>
      <dgm:spPr/>
      <dgm:t>
        <a:bodyPr/>
        <a:lstStyle/>
        <a:p>
          <a:endParaRPr lang="en-US"/>
        </a:p>
      </dgm:t>
    </dgm:pt>
    <dgm:pt modelId="{8B8C2350-6261-4F94-BDB3-AA5E87C8720F}" type="sibTrans" cxnId="{8EDAA8D7-AE13-4BE0-BA5C-7AA2B03A6835}">
      <dgm:prSet/>
      <dgm:spPr/>
      <dgm:t>
        <a:bodyPr/>
        <a:lstStyle/>
        <a:p>
          <a:endParaRPr lang="en-US"/>
        </a:p>
      </dgm:t>
    </dgm:pt>
    <dgm:pt modelId="{3D70C612-E6ED-4D05-A31C-04AC8C7E7E5F}" type="pres">
      <dgm:prSet presAssocID="{368D0580-D614-4E4F-9DA5-5F24ABD1FA1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705F09C3-569C-4017-B685-78F7FA9C4EF5}" type="pres">
      <dgm:prSet presAssocID="{997A676C-79A4-452F-984E-4843257C965B}" presName="composite" presStyleCnt="0"/>
      <dgm:spPr/>
    </dgm:pt>
    <dgm:pt modelId="{7E03F00D-FA85-402B-9572-1D3B2912F5BC}" type="pres">
      <dgm:prSet presAssocID="{997A676C-79A4-452F-984E-4843257C965B}" presName="BackAccent" presStyleLbl="bgShp" presStyleIdx="0" presStyleCnt="4"/>
      <dgm:spPr/>
    </dgm:pt>
    <dgm:pt modelId="{E1616E7E-DBC5-40FA-A960-4842F6234BB5}" type="pres">
      <dgm:prSet presAssocID="{997A676C-79A4-452F-984E-4843257C965B}" presName="Accent" presStyleLbl="alignNode1" presStyleIdx="0" presStyleCnt="4"/>
      <dgm:spPr/>
    </dgm:pt>
    <dgm:pt modelId="{78D0B036-0021-4B35-AFA7-E3EF880CCE00}" type="pres">
      <dgm:prSet presAssocID="{997A676C-79A4-452F-984E-4843257C965B}" presName="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62F8726E-39F8-4585-9880-2CEB16EDF18E}" type="pres">
      <dgm:prSet presAssocID="{997A676C-79A4-452F-984E-4843257C965B}" presName="Parent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15084435-0FB7-4E65-A999-D5235024673C}" type="pres">
      <dgm:prSet presAssocID="{DE2E1613-4663-4F0D-B650-ADBC39E9968A}" presName="sibTrans" presStyleCnt="0"/>
      <dgm:spPr/>
    </dgm:pt>
    <dgm:pt modelId="{AF5C9CD9-03F1-4CAE-B15C-22AF32F3A641}" type="pres">
      <dgm:prSet presAssocID="{2D7EF9D3-145C-43DE-B9C0-7F2777AD0581}" presName="composite" presStyleCnt="0"/>
      <dgm:spPr/>
    </dgm:pt>
    <dgm:pt modelId="{15C189F5-89D8-450B-999C-EF01ACC4DA4F}" type="pres">
      <dgm:prSet presAssocID="{2D7EF9D3-145C-43DE-B9C0-7F2777AD0581}" presName="BackAccent" presStyleLbl="bgShp" presStyleIdx="1" presStyleCnt="4"/>
      <dgm:spPr/>
    </dgm:pt>
    <dgm:pt modelId="{13D6D1BC-AE90-4868-B976-D52C27F1B54A}" type="pres">
      <dgm:prSet presAssocID="{2D7EF9D3-145C-43DE-B9C0-7F2777AD0581}" presName="Accent" presStyleLbl="alignNode1" presStyleIdx="1" presStyleCnt="4"/>
      <dgm:spPr/>
    </dgm:pt>
    <dgm:pt modelId="{573C3A02-629D-4E0C-995F-82D719C85ACE}" type="pres">
      <dgm:prSet presAssocID="{2D7EF9D3-145C-43DE-B9C0-7F2777AD0581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E85C4789-71BC-4BB7-839C-3F9517CCBE97}" type="pres">
      <dgm:prSet presAssocID="{2D7EF9D3-145C-43DE-B9C0-7F2777AD0581}" presName="Parent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4ABBCB85-66BB-437D-B872-7232EAAC8524}" type="pres">
      <dgm:prSet presAssocID="{F76EA584-B69F-4AE9-B7C8-C8435662636C}" presName="sibTrans" presStyleCnt="0"/>
      <dgm:spPr/>
    </dgm:pt>
    <dgm:pt modelId="{A66BA566-465A-466F-94DE-F0F02FCC30E0}" type="pres">
      <dgm:prSet presAssocID="{26E5A94C-B037-4DF0-85BC-25D262A5E24F}" presName="composite" presStyleCnt="0"/>
      <dgm:spPr/>
    </dgm:pt>
    <dgm:pt modelId="{85491527-08BF-4770-873C-A8E4B3A21176}" type="pres">
      <dgm:prSet presAssocID="{26E5A94C-B037-4DF0-85BC-25D262A5E24F}" presName="BackAccent" presStyleLbl="bgShp" presStyleIdx="2" presStyleCnt="4"/>
      <dgm:spPr/>
    </dgm:pt>
    <dgm:pt modelId="{0EED9524-EA15-42DC-8CA9-63EC861ADBA6}" type="pres">
      <dgm:prSet presAssocID="{26E5A94C-B037-4DF0-85BC-25D262A5E24F}" presName="Accent" presStyleLbl="alignNode1" presStyleIdx="2" presStyleCnt="4"/>
      <dgm:spPr/>
    </dgm:pt>
    <dgm:pt modelId="{4958F28A-9302-4D7F-A842-B7B38300BD94}" type="pres">
      <dgm:prSet presAssocID="{26E5A94C-B037-4DF0-85BC-25D262A5E24F}" presName="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CC009A92-947D-4C2D-B14C-7D24B7E03EAA}" type="pres">
      <dgm:prSet presAssocID="{26E5A94C-B037-4DF0-85BC-25D262A5E24F}" presName="Parent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75C294B4-1F31-4164-9E49-D96C26B72F55}" type="pres">
      <dgm:prSet presAssocID="{5CBBE169-2D88-4C30-AD6F-308504B9431E}" presName="sibTrans" presStyleCnt="0"/>
      <dgm:spPr/>
    </dgm:pt>
    <dgm:pt modelId="{BF57E28E-8928-4413-802D-95163977D476}" type="pres">
      <dgm:prSet presAssocID="{6F9C68C0-1CF7-43FC-880C-A2D76ECB8543}" presName="composite" presStyleCnt="0"/>
      <dgm:spPr/>
    </dgm:pt>
    <dgm:pt modelId="{C1922884-1256-485B-9A36-D385868845FE}" type="pres">
      <dgm:prSet presAssocID="{6F9C68C0-1CF7-43FC-880C-A2D76ECB8543}" presName="BackAccent" presStyleLbl="bgShp" presStyleIdx="3" presStyleCnt="4"/>
      <dgm:spPr/>
    </dgm:pt>
    <dgm:pt modelId="{0E41CA69-B3F2-41F3-8348-D30C4ACEB5B1}" type="pres">
      <dgm:prSet presAssocID="{6F9C68C0-1CF7-43FC-880C-A2D76ECB8543}" presName="Accent" presStyleLbl="alignNode1" presStyleIdx="3" presStyleCnt="4"/>
      <dgm:spPr/>
    </dgm:pt>
    <dgm:pt modelId="{88738B00-1033-49BB-B869-D8C7BE8F1195}" type="pres">
      <dgm:prSet presAssocID="{6F9C68C0-1CF7-43FC-880C-A2D76ECB8543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1F42AD00-1600-4E2F-A92A-1E101B7F3754}" type="pres">
      <dgm:prSet presAssocID="{6F9C68C0-1CF7-43FC-880C-A2D76ECB8543}" presName="Parent" presStyleLbl="revTx" presStyleIdx="7" presStyleCnt="8">
        <dgm:presLayoutVars>
          <dgm:chMax val="1"/>
          <dgm:chPref val="1"/>
          <dgm:bulletEnabled val="1"/>
        </dgm:presLayoutVars>
      </dgm:prSet>
      <dgm:spPr/>
    </dgm:pt>
  </dgm:ptLst>
  <dgm:cxnLst>
    <dgm:cxn modelId="{524D1018-94C0-4181-A337-0E1945655FFE}" srcId="{368D0580-D614-4E4F-9DA5-5F24ABD1FA1F}" destId="{2D7EF9D3-145C-43DE-B9C0-7F2777AD0581}" srcOrd="1" destOrd="0" parTransId="{DF5848E5-270F-45A1-94BF-358A9F199C1B}" sibTransId="{F76EA584-B69F-4AE9-B7C8-C8435662636C}"/>
    <dgm:cxn modelId="{A0C6F123-A870-4D83-B8A5-5B697DA7B44B}" type="presOf" srcId="{6F9C68C0-1CF7-43FC-880C-A2D76ECB8543}" destId="{1F42AD00-1600-4E2F-A92A-1E101B7F3754}" srcOrd="0" destOrd="0" presId="urn:microsoft.com/office/officeart/2008/layout/IncreasingCircleProcess"/>
    <dgm:cxn modelId="{5410935C-453B-4C0A-97F7-B8DDA95EBDF3}" srcId="{368D0580-D614-4E4F-9DA5-5F24ABD1FA1F}" destId="{26E5A94C-B037-4DF0-85BC-25D262A5E24F}" srcOrd="2" destOrd="0" parTransId="{C170C491-88B0-45E6-8A7A-11B22A65D109}" sibTransId="{5CBBE169-2D88-4C30-AD6F-308504B9431E}"/>
    <dgm:cxn modelId="{5B83BA65-5D3F-4326-8852-74785806C646}" srcId="{368D0580-D614-4E4F-9DA5-5F24ABD1FA1F}" destId="{6F9C68C0-1CF7-43FC-880C-A2D76ECB8543}" srcOrd="3" destOrd="0" parTransId="{7B82A85B-ADB7-44F4-997A-1E024D6B9219}" sibTransId="{3C72CA21-A3CE-488F-BB92-FF6B1E437824}"/>
    <dgm:cxn modelId="{6A27F64F-A9D9-4100-851A-109007F06323}" type="presOf" srcId="{446FACD7-D838-4B58-9747-68337F4BDA10}" destId="{78D0B036-0021-4B35-AFA7-E3EF880CCE00}" srcOrd="0" destOrd="1" presId="urn:microsoft.com/office/officeart/2008/layout/IncreasingCircleProcess"/>
    <dgm:cxn modelId="{C279BD53-6576-4EFF-B559-8BBA10B80E03}" srcId="{997A676C-79A4-452F-984E-4843257C965B}" destId="{446FACD7-D838-4B58-9747-68337F4BDA10}" srcOrd="1" destOrd="0" parTransId="{E37ADBA3-8987-4C32-8D85-8D6281480EE7}" sibTransId="{E2A95D1B-9010-4FB7-B4AC-7AAC0DCD7455}"/>
    <dgm:cxn modelId="{6DCF2279-6426-4CB2-AD4F-A80B5E1FE4BC}" type="presOf" srcId="{997A676C-79A4-452F-984E-4843257C965B}" destId="{62F8726E-39F8-4585-9880-2CEB16EDF18E}" srcOrd="0" destOrd="0" presId="urn:microsoft.com/office/officeart/2008/layout/IncreasingCircleProcess"/>
    <dgm:cxn modelId="{E9FC5F81-89E4-4E21-A460-2682052B7FB1}" type="presOf" srcId="{2D7EF9D3-145C-43DE-B9C0-7F2777AD0581}" destId="{E85C4789-71BC-4BB7-839C-3F9517CCBE97}" srcOrd="0" destOrd="0" presId="urn:microsoft.com/office/officeart/2008/layout/IncreasingCircleProcess"/>
    <dgm:cxn modelId="{67B98085-2810-4100-BF72-6B510A9EB2A3}" type="presOf" srcId="{368D0580-D614-4E4F-9DA5-5F24ABD1FA1F}" destId="{3D70C612-E6ED-4D05-A31C-04AC8C7E7E5F}" srcOrd="0" destOrd="0" presId="urn:microsoft.com/office/officeart/2008/layout/IncreasingCircleProcess"/>
    <dgm:cxn modelId="{2A2AF58B-2693-46D7-A323-B88C65DF9BC4}" srcId="{26E5A94C-B037-4DF0-85BC-25D262A5E24F}" destId="{86A3B4B8-F849-4A78-B787-72698AA1514C}" srcOrd="0" destOrd="0" parTransId="{52B1851C-72A7-4EC5-88EB-7B780E4DDBB9}" sibTransId="{AABEB727-0860-4EB0-A8C9-732E8F1DF000}"/>
    <dgm:cxn modelId="{BB37809E-ACBC-4292-BBE1-72B2E9CA3E1D}" type="presOf" srcId="{8ADE5146-464A-435B-A17A-B7BA71FFE4A0}" destId="{78D0B036-0021-4B35-AFA7-E3EF880CCE00}" srcOrd="0" destOrd="0" presId="urn:microsoft.com/office/officeart/2008/layout/IncreasingCircleProcess"/>
    <dgm:cxn modelId="{1F8468A7-AE78-4866-95B9-BE387845654A}" type="presOf" srcId="{2E0643A6-66BB-49AD-A4B8-AE99954682F2}" destId="{573C3A02-629D-4E0C-995F-82D719C85ACE}" srcOrd="0" destOrd="0" presId="urn:microsoft.com/office/officeart/2008/layout/IncreasingCircleProcess"/>
    <dgm:cxn modelId="{291A48C5-1CB3-4AB9-AFE2-8E5A671BEB6D}" srcId="{2D7EF9D3-145C-43DE-B9C0-7F2777AD0581}" destId="{2E0643A6-66BB-49AD-A4B8-AE99954682F2}" srcOrd="0" destOrd="0" parTransId="{12A243F0-A4B4-41E2-B902-66178986D581}" sibTransId="{5605034E-368F-4359-8A89-C288E0672E25}"/>
    <dgm:cxn modelId="{231F08C8-F3CA-42D3-8997-E86F18A677F5}" type="presOf" srcId="{8768C694-730B-41A0-80ED-5DEF48042E9B}" destId="{88738B00-1033-49BB-B869-D8C7BE8F1195}" srcOrd="0" destOrd="0" presId="urn:microsoft.com/office/officeart/2008/layout/IncreasingCircleProcess"/>
    <dgm:cxn modelId="{E01303CB-1570-4568-B70E-8CC975719564}" type="presOf" srcId="{26E5A94C-B037-4DF0-85BC-25D262A5E24F}" destId="{CC009A92-947D-4C2D-B14C-7D24B7E03EAA}" srcOrd="0" destOrd="0" presId="urn:microsoft.com/office/officeart/2008/layout/IncreasingCircleProcess"/>
    <dgm:cxn modelId="{0A3C6BD4-5BB0-4BA5-8F3E-E34F88BC34F7}" srcId="{368D0580-D614-4E4F-9DA5-5F24ABD1FA1F}" destId="{997A676C-79A4-452F-984E-4843257C965B}" srcOrd="0" destOrd="0" parTransId="{315340F6-6F00-48DE-B4C3-FFE9DD837FD5}" sibTransId="{DE2E1613-4663-4F0D-B650-ADBC39E9968A}"/>
    <dgm:cxn modelId="{8EDAA8D7-AE13-4BE0-BA5C-7AA2B03A6835}" srcId="{6F9C68C0-1CF7-43FC-880C-A2D76ECB8543}" destId="{7041581B-0150-4BF5-900A-B595C2F5D273}" srcOrd="1" destOrd="0" parTransId="{559CFB36-BD97-484D-964A-293697C8B533}" sibTransId="{8B8C2350-6261-4F94-BDB3-AA5E87C8720F}"/>
    <dgm:cxn modelId="{320281ED-0200-4F6B-B43C-E330BB131F4D}" type="presOf" srcId="{7041581B-0150-4BF5-900A-B595C2F5D273}" destId="{88738B00-1033-49BB-B869-D8C7BE8F1195}" srcOrd="0" destOrd="1" presId="urn:microsoft.com/office/officeart/2008/layout/IncreasingCircleProcess"/>
    <dgm:cxn modelId="{92698DF1-C39B-4DB3-B3AF-A19945C62CA3}" srcId="{997A676C-79A4-452F-984E-4843257C965B}" destId="{8ADE5146-464A-435B-A17A-B7BA71FFE4A0}" srcOrd="0" destOrd="0" parTransId="{CEBA6751-AA60-45F2-AC04-713F5C6D9F12}" sibTransId="{A5ED0EF4-79CA-4318-B833-765C15189E61}"/>
    <dgm:cxn modelId="{FDFC23FC-D134-4FAC-BABB-6E26AB506B95}" type="presOf" srcId="{86A3B4B8-F849-4A78-B787-72698AA1514C}" destId="{4958F28A-9302-4D7F-A842-B7B38300BD94}" srcOrd="0" destOrd="0" presId="urn:microsoft.com/office/officeart/2008/layout/IncreasingCircleProcess"/>
    <dgm:cxn modelId="{6EF9A5FC-0135-4EAF-926E-6EE9F7133FE4}" srcId="{6F9C68C0-1CF7-43FC-880C-A2D76ECB8543}" destId="{8768C694-730B-41A0-80ED-5DEF48042E9B}" srcOrd="0" destOrd="0" parTransId="{FB39D0F3-50AC-449C-9DAA-6C254421DED0}" sibTransId="{E1B4A7E2-CA2C-4B01-A636-57680E809B67}"/>
    <dgm:cxn modelId="{420CC79F-7196-4088-B606-6636A24865CF}" type="presParOf" srcId="{3D70C612-E6ED-4D05-A31C-04AC8C7E7E5F}" destId="{705F09C3-569C-4017-B685-78F7FA9C4EF5}" srcOrd="0" destOrd="0" presId="urn:microsoft.com/office/officeart/2008/layout/IncreasingCircleProcess"/>
    <dgm:cxn modelId="{972A8AB7-BBAE-439F-9304-6067993796A2}" type="presParOf" srcId="{705F09C3-569C-4017-B685-78F7FA9C4EF5}" destId="{7E03F00D-FA85-402B-9572-1D3B2912F5BC}" srcOrd="0" destOrd="0" presId="urn:microsoft.com/office/officeart/2008/layout/IncreasingCircleProcess"/>
    <dgm:cxn modelId="{8A1E00BD-FAC6-40AC-A601-3383F0A55063}" type="presParOf" srcId="{705F09C3-569C-4017-B685-78F7FA9C4EF5}" destId="{E1616E7E-DBC5-40FA-A960-4842F6234BB5}" srcOrd="1" destOrd="0" presId="urn:microsoft.com/office/officeart/2008/layout/IncreasingCircleProcess"/>
    <dgm:cxn modelId="{6AB78CED-9164-42C4-A26B-41F124141ADA}" type="presParOf" srcId="{705F09C3-569C-4017-B685-78F7FA9C4EF5}" destId="{78D0B036-0021-4B35-AFA7-E3EF880CCE00}" srcOrd="2" destOrd="0" presId="urn:microsoft.com/office/officeart/2008/layout/IncreasingCircleProcess"/>
    <dgm:cxn modelId="{CF1894AA-5378-436F-8DF2-E57D2937849B}" type="presParOf" srcId="{705F09C3-569C-4017-B685-78F7FA9C4EF5}" destId="{62F8726E-39F8-4585-9880-2CEB16EDF18E}" srcOrd="3" destOrd="0" presId="urn:microsoft.com/office/officeart/2008/layout/IncreasingCircleProcess"/>
    <dgm:cxn modelId="{B9F86AE4-41FB-40D0-81F5-A15981395922}" type="presParOf" srcId="{3D70C612-E6ED-4D05-A31C-04AC8C7E7E5F}" destId="{15084435-0FB7-4E65-A999-D5235024673C}" srcOrd="1" destOrd="0" presId="urn:microsoft.com/office/officeart/2008/layout/IncreasingCircleProcess"/>
    <dgm:cxn modelId="{69C05190-C158-44E1-B993-505884E473B2}" type="presParOf" srcId="{3D70C612-E6ED-4D05-A31C-04AC8C7E7E5F}" destId="{AF5C9CD9-03F1-4CAE-B15C-22AF32F3A641}" srcOrd="2" destOrd="0" presId="urn:microsoft.com/office/officeart/2008/layout/IncreasingCircleProcess"/>
    <dgm:cxn modelId="{5279C1BC-D40C-4BCB-893C-DB51C6845350}" type="presParOf" srcId="{AF5C9CD9-03F1-4CAE-B15C-22AF32F3A641}" destId="{15C189F5-89D8-450B-999C-EF01ACC4DA4F}" srcOrd="0" destOrd="0" presId="urn:microsoft.com/office/officeart/2008/layout/IncreasingCircleProcess"/>
    <dgm:cxn modelId="{22B06F0B-ABC5-4BDF-AC19-03B668AD4E60}" type="presParOf" srcId="{AF5C9CD9-03F1-4CAE-B15C-22AF32F3A641}" destId="{13D6D1BC-AE90-4868-B976-D52C27F1B54A}" srcOrd="1" destOrd="0" presId="urn:microsoft.com/office/officeart/2008/layout/IncreasingCircleProcess"/>
    <dgm:cxn modelId="{A2ECA79A-5936-487C-8A88-08C32CE536E4}" type="presParOf" srcId="{AF5C9CD9-03F1-4CAE-B15C-22AF32F3A641}" destId="{573C3A02-629D-4E0C-995F-82D719C85ACE}" srcOrd="2" destOrd="0" presId="urn:microsoft.com/office/officeart/2008/layout/IncreasingCircleProcess"/>
    <dgm:cxn modelId="{40D9D8AF-8D5F-439C-B070-B6AA76C02472}" type="presParOf" srcId="{AF5C9CD9-03F1-4CAE-B15C-22AF32F3A641}" destId="{E85C4789-71BC-4BB7-839C-3F9517CCBE97}" srcOrd="3" destOrd="0" presId="urn:microsoft.com/office/officeart/2008/layout/IncreasingCircleProcess"/>
    <dgm:cxn modelId="{911325FF-563E-42EB-BBAE-6B84A63765A2}" type="presParOf" srcId="{3D70C612-E6ED-4D05-A31C-04AC8C7E7E5F}" destId="{4ABBCB85-66BB-437D-B872-7232EAAC8524}" srcOrd="3" destOrd="0" presId="urn:microsoft.com/office/officeart/2008/layout/IncreasingCircleProcess"/>
    <dgm:cxn modelId="{29E5982A-5EEE-466C-B107-C0F67C86611F}" type="presParOf" srcId="{3D70C612-E6ED-4D05-A31C-04AC8C7E7E5F}" destId="{A66BA566-465A-466F-94DE-F0F02FCC30E0}" srcOrd="4" destOrd="0" presId="urn:microsoft.com/office/officeart/2008/layout/IncreasingCircleProcess"/>
    <dgm:cxn modelId="{E5770CB0-7456-44DD-A32A-CAB4811E7BD3}" type="presParOf" srcId="{A66BA566-465A-466F-94DE-F0F02FCC30E0}" destId="{85491527-08BF-4770-873C-A8E4B3A21176}" srcOrd="0" destOrd="0" presId="urn:microsoft.com/office/officeart/2008/layout/IncreasingCircleProcess"/>
    <dgm:cxn modelId="{B3D59A22-B063-47D2-98FF-9F825AD182FE}" type="presParOf" srcId="{A66BA566-465A-466F-94DE-F0F02FCC30E0}" destId="{0EED9524-EA15-42DC-8CA9-63EC861ADBA6}" srcOrd="1" destOrd="0" presId="urn:microsoft.com/office/officeart/2008/layout/IncreasingCircleProcess"/>
    <dgm:cxn modelId="{B671C7C8-7862-47E9-8AAD-D0B133CFE1B6}" type="presParOf" srcId="{A66BA566-465A-466F-94DE-F0F02FCC30E0}" destId="{4958F28A-9302-4D7F-A842-B7B38300BD94}" srcOrd="2" destOrd="0" presId="urn:microsoft.com/office/officeart/2008/layout/IncreasingCircleProcess"/>
    <dgm:cxn modelId="{659F236D-A488-4D8F-8FA6-F0782C14214E}" type="presParOf" srcId="{A66BA566-465A-466F-94DE-F0F02FCC30E0}" destId="{CC009A92-947D-4C2D-B14C-7D24B7E03EAA}" srcOrd="3" destOrd="0" presId="urn:microsoft.com/office/officeart/2008/layout/IncreasingCircleProcess"/>
    <dgm:cxn modelId="{0F870289-D695-4B31-987C-D89CA0108007}" type="presParOf" srcId="{3D70C612-E6ED-4D05-A31C-04AC8C7E7E5F}" destId="{75C294B4-1F31-4164-9E49-D96C26B72F55}" srcOrd="5" destOrd="0" presId="urn:microsoft.com/office/officeart/2008/layout/IncreasingCircleProcess"/>
    <dgm:cxn modelId="{BE8E9DED-4E1A-463D-9746-FED6AB2013D7}" type="presParOf" srcId="{3D70C612-E6ED-4D05-A31C-04AC8C7E7E5F}" destId="{BF57E28E-8928-4413-802D-95163977D476}" srcOrd="6" destOrd="0" presId="urn:microsoft.com/office/officeart/2008/layout/IncreasingCircleProcess"/>
    <dgm:cxn modelId="{7408B1F0-372B-4842-8C51-4AED6AEC9926}" type="presParOf" srcId="{BF57E28E-8928-4413-802D-95163977D476}" destId="{C1922884-1256-485B-9A36-D385868845FE}" srcOrd="0" destOrd="0" presId="urn:microsoft.com/office/officeart/2008/layout/IncreasingCircleProcess"/>
    <dgm:cxn modelId="{6A21C703-0C95-4CE6-BBD3-C3C63AAD80AA}" type="presParOf" srcId="{BF57E28E-8928-4413-802D-95163977D476}" destId="{0E41CA69-B3F2-41F3-8348-D30C4ACEB5B1}" srcOrd="1" destOrd="0" presId="urn:microsoft.com/office/officeart/2008/layout/IncreasingCircleProcess"/>
    <dgm:cxn modelId="{20E1A545-31C3-4C9D-AA83-183A25210DA8}" type="presParOf" srcId="{BF57E28E-8928-4413-802D-95163977D476}" destId="{88738B00-1033-49BB-B869-D8C7BE8F1195}" srcOrd="2" destOrd="0" presId="urn:microsoft.com/office/officeart/2008/layout/IncreasingCircleProcess"/>
    <dgm:cxn modelId="{7D81D8F4-18DF-490A-A296-3846AC1BD0C0}" type="presParOf" srcId="{BF57E28E-8928-4413-802D-95163977D476}" destId="{1F42AD00-1600-4E2F-A92A-1E101B7F375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E5223-F50A-4FEA-9CFB-79AE3C71C8C5}">
      <dsp:nvSpPr>
        <dsp:cNvPr id="0" name=""/>
        <dsp:cNvSpPr/>
      </dsp:nvSpPr>
      <dsp:spPr>
        <a:xfrm>
          <a:off x="0" y="0"/>
          <a:ext cx="2717438" cy="271743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D1E67-E553-4E8C-B1C9-7DA24A403F26}">
      <dsp:nvSpPr>
        <dsp:cNvPr id="0" name=""/>
        <dsp:cNvSpPr/>
      </dsp:nvSpPr>
      <dsp:spPr>
        <a:xfrm>
          <a:off x="1358719" y="0"/>
          <a:ext cx="7923600" cy="27174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Expand the Pipeline</a:t>
          </a:r>
        </a:p>
      </dsp:txBody>
      <dsp:txXfrm>
        <a:off x="1358719" y="0"/>
        <a:ext cx="3961800" cy="815233"/>
      </dsp:txXfrm>
    </dsp:sp>
    <dsp:sp modelId="{359B501D-9580-4989-946E-B57EE10D215D}">
      <dsp:nvSpPr>
        <dsp:cNvPr id="0" name=""/>
        <dsp:cNvSpPr/>
      </dsp:nvSpPr>
      <dsp:spPr>
        <a:xfrm>
          <a:off x="475552" y="815233"/>
          <a:ext cx="1766333" cy="176633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227502"/>
            <a:satOff val="4255"/>
            <a:lumOff val="13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4935B-2AD9-472D-9D89-DD9D77210C49}">
      <dsp:nvSpPr>
        <dsp:cNvPr id="0" name=""/>
        <dsp:cNvSpPr/>
      </dsp:nvSpPr>
      <dsp:spPr>
        <a:xfrm>
          <a:off x="1358719" y="815233"/>
          <a:ext cx="7923600" cy="1766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-227502"/>
              <a:satOff val="4255"/>
              <a:lumOff val="13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Effectively Prepare &amp; License</a:t>
          </a:r>
        </a:p>
      </dsp:txBody>
      <dsp:txXfrm>
        <a:off x="1358719" y="815233"/>
        <a:ext cx="3961800" cy="815230"/>
      </dsp:txXfrm>
    </dsp:sp>
    <dsp:sp modelId="{BD034CEE-F6D5-4E08-8B59-782F7126722A}">
      <dsp:nvSpPr>
        <dsp:cNvPr id="0" name=""/>
        <dsp:cNvSpPr/>
      </dsp:nvSpPr>
      <dsp:spPr>
        <a:xfrm>
          <a:off x="951104" y="1630464"/>
          <a:ext cx="815230" cy="81523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455004"/>
            <a:satOff val="8510"/>
            <a:lumOff val="27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A0672-69F5-43AB-976E-5BA5C96D936A}">
      <dsp:nvSpPr>
        <dsp:cNvPr id="0" name=""/>
        <dsp:cNvSpPr/>
      </dsp:nvSpPr>
      <dsp:spPr>
        <a:xfrm>
          <a:off x="1358719" y="1630464"/>
          <a:ext cx="7923600" cy="8152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-455004"/>
              <a:satOff val="8510"/>
              <a:lumOff val="271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Sustain &amp; Retain</a:t>
          </a:r>
        </a:p>
      </dsp:txBody>
      <dsp:txXfrm>
        <a:off x="1358719" y="1630464"/>
        <a:ext cx="3961800" cy="815230"/>
      </dsp:txXfrm>
    </dsp:sp>
    <dsp:sp modelId="{58104F0D-1948-470B-A5B4-CA19D33C1D2F}">
      <dsp:nvSpPr>
        <dsp:cNvPr id="0" name=""/>
        <dsp:cNvSpPr/>
      </dsp:nvSpPr>
      <dsp:spPr>
        <a:xfrm>
          <a:off x="5320519" y="0"/>
          <a:ext cx="3961800" cy="81523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Innovate pipeline programs (e.g. RTAP)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Paraprofessionals Pathways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Regional Licensure Assistance Centers for ELHs (during COVID)</a:t>
          </a:r>
        </a:p>
      </dsp:txBody>
      <dsp:txXfrm>
        <a:off x="5320519" y="0"/>
        <a:ext cx="3961800" cy="815233"/>
      </dsp:txXfrm>
    </dsp:sp>
    <dsp:sp modelId="{02F9BB57-E7CE-433A-8D3A-38607429DA41}">
      <dsp:nvSpPr>
        <dsp:cNvPr id="0" name=""/>
        <dsp:cNvSpPr/>
      </dsp:nvSpPr>
      <dsp:spPr>
        <a:xfrm>
          <a:off x="5320519" y="815233"/>
          <a:ext cx="3961800" cy="81523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Formal &amp; Informal Reviews of Preparation Programs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Alternative Assessment Program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Aspiring Principals Fellowship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/>
            <a:t>Alternative Licensure Pathway</a:t>
          </a:r>
        </a:p>
      </dsp:txBody>
      <dsp:txXfrm>
        <a:off x="5320519" y="815233"/>
        <a:ext cx="3961800" cy="815230"/>
      </dsp:txXfrm>
    </dsp:sp>
    <dsp:sp modelId="{6463C481-AED2-44D6-927B-C51B1400DDB8}">
      <dsp:nvSpPr>
        <dsp:cNvPr id="0" name=""/>
        <dsp:cNvSpPr/>
      </dsp:nvSpPr>
      <dsp:spPr>
        <a:xfrm>
          <a:off x="5320519" y="1630464"/>
          <a:ext cx="3961800" cy="81523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Induction &amp; Mentoring Guidelines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Mentor Training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CLSP Leadership Training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Influence 100</a:t>
          </a:r>
        </a:p>
      </dsp:txBody>
      <dsp:txXfrm>
        <a:off x="5320519" y="1630464"/>
        <a:ext cx="3961800" cy="815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B448A-3597-4F8B-8BA2-1B89B3B8C38F}">
      <dsp:nvSpPr>
        <dsp:cNvPr id="0" name=""/>
        <dsp:cNvSpPr/>
      </dsp:nvSpPr>
      <dsp:spPr>
        <a:xfrm>
          <a:off x="170616" y="0"/>
          <a:ext cx="5916613" cy="591661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FE87BB-5562-45C2-9CF7-7EBFED3174EE}">
      <dsp:nvSpPr>
        <dsp:cNvPr id="0" name=""/>
        <dsp:cNvSpPr/>
      </dsp:nvSpPr>
      <dsp:spPr>
        <a:xfrm>
          <a:off x="3128922" y="594839"/>
          <a:ext cx="3845798" cy="7002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>
              <a:latin typeface="Aptos Display" panose="02110004020202020204"/>
            </a:rPr>
            <a:t>Career</a:t>
          </a:r>
          <a:r>
            <a:rPr lang="en-US" sz="1700" b="0" i="0" kern="1200"/>
            <a:t> </a:t>
          </a:r>
          <a:r>
            <a:rPr lang="en-US" sz="1700" b="0" i="0" kern="1200">
              <a:latin typeface="Aptos Display" panose="02110004020202020204"/>
            </a:rPr>
            <a:t>Changers </a:t>
          </a:r>
          <a:endParaRPr lang="en-US" sz="1700" kern="1200"/>
        </a:p>
      </dsp:txBody>
      <dsp:txXfrm>
        <a:off x="3163107" y="629024"/>
        <a:ext cx="3777428" cy="631916"/>
      </dsp:txXfrm>
    </dsp:sp>
    <dsp:sp modelId="{61E7606A-1377-4C7A-AEF9-99E90478389A}">
      <dsp:nvSpPr>
        <dsp:cNvPr id="0" name=""/>
        <dsp:cNvSpPr/>
      </dsp:nvSpPr>
      <dsp:spPr>
        <a:xfrm>
          <a:off x="3128922" y="1382661"/>
          <a:ext cx="3845798" cy="7002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1,000 Annual Out-Of-State Transfers</a:t>
          </a:r>
          <a:endParaRPr lang="en-US" sz="1700" kern="1200"/>
        </a:p>
      </dsp:txBody>
      <dsp:txXfrm>
        <a:off x="3163107" y="1416846"/>
        <a:ext cx="3777428" cy="631916"/>
      </dsp:txXfrm>
    </dsp:sp>
    <dsp:sp modelId="{364CECC7-082E-4650-B346-68577FE04692}">
      <dsp:nvSpPr>
        <dsp:cNvPr id="0" name=""/>
        <dsp:cNvSpPr/>
      </dsp:nvSpPr>
      <dsp:spPr>
        <a:xfrm>
          <a:off x="3128922" y="2170484"/>
          <a:ext cx="3845798" cy="7002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1,900 Teachers Employed on Emergency Licenses</a:t>
          </a:r>
        </a:p>
      </dsp:txBody>
      <dsp:txXfrm>
        <a:off x="3163107" y="2204669"/>
        <a:ext cx="3777428" cy="631916"/>
      </dsp:txXfrm>
    </dsp:sp>
    <dsp:sp modelId="{3EBEFB02-B730-470E-A218-7780265E1E1C}">
      <dsp:nvSpPr>
        <dsp:cNvPr id="0" name=""/>
        <dsp:cNvSpPr/>
      </dsp:nvSpPr>
      <dsp:spPr>
        <a:xfrm>
          <a:off x="3128922" y="2958306"/>
          <a:ext cx="3845798" cy="7002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3,500 Teachers Employed on a Waiver</a:t>
          </a:r>
        </a:p>
      </dsp:txBody>
      <dsp:txXfrm>
        <a:off x="3163107" y="2992491"/>
        <a:ext cx="3777428" cy="631916"/>
      </dsp:txXfrm>
    </dsp:sp>
    <dsp:sp modelId="{A73D1762-E5F7-475C-92E4-276EA8BCEB52}">
      <dsp:nvSpPr>
        <dsp:cNvPr id="0" name=""/>
        <dsp:cNvSpPr/>
      </dsp:nvSpPr>
      <dsp:spPr>
        <a:xfrm>
          <a:off x="3128922" y="3746128"/>
          <a:ext cx="3845798" cy="7002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4,000 Annual Program Completers</a:t>
          </a:r>
          <a:endParaRPr lang="en-US" sz="1700" kern="1200"/>
        </a:p>
      </dsp:txBody>
      <dsp:txXfrm>
        <a:off x="3163107" y="3780313"/>
        <a:ext cx="3777428" cy="631916"/>
      </dsp:txXfrm>
    </dsp:sp>
    <dsp:sp modelId="{3F42E657-0DF1-4DB3-9FCC-B80C2C17AB5B}">
      <dsp:nvSpPr>
        <dsp:cNvPr id="0" name=""/>
        <dsp:cNvSpPr/>
      </dsp:nvSpPr>
      <dsp:spPr>
        <a:xfrm>
          <a:off x="3128922" y="4533951"/>
          <a:ext cx="3845798" cy="7002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27,000 Paraprofessionals </a:t>
          </a:r>
          <a:endParaRPr lang="en-US" sz="1700" kern="1200"/>
        </a:p>
      </dsp:txBody>
      <dsp:txXfrm>
        <a:off x="3163107" y="4568136"/>
        <a:ext cx="3777428" cy="631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BD77E-820C-426A-A498-0748CDB965A8}">
      <dsp:nvSpPr>
        <dsp:cNvPr id="0" name=""/>
        <dsp:cNvSpPr/>
      </dsp:nvSpPr>
      <dsp:spPr>
        <a:xfrm>
          <a:off x="0" y="773021"/>
          <a:ext cx="11890375" cy="14271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9D6B0-E7A5-4DF6-8B0C-B396B3ED572B}">
      <dsp:nvSpPr>
        <dsp:cNvPr id="0" name=""/>
        <dsp:cNvSpPr/>
      </dsp:nvSpPr>
      <dsp:spPr>
        <a:xfrm>
          <a:off x="431702" y="1094123"/>
          <a:ext cx="784914" cy="78491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E8404-E9E1-4C45-9778-FF4F1CDD4E4C}">
      <dsp:nvSpPr>
        <dsp:cNvPr id="0" name=""/>
        <dsp:cNvSpPr/>
      </dsp:nvSpPr>
      <dsp:spPr>
        <a:xfrm>
          <a:off x="1648320" y="773021"/>
          <a:ext cx="5350668" cy="1427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037" tIns="151037" rIns="151037" bIns="15103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3-Year Independent Evaluation</a:t>
          </a:r>
          <a:endParaRPr lang="en-US" sz="2500" kern="1200"/>
        </a:p>
      </dsp:txBody>
      <dsp:txXfrm>
        <a:off x="1648320" y="773021"/>
        <a:ext cx="5350668" cy="1427117"/>
      </dsp:txXfrm>
    </dsp:sp>
    <dsp:sp modelId="{E40524C6-9DCF-47D1-A557-CD6635E1299E}">
      <dsp:nvSpPr>
        <dsp:cNvPr id="0" name=""/>
        <dsp:cNvSpPr/>
      </dsp:nvSpPr>
      <dsp:spPr>
        <a:xfrm>
          <a:off x="6998989" y="773021"/>
          <a:ext cx="4891385" cy="1427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037" tIns="151037" rIns="151037" bIns="15103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Who is accessing this alternative pathway?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is the impact on licensure and employment?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is the impact on teacher effectiveness? </a:t>
          </a:r>
        </a:p>
      </dsp:txBody>
      <dsp:txXfrm>
        <a:off x="6998989" y="773021"/>
        <a:ext cx="4891385" cy="1427117"/>
      </dsp:txXfrm>
    </dsp:sp>
    <dsp:sp modelId="{1CDD9C7F-0B88-402C-985B-A3A121C31CC8}">
      <dsp:nvSpPr>
        <dsp:cNvPr id="0" name=""/>
        <dsp:cNvSpPr/>
      </dsp:nvSpPr>
      <dsp:spPr>
        <a:xfrm>
          <a:off x="0" y="2556918"/>
          <a:ext cx="11890375" cy="14271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7B811-B053-4863-87C5-23F6648EACA5}">
      <dsp:nvSpPr>
        <dsp:cNvPr id="0" name=""/>
        <dsp:cNvSpPr/>
      </dsp:nvSpPr>
      <dsp:spPr>
        <a:xfrm>
          <a:off x="431702" y="2878019"/>
          <a:ext cx="784914" cy="78491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1DECF-62BE-482C-9120-6941BF63E170}">
      <dsp:nvSpPr>
        <dsp:cNvPr id="0" name=""/>
        <dsp:cNvSpPr/>
      </dsp:nvSpPr>
      <dsp:spPr>
        <a:xfrm>
          <a:off x="1648320" y="2556918"/>
          <a:ext cx="5350668" cy="1427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037" tIns="151037" rIns="151037" bIns="15103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3-Year Sunset Provision</a:t>
          </a:r>
          <a:endParaRPr lang="en-US" sz="2500" kern="1200"/>
        </a:p>
      </dsp:txBody>
      <dsp:txXfrm>
        <a:off x="1648320" y="2556918"/>
        <a:ext cx="5350668" cy="1427117"/>
      </dsp:txXfrm>
    </dsp:sp>
    <dsp:sp modelId="{D9146177-81B0-4C6F-9245-D08020108E57}">
      <dsp:nvSpPr>
        <dsp:cNvPr id="0" name=""/>
        <dsp:cNvSpPr/>
      </dsp:nvSpPr>
      <dsp:spPr>
        <a:xfrm>
          <a:off x="6998989" y="2556918"/>
          <a:ext cx="4891385" cy="1427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037" tIns="151037" rIns="151037" bIns="15103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Annual reporting to the Board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Recommendation by June 30, 2029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Board determines continuation of policy </a:t>
          </a:r>
        </a:p>
      </dsp:txBody>
      <dsp:txXfrm>
        <a:off x="6998989" y="2556918"/>
        <a:ext cx="4891385" cy="1427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3F00D-FA85-402B-9572-1D3B2912F5BC}">
      <dsp:nvSpPr>
        <dsp:cNvPr id="0" name=""/>
        <dsp:cNvSpPr/>
      </dsp:nvSpPr>
      <dsp:spPr>
        <a:xfrm>
          <a:off x="4988" y="0"/>
          <a:ext cx="687059" cy="6870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16E7E-DBC5-40FA-A960-4842F6234BB5}">
      <dsp:nvSpPr>
        <dsp:cNvPr id="0" name=""/>
        <dsp:cNvSpPr/>
      </dsp:nvSpPr>
      <dsp:spPr>
        <a:xfrm>
          <a:off x="73694" y="68705"/>
          <a:ext cx="549647" cy="549647"/>
        </a:xfrm>
        <a:prstGeom prst="chord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0B036-0021-4B35-AFA7-E3EF880CCE00}">
      <dsp:nvSpPr>
        <dsp:cNvPr id="0" name=""/>
        <dsp:cNvSpPr/>
      </dsp:nvSpPr>
      <dsp:spPr>
        <a:xfrm>
          <a:off x="835184" y="687059"/>
          <a:ext cx="2032550" cy="2891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May: Launch CLST pathway in ELAR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July: Secure evaluator</a:t>
          </a:r>
        </a:p>
      </dsp:txBody>
      <dsp:txXfrm>
        <a:off x="835184" y="687059"/>
        <a:ext cx="2032550" cy="2891373"/>
      </dsp:txXfrm>
    </dsp:sp>
    <dsp:sp modelId="{62F8726E-39F8-4585-9880-2CEB16EDF18E}">
      <dsp:nvSpPr>
        <dsp:cNvPr id="0" name=""/>
        <dsp:cNvSpPr/>
      </dsp:nvSpPr>
      <dsp:spPr>
        <a:xfrm>
          <a:off x="835184" y="0"/>
          <a:ext cx="2032550" cy="68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sng" kern="1200"/>
            <a:t>Spring 2026</a:t>
          </a:r>
        </a:p>
      </dsp:txBody>
      <dsp:txXfrm>
        <a:off x="835184" y="0"/>
        <a:ext cx="2032550" cy="687059"/>
      </dsp:txXfrm>
    </dsp:sp>
    <dsp:sp modelId="{15C189F5-89D8-450B-999C-EF01ACC4DA4F}">
      <dsp:nvSpPr>
        <dsp:cNvPr id="0" name=""/>
        <dsp:cNvSpPr/>
      </dsp:nvSpPr>
      <dsp:spPr>
        <a:xfrm>
          <a:off x="3010872" y="0"/>
          <a:ext cx="687059" cy="6870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6D1BC-AE90-4868-B976-D52C27F1B54A}">
      <dsp:nvSpPr>
        <dsp:cNvPr id="0" name=""/>
        <dsp:cNvSpPr/>
      </dsp:nvSpPr>
      <dsp:spPr>
        <a:xfrm>
          <a:off x="3079578" y="68705"/>
          <a:ext cx="549647" cy="549647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C3A02-629D-4E0C-995F-82D719C85ACE}">
      <dsp:nvSpPr>
        <dsp:cNvPr id="0" name=""/>
        <dsp:cNvSpPr/>
      </dsp:nvSpPr>
      <dsp:spPr>
        <a:xfrm>
          <a:off x="3841068" y="687059"/>
          <a:ext cx="2032550" cy="2891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Annual Report 1 to BESE</a:t>
          </a:r>
        </a:p>
      </dsp:txBody>
      <dsp:txXfrm>
        <a:off x="3841068" y="687059"/>
        <a:ext cx="2032550" cy="2891373"/>
      </dsp:txXfrm>
    </dsp:sp>
    <dsp:sp modelId="{E85C4789-71BC-4BB7-839C-3F9517CCBE97}">
      <dsp:nvSpPr>
        <dsp:cNvPr id="0" name=""/>
        <dsp:cNvSpPr/>
      </dsp:nvSpPr>
      <dsp:spPr>
        <a:xfrm>
          <a:off x="3841068" y="0"/>
          <a:ext cx="2032550" cy="68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sng" kern="1200"/>
            <a:t>Spring 2027</a:t>
          </a:r>
        </a:p>
      </dsp:txBody>
      <dsp:txXfrm>
        <a:off x="3841068" y="0"/>
        <a:ext cx="2032550" cy="687059"/>
      </dsp:txXfrm>
    </dsp:sp>
    <dsp:sp modelId="{85491527-08BF-4770-873C-A8E4B3A21176}">
      <dsp:nvSpPr>
        <dsp:cNvPr id="0" name=""/>
        <dsp:cNvSpPr/>
      </dsp:nvSpPr>
      <dsp:spPr>
        <a:xfrm>
          <a:off x="6016756" y="0"/>
          <a:ext cx="687059" cy="6870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D9524-EA15-42DC-8CA9-63EC861ADBA6}">
      <dsp:nvSpPr>
        <dsp:cNvPr id="0" name=""/>
        <dsp:cNvSpPr/>
      </dsp:nvSpPr>
      <dsp:spPr>
        <a:xfrm>
          <a:off x="6085462" y="68705"/>
          <a:ext cx="549647" cy="549647"/>
        </a:xfrm>
        <a:prstGeom prst="chord">
          <a:avLst>
            <a:gd name="adj1" fmla="val 198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8F28A-9302-4D7F-A842-B7B38300BD94}">
      <dsp:nvSpPr>
        <dsp:cNvPr id="0" name=""/>
        <dsp:cNvSpPr/>
      </dsp:nvSpPr>
      <dsp:spPr>
        <a:xfrm>
          <a:off x="6846952" y="687059"/>
          <a:ext cx="2032550" cy="2891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Annual Report 2 to BESE</a:t>
          </a:r>
        </a:p>
      </dsp:txBody>
      <dsp:txXfrm>
        <a:off x="6846952" y="687059"/>
        <a:ext cx="2032550" cy="2891373"/>
      </dsp:txXfrm>
    </dsp:sp>
    <dsp:sp modelId="{CC009A92-947D-4C2D-B14C-7D24B7E03EAA}">
      <dsp:nvSpPr>
        <dsp:cNvPr id="0" name=""/>
        <dsp:cNvSpPr/>
      </dsp:nvSpPr>
      <dsp:spPr>
        <a:xfrm>
          <a:off x="6846952" y="0"/>
          <a:ext cx="2032550" cy="68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sng" kern="1200"/>
            <a:t>Spring 2028</a:t>
          </a:r>
        </a:p>
      </dsp:txBody>
      <dsp:txXfrm>
        <a:off x="6846952" y="0"/>
        <a:ext cx="2032550" cy="687059"/>
      </dsp:txXfrm>
    </dsp:sp>
    <dsp:sp modelId="{C1922884-1256-485B-9A36-D385868845FE}">
      <dsp:nvSpPr>
        <dsp:cNvPr id="0" name=""/>
        <dsp:cNvSpPr/>
      </dsp:nvSpPr>
      <dsp:spPr>
        <a:xfrm>
          <a:off x="9022640" y="0"/>
          <a:ext cx="687059" cy="6870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1CA69-B3F2-41F3-8348-D30C4ACEB5B1}">
      <dsp:nvSpPr>
        <dsp:cNvPr id="0" name=""/>
        <dsp:cNvSpPr/>
      </dsp:nvSpPr>
      <dsp:spPr>
        <a:xfrm>
          <a:off x="9091345" y="68705"/>
          <a:ext cx="549647" cy="549647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38B00-1033-49BB-B869-D8C7BE8F1195}">
      <dsp:nvSpPr>
        <dsp:cNvPr id="0" name=""/>
        <dsp:cNvSpPr/>
      </dsp:nvSpPr>
      <dsp:spPr>
        <a:xfrm>
          <a:off x="9852836" y="687059"/>
          <a:ext cx="2032550" cy="2891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May: Final Report to BESE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June: Vote on Continuation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852836" y="687059"/>
        <a:ext cx="2032550" cy="2891373"/>
      </dsp:txXfrm>
    </dsp:sp>
    <dsp:sp modelId="{1F42AD00-1600-4E2F-A92A-1E101B7F3754}">
      <dsp:nvSpPr>
        <dsp:cNvPr id="0" name=""/>
        <dsp:cNvSpPr/>
      </dsp:nvSpPr>
      <dsp:spPr>
        <a:xfrm>
          <a:off x="9852836" y="0"/>
          <a:ext cx="2032550" cy="68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sng" kern="1200"/>
            <a:t>Spring 2029</a:t>
          </a:r>
        </a:p>
      </dsp:txBody>
      <dsp:txXfrm>
        <a:off x="9852836" y="0"/>
        <a:ext cx="2032550" cy="687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407B44-A9F9-6344-868B-44BA300F2CC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6DB38A-5D4A-D140-AE31-7200571C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7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39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11583-8003-E482-8BF7-E4A265BF8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CE8EAB-9560-86A1-3323-F2BC4D01D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044ADD-BFCC-8B4A-746F-04DB2E12A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28D33-B8D7-4EB8-B70E-46D384516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70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DC79D-D6AF-FE66-5BDD-EFAC20BF1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3413A8-5CA8-713C-E0A7-E1B7926CF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DF0F33-B74F-12BE-4112-BD9FDFEC4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73328-7EA8-0F90-7B4C-DA007CE97C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70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FA5A7-FCDF-ADCC-CC52-B9C9E52BB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01DC0B-64BD-B556-7606-FE5147790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29F10A-75D2-0310-2E65-61EE5F505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32DC4-B51C-3EA5-9DA9-6D90C7B2E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5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21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1A2B1-D00F-114F-ECAE-46D13841C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0B8B3E-FD13-F200-F415-18E9E66266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0B9AA2-5E6E-88A5-8B06-C9542E1D1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CDEB7-54A2-C085-86C7-1E8F1EADF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37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3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0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0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72753-537D-C200-022E-B95237CB7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25412E-24D2-5C83-6279-EE05D086C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B8CE30-1466-5221-62FA-49981000B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F9095-DCFE-4980-23C6-B52600C68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83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83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19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3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9F5D9-C221-4504-CB40-E279E2AFF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5B1DDD-7084-1B65-9BD9-0F84139F3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9BF7EF-FB7C-B173-92B5-14A99EC54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44A96-C3DA-EFE9-042D-E3851A5B19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DB38A-5D4A-D140-AE31-7200571C69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62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1C12EC-2D98-F919-775B-ABB3C3BE6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5E8125-6C10-B68E-7EEC-29F87A03E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377519"/>
            <a:ext cx="10079182" cy="2560638"/>
          </a:xfrm>
        </p:spPr>
        <p:txBody>
          <a:bodyPr anchor="b">
            <a:normAutofit/>
          </a:bodyPr>
          <a:lstStyle>
            <a:lvl1pPr algn="l">
              <a:defRPr sz="80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40F4C-9107-5A14-480E-3D44D062E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3938157"/>
            <a:ext cx="10079182" cy="155863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5DFF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62B64-39B8-E038-D8C3-7C98BA27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971965" dist="50800" dir="5400000" algn="ctr" rotWithShape="0">
              <a:srgbClr val="000000">
                <a:alpha val="30037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33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C3C95-C45D-6F6C-F3B4-EDA7F22D4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/>
          <a:lstStyle>
            <a:lvl1pPr marL="0" indent="0">
              <a:buNone/>
              <a:defRPr sz="16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FBC82F-33C1-E184-14B2-3E5429080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F3F3F3"/>
                </a:solidFill>
              </a:defRPr>
            </a:lvl1pPr>
            <a:lvl2pPr>
              <a:defRPr sz="2800">
                <a:solidFill>
                  <a:srgbClr val="F3F3F3"/>
                </a:solidFill>
              </a:defRPr>
            </a:lvl2pPr>
            <a:lvl3pPr>
              <a:defRPr sz="2400">
                <a:solidFill>
                  <a:srgbClr val="F3F3F3"/>
                </a:solidFill>
              </a:defRPr>
            </a:lvl3pPr>
            <a:lvl4pPr>
              <a:defRPr sz="2000">
                <a:solidFill>
                  <a:srgbClr val="F3F3F3"/>
                </a:solidFill>
              </a:defRPr>
            </a:lvl4pPr>
            <a:lvl5pPr>
              <a:defRPr sz="2000">
                <a:solidFill>
                  <a:srgbClr val="F3F3F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/>
          <a:lstStyle>
            <a:lvl1pPr marL="0" indent="0">
              <a:buNone/>
              <a:defRPr sz="16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5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551A6A-4D8B-5122-0AE6-EB1794A937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1E4782"/>
                </a:solidFill>
              </a:defRPr>
            </a:lvl1pPr>
            <a:lvl2pPr>
              <a:defRPr sz="2800">
                <a:solidFill>
                  <a:srgbClr val="1E4782"/>
                </a:solidFill>
              </a:defRPr>
            </a:lvl2pPr>
            <a:lvl3pPr>
              <a:defRPr sz="2400">
                <a:solidFill>
                  <a:srgbClr val="1E4782"/>
                </a:solidFill>
              </a:defRPr>
            </a:lvl3pPr>
            <a:lvl4pPr>
              <a:defRPr sz="2000">
                <a:solidFill>
                  <a:srgbClr val="1E4782"/>
                </a:solidFill>
              </a:defRPr>
            </a:lvl4pPr>
            <a:lvl5pPr>
              <a:defRPr sz="2000">
                <a:solidFill>
                  <a:srgbClr val="1E478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8A314DC0-7B3E-82EE-9AE7-6F09AEE43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5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8A314DC0-7B3E-82EE-9AE7-6F09AEE43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F3FA896-C43D-31E8-81CC-112E026C87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81888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68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6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8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6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0F6B8AA-CDAC-6F83-437E-9F75F81B74D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6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2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6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30A28D6-B250-1721-F3F0-F1B69120797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1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8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4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75CF-B5C5-ED8A-88A0-8AE47B40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0DD9-4BCC-D20C-9CD3-C61570FC1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8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FA598-F2AA-D757-9BAF-844B64AEC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398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255EE-1863-610E-AAE1-EE332FFA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4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FAF1-FDD2-DEBC-6AA4-EC4CCBD2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4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BFBA8-CEF2-8E5D-9095-7FA8144CB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4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5D4F3-A1B5-B917-5F54-AF19B274D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5548" y="2505075"/>
            <a:ext cx="5157787" cy="3771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01150-5393-D283-E33B-3609AA2AB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2796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017DC-0538-D4B7-3886-13292A469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27960" y="2505075"/>
            <a:ext cx="5183188" cy="3771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DB7D3-E745-25B4-373D-DBC63B59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1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AI-generated content may be incorrect.">
            <a:extLst>
              <a:ext uri="{FF2B5EF4-FFF2-40B4-BE49-F238E27FC236}">
                <a16:creationId xmlns:a16="http://schemas.microsoft.com/office/drawing/2014/main" id="{A6104FB5-1528-7DE1-824E-7AD7C56D3D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95598" dist="50800" dir="5400000" algn="ctr" rotWithShape="0">
              <a:srgbClr val="000000">
                <a:alpha val="2955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92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76969" dir="72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67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793118" dist="50800" dir="5400000" algn="ctr" rotWithShape="0">
              <a:srgbClr val="000000">
                <a:alpha val="3021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44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AI-generated content may be incorrect.">
            <a:extLst>
              <a:ext uri="{FF2B5EF4-FFF2-40B4-BE49-F238E27FC236}">
                <a16:creationId xmlns:a16="http://schemas.microsoft.com/office/drawing/2014/main" id="{51D4DCB4-D71E-80F2-CD14-980FA57C2A1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3549BF-250F-BA79-3611-D06653B9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0" y="365126"/>
            <a:ext cx="10515600" cy="86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C57C9-737B-B6D6-1314-78C22CCF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80" y="1340427"/>
            <a:ext cx="10515600" cy="483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BD77-56B0-2B84-ADB2-A2EE1F0E5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2372" y="6492875"/>
            <a:ext cx="2324099" cy="246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52" r:id="rId5"/>
    <p:sldLayoutId id="2147483653" r:id="rId6"/>
    <p:sldLayoutId id="2147483655" r:id="rId7"/>
    <p:sldLayoutId id="2147483665" r:id="rId8"/>
    <p:sldLayoutId id="2147483664" r:id="rId9"/>
    <p:sldLayoutId id="2147483666" r:id="rId10"/>
    <p:sldLayoutId id="2147483656" r:id="rId11"/>
    <p:sldLayoutId id="2147483660" r:id="rId12"/>
    <p:sldLayoutId id="2147483661" r:id="rId13"/>
    <p:sldLayoutId id="2147483657" r:id="rId14"/>
    <p:sldLayoutId id="2147483669" r:id="rId15"/>
    <p:sldLayoutId id="2147483662" r:id="rId16"/>
    <p:sldLayoutId id="2147483670" r:id="rId17"/>
    <p:sldLayoutId id="2147483663" r:id="rId18"/>
    <p:sldLayoutId id="214748367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7A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6AB2B-9E86-B31F-8494-E95DE385C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Amendments to Educator Licensure and Preparation and Program Approval Regulations, 603 CMR 7.00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1BCB3-4284-A57E-4AB3-04CB2D22AC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April 28, 2026</a:t>
            </a:r>
          </a:p>
        </p:txBody>
      </p:sp>
    </p:spTree>
    <p:extLst>
      <p:ext uri="{BB962C8B-B14F-4D97-AF65-F5344CB8AC3E}">
        <p14:creationId xmlns:p14="http://schemas.microsoft.com/office/powerpoint/2010/main" val="2636106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E7919-5296-54D9-7204-9AA166A69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AC51-0672-065A-7CC8-FB0B3F8F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Benefits</a:t>
            </a:r>
          </a:p>
        </p:txBody>
      </p:sp>
      <p:graphicFrame>
        <p:nvGraphicFramePr>
          <p:cNvPr id="7" name="Content Placeholder 6" descr="Picture of teacher showing a child hoow to do a project.">
            <a:extLst>
              <a:ext uri="{FF2B5EF4-FFF2-40B4-BE49-F238E27FC236}">
                <a16:creationId xmlns:a16="http://schemas.microsoft.com/office/drawing/2014/main" id="{C66F660A-A729-38CB-48C8-D44BCF593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349637"/>
              </p:ext>
            </p:extLst>
          </p:nvPr>
        </p:nvGraphicFramePr>
        <p:xfrm>
          <a:off x="4811713" y="457200"/>
          <a:ext cx="7145337" cy="5916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B8305-53E7-0799-ACE4-92DF65F4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 descr="Teacher helping student with model wind turbine">
            <a:extLst>
              <a:ext uri="{FF2B5EF4-FFF2-40B4-BE49-F238E27FC236}">
                <a16:creationId xmlns:a16="http://schemas.microsoft.com/office/drawing/2014/main" id="{F804F4F8-8BBF-313D-A275-83F5AC632A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420636"/>
            <a:ext cx="4706117" cy="31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09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A49B5-557D-B668-ED30-0364C922C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BA11A-E446-B08B-64EC-2D3CE145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Proposed Change 2: Evaluation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5EF82-E1A4-6510-BC2E-30F8316F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CE039A3-D022-5C8A-0E66-171565BCE1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42524" y="1854231"/>
            <a:ext cx="10515600" cy="170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>
              <a:buNone/>
            </a:pPr>
            <a:r>
              <a:rPr lang="en-US" sz="2400" b="1">
                <a:latin typeface="Arial"/>
                <a:cs typeface="Arial"/>
              </a:rPr>
              <a:t>Three-year evaluation with annual reporting </a:t>
            </a:r>
            <a:r>
              <a:rPr lang="en-US" sz="2400">
                <a:latin typeface="Arial"/>
                <a:cs typeface="Arial"/>
              </a:rPr>
              <a:t>to the Board and a recommendation from the Commissioner by </a:t>
            </a:r>
            <a:r>
              <a:rPr lang="en-US" sz="2400" b="1">
                <a:latin typeface="Arial"/>
                <a:cs typeface="Arial"/>
              </a:rPr>
              <a:t>June 30, 2029 </a:t>
            </a:r>
            <a:r>
              <a:rPr lang="en-US" sz="2400">
                <a:latin typeface="Arial"/>
                <a:cs typeface="Arial"/>
              </a:rPr>
              <a:t>on options for continuing the alternative licensure pathway.</a:t>
            </a:r>
            <a:endParaRPr lang="en-US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: Rounded Corners 5" descr="text inside of bubble">
            <a:extLst>
              <a:ext uri="{FF2B5EF4-FFF2-40B4-BE49-F238E27FC236}">
                <a16:creationId xmlns:a16="http://schemas.microsoft.com/office/drawing/2014/main" id="{6D7D2132-7F6E-A004-4ABD-7FCFE9CAECD9}"/>
              </a:ext>
            </a:extLst>
          </p:cNvPr>
          <p:cNvSpPr/>
          <p:nvPr/>
        </p:nvSpPr>
        <p:spPr>
          <a:xfrm>
            <a:off x="162716" y="3271658"/>
            <a:ext cx="11887609" cy="28098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7D282-91A2-C73B-CDC8-206E7B9A7839}"/>
              </a:ext>
            </a:extLst>
          </p:cNvPr>
          <p:cNvSpPr txBox="1"/>
          <p:nvPr/>
        </p:nvSpPr>
        <p:spPr>
          <a:xfrm>
            <a:off x="447437" y="3318043"/>
            <a:ext cx="1158184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603 CMR 7.04 (2) (g)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Commissioner shall conduct or contract for an evaluation of the Alternative Licensure Pathway and will annually report to the Board on the Alternative Licensure Pathway.  The Commissioner will make a recommendation regarding the continuation of the Alternative Licensure Pathway by June 30, 2029.</a:t>
            </a:r>
          </a:p>
        </p:txBody>
      </p:sp>
    </p:spTree>
    <p:extLst>
      <p:ext uri="{BB962C8B-B14F-4D97-AF65-F5344CB8AC3E}">
        <p14:creationId xmlns:p14="http://schemas.microsoft.com/office/powerpoint/2010/main" val="44263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6C739-38D3-284E-2D14-C92E16FC9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18A3C-6001-7C37-0D4A-F7C71E5E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1046756" cy="861002"/>
          </a:xfrm>
        </p:spPr>
        <p:txBody>
          <a:bodyPr>
            <a:noAutofit/>
          </a:bodyPr>
          <a:lstStyle/>
          <a:p>
            <a:r>
              <a:rPr lang="en-US" sz="3600" dirty="0"/>
              <a:t>3-Year Evaluation and Sunset Provision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F810E-8E43-CEE0-0B8D-2D15E6B3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Content Placeholder 2" descr="a picture of a diploma, the second picture is the sun setting over the ocean">
            <a:extLst>
              <a:ext uri="{FF2B5EF4-FFF2-40B4-BE49-F238E27FC236}">
                <a16:creationId xmlns:a16="http://schemas.microsoft.com/office/drawing/2014/main" id="{33CAD8AD-7B15-DB1A-C58B-B81EDA21F2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628455"/>
              </p:ext>
            </p:extLst>
          </p:nvPr>
        </p:nvGraphicFramePr>
        <p:xfrm>
          <a:off x="173038" y="1524000"/>
          <a:ext cx="11890375" cy="475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5290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9AC0-D09A-EE9C-82AE-D1CAED67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87A5C-7A39-E466-B214-520DCE1A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Content Placeholder 7" descr="Arrow">
            <a:extLst>
              <a:ext uri="{FF2B5EF4-FFF2-40B4-BE49-F238E27FC236}">
                <a16:creationId xmlns:a16="http://schemas.microsoft.com/office/drawing/2014/main" id="{78229B23-D2E6-2881-D2FE-5AE5CB6A2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715715"/>
              </p:ext>
            </p:extLst>
          </p:nvPr>
        </p:nvGraphicFramePr>
        <p:xfrm>
          <a:off x="173038" y="1590675"/>
          <a:ext cx="11890375" cy="441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369726E3-EA8C-56D7-B383-A15F1BFC2F67}"/>
              </a:ext>
            </a:extLst>
          </p:cNvPr>
          <p:cNvSpPr/>
          <p:nvPr/>
        </p:nvSpPr>
        <p:spPr>
          <a:xfrm>
            <a:off x="1428750" y="4800600"/>
            <a:ext cx="9260029" cy="144018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Promote alternative pathway and approved alternative assessments</a:t>
            </a:r>
          </a:p>
        </p:txBody>
      </p:sp>
    </p:spTree>
    <p:extLst>
      <p:ext uri="{BB962C8B-B14F-4D97-AF65-F5344CB8AC3E}">
        <p14:creationId xmlns:p14="http://schemas.microsoft.com/office/powerpoint/2010/main" val="3705447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C7770-C705-E6ED-CE93-A55958AC6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5CC4-B7FE-6831-7D2F-B7D246EA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Proposed Change 3: Technical Amendments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87EED-2D63-FF9D-839C-D10D27FA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94F317A-5388-823A-BF14-76AFC47F4E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5528" y="1154187"/>
            <a:ext cx="11433957" cy="630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z="2400" b="1"/>
          </a:p>
          <a:p>
            <a:pPr lvl="0"/>
            <a:r>
              <a:rPr lang="en-US" sz="2400" b="1"/>
              <a:t>Other amendments </a:t>
            </a:r>
            <a:r>
              <a:rPr lang="en-US" sz="2400"/>
              <a:t>to implement the new pathway in 603 CMR 7.02, 7.05, 7.07, 7.09, 7.11 and 7.15</a:t>
            </a:r>
          </a:p>
          <a:p>
            <a:pPr lvl="1"/>
            <a:r>
              <a:rPr lang="en-US" sz="2200"/>
              <a:t>New &amp; Revised Definitions: </a:t>
            </a:r>
          </a:p>
          <a:p>
            <a:pPr lvl="2"/>
            <a:r>
              <a:rPr lang="en-US" sz="2200"/>
              <a:t>New: Alternative Licensure Pathway and School-Based Employment Experience</a:t>
            </a:r>
          </a:p>
          <a:p>
            <a:pPr lvl="1"/>
            <a:r>
              <a:rPr lang="en-US" sz="2200"/>
              <a:t>Provisions for all educators to access the new Alternative Licensure Pathway, including licensed educators adding a license</a:t>
            </a:r>
          </a:p>
          <a:p>
            <a:pPr lvl="0"/>
            <a:endParaRPr lang="en-US" sz="2400" b="1"/>
          </a:p>
          <a:p>
            <a:pPr lvl="0"/>
            <a:r>
              <a:rPr lang="en-US" sz="2400" b="1"/>
              <a:t>Other technical amendments </a:t>
            </a:r>
            <a:r>
              <a:rPr lang="en-US" sz="2400"/>
              <a:t>as outlined in the November 2025 and March 2026 proposed regulations </a:t>
            </a:r>
          </a:p>
          <a:p>
            <a:pPr lvl="1" fontAlgn="base"/>
            <a:r>
              <a:rPr lang="en-US" sz="2200"/>
              <a:t>New </a:t>
            </a:r>
            <a:r>
              <a:rPr lang="en-US" sz="2200" b="1"/>
              <a:t>implementation language </a:t>
            </a:r>
            <a:r>
              <a:rPr lang="en-US" sz="2200"/>
              <a:t>in 603 CMR 7.15 to include timelines for implementing revised subject matter knowledge requirements </a:t>
            </a:r>
          </a:p>
          <a:p>
            <a:pPr lvl="1" fontAlgn="base"/>
            <a:r>
              <a:rPr lang="en-US" sz="2200"/>
              <a:t>Revisions to non-substantive language to </a:t>
            </a:r>
            <a:r>
              <a:rPr lang="en-US" sz="2200" b="1"/>
              <a:t>update references </a:t>
            </a:r>
            <a:r>
              <a:rPr lang="en-US" sz="2200"/>
              <a:t>in various sections of the regulations. </a:t>
            </a:r>
          </a:p>
          <a:p>
            <a:pPr lvl="0"/>
            <a:endParaRPr lang="en-US" sz="240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09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D46BA-B870-0794-B8DF-19B0CFA3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E0565-597F-098F-5C8E-CCE1FB70E8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1163" y="2970213"/>
            <a:ext cx="8337550" cy="25574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E47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Discussion &amp; Possible Vote</a:t>
            </a:r>
          </a:p>
        </p:txBody>
      </p:sp>
    </p:spTree>
    <p:extLst>
      <p:ext uri="{BB962C8B-B14F-4D97-AF65-F5344CB8AC3E}">
        <p14:creationId xmlns:p14="http://schemas.microsoft.com/office/powerpoint/2010/main" val="189014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AC151-B835-6677-5F0E-EFF418261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CBF4A-AC7F-4AF1-CD72-5D6FDDD6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Public Comment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EA29-BA94-D841-C22B-98C36230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1C2D194-9C39-5235-F05A-EF37C35FD4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058" y="675899"/>
            <a:ext cx="11166542" cy="650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000" b="1">
              <a:latin typeface="Arial"/>
              <a:cs typeface="Arial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000" b="1">
              <a:latin typeface="Arial"/>
              <a:cs typeface="Arial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400" b="1">
                <a:latin typeface="Arial"/>
                <a:cs typeface="Arial"/>
              </a:rPr>
              <a:t>201</a:t>
            </a:r>
            <a:r>
              <a:rPr lang="en-US" altLang="en-US" sz="2400">
                <a:latin typeface="Arial"/>
                <a:cs typeface="Arial"/>
              </a:rPr>
              <a:t> </a:t>
            </a:r>
            <a:r>
              <a:rPr lang="en-US" altLang="en-US" sz="2400" b="1">
                <a:latin typeface="Arial"/>
                <a:cs typeface="Arial"/>
              </a:rPr>
              <a:t>commenters</a:t>
            </a:r>
            <a:r>
              <a:rPr lang="en-US" altLang="en-US" sz="2400">
                <a:latin typeface="Arial"/>
                <a:cs typeface="Arial"/>
              </a:rPr>
              <a:t> responded</a:t>
            </a:r>
            <a:endParaRPr lang="en-US" altLang="en-US" sz="240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</a:pPr>
            <a:endParaRPr lang="en-US" altLang="en-US" sz="200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/>
              <a:t>Participants</a:t>
            </a:r>
            <a:r>
              <a:rPr lang="en-US" altLang="en-US" sz="2000"/>
              <a:t> included: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latin typeface="Arial"/>
                <a:cs typeface="Arial"/>
              </a:rPr>
              <a:t>District educators and administrators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latin typeface="Arial"/>
                <a:cs typeface="Arial"/>
              </a:rPr>
              <a:t>Educator preparation faculty and staff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latin typeface="Arial"/>
                <a:cs typeface="Arial"/>
              </a:rPr>
              <a:t>Professional and advocacy organizations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latin typeface="Arial"/>
                <a:cs typeface="Arial"/>
              </a:rPr>
              <a:t>Parents and community members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>
              <a:latin typeface="Arial"/>
              <a:cs typeface="Arial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latin typeface="Arial"/>
                <a:cs typeface="Arial"/>
              </a:rPr>
              <a:t>Public Comment Themes</a:t>
            </a:r>
            <a:r>
              <a:rPr lang="en-US" altLang="en-US" sz="2000">
                <a:latin typeface="Arial"/>
                <a:cs typeface="Arial"/>
              </a:rPr>
              <a:t>: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/>
                <a:cs typeface="Arial"/>
              </a:rPr>
              <a:t>Strong overall support for the </a:t>
            </a:r>
            <a:r>
              <a:rPr lang="en-US" altLang="en-US" b="1">
                <a:latin typeface="Arial"/>
                <a:cs typeface="Arial"/>
              </a:rPr>
              <a:t>alternative assessment pathway </a:t>
            </a:r>
            <a:r>
              <a:rPr lang="en-US" altLang="en-US">
                <a:latin typeface="Arial"/>
                <a:cs typeface="Arial"/>
              </a:rPr>
              <a:t>for teachers, administrators and professional support personnel and the evaluation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/>
              <a:cs typeface="Arial"/>
            </a:endParaRP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/>
                <a:cs typeface="Arial"/>
              </a:rPr>
              <a:t>Interest in expanded options for eligibility for the alternative licensure pathway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/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/>
                <a:cs typeface="Arial"/>
              </a:rPr>
              <a:t>Support for administrative regulatory amendments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473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33239-41C1-842F-DFC9-E2E32FECE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2B20-F42B-6592-8656-5FF4450D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02B58-2F24-7D59-81E2-30FE6AAAF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64" y="2116084"/>
            <a:ext cx="11890665" cy="4414692"/>
          </a:xfrm>
        </p:spPr>
        <p:txBody>
          <a:bodyPr/>
          <a:lstStyle/>
          <a:p>
            <a:r>
              <a:rPr lang="en-US"/>
              <a:t>Claire Abbott, Associate Commissioner of Educator Effectiveness</a:t>
            </a:r>
          </a:p>
          <a:p>
            <a:r>
              <a:rPr lang="en-US"/>
              <a:t>Brian Devine, Director of Educator Licensure</a:t>
            </a:r>
          </a:p>
          <a:p>
            <a:r>
              <a:rPr lang="en-US"/>
              <a:t>Liz Losee, Director of Educator Effectiveness Policy</a:t>
            </a:r>
          </a:p>
          <a:p>
            <a:r>
              <a:rPr lang="en-US"/>
              <a:t>Lucy Wall, Legal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83806-2766-234F-2E9C-4AA56762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3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11B39-0288-DF00-720A-0D9020F43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B25E-5F66-A111-0B25-B65B6667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51C2B-31E9-05DF-B6A1-D52DFD2B6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17" y="2010221"/>
            <a:ext cx="10239551" cy="44146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Legislative Background and Timeline</a:t>
            </a:r>
          </a:p>
          <a:p>
            <a:r>
              <a:rPr lang="en-US"/>
              <a:t>Vision for an Effective Teacher Workforce</a:t>
            </a:r>
          </a:p>
          <a:p>
            <a:r>
              <a:rPr lang="en-US"/>
              <a:t>Proposed Regulatory Changes </a:t>
            </a:r>
          </a:p>
          <a:p>
            <a:r>
              <a:rPr lang="en-US"/>
              <a:t>Discussion and Possible Vote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929CC-AF94-9E38-D082-DC39B5B3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5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E7C51-ACCA-AF6B-E884-8D88092D4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C176-2F23-13B0-051E-44FBF72F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Legislative Background &amp;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B665-B6A0-821C-AFE7-4DB556E6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ED7E5-FB0A-DFC9-0CF6-AF4B77C51D1D}"/>
              </a:ext>
            </a:extLst>
          </p:cNvPr>
          <p:cNvSpPr txBox="1"/>
          <p:nvPr/>
        </p:nvSpPr>
        <p:spPr>
          <a:xfrm>
            <a:off x="676547" y="1526534"/>
            <a:ext cx="108389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400" b="1">
              <a:solidFill>
                <a:srgbClr val="1E47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2024: Mass Leads Act Passed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January-July 2025: DESE Stakeholder Engagement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2025: BESE Approved Regulatory Amendments to be Released for Public Comment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2026: BESE Meeting Discussion on Program Approval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2026: BESE Meeting Discussion on Proposed Regulations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2026: BESE Discussion and Vote on Proposed Amendments </a:t>
            </a:r>
          </a:p>
        </p:txBody>
      </p:sp>
    </p:spTree>
    <p:extLst>
      <p:ext uri="{BB962C8B-B14F-4D97-AF65-F5344CB8AC3E}">
        <p14:creationId xmlns:p14="http://schemas.microsoft.com/office/powerpoint/2010/main" val="307530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25AF1-E05C-AB39-D73B-4AAEB8804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85E8-68C8-B2C0-DAD2-39ECC2223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1049992" cy="861002"/>
          </a:xfrm>
        </p:spPr>
        <p:txBody>
          <a:bodyPr>
            <a:normAutofit fontScale="90000"/>
          </a:bodyPr>
          <a:lstStyle/>
          <a:p>
            <a:r>
              <a:rPr lang="en-US" dirty="0"/>
              <a:t>Vision for an Effective Teacher Workforce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40D8B-CBB7-0466-EFE5-EF58D791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F183C1B-E335-0A4F-DE91-226300DDB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3179" y="1626973"/>
            <a:ext cx="111665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/>
              <a:t>A workforce that is diverse, culturally responsive, well-prepared, and committed to continuous improvement provides all students with equitable access to effective educators. </a:t>
            </a:r>
            <a:endParaRPr lang="en-US" altLang="en-US" sz="2800">
              <a:latin typeface="Arial"/>
              <a:cs typeface="Arial"/>
            </a:endParaRPr>
          </a:p>
        </p:txBody>
      </p:sp>
      <p:graphicFrame>
        <p:nvGraphicFramePr>
          <p:cNvPr id="16" name="Diagram 15" descr="A 3 tiered bubble of definitions">
            <a:extLst>
              <a:ext uri="{FF2B5EF4-FFF2-40B4-BE49-F238E27FC236}">
                <a16:creationId xmlns:a16="http://schemas.microsoft.com/office/drawing/2014/main" id="{FF2CE7E7-A79C-2975-B95A-1CAFAECF8C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676001"/>
              </p:ext>
            </p:extLst>
          </p:nvPr>
        </p:nvGraphicFramePr>
        <p:xfrm>
          <a:off x="1019176" y="3429000"/>
          <a:ext cx="9282320" cy="2717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047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2D144-8443-ED3F-85D3-7F289FABF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7EBA-A04A-E5DC-CDBD-9C54F394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Proposed Change 1: Alternative Pathway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B456C-A74D-AF12-498F-BFB9A437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39EE218-7AEE-B1F3-363F-5466AA08AE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42524" y="1712260"/>
            <a:ext cx="10515600" cy="216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>
              <a:buNone/>
            </a:pPr>
            <a:r>
              <a:rPr lang="en-US" sz="2400" b="1"/>
              <a:t>Alternative licensure pathway </a:t>
            </a:r>
            <a:r>
              <a:rPr lang="en-US" sz="2400"/>
              <a:t>that would allow eligible educator candidates during a </a:t>
            </a:r>
            <a:r>
              <a:rPr lang="en-US" sz="2400" b="1"/>
              <a:t>three-year implementation period </a:t>
            </a:r>
            <a:r>
              <a:rPr lang="en-US" sz="2400"/>
              <a:t>to</a:t>
            </a:r>
            <a:r>
              <a:rPr lang="en-US" sz="2400" b="1"/>
              <a:t> waive the communication and literacy skills test </a:t>
            </a:r>
            <a:r>
              <a:rPr lang="en-US" sz="2400"/>
              <a:t>as outlined in 603 CMR 7.04;</a:t>
            </a:r>
            <a:endParaRPr lang="en-US"/>
          </a:p>
          <a:p>
            <a:pPr lvl="0"/>
            <a:endParaRPr lang="en-US" sz="240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: Rounded Corners 4" descr="Text inside of bubble: 603 CMR 7.04 (2) (g)&#10;&#10;Educator candidates can request that the Department waive the Communications and Literacy Skills MTEL or Alternative Assessment to either earn a first license or add a license.&#10;&#10;The Alternative Licensure Pathway shall be in effect through June 30, 2029.&#10;">
            <a:extLst>
              <a:ext uri="{FF2B5EF4-FFF2-40B4-BE49-F238E27FC236}">
                <a16:creationId xmlns:a16="http://schemas.microsoft.com/office/drawing/2014/main" id="{6FF747BF-A824-2E69-1550-CEF8609CBCB4}"/>
              </a:ext>
            </a:extLst>
          </p:cNvPr>
          <p:cNvSpPr/>
          <p:nvPr/>
        </p:nvSpPr>
        <p:spPr>
          <a:xfrm>
            <a:off x="173179" y="3020945"/>
            <a:ext cx="11887609" cy="31696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1AF3D-20CC-0DFF-2388-C9CF2724748F}"/>
              </a:ext>
            </a:extLst>
          </p:cNvPr>
          <p:cNvSpPr txBox="1"/>
          <p:nvPr/>
        </p:nvSpPr>
        <p:spPr>
          <a:xfrm>
            <a:off x="610153" y="3261221"/>
            <a:ext cx="11581847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603 CMR 7.04 (2) (g)</a:t>
            </a:r>
          </a:p>
          <a:p>
            <a:endParaRPr lang="en-US" sz="2400" dirty="0">
              <a:solidFill>
                <a:srgbClr val="1E47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Educator candidates can request that the Department waive the Communications and Literacy Skills MTEL or Alternative Assessment to either earn a first license or add a license.</a:t>
            </a:r>
          </a:p>
          <a:p>
            <a:pPr lvl="1"/>
            <a:endParaRPr lang="en-US" sz="2400" dirty="0">
              <a:solidFill>
                <a:srgbClr val="1E47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Alternative Licensure Pathway shall be in effect through June 30, 2029.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8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F4641-AAB2-D913-4017-31AF20ECF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The left side information is in a blue square, the right side is in a yello square">
            <a:extLst>
              <a:ext uri="{FF2B5EF4-FFF2-40B4-BE49-F238E27FC236}">
                <a16:creationId xmlns:a16="http://schemas.microsoft.com/office/drawing/2014/main" id="{F3CA26AB-DED0-53AA-166A-33C1E38DC4F6}"/>
              </a:ext>
            </a:extLst>
          </p:cNvPr>
          <p:cNvSpPr/>
          <p:nvPr/>
        </p:nvSpPr>
        <p:spPr>
          <a:xfrm>
            <a:off x="0" y="-18766"/>
            <a:ext cx="5883600" cy="6858000"/>
          </a:xfrm>
          <a:prstGeom prst="rect">
            <a:avLst/>
          </a:prstGeom>
          <a:solidFill>
            <a:srgbClr val="347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 descr="Blue square with text inside on left,&#10;yellow square with txt inside on right ">
            <a:extLst>
              <a:ext uri="{FF2B5EF4-FFF2-40B4-BE49-F238E27FC236}">
                <a16:creationId xmlns:a16="http://schemas.microsoft.com/office/drawing/2014/main" id="{B4E6AEB0-A020-AFA7-69D2-099F30125E93}"/>
              </a:ext>
            </a:extLst>
          </p:cNvPr>
          <p:cNvSpPr/>
          <p:nvPr/>
        </p:nvSpPr>
        <p:spPr>
          <a:xfrm>
            <a:off x="5874073" y="0"/>
            <a:ext cx="6317927" cy="68545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descr="Blue square with text inside on left,&#10;yellow square with txt inside on right ">
            <a:extLst>
              <a:ext uri="{FF2B5EF4-FFF2-40B4-BE49-F238E27FC236}">
                <a16:creationId xmlns:a16="http://schemas.microsoft.com/office/drawing/2014/main" id="{787D1D78-97E8-C9E5-C41C-44E31E125001}"/>
              </a:ext>
            </a:extLst>
          </p:cNvPr>
          <p:cNvSpPr/>
          <p:nvPr/>
        </p:nvSpPr>
        <p:spPr>
          <a:xfrm>
            <a:off x="1240971" y="0"/>
            <a:ext cx="10951029" cy="1830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859E40-7AFA-AE82-C892-C39CB20A0CEC}"/>
              </a:ext>
            </a:extLst>
          </p:cNvPr>
          <p:cNvSpPr txBox="1"/>
          <p:nvPr/>
        </p:nvSpPr>
        <p:spPr>
          <a:xfrm>
            <a:off x="152223" y="1326803"/>
            <a:ext cx="49366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A.1 Bachelor’s Degree</a:t>
            </a:r>
          </a:p>
          <a:p>
            <a:r>
              <a:rPr lang="en-US" sz="2000" b="1">
                <a:solidFill>
                  <a:schemeClr val="bg1"/>
                </a:solidFill>
              </a:rPr>
              <a:t>A.2 SEI Endorsement</a:t>
            </a:r>
          </a:p>
          <a:p>
            <a:pPr lvl="0"/>
            <a:r>
              <a:rPr lang="en-US" sz="2000" b="1">
                <a:solidFill>
                  <a:schemeClr val="bg1"/>
                </a:solidFill>
              </a:rPr>
              <a:t>A.3 Approved Preparation Route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>
                <a:solidFill>
                  <a:schemeClr val="bg1"/>
                </a:solidFill>
              </a:rPr>
              <a:t>Complete a Massachusetts Educator Preparation Program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>
                <a:solidFill>
                  <a:schemeClr val="bg1"/>
                </a:solidFill>
              </a:rPr>
              <a:t>PRPIL (with specific eligibility requirements)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>
                <a:solidFill>
                  <a:schemeClr val="bg1"/>
                </a:solidFill>
              </a:rPr>
              <a:t>Out of State License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200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2000">
              <a:solidFill>
                <a:schemeClr val="bg1"/>
              </a:solidFill>
            </a:endParaRPr>
          </a:p>
          <a:p>
            <a:r>
              <a:rPr lang="en-US" sz="2000" b="1">
                <a:solidFill>
                  <a:schemeClr val="bg1"/>
                </a:solidFill>
              </a:rPr>
              <a:t>B. Communication and Literacy Skills Test (CLST)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>
              <a:solidFill>
                <a:schemeClr val="bg1"/>
              </a:solidFill>
            </a:endParaRPr>
          </a:p>
          <a:p>
            <a:r>
              <a:rPr lang="en-US" sz="2000" b="1">
                <a:solidFill>
                  <a:schemeClr val="bg1"/>
                </a:solidFill>
              </a:rPr>
              <a:t>C. Subject Matter Knowledge (SMK) Test(s)</a:t>
            </a:r>
          </a:p>
        </p:txBody>
      </p:sp>
      <p:sp>
        <p:nvSpPr>
          <p:cNvPr id="17" name="Arrow: Chevron 16" descr="Blue square with text inside on left,&#10;yellow square with txt inside on right ">
            <a:extLst>
              <a:ext uri="{FF2B5EF4-FFF2-40B4-BE49-F238E27FC236}">
                <a16:creationId xmlns:a16="http://schemas.microsoft.com/office/drawing/2014/main" id="{613EE578-6D97-08D1-CADC-67FB57E7943D}"/>
              </a:ext>
            </a:extLst>
          </p:cNvPr>
          <p:cNvSpPr/>
          <p:nvPr/>
        </p:nvSpPr>
        <p:spPr>
          <a:xfrm>
            <a:off x="5855025" y="3830060"/>
            <a:ext cx="634173" cy="15811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 descr="Blue square with text inside on left,&#10;yellow square with txt inside on right ">
            <a:extLst>
              <a:ext uri="{FF2B5EF4-FFF2-40B4-BE49-F238E27FC236}">
                <a16:creationId xmlns:a16="http://schemas.microsoft.com/office/drawing/2014/main" id="{0C340CFB-EAC7-8FDA-F8D8-007346C3CD0C}"/>
              </a:ext>
            </a:extLst>
          </p:cNvPr>
          <p:cNvSpPr/>
          <p:nvPr/>
        </p:nvSpPr>
        <p:spPr>
          <a:xfrm rot="5400000">
            <a:off x="5714348" y="-5742155"/>
            <a:ext cx="763299" cy="12191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D983781-25BA-6A1A-AB01-3A41905811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5400000">
            <a:off x="5795210" y="-3032062"/>
            <a:ext cx="677108" cy="6858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Teacher License Requirements</a:t>
            </a:r>
          </a:p>
        </p:txBody>
      </p:sp>
      <p:grpSp>
        <p:nvGrpSpPr>
          <p:cNvPr id="6" name="Group 5" descr="Communications &amp; Literacy&#10;5 Approved Alternatives &#10;">
            <a:extLst>
              <a:ext uri="{FF2B5EF4-FFF2-40B4-BE49-F238E27FC236}">
                <a16:creationId xmlns:a16="http://schemas.microsoft.com/office/drawing/2014/main" id="{22A1CEC9-2DDB-A721-4091-B2CCFBC558CA}"/>
              </a:ext>
            </a:extLst>
          </p:cNvPr>
          <p:cNvGrpSpPr/>
          <p:nvPr/>
        </p:nvGrpSpPr>
        <p:grpSpPr>
          <a:xfrm>
            <a:off x="6944238" y="2703909"/>
            <a:ext cx="4641672" cy="3114819"/>
            <a:chOff x="1311240" y="1456820"/>
            <a:chExt cx="4113178" cy="3114819"/>
          </a:xfrm>
        </p:grpSpPr>
        <p:sp>
          <p:nvSpPr>
            <p:cNvPr id="8" name="Rectangle 7" descr="Users with solid fill">
              <a:extLst>
                <a:ext uri="{FF2B5EF4-FFF2-40B4-BE49-F238E27FC236}">
                  <a16:creationId xmlns:a16="http://schemas.microsoft.com/office/drawing/2014/main" id="{023FC161-B7E1-DBB8-A813-C64DFE683161}"/>
                </a:ext>
              </a:extLst>
            </p:cNvPr>
            <p:cNvSpPr/>
            <p:nvPr/>
          </p:nvSpPr>
          <p:spPr>
            <a:xfrm>
              <a:off x="2613841" y="1456820"/>
              <a:ext cx="1285147" cy="914400"/>
            </a:xfrm>
            <a:prstGeom prst="rect">
              <a:avLst/>
            </a:prstGeom>
            <a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t="-25000" b="-25000"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42" descr="Communications &amp; Literacy&#10;5 Approved Alternatives &#10;">
              <a:extLst>
                <a:ext uri="{FF2B5EF4-FFF2-40B4-BE49-F238E27FC236}">
                  <a16:creationId xmlns:a16="http://schemas.microsoft.com/office/drawing/2014/main" id="{6FDADC7F-73F3-1609-FDFF-031A745F46D0}"/>
                </a:ext>
              </a:extLst>
            </p:cNvPr>
            <p:cNvSpPr txBox="1"/>
            <p:nvPr/>
          </p:nvSpPr>
          <p:spPr>
            <a:xfrm>
              <a:off x="1311240" y="3200039"/>
              <a:ext cx="4113178" cy="137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E478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Communications &amp; Literacy Skills Test (CLST)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347AB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Measures basic communications skills (reading &amp; writing)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347AB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Licensure requirement for every educator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>
                  <a:solidFill>
                    <a:srgbClr val="347A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$112/test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47AB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 descr="Blue square with text inside on left,&#10;yellow square with txt inside on right ">
            <a:extLst>
              <a:ext uri="{FF2B5EF4-FFF2-40B4-BE49-F238E27FC236}">
                <a16:creationId xmlns:a16="http://schemas.microsoft.com/office/drawing/2014/main" id="{E21E26F5-B6F4-884C-F7DE-4B6867F931D3}"/>
              </a:ext>
            </a:extLst>
          </p:cNvPr>
          <p:cNvGrpSpPr/>
          <p:nvPr/>
        </p:nvGrpSpPr>
        <p:grpSpPr>
          <a:xfrm>
            <a:off x="5111711" y="3803787"/>
            <a:ext cx="1056829" cy="1647825"/>
            <a:chOff x="5111711" y="2953896"/>
            <a:chExt cx="1056829" cy="1647825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739BB84-E415-B60D-5862-FDE0AB34BAFB}"/>
                </a:ext>
              </a:extLst>
            </p:cNvPr>
            <p:cNvSpPr/>
            <p:nvPr/>
          </p:nvSpPr>
          <p:spPr>
            <a:xfrm rot="5400000">
              <a:off x="5192632" y="3625813"/>
              <a:ext cx="1647825" cy="303991"/>
            </a:xfrm>
            <a:prstGeom prst="triangle">
              <a:avLst>
                <a:gd name="adj" fmla="val 47549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5AF900-EB26-17A1-5BDF-F42515CF5D82}"/>
                </a:ext>
              </a:extLst>
            </p:cNvPr>
            <p:cNvSpPr/>
            <p:nvPr/>
          </p:nvSpPr>
          <p:spPr>
            <a:xfrm>
              <a:off x="5111711" y="3614809"/>
              <a:ext cx="766174" cy="3628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680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F4918-42AF-B50F-7BE2-D3BE52FD2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D223A-C311-563D-209C-45DE3BA3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1046756" cy="86100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/>
                <a:cs typeface="Arial"/>
              </a:rPr>
              <a:t>Options to Meet CLST Requirement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F490D-6989-7821-34DC-47B766CD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276E03-A158-9205-6233-71BFBC041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8" y="1926336"/>
            <a:ext cx="11890375" cy="47570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fontAlgn="t">
              <a:buNone/>
            </a:pPr>
            <a:r>
              <a:rPr lang="en-US" sz="2400" b="1"/>
              <a:t>603 CMR 7.04 (2) (g)</a:t>
            </a:r>
            <a:endParaRPr lang="en-US" sz="2400" b="1">
              <a:latin typeface="Arial"/>
              <a:cs typeface="Arial"/>
            </a:endParaRPr>
          </a:p>
          <a:p>
            <a:pPr marL="914400" lvl="1" indent="-457200" fontAlgn="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>
                <a:latin typeface="Arial"/>
                <a:cs typeface="Arial"/>
              </a:rPr>
              <a:t>Completion of a Massachusetts-approved Educator Preparation Program</a:t>
            </a:r>
          </a:p>
          <a:p>
            <a:pPr marL="914400" lvl="1" indent="-457200" fontAlgn="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>
                <a:latin typeface="Arial"/>
                <a:cs typeface="Arial"/>
              </a:rPr>
              <a:t>License from another state (equivalent to our Initial or Professional license)</a:t>
            </a:r>
          </a:p>
          <a:p>
            <a:pPr marL="914400" lvl="1" indent="-457200" fontAlgn="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>
                <a:latin typeface="Arial"/>
                <a:cs typeface="Arial"/>
              </a:rPr>
              <a:t>Master’s/Doctorate from an accredited degree program</a:t>
            </a:r>
          </a:p>
          <a:p>
            <a:pPr marL="914400" lvl="1" indent="-457200" fontAlgn="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>
                <a:latin typeface="Arial"/>
                <a:cs typeface="Arial"/>
              </a:rPr>
              <a:t>2-years of field-based experience and attestation from school or district leader</a:t>
            </a:r>
          </a:p>
          <a:p>
            <a:pPr marL="0" lvl="1" indent="0">
              <a:spcAft>
                <a:spcPts val="800"/>
              </a:spcAft>
              <a:buNone/>
            </a:pPr>
            <a:endParaRPr lang="en-US" sz="2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2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8396E9-A34B-9B8D-7FBF-565DBB35E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D5912E1-B35C-6F4E-8872-2BAD20FD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15D8B4-55E6-894F-0B39-A752D3BA6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499BA-075E-A314-85AA-C3F78CBE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E396837-A5F1-5A78-C095-01AC182FD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DA43529-6302-0081-99AF-70E6BB568A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400" b="1">
              <a:latin typeface="Arial"/>
              <a:cs typeface="Arial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400" b="1">
              <a:latin typeface="Arial"/>
              <a:cs typeface="Arial"/>
            </a:endParaRPr>
          </a:p>
          <a:p>
            <a:pPr indent="0">
              <a:spcAft>
                <a:spcPts val="800"/>
              </a:spcAft>
              <a:buNone/>
            </a:pPr>
            <a:r>
              <a:rPr lang="en-US" sz="2400" b="1">
                <a:latin typeface="Arial"/>
                <a:ea typeface="Aptos" panose="020B0004020202020204" pitchFamily="34" charset="0"/>
                <a:cs typeface="Arial"/>
              </a:rPr>
              <a:t>Qualified flexibility for the Communications &amp; Literacy Skills test will allow us to…</a:t>
            </a:r>
          </a:p>
          <a:p>
            <a:pPr marL="514350" indent="-285750">
              <a:spcAft>
                <a:spcPts val="800"/>
              </a:spcAft>
            </a:pPr>
            <a:r>
              <a:rPr lang="en-US" sz="2400">
                <a:ea typeface="Aptos" panose="020B0004020202020204" pitchFamily="34" charset="0"/>
              </a:rPr>
              <a:t>Lower licensure costs </a:t>
            </a:r>
          </a:p>
          <a:p>
            <a:pPr marL="514350" indent="-285750">
              <a:spcAft>
                <a:spcPts val="800"/>
              </a:spcAft>
            </a:pPr>
            <a:r>
              <a:rPr lang="en-US" sz="2400">
                <a:ea typeface="Aptos" panose="020B0004020202020204" pitchFamily="34" charset="0"/>
              </a:rPr>
              <a:t>Reduce redundant requirements</a:t>
            </a:r>
            <a:endParaRPr lang="en-US" sz="2400" b="1">
              <a:ea typeface="Aptos" panose="020B0004020202020204" pitchFamily="34" charset="0"/>
            </a:endParaRPr>
          </a:p>
          <a:p>
            <a:pPr indent="0">
              <a:spcAft>
                <a:spcPts val="800"/>
              </a:spcAft>
              <a:buNone/>
            </a:pPr>
            <a:r>
              <a:rPr lang="en-US" sz="2400" b="1">
                <a:ea typeface="Aptos" panose="020B0004020202020204" pitchFamily="34" charset="0"/>
              </a:rPr>
              <a:t>…while maintaining high standards for licensure and employment.</a:t>
            </a:r>
            <a:endParaRPr lang="en-US" sz="2400">
              <a:ea typeface="Aptos" panose="020B00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/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AF08B-EF1E-F1E4-A772-3ABB7DD7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8A8D22E-6BC5-9E47-900C-2BB94685D9F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1E47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E47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00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0f90ca5a2085d8c0a242a18c5743b1a5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cb07360ac9a85e116485bb8f524b855d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8D21F-1B6C-4306-9254-F6E9DAD8DC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A8ED97-AF4A-455A-9278-6BB279EAAEA8}">
  <ds:schemaRefs>
    <ds:schemaRef ds:uri="0128f6a2-0fe6-40ac-973e-bb0bf351512f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D494D0F-5B2D-44F5-A6E4-06E511D698B6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0128f6a2-0fe6-40ac-973e-bb0bf351512f"/>
    <ds:schemaRef ds:uri="http://schemas.microsoft.com/office/infopath/2007/PartnerControls"/>
    <ds:schemaRef ds:uri="7a12eb2f-f040-4639-9fb2-5a6588dc8035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890</Words>
  <Application>Microsoft Office PowerPoint</Application>
  <PresentationFormat>Widescreen</PresentationFormat>
  <Paragraphs>167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Wingdings</vt:lpstr>
      <vt:lpstr>Office Theme</vt:lpstr>
      <vt:lpstr>Amendments to Educator Licensure and Preparation and Program Approval Regulations, 603 CMR 7.00</vt:lpstr>
      <vt:lpstr>Today’s Presenters</vt:lpstr>
      <vt:lpstr>Today’s Agenda</vt:lpstr>
      <vt:lpstr>Legislative Background &amp; Timeline</vt:lpstr>
      <vt:lpstr>Vision for an Effective Teacher Workforce</vt:lpstr>
      <vt:lpstr>Proposed Change 1: Alternative Pathway</vt:lpstr>
      <vt:lpstr>Initial Teacher License Requirements</vt:lpstr>
      <vt:lpstr>Options to Meet CLST Requirement</vt:lpstr>
      <vt:lpstr>Why</vt:lpstr>
      <vt:lpstr>Who Benefits</vt:lpstr>
      <vt:lpstr>Proposed Change 2: Evaluation</vt:lpstr>
      <vt:lpstr>3-Year Evaluation and Sunset Provision </vt:lpstr>
      <vt:lpstr>Timeline</vt:lpstr>
      <vt:lpstr>Proposed Change 3: Technical Amendments</vt:lpstr>
      <vt:lpstr>Discussion &amp; Possible Vote</vt:lpstr>
      <vt:lpstr>Summary of Public Comment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April 28, 2026 Regular Meeting Item 4 Slides: Amendments to Educator Licensure and Preparation and Program Approval Regulations, 603 CMR 7.00</dc:title>
  <dc:creator>DESE</dc:creator>
  <cp:lastModifiedBy>Zou, Dong (EOE)</cp:lastModifiedBy>
  <cp:revision>3</cp:revision>
  <cp:lastPrinted>2025-10-27T12:38:23Z</cp:lastPrinted>
  <dcterms:created xsi:type="dcterms:W3CDTF">2025-04-29T19:14:04Z</dcterms:created>
  <dcterms:modified xsi:type="dcterms:W3CDTF">2026-04-28T19:18:28Z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Apr 28 2026 12:00AM</vt:lpwstr>
  </property>
</Properties>
</file>