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6" r:id="rId2"/>
    <p:sldMasterId id="2147483665" r:id="rId3"/>
    <p:sldMasterId id="2147483672" r:id="rId4"/>
  </p:sldMasterIdLst>
  <p:notesMasterIdLst>
    <p:notesMasterId r:id="rId23"/>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hMgH2spapiQGF6lTjWLeDPgwri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83AA8A-4976-4B5B-ADD4-CDF2B0C4FCC0}" v="228" dt="2026-06-26T15:15:36.3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447" autoAdjust="0"/>
  </p:normalViewPr>
  <p:slideViewPr>
    <p:cSldViewPr snapToGrid="0">
      <p:cViewPr varScale="1">
        <p:scale>
          <a:sx n="69" d="100"/>
          <a:sy n="69" d="100"/>
        </p:scale>
        <p:origin x="84" y="396"/>
      </p:cViewPr>
      <p:guideLst/>
    </p:cSldViewPr>
  </p:slideViewPr>
  <p:outlineViewPr>
    <p:cViewPr>
      <p:scale>
        <a:sx n="33" d="100"/>
        <a:sy n="33" d="100"/>
      </p:scale>
      <p:origin x="0" y="-51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customschemas.google.com/relationships/presentationmetadata" Target="metadata"/><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ham, Samantha (DESE)" userId="0e0c35af-89b4-4590-b4b5-84f990c5006c" providerId="ADAL" clId="{3C192118-A6E6-4EF2-A9A6-4E9D22E1CC43}"/>
    <pc:docChg chg="custSel modSld">
      <pc:chgData name="Graham, Samantha (DESE)" userId="0e0c35af-89b4-4590-b4b5-84f990c5006c" providerId="ADAL" clId="{3C192118-A6E6-4EF2-A9A6-4E9D22E1CC43}" dt="2026-06-26T15:19:19.455" v="1028" actId="962"/>
      <pc:docMkLst>
        <pc:docMk/>
      </pc:docMkLst>
      <pc:sldChg chg="addSp delSp modSp mod">
        <pc:chgData name="Graham, Samantha (DESE)" userId="0e0c35af-89b4-4590-b4b5-84f990c5006c" providerId="ADAL" clId="{3C192118-A6E6-4EF2-A9A6-4E9D22E1CC43}" dt="2026-06-24T16:28:17.234" v="364"/>
        <pc:sldMkLst>
          <pc:docMk/>
          <pc:sldMk cId="0" sldId="258"/>
        </pc:sldMkLst>
        <pc:spChg chg="add mod ord">
          <ac:chgData name="Graham, Samantha (DESE)" userId="0e0c35af-89b4-4590-b4b5-84f990c5006c" providerId="ADAL" clId="{3C192118-A6E6-4EF2-A9A6-4E9D22E1CC43}" dt="2026-06-24T16:28:17.234" v="364"/>
          <ac:spMkLst>
            <pc:docMk/>
            <pc:sldMk cId="0" sldId="258"/>
            <ac:spMk id="3" creationId="{BCF7915F-3838-EA24-42C3-73C9F5CFC0C9}"/>
          </ac:spMkLst>
        </pc:spChg>
        <pc:spChg chg="mod ord">
          <ac:chgData name="Graham, Samantha (DESE)" userId="0e0c35af-89b4-4590-b4b5-84f990c5006c" providerId="ADAL" clId="{3C192118-A6E6-4EF2-A9A6-4E9D22E1CC43}" dt="2026-06-24T16:28:17.234" v="364"/>
          <ac:spMkLst>
            <pc:docMk/>
            <pc:sldMk cId="0" sldId="258"/>
            <ac:spMk id="148" creationId="{00000000-0000-0000-0000-000000000000}"/>
          </ac:spMkLst>
        </pc:spChg>
        <pc:spChg chg="mod ord">
          <ac:chgData name="Graham, Samantha (DESE)" userId="0e0c35af-89b4-4590-b4b5-84f990c5006c" providerId="ADAL" clId="{3C192118-A6E6-4EF2-A9A6-4E9D22E1CC43}" dt="2026-06-24T16:28:17.234" v="364"/>
          <ac:spMkLst>
            <pc:docMk/>
            <pc:sldMk cId="0" sldId="258"/>
            <ac:spMk id="150" creationId="{00000000-0000-0000-0000-000000000000}"/>
          </ac:spMkLst>
        </pc:spChg>
        <pc:picChg chg="mod ord">
          <ac:chgData name="Graham, Samantha (DESE)" userId="0e0c35af-89b4-4590-b4b5-84f990c5006c" providerId="ADAL" clId="{3C192118-A6E6-4EF2-A9A6-4E9D22E1CC43}" dt="2026-06-24T16:28:17.234" v="364"/>
          <ac:picMkLst>
            <pc:docMk/>
            <pc:sldMk cId="0" sldId="258"/>
            <ac:picMk id="149" creationId="{00000000-0000-0000-0000-000000000000}"/>
          </ac:picMkLst>
        </pc:picChg>
      </pc:sldChg>
      <pc:sldChg chg="modSp mod">
        <pc:chgData name="Graham, Samantha (DESE)" userId="0e0c35af-89b4-4590-b4b5-84f990c5006c" providerId="ADAL" clId="{3C192118-A6E6-4EF2-A9A6-4E9D22E1CC43}" dt="2026-06-26T15:19:19.455" v="1028" actId="962"/>
        <pc:sldMkLst>
          <pc:docMk/>
          <pc:sldMk cId="0" sldId="259"/>
        </pc:sldMkLst>
        <pc:picChg chg="mod">
          <ac:chgData name="Graham, Samantha (DESE)" userId="0e0c35af-89b4-4590-b4b5-84f990c5006c" providerId="ADAL" clId="{3C192118-A6E6-4EF2-A9A6-4E9D22E1CC43}" dt="2026-06-26T15:19:19.455" v="1028" actId="962"/>
          <ac:picMkLst>
            <pc:docMk/>
            <pc:sldMk cId="0" sldId="259"/>
            <ac:picMk id="159" creationId="{00000000-0000-0000-0000-000000000000}"/>
          </ac:picMkLst>
        </pc:picChg>
      </pc:sldChg>
      <pc:sldChg chg="modSp mod">
        <pc:chgData name="Graham, Samantha (DESE)" userId="0e0c35af-89b4-4590-b4b5-84f990c5006c" providerId="ADAL" clId="{3C192118-A6E6-4EF2-A9A6-4E9D22E1CC43}" dt="2026-06-26T14:54:59.559" v="452" actId="962"/>
        <pc:sldMkLst>
          <pc:docMk/>
          <pc:sldMk cId="0" sldId="260"/>
        </pc:sldMkLst>
        <pc:grpChg chg="mod">
          <ac:chgData name="Graham, Samantha (DESE)" userId="0e0c35af-89b4-4590-b4b5-84f990c5006c" providerId="ADAL" clId="{3C192118-A6E6-4EF2-A9A6-4E9D22E1CC43}" dt="2026-06-26T14:54:59.559" v="452" actId="962"/>
          <ac:grpSpMkLst>
            <pc:docMk/>
            <pc:sldMk cId="0" sldId="260"/>
            <ac:grpSpMk id="166" creationId="{00000000-0000-0000-0000-000000000000}"/>
          </ac:grpSpMkLst>
        </pc:grpChg>
      </pc:sldChg>
      <pc:sldChg chg="addSp delSp modSp mod">
        <pc:chgData name="Graham, Samantha (DESE)" userId="0e0c35af-89b4-4590-b4b5-84f990c5006c" providerId="ADAL" clId="{3C192118-A6E6-4EF2-A9A6-4E9D22E1CC43}" dt="2026-06-26T14:55:06.335" v="456" actId="962"/>
        <pc:sldMkLst>
          <pc:docMk/>
          <pc:sldMk cId="0" sldId="261"/>
        </pc:sldMkLst>
        <pc:spChg chg="add del mod">
          <ac:chgData name="Graham, Samantha (DESE)" userId="0e0c35af-89b4-4590-b4b5-84f990c5006c" providerId="ADAL" clId="{3C192118-A6E6-4EF2-A9A6-4E9D22E1CC43}" dt="2026-06-26T14:54:26.237" v="444" actId="20577"/>
          <ac:spMkLst>
            <pc:docMk/>
            <pc:sldMk cId="0" sldId="261"/>
            <ac:spMk id="182" creationId="{00000000-0000-0000-0000-000000000000}"/>
          </ac:spMkLst>
        </pc:spChg>
        <pc:spChg chg="mod">
          <ac:chgData name="Graham, Samantha (DESE)" userId="0e0c35af-89b4-4590-b4b5-84f990c5006c" providerId="ADAL" clId="{3C192118-A6E6-4EF2-A9A6-4E9D22E1CC43}" dt="2026-06-23T19:59:43.661" v="266" actId="20577"/>
          <ac:spMkLst>
            <pc:docMk/>
            <pc:sldMk cId="0" sldId="261"/>
            <ac:spMk id="193" creationId="{00000000-0000-0000-0000-000000000000}"/>
          </ac:spMkLst>
        </pc:spChg>
        <pc:grpChg chg="mod">
          <ac:chgData name="Graham, Samantha (DESE)" userId="0e0c35af-89b4-4590-b4b5-84f990c5006c" providerId="ADAL" clId="{3C192118-A6E6-4EF2-A9A6-4E9D22E1CC43}" dt="2026-06-26T14:55:06.335" v="456" actId="962"/>
          <ac:grpSpMkLst>
            <pc:docMk/>
            <pc:sldMk cId="0" sldId="261"/>
            <ac:grpSpMk id="183" creationId="{00000000-0000-0000-0000-000000000000}"/>
          </ac:grpSpMkLst>
        </pc:grpChg>
      </pc:sldChg>
      <pc:sldChg chg="modSp">
        <pc:chgData name="Graham, Samantha (DESE)" userId="0e0c35af-89b4-4590-b4b5-84f990c5006c" providerId="ADAL" clId="{3C192118-A6E6-4EF2-A9A6-4E9D22E1CC43}" dt="2026-06-26T14:55:26.115" v="458" actId="962"/>
        <pc:sldMkLst>
          <pc:docMk/>
          <pc:sldMk cId="0" sldId="262"/>
        </pc:sldMkLst>
        <pc:spChg chg="mod">
          <ac:chgData name="Graham, Samantha (DESE)" userId="0e0c35af-89b4-4590-b4b5-84f990c5006c" providerId="ADAL" clId="{3C192118-A6E6-4EF2-A9A6-4E9D22E1CC43}" dt="2026-06-26T14:55:26.115" v="458" actId="962"/>
          <ac:spMkLst>
            <pc:docMk/>
            <pc:sldMk cId="0" sldId="262"/>
            <ac:spMk id="199" creationId="{00000000-0000-0000-0000-000000000000}"/>
          </ac:spMkLst>
        </pc:spChg>
      </pc:sldChg>
      <pc:sldChg chg="modSp mod">
        <pc:chgData name="Graham, Samantha (DESE)" userId="0e0c35af-89b4-4590-b4b5-84f990c5006c" providerId="ADAL" clId="{3C192118-A6E6-4EF2-A9A6-4E9D22E1CC43}" dt="2026-06-26T15:10:43.119" v="513"/>
        <pc:sldMkLst>
          <pc:docMk/>
          <pc:sldMk cId="0" sldId="263"/>
        </pc:sldMkLst>
        <pc:spChg chg="mod ord">
          <ac:chgData name="Graham, Samantha (DESE)" userId="0e0c35af-89b4-4590-b4b5-84f990c5006c" providerId="ADAL" clId="{3C192118-A6E6-4EF2-A9A6-4E9D22E1CC43}" dt="2026-06-26T15:10:43.119" v="513"/>
          <ac:spMkLst>
            <pc:docMk/>
            <pc:sldMk cId="0" sldId="263"/>
            <ac:spMk id="204"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05"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06"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07"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08"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09"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10"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11"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12" creationId="{00000000-0000-0000-0000-000000000000}"/>
          </ac:spMkLst>
        </pc:spChg>
        <pc:spChg chg="mod ord">
          <ac:chgData name="Graham, Samantha (DESE)" userId="0e0c35af-89b4-4590-b4b5-84f990c5006c" providerId="ADAL" clId="{3C192118-A6E6-4EF2-A9A6-4E9D22E1CC43}" dt="2026-06-26T15:10:43.119" v="513"/>
          <ac:spMkLst>
            <pc:docMk/>
            <pc:sldMk cId="0" sldId="263"/>
            <ac:spMk id="213" creationId="{00000000-0000-0000-0000-000000000000}"/>
          </ac:spMkLst>
        </pc:spChg>
      </pc:sldChg>
      <pc:sldChg chg="modSp">
        <pc:chgData name="Graham, Samantha (DESE)" userId="0e0c35af-89b4-4590-b4b5-84f990c5006c" providerId="ADAL" clId="{3C192118-A6E6-4EF2-A9A6-4E9D22E1CC43}" dt="2026-06-26T14:49:02.633" v="429" actId="962"/>
        <pc:sldMkLst>
          <pc:docMk/>
          <pc:sldMk cId="0" sldId="264"/>
        </pc:sldMkLst>
        <pc:spChg chg="mod">
          <ac:chgData name="Graham, Samantha (DESE)" userId="0e0c35af-89b4-4590-b4b5-84f990c5006c" providerId="ADAL" clId="{3C192118-A6E6-4EF2-A9A6-4E9D22E1CC43}" dt="2026-06-26T14:49:02.633" v="429" actId="962"/>
          <ac:spMkLst>
            <pc:docMk/>
            <pc:sldMk cId="0" sldId="264"/>
            <ac:spMk id="219" creationId="{00000000-0000-0000-0000-000000000000}"/>
          </ac:spMkLst>
        </pc:spChg>
      </pc:sldChg>
      <pc:sldChg chg="modSp mod">
        <pc:chgData name="Graham, Samantha (DESE)" userId="0e0c35af-89b4-4590-b4b5-84f990c5006c" providerId="ADAL" clId="{3C192118-A6E6-4EF2-A9A6-4E9D22E1CC43}" dt="2026-06-26T14:57:13.121" v="460" actId="962"/>
        <pc:sldMkLst>
          <pc:docMk/>
          <pc:sldMk cId="0" sldId="266"/>
        </pc:sldMkLst>
        <pc:spChg chg="mod">
          <ac:chgData name="Graham, Samantha (DESE)" userId="0e0c35af-89b4-4590-b4b5-84f990c5006c" providerId="ADAL" clId="{3C192118-A6E6-4EF2-A9A6-4E9D22E1CC43}" dt="2026-06-26T14:57:13.121" v="460" actId="962"/>
          <ac:spMkLst>
            <pc:docMk/>
            <pc:sldMk cId="0" sldId="266"/>
            <ac:spMk id="248" creationId="{00000000-0000-0000-0000-000000000000}"/>
          </ac:spMkLst>
        </pc:spChg>
        <pc:grpChg chg="mod">
          <ac:chgData name="Graham, Samantha (DESE)" userId="0e0c35af-89b4-4590-b4b5-84f990c5006c" providerId="ADAL" clId="{3C192118-A6E6-4EF2-A9A6-4E9D22E1CC43}" dt="2026-06-24T15:58:41.225" v="283" actId="962"/>
          <ac:grpSpMkLst>
            <pc:docMk/>
            <pc:sldMk cId="0" sldId="266"/>
            <ac:grpSpMk id="232" creationId="{00000000-0000-0000-0000-000000000000}"/>
          </ac:grpSpMkLst>
        </pc:grpChg>
      </pc:sldChg>
      <pc:sldChg chg="modSp">
        <pc:chgData name="Graham, Samantha (DESE)" userId="0e0c35af-89b4-4590-b4b5-84f990c5006c" providerId="ADAL" clId="{3C192118-A6E6-4EF2-A9A6-4E9D22E1CC43}" dt="2026-06-26T15:03:24.453" v="510"/>
        <pc:sldMkLst>
          <pc:docMk/>
          <pc:sldMk cId="0" sldId="267"/>
        </pc:sldMkLst>
        <pc:spChg chg="mod">
          <ac:chgData name="Graham, Samantha (DESE)" userId="0e0c35af-89b4-4590-b4b5-84f990c5006c" providerId="ADAL" clId="{3C192118-A6E6-4EF2-A9A6-4E9D22E1CC43}" dt="2026-06-26T15:02:49.055" v="505" actId="13244"/>
          <ac:spMkLst>
            <pc:docMk/>
            <pc:sldMk cId="0" sldId="267"/>
            <ac:spMk id="254" creationId="{00000000-0000-0000-0000-000000000000}"/>
          </ac:spMkLst>
        </pc:spChg>
        <pc:spChg chg="mod">
          <ac:chgData name="Graham, Samantha (DESE)" userId="0e0c35af-89b4-4590-b4b5-84f990c5006c" providerId="ADAL" clId="{3C192118-A6E6-4EF2-A9A6-4E9D22E1CC43}" dt="2026-06-26T15:03:24.453" v="510"/>
          <ac:spMkLst>
            <pc:docMk/>
            <pc:sldMk cId="0" sldId="267"/>
            <ac:spMk id="255" creationId="{00000000-0000-0000-0000-000000000000}"/>
          </ac:spMkLst>
        </pc:spChg>
      </pc:sldChg>
      <pc:sldChg chg="modSp mod">
        <pc:chgData name="Graham, Samantha (DESE)" userId="0e0c35af-89b4-4590-b4b5-84f990c5006c" providerId="ADAL" clId="{3C192118-A6E6-4EF2-A9A6-4E9D22E1CC43}" dt="2026-06-26T15:10:52.497" v="514" actId="13244"/>
        <pc:sldMkLst>
          <pc:docMk/>
          <pc:sldMk cId="0" sldId="268"/>
        </pc:sldMkLst>
        <pc:grpChg chg="mod ord">
          <ac:chgData name="Graham, Samantha (DESE)" userId="0e0c35af-89b4-4590-b4b5-84f990c5006c" providerId="ADAL" clId="{3C192118-A6E6-4EF2-A9A6-4E9D22E1CC43}" dt="2026-06-26T15:10:52.497" v="514" actId="13244"/>
          <ac:grpSpMkLst>
            <pc:docMk/>
            <pc:sldMk cId="0" sldId="268"/>
            <ac:grpSpMk id="260" creationId="{00000000-0000-0000-0000-000000000000}"/>
          </ac:grpSpMkLst>
        </pc:grpChg>
      </pc:sldChg>
      <pc:sldChg chg="modSp">
        <pc:chgData name="Graham, Samantha (DESE)" userId="0e0c35af-89b4-4590-b4b5-84f990c5006c" providerId="ADAL" clId="{3C192118-A6E6-4EF2-A9A6-4E9D22E1CC43}" dt="2026-06-26T14:59:01.078" v="474" actId="962"/>
        <pc:sldMkLst>
          <pc:docMk/>
          <pc:sldMk cId="0" sldId="269"/>
        </pc:sldMkLst>
        <pc:spChg chg="mod">
          <ac:chgData name="Graham, Samantha (DESE)" userId="0e0c35af-89b4-4590-b4b5-84f990c5006c" providerId="ADAL" clId="{3C192118-A6E6-4EF2-A9A6-4E9D22E1CC43}" dt="2026-06-26T14:59:01.078" v="474" actId="962"/>
          <ac:spMkLst>
            <pc:docMk/>
            <pc:sldMk cId="0" sldId="269"/>
            <ac:spMk id="288" creationId="{00000000-0000-0000-0000-000000000000}"/>
          </ac:spMkLst>
        </pc:spChg>
      </pc:sldChg>
      <pc:sldChg chg="modSp mod">
        <pc:chgData name="Graham, Samantha (DESE)" userId="0e0c35af-89b4-4590-b4b5-84f990c5006c" providerId="ADAL" clId="{3C192118-A6E6-4EF2-A9A6-4E9D22E1CC43}" dt="2026-06-26T14:59:21.039" v="476" actId="962"/>
        <pc:sldMkLst>
          <pc:docMk/>
          <pc:sldMk cId="0" sldId="270"/>
        </pc:sldMkLst>
        <pc:spChg chg="mod">
          <ac:chgData name="Graham, Samantha (DESE)" userId="0e0c35af-89b4-4590-b4b5-84f990c5006c" providerId="ADAL" clId="{3C192118-A6E6-4EF2-A9A6-4E9D22E1CC43}" dt="2026-06-26T14:59:21.039" v="476" actId="962"/>
          <ac:spMkLst>
            <pc:docMk/>
            <pc:sldMk cId="0" sldId="270"/>
            <ac:spMk id="306" creationId="{00000000-0000-0000-0000-000000000000}"/>
          </ac:spMkLst>
        </pc:spChg>
        <pc:grpChg chg="mod">
          <ac:chgData name="Graham, Samantha (DESE)" userId="0e0c35af-89b4-4590-b4b5-84f990c5006c" providerId="ADAL" clId="{3C192118-A6E6-4EF2-A9A6-4E9D22E1CC43}" dt="2026-06-24T16:07:43.694" v="287" actId="962"/>
          <ac:grpSpMkLst>
            <pc:docMk/>
            <pc:sldMk cId="0" sldId="270"/>
            <ac:grpSpMk id="294" creationId="{00000000-0000-0000-0000-000000000000}"/>
          </ac:grpSpMkLst>
        </pc:grpChg>
      </pc:sldChg>
      <pc:sldChg chg="modSp">
        <pc:chgData name="Graham, Samantha (DESE)" userId="0e0c35af-89b4-4590-b4b5-84f990c5006c" providerId="ADAL" clId="{3C192118-A6E6-4EF2-A9A6-4E9D22E1CC43}" dt="2026-06-26T14:59:57.529" v="502" actId="962"/>
        <pc:sldMkLst>
          <pc:docMk/>
          <pc:sldMk cId="0" sldId="271"/>
        </pc:sldMkLst>
        <pc:spChg chg="mod">
          <ac:chgData name="Graham, Samantha (DESE)" userId="0e0c35af-89b4-4590-b4b5-84f990c5006c" providerId="ADAL" clId="{3C192118-A6E6-4EF2-A9A6-4E9D22E1CC43}" dt="2026-06-26T14:59:57.529" v="502" actId="962"/>
          <ac:spMkLst>
            <pc:docMk/>
            <pc:sldMk cId="0" sldId="271"/>
            <ac:spMk id="313" creationId="{00000000-0000-0000-0000-000000000000}"/>
          </ac:spMkLst>
        </pc:spChg>
      </pc:sldChg>
      <pc:sldChg chg="modSp">
        <pc:chgData name="Graham, Samantha (DESE)" userId="0e0c35af-89b4-4590-b4b5-84f990c5006c" providerId="ADAL" clId="{3C192118-A6E6-4EF2-A9A6-4E9D22E1CC43}" dt="2026-06-26T15:00:18.471" v="504" actId="962"/>
        <pc:sldMkLst>
          <pc:docMk/>
          <pc:sldMk cId="0" sldId="272"/>
        </pc:sldMkLst>
        <pc:spChg chg="mod">
          <ac:chgData name="Graham, Samantha (DESE)" userId="0e0c35af-89b4-4590-b4b5-84f990c5006c" providerId="ADAL" clId="{3C192118-A6E6-4EF2-A9A6-4E9D22E1CC43}" dt="2026-06-26T15:00:18.471" v="504" actId="962"/>
          <ac:spMkLst>
            <pc:docMk/>
            <pc:sldMk cId="0" sldId="272"/>
            <ac:spMk id="32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2" name="Google Shape;222;p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a:t>Remind Board that more detailed information and recommendations will be provided in the full final state report, as well as remind them that not every region had subgroups under each of our three categories, which is why we see differing numbers in recommendations for each category and not every region represented. </a:t>
            </a:r>
            <a:endParaRPr/>
          </a:p>
        </p:txBody>
      </p:sp>
      <p:sp>
        <p:nvSpPr>
          <p:cNvPr id="223" name="Google Shape;223;p1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10</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dirty="0"/>
              <a:t>Rationale: RSACS have identified a need for consistent protections, equitable responses, and stronger relationships with trusted adults to impact the bullying, harassment and discriminations experiences of students across the state.  Universally and consistently implemented measures by districts help to create safe, respectful, and inclusive learning environments statewide. </a:t>
            </a:r>
            <a:endParaRPr dirty="0"/>
          </a:p>
        </p:txBody>
      </p:sp>
      <p:sp>
        <p:nvSpPr>
          <p:cNvPr id="229" name="Google Shape;22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67f8f7dd9b976c5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67f8f7dd9b976c5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2" name="Google Shape;252;g67f8f7dd9b976c5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a:t>Rationale: Students desire a school culture where emotional wellbeing is prioritized alongside academic achievement, ensuring every students feels supported, connected, and prepared for success. </a:t>
            </a:r>
            <a:endParaRPr/>
          </a:p>
        </p:txBody>
      </p:sp>
      <p:sp>
        <p:nvSpPr>
          <p:cNvPr id="258" name="Google Shape;25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67f8f7dd9b976c5_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67f8f7dd9b976c5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85" name="Google Shape;285;g67f8f7dd9b976c5_2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dirty="0"/>
              <a:t>Rationale: Every school should provide healthy, inclusive, and culturally diverse food options that fuel learning and connects to the community they serve. </a:t>
            </a:r>
            <a:endParaRPr dirty="0"/>
          </a:p>
        </p:txBody>
      </p:sp>
      <p:sp>
        <p:nvSpPr>
          <p:cNvPr id="291" name="Google Shape;29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g67f8f7dd9b976c5_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67f8f7dd9b976c5_2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g67f8f7dd9b976c5_2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6" name="Google Shape;31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SSAC activities over the coming weeks to prepare for the 2026-2027 school year.  </a:t>
            </a:r>
            <a:endParaRPr dirty="0"/>
          </a:p>
        </p:txBody>
      </p:sp>
      <p:sp>
        <p:nvSpPr>
          <p:cNvPr id="317" name="Google Shape;31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3" name="Google Shape;323;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Clr>
                <a:schemeClr val="dk1"/>
              </a:buClr>
              <a:buSzPts val="1400"/>
              <a:buFont typeface="Arial"/>
              <a:buNone/>
            </a:pPr>
            <a:endParaRPr/>
          </a:p>
        </p:txBody>
      </p:sp>
      <p:sp>
        <p:nvSpPr>
          <p:cNvPr id="140" name="Google Shape;14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Clr>
                <a:schemeClr val="dk1"/>
              </a:buClr>
              <a:buSzPts val="1500"/>
              <a:buFont typeface="Times New Roman"/>
              <a:buNone/>
            </a:pPr>
            <a:endParaRPr sz="1300">
              <a:latin typeface="Times New Roman"/>
              <a:ea typeface="Times New Roman"/>
              <a:cs typeface="Times New Roman"/>
              <a:sym typeface="Times New Roman"/>
            </a:endParaRPr>
          </a:p>
        </p:txBody>
      </p:sp>
      <p:sp>
        <p:nvSpPr>
          <p:cNvPr id="146" name="Google Shape;14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Just a quick reminder of SSAC’s operating framework outlining the process used to develop and present the council’s recommendations and considerations. </a:t>
            </a:r>
            <a:r>
              <a:rPr lang="en-US" dirty="0">
                <a:latin typeface="Arial"/>
                <a:ea typeface="Arial"/>
                <a:cs typeface="Arial"/>
                <a:sym typeface="Arial"/>
              </a:rPr>
              <a:t>This operating framework is research and action oriented which aligns with the council’s purpose to actively engage students in educational processes, impacting DESE’s strategic priorities and making progress towards achieving the Commonwealth’s K-12 Educational Vision</a:t>
            </a:r>
            <a:endParaRPr dirty="0"/>
          </a:p>
        </p:txBody>
      </p:sp>
      <p:sp>
        <p:nvSpPr>
          <p:cNvPr id="154" name="Google Shape;15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4</a:t>
            </a:fld>
            <a:endParaRPr sz="12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5</a:t>
            </a:fld>
            <a:endParaRPr sz="12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9" name="Google Shape;17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0" name="Google Shape;18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6</a:t>
            </a:fld>
            <a:endParaRPr sz="12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6" name="Google Shape;19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8:notes"/>
          <p:cNvSpPr>
            <a:spLocks noGrp="1" noRot="1" noChangeAspect="1"/>
          </p:cNvSpPr>
          <p:nvPr>
            <p:ph type="sldImg" idx="2"/>
          </p:nvPr>
        </p:nvSpPr>
        <p:spPr>
          <a:xfrm>
            <a:off x="431800" y="708025"/>
            <a:ext cx="6302375" cy="35448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8:notes"/>
          <p:cNvSpPr txBox="1">
            <a:spLocks noGrp="1"/>
          </p:cNvSpPr>
          <p:nvPr>
            <p:ph type="body" idx="1"/>
          </p:nvPr>
        </p:nvSpPr>
        <p:spPr>
          <a:xfrm>
            <a:off x="716619" y="4489387"/>
            <a:ext cx="5732949" cy="4253103"/>
          </a:xfrm>
          <a:prstGeom prst="rect">
            <a:avLst/>
          </a:prstGeom>
          <a:noFill/>
          <a:ln>
            <a:noFill/>
          </a:ln>
        </p:spPr>
        <p:txBody>
          <a:bodyPr spcFirstLastPara="1" wrap="square" lIns="94925" tIns="94925" rIns="94925" bIns="94925" anchor="t" anchorCtr="0">
            <a:noAutofit/>
          </a:bodyPr>
          <a:lstStyle/>
          <a:p>
            <a:pPr marL="0" lvl="0" indent="0" algn="l" rtl="0">
              <a:spcBef>
                <a:spcPts val="0"/>
              </a:spcBef>
              <a:spcAft>
                <a:spcPts val="0"/>
              </a:spcAft>
              <a:buNone/>
            </a:pPr>
            <a:r>
              <a:rPr lang="en-US"/>
              <a:t>Flow of communication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Ex. of additional information: MCAS office hour and Educator Diversity quetionare</a:t>
            </a:r>
            <a:endParaRPr/>
          </a:p>
        </p:txBody>
      </p:sp>
      <p:sp>
        <p:nvSpPr>
          <p:cNvPr id="216" name="Google Shape;21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3"/>
        <p:cNvGrpSpPr/>
        <p:nvPr/>
      </p:nvGrpSpPr>
      <p:grpSpPr>
        <a:xfrm>
          <a:off x="0" y="0"/>
          <a:ext cx="0" cy="0"/>
          <a:chOff x="0" y="0"/>
          <a:chExt cx="0" cy="0"/>
        </a:xfrm>
      </p:grpSpPr>
      <p:sp>
        <p:nvSpPr>
          <p:cNvPr id="14" name="Google Shape;14;p17"/>
          <p:cNvSpPr txBox="1">
            <a:spLocks noGrp="1"/>
          </p:cNvSpPr>
          <p:nvPr>
            <p:ph type="ctrTitle"/>
          </p:nvPr>
        </p:nvSpPr>
        <p:spPr>
          <a:xfrm>
            <a:off x="1524000" y="2604053"/>
            <a:ext cx="9144000" cy="1472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venir"/>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17"/>
          <p:cNvSpPr txBox="1">
            <a:spLocks noGrp="1"/>
          </p:cNvSpPr>
          <p:nvPr>
            <p:ph type="subTitle" idx="1"/>
          </p:nvPr>
        </p:nvSpPr>
        <p:spPr>
          <a:xfrm>
            <a:off x="2295938" y="4060688"/>
            <a:ext cx="8372061"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55"/>
        <p:cNvGrpSpPr/>
        <p:nvPr/>
      </p:nvGrpSpPr>
      <p:grpSpPr>
        <a:xfrm>
          <a:off x="0" y="0"/>
          <a:ext cx="0" cy="0"/>
          <a:chOff x="0" y="0"/>
          <a:chExt cx="0" cy="0"/>
        </a:xfrm>
      </p:grpSpPr>
      <p:sp>
        <p:nvSpPr>
          <p:cNvPr id="56" name="Google Shape;56;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4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41"/>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59"/>
        <p:cNvGrpSpPr/>
        <p:nvPr/>
      </p:nvGrpSpPr>
      <p:grpSpPr>
        <a:xfrm>
          <a:off x="0" y="0"/>
          <a:ext cx="0" cy="0"/>
          <a:chOff x="0" y="0"/>
          <a:chExt cx="0" cy="0"/>
        </a:xfrm>
      </p:grpSpPr>
      <p:sp>
        <p:nvSpPr>
          <p:cNvPr id="60" name="Google Shape;60;p42"/>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61"/>
        <p:cNvGrpSpPr/>
        <p:nvPr/>
      </p:nvGrpSpPr>
      <p:grpSpPr>
        <a:xfrm>
          <a:off x="0" y="0"/>
          <a:ext cx="0" cy="0"/>
          <a:chOff x="0" y="0"/>
          <a:chExt cx="0" cy="0"/>
        </a:xfrm>
      </p:grpSpPr>
      <p:sp>
        <p:nvSpPr>
          <p:cNvPr id="62" name="Google Shape;6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Avenir"/>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4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4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43"/>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Blank" type="blank">
  <p:cSld name="BLANK">
    <p:bg>
      <p:bgPr>
        <a:blipFill>
          <a:blip r:embed="rId2">
            <a:alphaModFix/>
          </a:blip>
          <a:stretch>
            <a:fillRect/>
          </a:stretch>
        </a:blipFill>
        <a:effectLst/>
      </p:bgPr>
    </p:bg>
    <p:spTree>
      <p:nvGrpSpPr>
        <p:cNvPr id="1" name="Shape 66"/>
        <p:cNvGrpSpPr/>
        <p:nvPr/>
      </p:nvGrpSpPr>
      <p:grpSpPr>
        <a:xfrm>
          <a:off x="0" y="0"/>
          <a:ext cx="0" cy="0"/>
          <a:chOff x="0" y="0"/>
          <a:chExt cx="0" cy="0"/>
        </a:xfrm>
      </p:grpSpPr>
      <p:sp>
        <p:nvSpPr>
          <p:cNvPr id="67" name="Google Shape;67;p44"/>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8"/>
        <p:cNvGrpSpPr/>
        <p:nvPr/>
      </p:nvGrpSpPr>
      <p:grpSpPr>
        <a:xfrm>
          <a:off x="0" y="0"/>
          <a:ext cx="0" cy="0"/>
          <a:chOff x="0" y="0"/>
          <a:chExt cx="0" cy="0"/>
        </a:xfrm>
      </p:grpSpPr>
      <p:sp>
        <p:nvSpPr>
          <p:cNvPr id="69" name="Google Shape;69;p4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venir"/>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45"/>
          <p:cNvSpPr>
            <a:spLocks noGrp="1"/>
          </p:cNvSpPr>
          <p:nvPr>
            <p:ph type="pic" idx="2"/>
          </p:nvPr>
        </p:nvSpPr>
        <p:spPr>
          <a:xfrm>
            <a:off x="5183188" y="987425"/>
            <a:ext cx="6172200" cy="4873625"/>
          </a:xfrm>
          <a:prstGeom prst="rect">
            <a:avLst/>
          </a:prstGeom>
          <a:noFill/>
          <a:ln>
            <a:noFill/>
          </a:ln>
        </p:spPr>
      </p:sp>
      <p:sp>
        <p:nvSpPr>
          <p:cNvPr id="71" name="Google Shape;71;p4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2" name="Google Shape;72;p45"/>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1">
  <p:cSld name="Title and Content 1">
    <p:spTree>
      <p:nvGrpSpPr>
        <p:cNvPr id="1" name="Shape 73"/>
        <p:cNvGrpSpPr/>
        <p:nvPr/>
      </p:nvGrpSpPr>
      <p:grpSpPr>
        <a:xfrm>
          <a:off x="0" y="0"/>
          <a:ext cx="0" cy="0"/>
          <a:chOff x="0" y="0"/>
          <a:chExt cx="0" cy="0"/>
        </a:xfrm>
      </p:grpSpPr>
      <p:sp>
        <p:nvSpPr>
          <p:cNvPr id="74" name="Google Shape;74;p46"/>
          <p:cNvSpPr txBox="1">
            <a:spLocks noGrp="1"/>
          </p:cNvSpPr>
          <p:nvPr>
            <p:ph type="body" idx="1"/>
          </p:nvPr>
        </p:nvSpPr>
        <p:spPr>
          <a:xfrm>
            <a:off x="838200" y="2086984"/>
            <a:ext cx="10515600" cy="4052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46"/>
          <p:cNvSpPr txBox="1">
            <a:spLocks noGrp="1"/>
          </p:cNvSpPr>
          <p:nvPr>
            <p:ph type="title"/>
          </p:nvPr>
        </p:nvSpPr>
        <p:spPr>
          <a:xfrm>
            <a:off x="838200" y="365126"/>
            <a:ext cx="10515600" cy="104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80"/>
        <p:cNvGrpSpPr/>
        <p:nvPr/>
      </p:nvGrpSpPr>
      <p:grpSpPr>
        <a:xfrm>
          <a:off x="0" y="0"/>
          <a:ext cx="0" cy="0"/>
          <a:chOff x="0" y="0"/>
          <a:chExt cx="0" cy="0"/>
        </a:xfrm>
      </p:grpSpPr>
      <p:sp>
        <p:nvSpPr>
          <p:cNvPr id="81" name="Google Shape;81;p25"/>
          <p:cNvSpPr txBox="1">
            <a:spLocks noGrp="1"/>
          </p:cNvSpPr>
          <p:nvPr>
            <p:ph type="ctrTitle"/>
          </p:nvPr>
        </p:nvSpPr>
        <p:spPr>
          <a:xfrm>
            <a:off x="1524000" y="2604053"/>
            <a:ext cx="9144000" cy="1472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venir"/>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5"/>
          <p:cNvSpPr txBox="1">
            <a:spLocks noGrp="1"/>
          </p:cNvSpPr>
          <p:nvPr>
            <p:ph type="subTitle" idx="1"/>
          </p:nvPr>
        </p:nvSpPr>
        <p:spPr>
          <a:xfrm>
            <a:off x="2295938" y="4060688"/>
            <a:ext cx="8372061"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83"/>
        <p:cNvGrpSpPr/>
        <p:nvPr/>
      </p:nvGrpSpPr>
      <p:grpSpPr>
        <a:xfrm>
          <a:off x="0" y="0"/>
          <a:ext cx="0" cy="0"/>
          <a:chOff x="0" y="0"/>
          <a:chExt cx="0" cy="0"/>
        </a:xfrm>
      </p:grpSpPr>
      <p:sp>
        <p:nvSpPr>
          <p:cNvPr id="84" name="Google Shape;84;p3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Avenir"/>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3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3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36"/>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1pPr>
            <a:lvl2pPr marL="0" marR="0" lvl="1"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2pPr>
            <a:lvl3pPr marL="0" marR="0" lvl="2"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3pPr>
            <a:lvl4pPr marL="0" marR="0" lvl="3"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4pPr>
            <a:lvl5pPr marL="0" marR="0" lvl="4"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5pPr>
            <a:lvl6pPr marL="0" marR="0" lvl="5"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6pPr>
            <a:lvl7pPr marL="0" marR="0" lvl="6"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7pPr>
            <a:lvl8pPr marL="0" marR="0" lvl="7"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8pPr>
            <a:lvl9pPr marL="0" marR="0" lvl="8"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8"/>
        <p:cNvGrpSpPr/>
        <p:nvPr/>
      </p:nvGrpSpPr>
      <p:grpSpPr>
        <a:xfrm>
          <a:off x="0" y="0"/>
          <a:ext cx="0" cy="0"/>
          <a:chOff x="0" y="0"/>
          <a:chExt cx="0" cy="0"/>
        </a:xfrm>
      </p:grpSpPr>
      <p:sp>
        <p:nvSpPr>
          <p:cNvPr id="89" name="Google Shape;89;p3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3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1" name="Google Shape;91;p3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2" name="Google Shape;92;p3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93" name="Google Shape;93;p3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4" name="Google Shape;94;p37"/>
          <p:cNvSpPr txBox="1">
            <a:spLocks noGrp="1"/>
          </p:cNvSpPr>
          <p:nvPr>
            <p:ph type="sldNum" idx="12"/>
          </p:nvPr>
        </p:nvSpPr>
        <p:spPr>
          <a:xfrm>
            <a:off x="134109"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1_Blank" type="blank">
  <p:cSld name="BLANK">
    <p:bg>
      <p:bgPr>
        <a:blipFill>
          <a:blip r:embed="rId2">
            <a:alphaModFix/>
          </a:blip>
          <a:stretch>
            <a:fillRect/>
          </a:stretch>
        </a:blipFill>
        <a:effectLst/>
      </p:bgPr>
    </p:bg>
    <p:spTree>
      <p:nvGrpSpPr>
        <p:cNvPr id="1" name="Shape 95"/>
        <p:cNvGrpSpPr/>
        <p:nvPr/>
      </p:nvGrpSpPr>
      <p:grpSpPr>
        <a:xfrm>
          <a:off x="0" y="0"/>
          <a:ext cx="0" cy="0"/>
          <a:chOff x="0" y="0"/>
          <a:chExt cx="0" cy="0"/>
        </a:xfrm>
      </p:grpSpPr>
      <p:sp>
        <p:nvSpPr>
          <p:cNvPr id="96" name="Google Shape;96;p38"/>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1pPr>
            <a:lvl2pPr marL="0" marR="0" lvl="1"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2pPr>
            <a:lvl3pPr marL="0" marR="0" lvl="2"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3pPr>
            <a:lvl4pPr marL="0" marR="0" lvl="3"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4pPr>
            <a:lvl5pPr marL="0" marR="0" lvl="4"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5pPr>
            <a:lvl6pPr marL="0" marR="0" lvl="5"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6pPr>
            <a:lvl7pPr marL="0" marR="0" lvl="6"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7pPr>
            <a:lvl8pPr marL="0" marR="0" lvl="7"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8pPr>
            <a:lvl9pPr marL="0" marR="0" lvl="8"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
        <p:cNvGrpSpPr/>
        <p:nvPr/>
      </p:nvGrpSpPr>
      <p:grpSpPr>
        <a:xfrm>
          <a:off x="0" y="0"/>
          <a:ext cx="0" cy="0"/>
          <a:chOff x="0" y="0"/>
          <a:chExt cx="0" cy="0"/>
        </a:xfrm>
      </p:grpSpPr>
      <p:sp>
        <p:nvSpPr>
          <p:cNvPr id="17" name="Google Shape;17;p21"/>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u="none" strike="noStrike" cap="none">
                <a:solidFill>
                  <a:schemeClr val="lt1"/>
                </a:solidFill>
                <a:latin typeface="Avenir"/>
                <a:ea typeface="Avenir"/>
                <a:cs typeface="Avenir"/>
                <a:sym typeface="Avenir"/>
              </a:defRPr>
            </a:lvl1pPr>
            <a:lvl2pPr marL="0" lvl="1" indent="0" algn="l">
              <a:spcBef>
                <a:spcPts val="0"/>
              </a:spcBef>
              <a:buNone/>
              <a:defRPr sz="1200" b="0" i="0" u="none" strike="noStrike" cap="none">
                <a:solidFill>
                  <a:schemeClr val="lt1"/>
                </a:solidFill>
                <a:latin typeface="Avenir"/>
                <a:ea typeface="Avenir"/>
                <a:cs typeface="Avenir"/>
                <a:sym typeface="Avenir"/>
              </a:defRPr>
            </a:lvl2pPr>
            <a:lvl3pPr marL="0" lvl="2" indent="0" algn="l">
              <a:spcBef>
                <a:spcPts val="0"/>
              </a:spcBef>
              <a:buNone/>
              <a:defRPr sz="1200" b="0" i="0" u="none" strike="noStrike" cap="none">
                <a:solidFill>
                  <a:schemeClr val="lt1"/>
                </a:solidFill>
                <a:latin typeface="Avenir"/>
                <a:ea typeface="Avenir"/>
                <a:cs typeface="Avenir"/>
                <a:sym typeface="Avenir"/>
              </a:defRPr>
            </a:lvl3pPr>
            <a:lvl4pPr marL="0" lvl="3" indent="0" algn="l">
              <a:spcBef>
                <a:spcPts val="0"/>
              </a:spcBef>
              <a:buNone/>
              <a:defRPr sz="1200" b="0" i="0" u="none" strike="noStrike" cap="none">
                <a:solidFill>
                  <a:schemeClr val="lt1"/>
                </a:solidFill>
                <a:latin typeface="Avenir"/>
                <a:ea typeface="Avenir"/>
                <a:cs typeface="Avenir"/>
                <a:sym typeface="Avenir"/>
              </a:defRPr>
            </a:lvl4pPr>
            <a:lvl5pPr marL="0" lvl="4" indent="0" algn="l">
              <a:spcBef>
                <a:spcPts val="0"/>
              </a:spcBef>
              <a:buNone/>
              <a:defRPr sz="1200" b="0" i="0" u="none" strike="noStrike" cap="none">
                <a:solidFill>
                  <a:schemeClr val="lt1"/>
                </a:solidFill>
                <a:latin typeface="Avenir"/>
                <a:ea typeface="Avenir"/>
                <a:cs typeface="Avenir"/>
                <a:sym typeface="Avenir"/>
              </a:defRPr>
            </a:lvl5pPr>
            <a:lvl6pPr marL="0" lvl="5" indent="0" algn="l">
              <a:spcBef>
                <a:spcPts val="0"/>
              </a:spcBef>
              <a:buNone/>
              <a:defRPr sz="1200" b="0" i="0" u="none" strike="noStrike" cap="none">
                <a:solidFill>
                  <a:schemeClr val="lt1"/>
                </a:solidFill>
                <a:latin typeface="Avenir"/>
                <a:ea typeface="Avenir"/>
                <a:cs typeface="Avenir"/>
                <a:sym typeface="Avenir"/>
              </a:defRPr>
            </a:lvl6pPr>
            <a:lvl7pPr marL="0" lvl="6" indent="0" algn="l">
              <a:spcBef>
                <a:spcPts val="0"/>
              </a:spcBef>
              <a:buNone/>
              <a:defRPr sz="1200" b="0" i="0" u="none" strike="noStrike" cap="none">
                <a:solidFill>
                  <a:schemeClr val="lt1"/>
                </a:solidFill>
                <a:latin typeface="Avenir"/>
                <a:ea typeface="Avenir"/>
                <a:cs typeface="Avenir"/>
                <a:sym typeface="Avenir"/>
              </a:defRPr>
            </a:lvl7pPr>
            <a:lvl8pPr marL="0" lvl="7" indent="0" algn="l">
              <a:spcBef>
                <a:spcPts val="0"/>
              </a:spcBef>
              <a:buNone/>
              <a:defRPr sz="1200" b="0" i="0" u="none" strike="noStrike" cap="none">
                <a:solidFill>
                  <a:schemeClr val="lt1"/>
                </a:solidFill>
                <a:latin typeface="Avenir"/>
                <a:ea typeface="Avenir"/>
                <a:cs typeface="Avenir"/>
                <a:sym typeface="Avenir"/>
              </a:defRPr>
            </a:lvl8pPr>
            <a:lvl9pPr marL="0" lvl="8" indent="0" algn="l">
              <a:spcBef>
                <a:spcPts val="0"/>
              </a:spcBef>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97"/>
        <p:cNvGrpSpPr/>
        <p:nvPr/>
      </p:nvGrpSpPr>
      <p:grpSpPr>
        <a:xfrm>
          <a:off x="0" y="0"/>
          <a:ext cx="0" cy="0"/>
          <a:chOff x="0" y="0"/>
          <a:chExt cx="0" cy="0"/>
        </a:xfrm>
      </p:grpSpPr>
      <p:sp>
        <p:nvSpPr>
          <p:cNvPr id="98" name="Google Shape;98;p39"/>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9"/>
        <p:cNvGrpSpPr/>
        <p:nvPr/>
      </p:nvGrpSpPr>
      <p:grpSpPr>
        <a:xfrm>
          <a:off x="0" y="0"/>
          <a:ext cx="0" cy="0"/>
          <a:chOff x="0" y="0"/>
          <a:chExt cx="0" cy="0"/>
        </a:xfrm>
      </p:grpSpPr>
      <p:sp>
        <p:nvSpPr>
          <p:cNvPr id="100" name="Google Shape;100;p4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venir"/>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40"/>
          <p:cNvSpPr>
            <a:spLocks noGrp="1"/>
          </p:cNvSpPr>
          <p:nvPr>
            <p:ph type="pic" idx="2"/>
          </p:nvPr>
        </p:nvSpPr>
        <p:spPr>
          <a:xfrm>
            <a:off x="5183188" y="987425"/>
            <a:ext cx="6172200" cy="4873625"/>
          </a:xfrm>
          <a:prstGeom prst="rect">
            <a:avLst/>
          </a:prstGeom>
          <a:noFill/>
          <a:ln>
            <a:noFill/>
          </a:ln>
        </p:spPr>
      </p:sp>
      <p:sp>
        <p:nvSpPr>
          <p:cNvPr id="102" name="Google Shape;102;p4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3" name="Google Shape;103;p40"/>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08"/>
        <p:cNvGrpSpPr/>
        <p:nvPr/>
      </p:nvGrpSpPr>
      <p:grpSpPr>
        <a:xfrm>
          <a:off x="0" y="0"/>
          <a:ext cx="0" cy="0"/>
          <a:chOff x="0" y="0"/>
          <a:chExt cx="0" cy="0"/>
        </a:xfrm>
      </p:grpSpPr>
      <p:sp>
        <p:nvSpPr>
          <p:cNvPr id="109" name="Google Shape;109;p27"/>
          <p:cNvSpPr txBox="1">
            <a:spLocks noGrp="1"/>
          </p:cNvSpPr>
          <p:nvPr>
            <p:ph type="ctrTitle"/>
          </p:nvPr>
        </p:nvSpPr>
        <p:spPr>
          <a:xfrm>
            <a:off x="1524000" y="2604053"/>
            <a:ext cx="9144000" cy="1472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venir"/>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7"/>
          <p:cNvSpPr txBox="1">
            <a:spLocks noGrp="1"/>
          </p:cNvSpPr>
          <p:nvPr>
            <p:ph type="subTitle" idx="1"/>
          </p:nvPr>
        </p:nvSpPr>
        <p:spPr>
          <a:xfrm>
            <a:off x="2295938" y="4060688"/>
            <a:ext cx="8372061"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1"/>
        <p:cNvGrpSpPr/>
        <p:nvPr/>
      </p:nvGrpSpPr>
      <p:grpSpPr>
        <a:xfrm>
          <a:off x="0" y="0"/>
          <a:ext cx="0" cy="0"/>
          <a:chOff x="0" y="0"/>
          <a:chExt cx="0" cy="0"/>
        </a:xfrm>
      </p:grpSpPr>
      <p:sp>
        <p:nvSpPr>
          <p:cNvPr id="112" name="Google Shape;112;p31"/>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113"/>
        <p:cNvGrpSpPr/>
        <p:nvPr/>
      </p:nvGrpSpPr>
      <p:grpSpPr>
        <a:xfrm>
          <a:off x="0" y="0"/>
          <a:ext cx="0" cy="0"/>
          <a:chOff x="0" y="0"/>
          <a:chExt cx="0" cy="0"/>
        </a:xfrm>
      </p:grpSpPr>
      <p:sp>
        <p:nvSpPr>
          <p:cNvPr id="114" name="Google Shape;114;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Avenir"/>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5" name="Google Shape;115;p3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3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32"/>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1pPr>
            <a:lvl2pPr marL="0" marR="0" lvl="1"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2pPr>
            <a:lvl3pPr marL="0" marR="0" lvl="2"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3pPr>
            <a:lvl4pPr marL="0" marR="0" lvl="3"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4pPr>
            <a:lvl5pPr marL="0" marR="0" lvl="4"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5pPr>
            <a:lvl6pPr marL="0" marR="0" lvl="5"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6pPr>
            <a:lvl7pPr marL="0" marR="0" lvl="6"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7pPr>
            <a:lvl8pPr marL="0" marR="0" lvl="7"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8pPr>
            <a:lvl9pPr marL="0" marR="0" lvl="8"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18"/>
        <p:cNvGrpSpPr/>
        <p:nvPr/>
      </p:nvGrpSpPr>
      <p:grpSpPr>
        <a:xfrm>
          <a:off x="0" y="0"/>
          <a:ext cx="0" cy="0"/>
          <a:chOff x="0" y="0"/>
          <a:chExt cx="0" cy="0"/>
        </a:xfrm>
      </p:grpSpPr>
      <p:sp>
        <p:nvSpPr>
          <p:cNvPr id="119" name="Google Shape;119;p3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3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1" name="Google Shape;121;p3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2" name="Google Shape;122;p3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3" name="Google Shape;123;p3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33"/>
          <p:cNvSpPr txBox="1">
            <a:spLocks noGrp="1"/>
          </p:cNvSpPr>
          <p:nvPr>
            <p:ph type="sldNum" idx="12"/>
          </p:nvPr>
        </p:nvSpPr>
        <p:spPr>
          <a:xfrm>
            <a:off x="134109"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1_Blank">
  <p:cSld name="1_Blank">
    <p:bg>
      <p:bgPr>
        <a:blipFill>
          <a:blip r:embed="rId2">
            <a:alphaModFix/>
          </a:blip>
          <a:stretch>
            <a:fillRect/>
          </a:stretch>
        </a:blipFill>
        <a:effectLst/>
      </p:bgPr>
    </p:bg>
    <p:spTree>
      <p:nvGrpSpPr>
        <p:cNvPr id="1" name="Shape 125"/>
        <p:cNvGrpSpPr/>
        <p:nvPr/>
      </p:nvGrpSpPr>
      <p:grpSpPr>
        <a:xfrm>
          <a:off x="0" y="0"/>
          <a:ext cx="0" cy="0"/>
          <a:chOff x="0" y="0"/>
          <a:chExt cx="0" cy="0"/>
        </a:xfrm>
      </p:grpSpPr>
      <p:sp>
        <p:nvSpPr>
          <p:cNvPr id="126" name="Google Shape;126;p34"/>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1pPr>
            <a:lvl2pPr marL="0" marR="0" lvl="1"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2pPr>
            <a:lvl3pPr marL="0" marR="0" lvl="2"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3pPr>
            <a:lvl4pPr marL="0" marR="0" lvl="3"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4pPr>
            <a:lvl5pPr marL="0" marR="0" lvl="4"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5pPr>
            <a:lvl6pPr marL="0" marR="0" lvl="5"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6pPr>
            <a:lvl7pPr marL="0" marR="0" lvl="6"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7pPr>
            <a:lvl8pPr marL="0" marR="0" lvl="7"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8pPr>
            <a:lvl9pPr marL="0" marR="0" lvl="8" indent="0" algn="l">
              <a:spcBef>
                <a:spcPts val="0"/>
              </a:spcBef>
              <a:spcAft>
                <a:spcPts val="0"/>
              </a:spcAft>
              <a:buClr>
                <a:schemeClr val="dk2"/>
              </a:buClr>
              <a:buSzPts val="1200"/>
              <a:buFont typeface="Avenir"/>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27"/>
        <p:cNvGrpSpPr/>
        <p:nvPr/>
      </p:nvGrpSpPr>
      <p:grpSpPr>
        <a:xfrm>
          <a:off x="0" y="0"/>
          <a:ext cx="0" cy="0"/>
          <a:chOff x="0" y="0"/>
          <a:chExt cx="0" cy="0"/>
        </a:xfrm>
      </p:grpSpPr>
      <p:sp>
        <p:nvSpPr>
          <p:cNvPr id="128" name="Google Shape;128;p3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venir"/>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9" name="Google Shape;129;p35"/>
          <p:cNvSpPr>
            <a:spLocks noGrp="1"/>
          </p:cNvSpPr>
          <p:nvPr>
            <p:ph type="pic" idx="2"/>
          </p:nvPr>
        </p:nvSpPr>
        <p:spPr>
          <a:xfrm>
            <a:off x="5183188" y="987425"/>
            <a:ext cx="6172200" cy="4873625"/>
          </a:xfrm>
          <a:prstGeom prst="rect">
            <a:avLst/>
          </a:prstGeom>
          <a:noFill/>
          <a:ln>
            <a:noFill/>
          </a:ln>
        </p:spPr>
      </p:sp>
      <p:sp>
        <p:nvSpPr>
          <p:cNvPr id="130" name="Google Shape;130;p3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31" name="Google Shape;131;p35"/>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18"/>
        <p:cNvGrpSpPr/>
        <p:nvPr/>
      </p:nvGrpSpPr>
      <p:grpSpPr>
        <a:xfrm>
          <a:off x="0" y="0"/>
          <a:ext cx="0" cy="0"/>
          <a:chOff x="0" y="0"/>
          <a:chExt cx="0" cy="0"/>
        </a:xfrm>
      </p:grpSpPr>
      <p:sp>
        <p:nvSpPr>
          <p:cNvPr id="19" name="Google Shape;1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22"/>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u="none" strike="noStrike" cap="none">
                <a:solidFill>
                  <a:schemeClr val="dk2"/>
                </a:solidFill>
                <a:latin typeface="Avenir"/>
                <a:ea typeface="Avenir"/>
                <a:cs typeface="Avenir"/>
                <a:sym typeface="Avenir"/>
              </a:defRPr>
            </a:lvl1pPr>
            <a:lvl2pPr marL="0" lvl="1" indent="0" algn="l">
              <a:spcBef>
                <a:spcPts val="0"/>
              </a:spcBef>
              <a:buNone/>
              <a:defRPr sz="1200" b="0" i="0" u="none" strike="noStrike" cap="none">
                <a:solidFill>
                  <a:schemeClr val="dk2"/>
                </a:solidFill>
                <a:latin typeface="Avenir"/>
                <a:ea typeface="Avenir"/>
                <a:cs typeface="Avenir"/>
                <a:sym typeface="Avenir"/>
              </a:defRPr>
            </a:lvl2pPr>
            <a:lvl3pPr marL="0" lvl="2" indent="0" algn="l">
              <a:spcBef>
                <a:spcPts val="0"/>
              </a:spcBef>
              <a:buNone/>
              <a:defRPr sz="1200" b="0" i="0" u="none" strike="noStrike" cap="none">
                <a:solidFill>
                  <a:schemeClr val="dk2"/>
                </a:solidFill>
                <a:latin typeface="Avenir"/>
                <a:ea typeface="Avenir"/>
                <a:cs typeface="Avenir"/>
                <a:sym typeface="Avenir"/>
              </a:defRPr>
            </a:lvl3pPr>
            <a:lvl4pPr marL="0" lvl="3" indent="0" algn="l">
              <a:spcBef>
                <a:spcPts val="0"/>
              </a:spcBef>
              <a:buNone/>
              <a:defRPr sz="1200" b="0" i="0" u="none" strike="noStrike" cap="none">
                <a:solidFill>
                  <a:schemeClr val="dk2"/>
                </a:solidFill>
                <a:latin typeface="Avenir"/>
                <a:ea typeface="Avenir"/>
                <a:cs typeface="Avenir"/>
                <a:sym typeface="Avenir"/>
              </a:defRPr>
            </a:lvl4pPr>
            <a:lvl5pPr marL="0" lvl="4" indent="0" algn="l">
              <a:spcBef>
                <a:spcPts val="0"/>
              </a:spcBef>
              <a:buNone/>
              <a:defRPr sz="1200" b="0" i="0" u="none" strike="noStrike" cap="none">
                <a:solidFill>
                  <a:schemeClr val="dk2"/>
                </a:solidFill>
                <a:latin typeface="Avenir"/>
                <a:ea typeface="Avenir"/>
                <a:cs typeface="Avenir"/>
                <a:sym typeface="Avenir"/>
              </a:defRPr>
            </a:lvl5pPr>
            <a:lvl6pPr marL="0" lvl="5" indent="0" algn="l">
              <a:spcBef>
                <a:spcPts val="0"/>
              </a:spcBef>
              <a:buNone/>
              <a:defRPr sz="1200" b="0" i="0" u="none" strike="noStrike" cap="none">
                <a:solidFill>
                  <a:schemeClr val="dk2"/>
                </a:solidFill>
                <a:latin typeface="Avenir"/>
                <a:ea typeface="Avenir"/>
                <a:cs typeface="Avenir"/>
                <a:sym typeface="Avenir"/>
              </a:defRPr>
            </a:lvl6pPr>
            <a:lvl7pPr marL="0" lvl="6" indent="0" algn="l">
              <a:spcBef>
                <a:spcPts val="0"/>
              </a:spcBef>
              <a:buNone/>
              <a:defRPr sz="1200" b="0" i="0" u="none" strike="noStrike" cap="none">
                <a:solidFill>
                  <a:schemeClr val="dk2"/>
                </a:solidFill>
                <a:latin typeface="Avenir"/>
                <a:ea typeface="Avenir"/>
                <a:cs typeface="Avenir"/>
                <a:sym typeface="Avenir"/>
              </a:defRPr>
            </a:lvl7pPr>
            <a:lvl8pPr marL="0" lvl="7" indent="0" algn="l">
              <a:spcBef>
                <a:spcPts val="0"/>
              </a:spcBef>
              <a:buNone/>
              <a:defRPr sz="1200" b="0" i="0" u="none" strike="noStrike" cap="none">
                <a:solidFill>
                  <a:schemeClr val="dk2"/>
                </a:solidFill>
                <a:latin typeface="Avenir"/>
                <a:ea typeface="Avenir"/>
                <a:cs typeface="Avenir"/>
                <a:sym typeface="Avenir"/>
              </a:defRPr>
            </a:lvl8pPr>
            <a:lvl9pPr marL="0" lvl="8" indent="0" algn="l">
              <a:spcBef>
                <a:spcPts val="0"/>
              </a:spcBef>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Blank">
  <p:cSld name="1_Blank">
    <p:bg>
      <p:bgPr>
        <a:blipFill>
          <a:blip r:embed="rId2">
            <a:alphaModFix/>
          </a:blip>
          <a:stretch>
            <a:fillRect/>
          </a:stretch>
        </a:blipFill>
        <a:effectLst/>
      </p:bgPr>
    </p:bg>
    <p:spTree>
      <p:nvGrpSpPr>
        <p:cNvPr id="1" name="Shape 22"/>
        <p:cNvGrpSpPr/>
        <p:nvPr/>
      </p:nvGrpSpPr>
      <p:grpSpPr>
        <a:xfrm>
          <a:off x="0" y="0"/>
          <a:ext cx="0" cy="0"/>
          <a:chOff x="0" y="0"/>
          <a:chExt cx="0" cy="0"/>
        </a:xfrm>
      </p:grpSpPr>
      <p:sp>
        <p:nvSpPr>
          <p:cNvPr id="23" name="Google Shape;23;p23"/>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u="none" strike="noStrike" cap="none">
                <a:solidFill>
                  <a:schemeClr val="dk2"/>
                </a:solidFill>
                <a:latin typeface="Avenir"/>
                <a:ea typeface="Avenir"/>
                <a:cs typeface="Avenir"/>
                <a:sym typeface="Avenir"/>
              </a:defRPr>
            </a:lvl1pPr>
            <a:lvl2pPr marL="0" lvl="1" indent="0" algn="l">
              <a:spcBef>
                <a:spcPts val="0"/>
              </a:spcBef>
              <a:buNone/>
              <a:defRPr sz="1200" b="0" i="0" u="none" strike="noStrike" cap="none">
                <a:solidFill>
                  <a:schemeClr val="dk2"/>
                </a:solidFill>
                <a:latin typeface="Avenir"/>
                <a:ea typeface="Avenir"/>
                <a:cs typeface="Avenir"/>
                <a:sym typeface="Avenir"/>
              </a:defRPr>
            </a:lvl2pPr>
            <a:lvl3pPr marL="0" lvl="2" indent="0" algn="l">
              <a:spcBef>
                <a:spcPts val="0"/>
              </a:spcBef>
              <a:buNone/>
              <a:defRPr sz="1200" b="0" i="0" u="none" strike="noStrike" cap="none">
                <a:solidFill>
                  <a:schemeClr val="dk2"/>
                </a:solidFill>
                <a:latin typeface="Avenir"/>
                <a:ea typeface="Avenir"/>
                <a:cs typeface="Avenir"/>
                <a:sym typeface="Avenir"/>
              </a:defRPr>
            </a:lvl3pPr>
            <a:lvl4pPr marL="0" lvl="3" indent="0" algn="l">
              <a:spcBef>
                <a:spcPts val="0"/>
              </a:spcBef>
              <a:buNone/>
              <a:defRPr sz="1200" b="0" i="0" u="none" strike="noStrike" cap="none">
                <a:solidFill>
                  <a:schemeClr val="dk2"/>
                </a:solidFill>
                <a:latin typeface="Avenir"/>
                <a:ea typeface="Avenir"/>
                <a:cs typeface="Avenir"/>
                <a:sym typeface="Avenir"/>
              </a:defRPr>
            </a:lvl4pPr>
            <a:lvl5pPr marL="0" lvl="4" indent="0" algn="l">
              <a:spcBef>
                <a:spcPts val="0"/>
              </a:spcBef>
              <a:buNone/>
              <a:defRPr sz="1200" b="0" i="0" u="none" strike="noStrike" cap="none">
                <a:solidFill>
                  <a:schemeClr val="dk2"/>
                </a:solidFill>
                <a:latin typeface="Avenir"/>
                <a:ea typeface="Avenir"/>
                <a:cs typeface="Avenir"/>
                <a:sym typeface="Avenir"/>
              </a:defRPr>
            </a:lvl5pPr>
            <a:lvl6pPr marL="0" lvl="5" indent="0" algn="l">
              <a:spcBef>
                <a:spcPts val="0"/>
              </a:spcBef>
              <a:buNone/>
              <a:defRPr sz="1200" b="0" i="0" u="none" strike="noStrike" cap="none">
                <a:solidFill>
                  <a:schemeClr val="dk2"/>
                </a:solidFill>
                <a:latin typeface="Avenir"/>
                <a:ea typeface="Avenir"/>
                <a:cs typeface="Avenir"/>
                <a:sym typeface="Avenir"/>
              </a:defRPr>
            </a:lvl6pPr>
            <a:lvl7pPr marL="0" lvl="6" indent="0" algn="l">
              <a:spcBef>
                <a:spcPts val="0"/>
              </a:spcBef>
              <a:buNone/>
              <a:defRPr sz="1200" b="0" i="0" u="none" strike="noStrike" cap="none">
                <a:solidFill>
                  <a:schemeClr val="dk2"/>
                </a:solidFill>
                <a:latin typeface="Avenir"/>
                <a:ea typeface="Avenir"/>
                <a:cs typeface="Avenir"/>
                <a:sym typeface="Avenir"/>
              </a:defRPr>
            </a:lvl7pPr>
            <a:lvl8pPr marL="0" lvl="7" indent="0" algn="l">
              <a:spcBef>
                <a:spcPts val="0"/>
              </a:spcBef>
              <a:buNone/>
              <a:defRPr sz="1200" b="0" i="0" u="none" strike="noStrike" cap="none">
                <a:solidFill>
                  <a:schemeClr val="dk2"/>
                </a:solidFill>
                <a:latin typeface="Avenir"/>
                <a:ea typeface="Avenir"/>
                <a:cs typeface="Avenir"/>
                <a:sym typeface="Avenir"/>
              </a:defRPr>
            </a:lvl8pPr>
            <a:lvl9pPr marL="0" lvl="8" indent="0" algn="l">
              <a:spcBef>
                <a:spcPts val="0"/>
              </a:spcBef>
              <a:buNone/>
              <a:defRPr sz="1200" b="0" i="0" u="none" strike="noStrike" cap="none">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24"/>
        <p:cNvGrpSpPr/>
        <p:nvPr/>
      </p:nvGrpSpPr>
      <p:grpSpPr>
        <a:xfrm>
          <a:off x="0" y="0"/>
          <a:ext cx="0" cy="0"/>
          <a:chOff x="0" y="0"/>
          <a:chExt cx="0" cy="0"/>
        </a:xfrm>
      </p:grpSpPr>
      <p:sp>
        <p:nvSpPr>
          <p:cNvPr id="25" name="Google Shape;25;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400"/>
              <a:buFont typeface="Avenir"/>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2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2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2"/>
              </a:buClr>
              <a:buSzPts val="2800"/>
              <a:buChar char="•"/>
              <a:defRPr>
                <a:solidFill>
                  <a:schemeClr val="dk2"/>
                </a:solidFill>
              </a:defRPr>
            </a:lvl1pPr>
            <a:lvl2pPr marL="914400" lvl="1" indent="-381000" algn="l">
              <a:lnSpc>
                <a:spcPct val="90000"/>
              </a:lnSpc>
              <a:spcBef>
                <a:spcPts val="500"/>
              </a:spcBef>
              <a:spcAft>
                <a:spcPts val="0"/>
              </a:spcAft>
              <a:buClr>
                <a:schemeClr val="dk2"/>
              </a:buClr>
              <a:buSzPts val="2400"/>
              <a:buChar char="•"/>
              <a:defRPr>
                <a:solidFill>
                  <a:schemeClr val="dk2"/>
                </a:solidFill>
              </a:defRPr>
            </a:lvl2pPr>
            <a:lvl3pPr marL="1371600" lvl="2" indent="-355600" algn="l">
              <a:lnSpc>
                <a:spcPct val="90000"/>
              </a:lnSpc>
              <a:spcBef>
                <a:spcPts val="500"/>
              </a:spcBef>
              <a:spcAft>
                <a:spcPts val="0"/>
              </a:spcAft>
              <a:buClr>
                <a:schemeClr val="dk2"/>
              </a:buClr>
              <a:buSzPts val="2000"/>
              <a:buChar char="•"/>
              <a:defRPr>
                <a:solidFill>
                  <a:schemeClr val="dk2"/>
                </a:solidFill>
              </a:defRPr>
            </a:lvl3pPr>
            <a:lvl4pPr marL="1828800" lvl="3" indent="-342900" algn="l">
              <a:lnSpc>
                <a:spcPct val="90000"/>
              </a:lnSpc>
              <a:spcBef>
                <a:spcPts val="500"/>
              </a:spcBef>
              <a:spcAft>
                <a:spcPts val="0"/>
              </a:spcAft>
              <a:buClr>
                <a:schemeClr val="dk2"/>
              </a:buClr>
              <a:buSzPts val="1800"/>
              <a:buChar char="•"/>
              <a:defRPr>
                <a:solidFill>
                  <a:schemeClr val="dk2"/>
                </a:solidFill>
              </a:defRPr>
            </a:lvl4pPr>
            <a:lvl5pPr marL="2286000" lvl="4" indent="-342900" algn="l">
              <a:lnSpc>
                <a:spcPct val="90000"/>
              </a:lnSpc>
              <a:spcBef>
                <a:spcPts val="500"/>
              </a:spcBef>
              <a:spcAft>
                <a:spcPts val="0"/>
              </a:spcAft>
              <a:buClr>
                <a:schemeClr val="dk2"/>
              </a:buClr>
              <a:buSzPts val="1800"/>
              <a:buChar char="•"/>
              <a:defRPr>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28"/>
          <p:cNvSpPr txBox="1">
            <a:spLocks noGrp="1"/>
          </p:cNvSpPr>
          <p:nvPr>
            <p:ph type="sldNum" idx="12"/>
          </p:nvPr>
        </p:nvSpPr>
        <p:spPr>
          <a:xfrm>
            <a:off x="142461"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a:solidFill>
                  <a:schemeClr val="dk2"/>
                </a:solidFill>
                <a:latin typeface="Avenir"/>
                <a:ea typeface="Avenir"/>
                <a:cs typeface="Avenir"/>
                <a:sym typeface="Avenir"/>
              </a:defRPr>
            </a:lvl1pPr>
            <a:lvl2pPr marL="0" lvl="1" indent="0" algn="l">
              <a:spcBef>
                <a:spcPts val="0"/>
              </a:spcBef>
              <a:buNone/>
              <a:defRPr sz="1200" b="0" i="0">
                <a:solidFill>
                  <a:schemeClr val="dk2"/>
                </a:solidFill>
                <a:latin typeface="Avenir"/>
                <a:ea typeface="Avenir"/>
                <a:cs typeface="Avenir"/>
                <a:sym typeface="Avenir"/>
              </a:defRPr>
            </a:lvl2pPr>
            <a:lvl3pPr marL="0" lvl="2" indent="0" algn="l">
              <a:spcBef>
                <a:spcPts val="0"/>
              </a:spcBef>
              <a:buNone/>
              <a:defRPr sz="1200" b="0" i="0">
                <a:solidFill>
                  <a:schemeClr val="dk2"/>
                </a:solidFill>
                <a:latin typeface="Avenir"/>
                <a:ea typeface="Avenir"/>
                <a:cs typeface="Avenir"/>
                <a:sym typeface="Avenir"/>
              </a:defRPr>
            </a:lvl3pPr>
            <a:lvl4pPr marL="0" lvl="3" indent="0" algn="l">
              <a:spcBef>
                <a:spcPts val="0"/>
              </a:spcBef>
              <a:buNone/>
              <a:defRPr sz="1200" b="0" i="0">
                <a:solidFill>
                  <a:schemeClr val="dk2"/>
                </a:solidFill>
                <a:latin typeface="Avenir"/>
                <a:ea typeface="Avenir"/>
                <a:cs typeface="Avenir"/>
                <a:sym typeface="Avenir"/>
              </a:defRPr>
            </a:lvl4pPr>
            <a:lvl5pPr marL="0" lvl="4" indent="0" algn="l">
              <a:spcBef>
                <a:spcPts val="0"/>
              </a:spcBef>
              <a:buNone/>
              <a:defRPr sz="1200" b="0" i="0">
                <a:solidFill>
                  <a:schemeClr val="dk2"/>
                </a:solidFill>
                <a:latin typeface="Avenir"/>
                <a:ea typeface="Avenir"/>
                <a:cs typeface="Avenir"/>
                <a:sym typeface="Avenir"/>
              </a:defRPr>
            </a:lvl5pPr>
            <a:lvl6pPr marL="0" lvl="5" indent="0" algn="l">
              <a:spcBef>
                <a:spcPts val="0"/>
              </a:spcBef>
              <a:buNone/>
              <a:defRPr sz="1200" b="0" i="0">
                <a:solidFill>
                  <a:schemeClr val="dk2"/>
                </a:solidFill>
                <a:latin typeface="Avenir"/>
                <a:ea typeface="Avenir"/>
                <a:cs typeface="Avenir"/>
                <a:sym typeface="Avenir"/>
              </a:defRPr>
            </a:lvl6pPr>
            <a:lvl7pPr marL="0" lvl="6" indent="0" algn="l">
              <a:spcBef>
                <a:spcPts val="0"/>
              </a:spcBef>
              <a:buNone/>
              <a:defRPr sz="1200" b="0" i="0">
                <a:solidFill>
                  <a:schemeClr val="dk2"/>
                </a:solidFill>
                <a:latin typeface="Avenir"/>
                <a:ea typeface="Avenir"/>
                <a:cs typeface="Avenir"/>
                <a:sym typeface="Avenir"/>
              </a:defRPr>
            </a:lvl7pPr>
            <a:lvl8pPr marL="0" lvl="7" indent="0" algn="l">
              <a:spcBef>
                <a:spcPts val="0"/>
              </a:spcBef>
              <a:buNone/>
              <a:defRPr sz="1200" b="0" i="0">
                <a:solidFill>
                  <a:schemeClr val="dk2"/>
                </a:solidFill>
                <a:latin typeface="Avenir"/>
                <a:ea typeface="Avenir"/>
                <a:cs typeface="Avenir"/>
                <a:sym typeface="Avenir"/>
              </a:defRPr>
            </a:lvl8pPr>
            <a:lvl9pPr marL="0" lvl="8" indent="0" algn="l">
              <a:spcBef>
                <a:spcPts val="0"/>
              </a:spcBef>
              <a:buNone/>
              <a:defRPr sz="1200" b="0" i="0">
                <a:solidFill>
                  <a:schemeClr val="dk2"/>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9"/>
        <p:cNvGrpSpPr/>
        <p:nvPr/>
      </p:nvGrpSpPr>
      <p:grpSpPr>
        <a:xfrm>
          <a:off x="0" y="0"/>
          <a:ext cx="0" cy="0"/>
          <a:chOff x="0" y="0"/>
          <a:chExt cx="0" cy="0"/>
        </a:xfrm>
      </p:grpSpPr>
      <p:sp>
        <p:nvSpPr>
          <p:cNvPr id="30" name="Google Shape;30;p2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2" name="Google Shape;32;p2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2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29"/>
          <p:cNvSpPr txBox="1">
            <a:spLocks noGrp="1"/>
          </p:cNvSpPr>
          <p:nvPr>
            <p:ph type="sldNum" idx="12"/>
          </p:nvPr>
        </p:nvSpPr>
        <p:spPr>
          <a:xfrm>
            <a:off x="134109"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a:solidFill>
                  <a:schemeClr val="lt1"/>
                </a:solidFill>
                <a:latin typeface="Avenir"/>
                <a:ea typeface="Avenir"/>
                <a:cs typeface="Avenir"/>
                <a:sym typeface="Avenir"/>
              </a:defRPr>
            </a:lvl1pPr>
            <a:lvl2pPr marL="0" lvl="1" indent="0" algn="l">
              <a:spcBef>
                <a:spcPts val="0"/>
              </a:spcBef>
              <a:buNone/>
              <a:defRPr sz="1200" b="0" i="0">
                <a:solidFill>
                  <a:schemeClr val="lt1"/>
                </a:solidFill>
                <a:latin typeface="Avenir"/>
                <a:ea typeface="Avenir"/>
                <a:cs typeface="Avenir"/>
                <a:sym typeface="Avenir"/>
              </a:defRPr>
            </a:lvl2pPr>
            <a:lvl3pPr marL="0" lvl="2" indent="0" algn="l">
              <a:spcBef>
                <a:spcPts val="0"/>
              </a:spcBef>
              <a:buNone/>
              <a:defRPr sz="1200" b="0" i="0">
                <a:solidFill>
                  <a:schemeClr val="lt1"/>
                </a:solidFill>
                <a:latin typeface="Avenir"/>
                <a:ea typeface="Avenir"/>
                <a:cs typeface="Avenir"/>
                <a:sym typeface="Avenir"/>
              </a:defRPr>
            </a:lvl3pPr>
            <a:lvl4pPr marL="0" lvl="3" indent="0" algn="l">
              <a:spcBef>
                <a:spcPts val="0"/>
              </a:spcBef>
              <a:buNone/>
              <a:defRPr sz="1200" b="0" i="0">
                <a:solidFill>
                  <a:schemeClr val="lt1"/>
                </a:solidFill>
                <a:latin typeface="Avenir"/>
                <a:ea typeface="Avenir"/>
                <a:cs typeface="Avenir"/>
                <a:sym typeface="Avenir"/>
              </a:defRPr>
            </a:lvl4pPr>
            <a:lvl5pPr marL="0" lvl="4" indent="0" algn="l">
              <a:spcBef>
                <a:spcPts val="0"/>
              </a:spcBef>
              <a:buNone/>
              <a:defRPr sz="1200" b="0" i="0">
                <a:solidFill>
                  <a:schemeClr val="lt1"/>
                </a:solidFill>
                <a:latin typeface="Avenir"/>
                <a:ea typeface="Avenir"/>
                <a:cs typeface="Avenir"/>
                <a:sym typeface="Avenir"/>
              </a:defRPr>
            </a:lvl5pPr>
            <a:lvl6pPr marL="0" lvl="5" indent="0" algn="l">
              <a:spcBef>
                <a:spcPts val="0"/>
              </a:spcBef>
              <a:buNone/>
              <a:defRPr sz="1200" b="0" i="0">
                <a:solidFill>
                  <a:schemeClr val="lt1"/>
                </a:solidFill>
                <a:latin typeface="Avenir"/>
                <a:ea typeface="Avenir"/>
                <a:cs typeface="Avenir"/>
                <a:sym typeface="Avenir"/>
              </a:defRPr>
            </a:lvl6pPr>
            <a:lvl7pPr marL="0" lvl="6" indent="0" algn="l">
              <a:spcBef>
                <a:spcPts val="0"/>
              </a:spcBef>
              <a:buNone/>
              <a:defRPr sz="1200" b="0" i="0">
                <a:solidFill>
                  <a:schemeClr val="lt1"/>
                </a:solidFill>
                <a:latin typeface="Avenir"/>
                <a:ea typeface="Avenir"/>
                <a:cs typeface="Avenir"/>
                <a:sym typeface="Avenir"/>
              </a:defRPr>
            </a:lvl7pPr>
            <a:lvl8pPr marL="0" lvl="7" indent="0" algn="l">
              <a:spcBef>
                <a:spcPts val="0"/>
              </a:spcBef>
              <a:buNone/>
              <a:defRPr sz="1200" b="0" i="0">
                <a:solidFill>
                  <a:schemeClr val="lt1"/>
                </a:solidFill>
                <a:latin typeface="Avenir"/>
                <a:ea typeface="Avenir"/>
                <a:cs typeface="Avenir"/>
                <a:sym typeface="Avenir"/>
              </a:defRPr>
            </a:lvl8pPr>
            <a:lvl9pPr marL="0" lvl="8" indent="0" algn="l">
              <a:spcBef>
                <a:spcPts val="0"/>
              </a:spcBef>
              <a:buNone/>
              <a:defRPr sz="1200" b="0" i="0">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6"/>
        <p:cNvGrpSpPr/>
        <p:nvPr/>
      </p:nvGrpSpPr>
      <p:grpSpPr>
        <a:xfrm>
          <a:off x="0" y="0"/>
          <a:ext cx="0" cy="0"/>
          <a:chOff x="0" y="0"/>
          <a:chExt cx="0" cy="0"/>
        </a:xfrm>
      </p:grpSpPr>
      <p:sp>
        <p:nvSpPr>
          <p:cNvPr id="37" name="Google Shape;37;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30"/>
          <p:cNvSpPr>
            <a:spLocks noGrp="1"/>
          </p:cNvSpPr>
          <p:nvPr>
            <p:ph type="pic" idx="2"/>
          </p:nvPr>
        </p:nvSpPr>
        <p:spPr>
          <a:xfrm>
            <a:off x="5183188" y="987425"/>
            <a:ext cx="6172200" cy="4873625"/>
          </a:xfrm>
          <a:prstGeom prst="rect">
            <a:avLst/>
          </a:prstGeom>
          <a:noFill/>
          <a:ln>
            <a:noFill/>
          </a:ln>
        </p:spPr>
      </p:sp>
      <p:sp>
        <p:nvSpPr>
          <p:cNvPr id="39" name="Google Shape;39;p3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0" name="Google Shape;40;p30"/>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b="0" i="0">
                <a:solidFill>
                  <a:schemeClr val="lt1"/>
                </a:solidFill>
                <a:latin typeface="Avenir"/>
                <a:ea typeface="Avenir"/>
                <a:cs typeface="Avenir"/>
                <a:sym typeface="Avenir"/>
              </a:defRPr>
            </a:lvl1pPr>
            <a:lvl2pPr marL="0" lvl="1" indent="0" algn="l">
              <a:spcBef>
                <a:spcPts val="0"/>
              </a:spcBef>
              <a:buNone/>
              <a:defRPr sz="1200" b="0" i="0">
                <a:solidFill>
                  <a:schemeClr val="lt1"/>
                </a:solidFill>
                <a:latin typeface="Avenir"/>
                <a:ea typeface="Avenir"/>
                <a:cs typeface="Avenir"/>
                <a:sym typeface="Avenir"/>
              </a:defRPr>
            </a:lvl2pPr>
            <a:lvl3pPr marL="0" lvl="2" indent="0" algn="l">
              <a:spcBef>
                <a:spcPts val="0"/>
              </a:spcBef>
              <a:buNone/>
              <a:defRPr sz="1200" b="0" i="0">
                <a:solidFill>
                  <a:schemeClr val="lt1"/>
                </a:solidFill>
                <a:latin typeface="Avenir"/>
                <a:ea typeface="Avenir"/>
                <a:cs typeface="Avenir"/>
                <a:sym typeface="Avenir"/>
              </a:defRPr>
            </a:lvl3pPr>
            <a:lvl4pPr marL="0" lvl="3" indent="0" algn="l">
              <a:spcBef>
                <a:spcPts val="0"/>
              </a:spcBef>
              <a:buNone/>
              <a:defRPr sz="1200" b="0" i="0">
                <a:solidFill>
                  <a:schemeClr val="lt1"/>
                </a:solidFill>
                <a:latin typeface="Avenir"/>
                <a:ea typeface="Avenir"/>
                <a:cs typeface="Avenir"/>
                <a:sym typeface="Avenir"/>
              </a:defRPr>
            </a:lvl4pPr>
            <a:lvl5pPr marL="0" lvl="4" indent="0" algn="l">
              <a:spcBef>
                <a:spcPts val="0"/>
              </a:spcBef>
              <a:buNone/>
              <a:defRPr sz="1200" b="0" i="0">
                <a:solidFill>
                  <a:schemeClr val="lt1"/>
                </a:solidFill>
                <a:latin typeface="Avenir"/>
                <a:ea typeface="Avenir"/>
                <a:cs typeface="Avenir"/>
                <a:sym typeface="Avenir"/>
              </a:defRPr>
            </a:lvl5pPr>
            <a:lvl6pPr marL="0" lvl="5" indent="0" algn="l">
              <a:spcBef>
                <a:spcPts val="0"/>
              </a:spcBef>
              <a:buNone/>
              <a:defRPr sz="1200" b="0" i="0">
                <a:solidFill>
                  <a:schemeClr val="lt1"/>
                </a:solidFill>
                <a:latin typeface="Avenir"/>
                <a:ea typeface="Avenir"/>
                <a:cs typeface="Avenir"/>
                <a:sym typeface="Avenir"/>
              </a:defRPr>
            </a:lvl6pPr>
            <a:lvl7pPr marL="0" lvl="6" indent="0" algn="l">
              <a:spcBef>
                <a:spcPts val="0"/>
              </a:spcBef>
              <a:buNone/>
              <a:defRPr sz="1200" b="0" i="0">
                <a:solidFill>
                  <a:schemeClr val="lt1"/>
                </a:solidFill>
                <a:latin typeface="Avenir"/>
                <a:ea typeface="Avenir"/>
                <a:cs typeface="Avenir"/>
                <a:sym typeface="Avenir"/>
              </a:defRPr>
            </a:lvl7pPr>
            <a:lvl8pPr marL="0" lvl="7" indent="0" algn="l">
              <a:spcBef>
                <a:spcPts val="0"/>
              </a:spcBef>
              <a:buNone/>
              <a:defRPr sz="1200" b="0" i="0">
                <a:solidFill>
                  <a:schemeClr val="lt1"/>
                </a:solidFill>
                <a:latin typeface="Avenir"/>
                <a:ea typeface="Avenir"/>
                <a:cs typeface="Avenir"/>
                <a:sym typeface="Avenir"/>
              </a:defRPr>
            </a:lvl8pPr>
            <a:lvl9pPr marL="0" lvl="8" indent="0" algn="l">
              <a:spcBef>
                <a:spcPts val="0"/>
              </a:spcBef>
              <a:buNone/>
              <a:defRPr sz="1200" b="0" i="0">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0" name="Google Shape;50;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19"/>
          <p:cNvSpPr txBox="1">
            <a:spLocks noGrp="1"/>
          </p:cNvSpPr>
          <p:nvPr>
            <p:ph type="sldNum" idx="12"/>
          </p:nvPr>
        </p:nvSpPr>
        <p:spPr>
          <a:xfrm>
            <a:off x="134109"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52"/>
        <p:cNvGrpSpPr/>
        <p:nvPr/>
      </p:nvGrpSpPr>
      <p:grpSpPr>
        <a:xfrm>
          <a:off x="0" y="0"/>
          <a:ext cx="0" cy="0"/>
          <a:chOff x="0" y="0"/>
          <a:chExt cx="0" cy="0"/>
        </a:xfrm>
      </p:grpSpPr>
      <p:sp>
        <p:nvSpPr>
          <p:cNvPr id="53" name="Google Shape;53;p20"/>
          <p:cNvSpPr txBox="1">
            <a:spLocks noGrp="1"/>
          </p:cNvSpPr>
          <p:nvPr>
            <p:ph type="ctrTitle"/>
          </p:nvPr>
        </p:nvSpPr>
        <p:spPr>
          <a:xfrm>
            <a:off x="1524000" y="2604053"/>
            <a:ext cx="9144000" cy="147244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venir"/>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0"/>
          <p:cNvSpPr txBox="1">
            <a:spLocks noGrp="1"/>
          </p:cNvSpPr>
          <p:nvPr>
            <p:ph type="subTitle" idx="1"/>
          </p:nvPr>
        </p:nvSpPr>
        <p:spPr>
          <a:xfrm>
            <a:off x="2295938" y="4060688"/>
            <a:ext cx="8372061"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5.jp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slideLayout" Target="../slideLayouts/slideLayout18.xml"/><Relationship Id="rId7"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slideLayout" Target="../slideLayouts/slideLayout24.xml"/><Relationship Id="rId7" Type="http://schemas.openxmlformats.org/officeDocument/2006/relationships/theme" Target="../theme/theme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venir"/>
              <a:buNone/>
              <a:defRPr sz="4400" b="1" i="0" u="none" strike="noStrike" cap="none">
                <a:solidFill>
                  <a:schemeClr val="lt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venir"/>
                <a:ea typeface="Avenir"/>
                <a:cs typeface="Avenir"/>
                <a:sym typeface="Avenir"/>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venir"/>
                <a:ea typeface="Avenir"/>
                <a:cs typeface="Avenir"/>
                <a:sym typeface="Avenir"/>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venir"/>
                <a:ea typeface="Avenir"/>
                <a:cs typeface="Avenir"/>
                <a:sym typeface="Avenir"/>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6"/>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200" b="0" i="0" u="none" strike="noStrike" cap="none">
                <a:solidFill>
                  <a:schemeClr val="lt1"/>
                </a:solidFill>
                <a:latin typeface="Avenir"/>
                <a:ea typeface="Avenir"/>
                <a:cs typeface="Avenir"/>
                <a:sym typeface="Avenir"/>
              </a:defRPr>
            </a:lvl1pPr>
            <a:lvl2pPr marL="0" marR="0" lvl="1" indent="0" algn="l" rtl="0">
              <a:spcBef>
                <a:spcPts val="0"/>
              </a:spcBef>
              <a:buNone/>
              <a:defRPr sz="1200" b="0" i="0" u="none" strike="noStrike" cap="none">
                <a:solidFill>
                  <a:schemeClr val="lt1"/>
                </a:solidFill>
                <a:latin typeface="Avenir"/>
                <a:ea typeface="Avenir"/>
                <a:cs typeface="Avenir"/>
                <a:sym typeface="Avenir"/>
              </a:defRPr>
            </a:lvl2pPr>
            <a:lvl3pPr marL="0" marR="0" lvl="2" indent="0" algn="l" rtl="0">
              <a:spcBef>
                <a:spcPts val="0"/>
              </a:spcBef>
              <a:buNone/>
              <a:defRPr sz="1200" b="0" i="0" u="none" strike="noStrike" cap="none">
                <a:solidFill>
                  <a:schemeClr val="lt1"/>
                </a:solidFill>
                <a:latin typeface="Avenir"/>
                <a:ea typeface="Avenir"/>
                <a:cs typeface="Avenir"/>
                <a:sym typeface="Avenir"/>
              </a:defRPr>
            </a:lvl3pPr>
            <a:lvl4pPr marL="0" marR="0" lvl="3" indent="0" algn="l" rtl="0">
              <a:spcBef>
                <a:spcPts val="0"/>
              </a:spcBef>
              <a:buNone/>
              <a:defRPr sz="1200" b="0" i="0" u="none" strike="noStrike" cap="none">
                <a:solidFill>
                  <a:schemeClr val="lt1"/>
                </a:solidFill>
                <a:latin typeface="Avenir"/>
                <a:ea typeface="Avenir"/>
                <a:cs typeface="Avenir"/>
                <a:sym typeface="Avenir"/>
              </a:defRPr>
            </a:lvl4pPr>
            <a:lvl5pPr marL="0" marR="0" lvl="4" indent="0" algn="l" rtl="0">
              <a:spcBef>
                <a:spcPts val="0"/>
              </a:spcBef>
              <a:buNone/>
              <a:defRPr sz="1200" b="0" i="0" u="none" strike="noStrike" cap="none">
                <a:solidFill>
                  <a:schemeClr val="lt1"/>
                </a:solidFill>
                <a:latin typeface="Avenir"/>
                <a:ea typeface="Avenir"/>
                <a:cs typeface="Avenir"/>
                <a:sym typeface="Avenir"/>
              </a:defRPr>
            </a:lvl5pPr>
            <a:lvl6pPr marL="0" marR="0" lvl="5" indent="0" algn="l" rtl="0">
              <a:spcBef>
                <a:spcPts val="0"/>
              </a:spcBef>
              <a:buNone/>
              <a:defRPr sz="1200" b="0" i="0" u="none" strike="noStrike" cap="none">
                <a:solidFill>
                  <a:schemeClr val="lt1"/>
                </a:solidFill>
                <a:latin typeface="Avenir"/>
                <a:ea typeface="Avenir"/>
                <a:cs typeface="Avenir"/>
                <a:sym typeface="Avenir"/>
              </a:defRPr>
            </a:lvl6pPr>
            <a:lvl7pPr marL="0" marR="0" lvl="6" indent="0" algn="l" rtl="0">
              <a:spcBef>
                <a:spcPts val="0"/>
              </a:spcBef>
              <a:buNone/>
              <a:defRPr sz="1200" b="0" i="0" u="none" strike="noStrike" cap="none">
                <a:solidFill>
                  <a:schemeClr val="lt1"/>
                </a:solidFill>
                <a:latin typeface="Avenir"/>
                <a:ea typeface="Avenir"/>
                <a:cs typeface="Avenir"/>
                <a:sym typeface="Avenir"/>
              </a:defRPr>
            </a:lvl7pPr>
            <a:lvl8pPr marL="0" marR="0" lvl="7" indent="0" algn="l" rtl="0">
              <a:spcBef>
                <a:spcPts val="0"/>
              </a:spcBef>
              <a:buNone/>
              <a:defRPr sz="1200" b="0" i="0" u="none" strike="noStrike" cap="none">
                <a:solidFill>
                  <a:schemeClr val="lt1"/>
                </a:solidFill>
                <a:latin typeface="Avenir"/>
                <a:ea typeface="Avenir"/>
                <a:cs typeface="Avenir"/>
                <a:sym typeface="Avenir"/>
              </a:defRPr>
            </a:lvl8pPr>
            <a:lvl9pPr marL="0" marR="0" lvl="8" indent="0" algn="l" rtl="0">
              <a:spcBef>
                <a:spcPts val="0"/>
              </a:spcBef>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0">
            <a:alphaModFix/>
          </a:blip>
          <a:stretch>
            <a:fillRect/>
          </a:stretch>
        </a:blipFill>
        <a:effectLst/>
      </p:bgPr>
    </p:bg>
    <p:spTree>
      <p:nvGrpSpPr>
        <p:cNvPr id="1" name="Shape 41"/>
        <p:cNvGrpSpPr/>
        <p:nvPr/>
      </p:nvGrpSpPr>
      <p:grpSpPr>
        <a:xfrm>
          <a:off x="0" y="0"/>
          <a:ext cx="0" cy="0"/>
          <a:chOff x="0" y="0"/>
          <a:chExt cx="0" cy="0"/>
        </a:xfrm>
      </p:grpSpPr>
      <p:sp>
        <p:nvSpPr>
          <p:cNvPr id="42" name="Google Shape;42;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venir"/>
              <a:buNone/>
              <a:defRPr sz="4400" b="1" i="0" u="none" strike="noStrike" cap="none">
                <a:solidFill>
                  <a:schemeClr val="lt1"/>
                </a:solidFill>
                <a:latin typeface="Avenir"/>
                <a:ea typeface="Avenir"/>
                <a:cs typeface="Avenir"/>
                <a:sym typeface="Aveni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43" name="Google Shape;43;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venir"/>
                <a:ea typeface="Avenir"/>
                <a:cs typeface="Avenir"/>
                <a:sym typeface="Avenir"/>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venir"/>
                <a:ea typeface="Avenir"/>
                <a:cs typeface="Avenir"/>
                <a:sym typeface="Avenir"/>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venir"/>
                <a:ea typeface="Avenir"/>
                <a:cs typeface="Avenir"/>
                <a:sym typeface="Avenir"/>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4" name="Google Shape;44;p18"/>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76"/>
        <p:cNvGrpSpPr/>
        <p:nvPr/>
      </p:nvGrpSpPr>
      <p:grpSpPr>
        <a:xfrm>
          <a:off x="0" y="0"/>
          <a:ext cx="0" cy="0"/>
          <a:chOff x="0" y="0"/>
          <a:chExt cx="0" cy="0"/>
        </a:xfrm>
      </p:grpSpPr>
      <p:sp>
        <p:nvSpPr>
          <p:cNvPr id="77" name="Google Shape;77;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venir"/>
              <a:buNone/>
              <a:defRPr sz="4400" b="1" i="0" u="none" strike="noStrike" cap="none">
                <a:solidFill>
                  <a:schemeClr val="lt1"/>
                </a:solidFill>
                <a:latin typeface="Avenir"/>
                <a:ea typeface="Avenir"/>
                <a:cs typeface="Avenir"/>
                <a:sym typeface="Aveni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8" name="Google Shape;78;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venir"/>
                <a:ea typeface="Avenir"/>
                <a:cs typeface="Avenir"/>
                <a:sym typeface="Avenir"/>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venir"/>
                <a:ea typeface="Avenir"/>
                <a:cs typeface="Avenir"/>
                <a:sym typeface="Avenir"/>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venir"/>
                <a:ea typeface="Avenir"/>
                <a:cs typeface="Avenir"/>
                <a:sym typeface="Avenir"/>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9" name="Google Shape;79;p24"/>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104"/>
        <p:cNvGrpSpPr/>
        <p:nvPr/>
      </p:nvGrpSpPr>
      <p:grpSpPr>
        <a:xfrm>
          <a:off x="0" y="0"/>
          <a:ext cx="0" cy="0"/>
          <a:chOff x="0" y="0"/>
          <a:chExt cx="0" cy="0"/>
        </a:xfrm>
      </p:grpSpPr>
      <p:sp>
        <p:nvSpPr>
          <p:cNvPr id="105" name="Google Shape;105;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venir"/>
              <a:buNone/>
              <a:defRPr sz="4400" b="1" i="0" u="none" strike="noStrike" cap="none">
                <a:solidFill>
                  <a:schemeClr val="lt1"/>
                </a:solidFill>
                <a:latin typeface="Avenir"/>
                <a:ea typeface="Avenir"/>
                <a:cs typeface="Avenir"/>
                <a:sym typeface="Avenir"/>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6" name="Google Shape;106;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venir"/>
                <a:ea typeface="Avenir"/>
                <a:cs typeface="Avenir"/>
                <a:sym typeface="Avenir"/>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venir"/>
                <a:ea typeface="Avenir"/>
                <a:cs typeface="Avenir"/>
                <a:sym typeface="Avenir"/>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venir"/>
                <a:ea typeface="Avenir"/>
                <a:cs typeface="Avenir"/>
                <a:sym typeface="Avenir"/>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07" name="Google Shape;107;p26"/>
          <p:cNvSpPr txBox="1">
            <a:spLocks noGrp="1"/>
          </p:cNvSpPr>
          <p:nvPr>
            <p:ph type="sldNum" idx="12"/>
          </p:nvPr>
        </p:nvSpPr>
        <p:spPr>
          <a:xfrm>
            <a:off x="132522" y="6356350"/>
            <a:ext cx="274320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1pPr>
            <a:lvl2pPr marL="0" marR="0" lvl="1"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2pPr>
            <a:lvl3pPr marL="0" marR="0" lvl="2"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3pPr>
            <a:lvl4pPr marL="0" marR="0" lvl="3"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4pPr>
            <a:lvl5pPr marL="0" marR="0" lvl="4"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5pPr>
            <a:lvl6pPr marL="0" marR="0" lvl="5"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6pPr>
            <a:lvl7pPr marL="0" marR="0" lvl="6"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7pPr>
            <a:lvl8pPr marL="0" marR="0" lvl="7"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8pPr>
            <a:lvl9pPr marL="0" marR="0" lvl="8" indent="0" algn="l" rtl="0">
              <a:spcBef>
                <a:spcPts val="0"/>
              </a:spcBef>
              <a:spcAft>
                <a:spcPts val="0"/>
              </a:spcAft>
              <a:buClr>
                <a:schemeClr val="lt1"/>
              </a:buClr>
              <a:buSzPts val="1200"/>
              <a:buFont typeface="Avenir"/>
              <a:buNone/>
              <a:defRPr sz="1200" b="0" i="0" u="none" strike="noStrike" cap="none">
                <a:solidFill>
                  <a:schemeClr val="lt1"/>
                </a:solidFill>
                <a:latin typeface="Avenir"/>
                <a:ea typeface="Avenir"/>
                <a:cs typeface="Avenir"/>
                <a:sym typeface="Avenir"/>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txBox="1">
            <a:spLocks noGrp="1"/>
          </p:cNvSpPr>
          <p:nvPr>
            <p:ph type="ctrTitle"/>
          </p:nvPr>
        </p:nvSpPr>
        <p:spPr>
          <a:xfrm>
            <a:off x="1524000" y="2604053"/>
            <a:ext cx="9144000" cy="147244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5400"/>
              <a:buFont typeface="Avenir"/>
              <a:buNone/>
            </a:pPr>
            <a:r>
              <a:rPr lang="en-US" sz="6000" dirty="0">
                <a:latin typeface="Times New Roman"/>
                <a:ea typeface="Times New Roman"/>
                <a:cs typeface="Times New Roman"/>
                <a:sym typeface="Times New Roman"/>
              </a:rPr>
              <a:t>SSAC End of Year Presentation</a:t>
            </a:r>
            <a:endParaRPr sz="6000" dirty="0">
              <a:latin typeface="Times New Roman"/>
              <a:ea typeface="Times New Roman"/>
              <a:cs typeface="Times New Roman"/>
              <a:sym typeface="Times New Roman"/>
            </a:endParaRPr>
          </a:p>
        </p:txBody>
      </p:sp>
      <p:sp>
        <p:nvSpPr>
          <p:cNvPr id="137" name="Google Shape;137;p1"/>
          <p:cNvSpPr txBox="1">
            <a:spLocks noGrp="1"/>
          </p:cNvSpPr>
          <p:nvPr>
            <p:ph type="subTitle" idx="1"/>
          </p:nvPr>
        </p:nvSpPr>
        <p:spPr>
          <a:xfrm>
            <a:off x="1523988" y="4076488"/>
            <a:ext cx="8372100" cy="1655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2400"/>
              <a:buNone/>
            </a:pPr>
            <a:r>
              <a:rPr lang="en-US">
                <a:latin typeface="Times New Roman"/>
                <a:ea typeface="Times New Roman"/>
                <a:cs typeface="Times New Roman"/>
                <a:sym typeface="Times New Roman"/>
              </a:rPr>
              <a:t>Student Board Member - Isabella Chamberlain</a:t>
            </a:r>
            <a:endParaRPr>
              <a:latin typeface="Times New Roman"/>
              <a:ea typeface="Times New Roman"/>
              <a:cs typeface="Times New Roman"/>
              <a:sym typeface="Times New Roman"/>
            </a:endParaRPr>
          </a:p>
          <a:p>
            <a:pPr marL="0" lvl="0" indent="0" algn="l" rtl="0">
              <a:spcBef>
                <a:spcPts val="0"/>
              </a:spcBef>
              <a:spcAft>
                <a:spcPts val="0"/>
              </a:spcAft>
              <a:buClr>
                <a:schemeClr val="lt1"/>
              </a:buClr>
              <a:buSzPts val="2400"/>
              <a:buNone/>
            </a:pPr>
            <a:r>
              <a:rPr lang="en-US">
                <a:latin typeface="Times New Roman"/>
                <a:ea typeface="Times New Roman"/>
                <a:cs typeface="Times New Roman"/>
                <a:sym typeface="Times New Roman"/>
              </a:rPr>
              <a:t>June 23, 2026</a:t>
            </a:r>
            <a:endParaRPr>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0"/>
          <p:cNvSpPr txBox="1">
            <a:spLocks noGrp="1"/>
          </p:cNvSpPr>
          <p:nvPr>
            <p:ph type="ctrTitle"/>
          </p:nvPr>
        </p:nvSpPr>
        <p:spPr>
          <a:xfrm>
            <a:off x="1524000" y="2604053"/>
            <a:ext cx="9144000" cy="14724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SzPts val="6667"/>
              <a:buNone/>
            </a:pPr>
            <a:r>
              <a:rPr lang="en-US" dirty="0">
                <a:latin typeface="Times New Roman"/>
                <a:ea typeface="Times New Roman"/>
                <a:cs typeface="Times New Roman"/>
                <a:sym typeface="Times New Roman"/>
              </a:rPr>
              <a:t>Utilizing Student Voice to Impact Wellness</a:t>
            </a:r>
            <a:endParaRPr dirty="0">
              <a:latin typeface="Times New Roman"/>
              <a:ea typeface="Times New Roman"/>
              <a:cs typeface="Times New Roman"/>
              <a:sym typeface="Times New Roman"/>
            </a:endParaRPr>
          </a:p>
        </p:txBody>
      </p:sp>
      <p:sp>
        <p:nvSpPr>
          <p:cNvPr id="226" name="Google Shape;226;p10"/>
          <p:cNvSpPr txBox="1">
            <a:spLocks noGrp="1"/>
          </p:cNvSpPr>
          <p:nvPr>
            <p:ph type="subTitle" idx="1"/>
          </p:nvPr>
        </p:nvSpPr>
        <p:spPr>
          <a:xfrm>
            <a:off x="1909938" y="4076438"/>
            <a:ext cx="8372100" cy="7653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2400"/>
              <a:buNone/>
            </a:pPr>
            <a:r>
              <a:rPr lang="en-US" sz="3000">
                <a:latin typeface="Times New Roman"/>
                <a:ea typeface="Times New Roman"/>
                <a:cs typeface="Times New Roman"/>
                <a:sym typeface="Times New Roman"/>
              </a:rPr>
              <a:t>Final Recommendations and Considerations</a:t>
            </a:r>
            <a:endParaRPr sz="3000">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11"/>
          <p:cNvSpPr txBox="1">
            <a:spLocks noGrp="1"/>
          </p:cNvSpPr>
          <p:nvPr>
            <p:ph type="title"/>
          </p:nvPr>
        </p:nvSpPr>
        <p:spPr>
          <a:xfrm>
            <a:off x="838213" y="219993"/>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Bullying, Harassment and Discrimination</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33333"/>
              <a:buFont typeface="Avenir"/>
              <a:buNone/>
            </a:pPr>
            <a:r>
              <a:rPr lang="en-US" sz="3300" dirty="0">
                <a:latin typeface="Times New Roman"/>
                <a:ea typeface="Times New Roman"/>
                <a:cs typeface="Times New Roman"/>
                <a:sym typeface="Times New Roman"/>
              </a:rPr>
              <a:t>Regional Recommendations</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grpSp>
        <p:nvGrpSpPr>
          <p:cNvPr id="232" name="Google Shape;232;p11" descr="Regional council highlights on bullying, harrassment and discrimination. Greater Boston streamline reporting; Northeast awareness and education; Southeast expand training and visibility of school staff; and Western Massachusetts expand preventatative education and bystander intervention training programs "/>
          <p:cNvGrpSpPr/>
          <p:nvPr/>
        </p:nvGrpSpPr>
        <p:grpSpPr>
          <a:xfrm>
            <a:off x="504025" y="1947554"/>
            <a:ext cx="11183969" cy="4701104"/>
            <a:chOff x="4208" y="92224"/>
            <a:chExt cx="11183969" cy="3393564"/>
          </a:xfrm>
        </p:grpSpPr>
        <p:sp>
          <p:nvSpPr>
            <p:cNvPr id="233" name="Google Shape;233;p11"/>
            <p:cNvSpPr/>
            <p:nvPr/>
          </p:nvSpPr>
          <p:spPr>
            <a:xfrm>
              <a:off x="4208" y="92224"/>
              <a:ext cx="2530309" cy="53305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1"/>
            <p:cNvSpPr txBox="1"/>
            <p:nvPr/>
          </p:nvSpPr>
          <p:spPr>
            <a:xfrm>
              <a:off x="4208" y="92224"/>
              <a:ext cx="2530309" cy="53305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i="0" u="none" strike="noStrike" cap="none">
                  <a:solidFill>
                    <a:schemeClr val="lt1"/>
                  </a:solidFill>
                  <a:latin typeface="Times New Roman"/>
                  <a:ea typeface="Times New Roman"/>
                  <a:cs typeface="Times New Roman"/>
                  <a:sym typeface="Times New Roman"/>
                </a:rPr>
                <a:t>GBRSAC</a:t>
              </a:r>
              <a:endParaRPr sz="2800">
                <a:latin typeface="Times New Roman"/>
                <a:ea typeface="Times New Roman"/>
                <a:cs typeface="Times New Roman"/>
                <a:sym typeface="Times New Roman"/>
              </a:endParaRPr>
            </a:p>
          </p:txBody>
        </p:sp>
        <p:sp>
          <p:nvSpPr>
            <p:cNvPr id="235" name="Google Shape;235;p11"/>
            <p:cNvSpPr/>
            <p:nvPr/>
          </p:nvSpPr>
          <p:spPr>
            <a:xfrm>
              <a:off x="4208" y="625284"/>
              <a:ext cx="2530309" cy="2860504"/>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txBox="1"/>
            <p:nvPr/>
          </p:nvSpPr>
          <p:spPr>
            <a:xfrm>
              <a:off x="4208" y="625284"/>
              <a:ext cx="2530309" cy="2860504"/>
            </a:xfrm>
            <a:prstGeom prst="rect">
              <a:avLst/>
            </a:prstGeom>
            <a:noFill/>
            <a:ln>
              <a:noFill/>
            </a:ln>
          </p:spPr>
          <p:txBody>
            <a:bodyPr spcFirstLastPara="1" wrap="square" lIns="64000" tIns="64000" rIns="85325" bIns="96000" anchor="t" anchorCtr="0">
              <a:noAutofit/>
            </a:bodyPr>
            <a:lstStyle/>
            <a:p>
              <a:pPr marL="114300" marR="0" lvl="1" indent="-171450" algn="l" rtl="0">
                <a:lnSpc>
                  <a:spcPct val="90000"/>
                </a:lnSpc>
                <a:spcBef>
                  <a:spcPts val="0"/>
                </a:spcBef>
                <a:spcAft>
                  <a:spcPts val="0"/>
                </a:spcAft>
                <a:buClr>
                  <a:schemeClr val="dk1"/>
                </a:buClr>
                <a:buSzPts val="2100"/>
                <a:buFont typeface="Times New Roman"/>
                <a:buChar char="•"/>
              </a:pPr>
              <a:r>
                <a:rPr lang="en-US" sz="2100" i="0" u="none" strike="noStrike" cap="none">
                  <a:solidFill>
                    <a:schemeClr val="dk1"/>
                  </a:solidFill>
                  <a:highlight>
                    <a:srgbClr val="EFEF07"/>
                  </a:highlight>
                  <a:latin typeface="Times New Roman"/>
                  <a:ea typeface="Times New Roman"/>
                  <a:cs typeface="Times New Roman"/>
                  <a:sym typeface="Times New Roman"/>
                </a:rPr>
                <a:t>Streamline Reporting</a:t>
              </a:r>
              <a:endParaRPr sz="2100">
                <a:highlight>
                  <a:srgbClr val="EFEF07"/>
                </a:highlight>
                <a:latin typeface="Times New Roman"/>
                <a:ea typeface="Times New Roman"/>
                <a:cs typeface="Times New Roman"/>
                <a:sym typeface="Times New Roman"/>
              </a:endParaRPr>
            </a:p>
            <a:p>
              <a:pPr marL="228600" marR="0" lvl="2" indent="-171450" algn="l" rtl="0">
                <a:lnSpc>
                  <a:spcPct val="90000"/>
                </a:lnSpc>
                <a:spcBef>
                  <a:spcPts val="180"/>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Universal bias response form</a:t>
              </a:r>
              <a:endParaRPr sz="2100">
                <a:latin typeface="Times New Roman"/>
                <a:ea typeface="Times New Roman"/>
                <a:cs typeface="Times New Roman"/>
                <a:sym typeface="Times New Roman"/>
              </a:endParaRPr>
            </a:p>
            <a:p>
              <a:pPr marL="228600" marR="0" lvl="2" indent="-171450" algn="l" rtl="0">
                <a:lnSpc>
                  <a:spcPct val="90000"/>
                </a:lnSpc>
                <a:spcBef>
                  <a:spcPts val="180"/>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Single district-wide bullying response coordinator</a:t>
              </a:r>
              <a:endParaRPr sz="2100">
                <a:latin typeface="Times New Roman"/>
                <a:ea typeface="Times New Roman"/>
                <a:cs typeface="Times New Roman"/>
                <a:sym typeface="Times New Roman"/>
              </a:endParaRPr>
            </a:p>
            <a:p>
              <a:pPr marL="228600" marR="0" lvl="2" indent="-171450" algn="l" rtl="0">
                <a:lnSpc>
                  <a:spcPct val="90000"/>
                </a:lnSpc>
                <a:spcBef>
                  <a:spcPts val="180"/>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Resources to support the promotion and creation of affinity groups within schools</a:t>
              </a:r>
              <a:endParaRPr sz="2100">
                <a:latin typeface="Times New Roman"/>
                <a:ea typeface="Times New Roman"/>
                <a:cs typeface="Times New Roman"/>
                <a:sym typeface="Times New Roman"/>
              </a:endParaRPr>
            </a:p>
          </p:txBody>
        </p:sp>
        <p:sp>
          <p:nvSpPr>
            <p:cNvPr id="237" name="Google Shape;237;p11"/>
            <p:cNvSpPr/>
            <p:nvPr/>
          </p:nvSpPr>
          <p:spPr>
            <a:xfrm>
              <a:off x="2888761" y="92224"/>
              <a:ext cx="2530309" cy="53305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txBox="1"/>
            <p:nvPr/>
          </p:nvSpPr>
          <p:spPr>
            <a:xfrm>
              <a:off x="2888761" y="92224"/>
              <a:ext cx="2530309" cy="53305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i="0" u="none" strike="noStrike" cap="none">
                  <a:solidFill>
                    <a:schemeClr val="lt1"/>
                  </a:solidFill>
                  <a:latin typeface="Times New Roman"/>
                  <a:ea typeface="Times New Roman"/>
                  <a:cs typeface="Times New Roman"/>
                  <a:sym typeface="Times New Roman"/>
                </a:rPr>
                <a:t>NERSAC</a:t>
              </a:r>
              <a:endParaRPr sz="2800">
                <a:latin typeface="Times New Roman"/>
                <a:ea typeface="Times New Roman"/>
                <a:cs typeface="Times New Roman"/>
                <a:sym typeface="Times New Roman"/>
              </a:endParaRPr>
            </a:p>
          </p:txBody>
        </p:sp>
        <p:sp>
          <p:nvSpPr>
            <p:cNvPr id="239" name="Google Shape;239;p11"/>
            <p:cNvSpPr/>
            <p:nvPr/>
          </p:nvSpPr>
          <p:spPr>
            <a:xfrm>
              <a:off x="2888761" y="625284"/>
              <a:ext cx="2530309" cy="2860504"/>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1"/>
            <p:cNvSpPr txBox="1"/>
            <p:nvPr/>
          </p:nvSpPr>
          <p:spPr>
            <a:xfrm>
              <a:off x="2888761" y="625284"/>
              <a:ext cx="2530309" cy="2860504"/>
            </a:xfrm>
            <a:prstGeom prst="rect">
              <a:avLst/>
            </a:prstGeom>
            <a:noFill/>
            <a:ln>
              <a:noFill/>
            </a:ln>
          </p:spPr>
          <p:txBody>
            <a:bodyPr spcFirstLastPara="1" wrap="square" lIns="64000" tIns="64000" rIns="85325" bIns="96000" anchor="t" anchorCtr="0">
              <a:noAutofit/>
            </a:bodyPr>
            <a:lstStyle/>
            <a:p>
              <a:pPr marL="114300" marR="0" lvl="1" indent="-152400" algn="l" rtl="0">
                <a:lnSpc>
                  <a:spcPct val="90000"/>
                </a:lnSpc>
                <a:spcBef>
                  <a:spcPts val="0"/>
                </a:spcBef>
                <a:spcAft>
                  <a:spcPts val="0"/>
                </a:spcAft>
                <a:buClr>
                  <a:schemeClr val="dk1"/>
                </a:buClr>
                <a:buSzPts val="1800"/>
                <a:buFont typeface="Times New Roman"/>
                <a:buChar char="•"/>
              </a:pPr>
              <a:r>
                <a:rPr lang="en-US" sz="1800" i="0" u="none" strike="noStrike" cap="none">
                  <a:solidFill>
                    <a:schemeClr val="dk1"/>
                  </a:solidFill>
                  <a:latin typeface="Times New Roman"/>
                  <a:ea typeface="Times New Roman"/>
                  <a:cs typeface="Times New Roman"/>
                  <a:sym typeface="Times New Roman"/>
                </a:rPr>
                <a:t>Increase bullying, harassment and discrimination </a:t>
              </a:r>
              <a:r>
                <a:rPr lang="en-US" sz="1800" i="0" u="none" strike="noStrike" cap="none">
                  <a:solidFill>
                    <a:schemeClr val="dk1"/>
                  </a:solidFill>
                  <a:highlight>
                    <a:srgbClr val="EFEF07"/>
                  </a:highlight>
                  <a:latin typeface="Times New Roman"/>
                  <a:ea typeface="Times New Roman"/>
                  <a:cs typeface="Times New Roman"/>
                  <a:sym typeface="Times New Roman"/>
                </a:rPr>
                <a:t>awareness and education</a:t>
              </a:r>
              <a:r>
                <a:rPr lang="en-US" sz="1800" i="0" u="none" strike="noStrike" cap="none">
                  <a:solidFill>
                    <a:schemeClr val="dk1"/>
                  </a:solidFill>
                  <a:latin typeface="Times New Roman"/>
                  <a:ea typeface="Times New Roman"/>
                  <a:cs typeface="Times New Roman"/>
                  <a:sym typeface="Times New Roman"/>
                </a:rPr>
                <a:t> across all grade levels</a:t>
              </a:r>
              <a:endParaRPr sz="1800">
                <a:latin typeface="Times New Roman"/>
                <a:ea typeface="Times New Roman"/>
                <a:cs typeface="Times New Roman"/>
                <a:sym typeface="Times New Roman"/>
              </a:endParaRPr>
            </a:p>
            <a:p>
              <a:pPr marL="228600" marR="0" lvl="2" indent="-152400" algn="l" rtl="0">
                <a:lnSpc>
                  <a:spcPct val="90000"/>
                </a:lnSpc>
                <a:spcBef>
                  <a:spcPts val="180"/>
                </a:spcBef>
                <a:spcAft>
                  <a:spcPts val="0"/>
                </a:spcAft>
                <a:buClr>
                  <a:schemeClr val="dk1"/>
                </a:buClr>
                <a:buSzPts val="1800"/>
                <a:buFont typeface="Times New Roman"/>
                <a:buChar char="•"/>
              </a:pPr>
              <a:r>
                <a:rPr lang="en-US" sz="1800" i="0" u="none" strike="noStrike" cap="none">
                  <a:solidFill>
                    <a:schemeClr val="dk1"/>
                  </a:solidFill>
                  <a:highlight>
                    <a:srgbClr val="EFEF07"/>
                  </a:highlight>
                  <a:latin typeface="Times New Roman"/>
                  <a:ea typeface="Times New Roman"/>
                  <a:cs typeface="Times New Roman"/>
                  <a:sym typeface="Times New Roman"/>
                </a:rPr>
                <a:t>Guest speakers and experts </a:t>
              </a:r>
              <a:r>
                <a:rPr lang="en-US" sz="1800" i="0" u="none" strike="noStrike" cap="none">
                  <a:solidFill>
                    <a:schemeClr val="dk1"/>
                  </a:solidFill>
                  <a:latin typeface="Times New Roman"/>
                  <a:ea typeface="Times New Roman"/>
                  <a:cs typeface="Times New Roman"/>
                  <a:sym typeface="Times New Roman"/>
                </a:rPr>
                <a:t>to better connect with students</a:t>
              </a:r>
              <a:endParaRPr sz="1800">
                <a:latin typeface="Times New Roman"/>
                <a:ea typeface="Times New Roman"/>
                <a:cs typeface="Times New Roman"/>
                <a:sym typeface="Times New Roman"/>
              </a:endParaRPr>
            </a:p>
            <a:p>
              <a:pPr marL="228600" marR="0" lvl="2" indent="-152400" algn="l" rtl="0">
                <a:lnSpc>
                  <a:spcPct val="90000"/>
                </a:lnSpc>
                <a:spcBef>
                  <a:spcPts val="180"/>
                </a:spcBef>
                <a:spcAft>
                  <a:spcPts val="0"/>
                </a:spcAft>
                <a:buClr>
                  <a:schemeClr val="dk1"/>
                </a:buClr>
                <a:buSzPts val="1800"/>
                <a:buFont typeface="Times New Roman"/>
                <a:buChar char="•"/>
              </a:pPr>
              <a:r>
                <a:rPr lang="en-US" sz="1800" i="0" u="none" strike="noStrike" cap="none">
                  <a:solidFill>
                    <a:schemeClr val="dk1"/>
                  </a:solidFill>
                  <a:highlight>
                    <a:srgbClr val="EFEF07"/>
                  </a:highlight>
                  <a:latin typeface="Times New Roman"/>
                  <a:ea typeface="Times New Roman"/>
                  <a:cs typeface="Times New Roman"/>
                  <a:sym typeface="Times New Roman"/>
                </a:rPr>
                <a:t>Promotion and advertising of programs, prevention strategies and resources</a:t>
              </a:r>
              <a:r>
                <a:rPr lang="en-US" sz="1800" i="0" u="none" strike="noStrike" cap="none">
                  <a:solidFill>
                    <a:schemeClr val="dk1"/>
                  </a:solidFill>
                  <a:latin typeface="Times New Roman"/>
                  <a:ea typeface="Times New Roman"/>
                  <a:cs typeface="Times New Roman"/>
                  <a:sym typeface="Times New Roman"/>
                </a:rPr>
                <a:t> through infographics	</a:t>
              </a:r>
              <a:endParaRPr sz="1800">
                <a:latin typeface="Times New Roman"/>
                <a:ea typeface="Times New Roman"/>
                <a:cs typeface="Times New Roman"/>
                <a:sym typeface="Times New Roman"/>
              </a:endParaRPr>
            </a:p>
            <a:p>
              <a:pPr marL="228600" marR="0" lvl="2" indent="-38100" algn="l" rtl="0">
                <a:lnSpc>
                  <a:spcPct val="90000"/>
                </a:lnSpc>
                <a:spcBef>
                  <a:spcPts val="180"/>
                </a:spcBef>
                <a:spcAft>
                  <a:spcPts val="0"/>
                </a:spcAft>
                <a:buClr>
                  <a:schemeClr val="dk1"/>
                </a:buClr>
                <a:buSzPts val="1200"/>
                <a:buFont typeface="Arial"/>
                <a:buNone/>
              </a:pPr>
              <a:endParaRPr sz="1500" i="0" u="none" strike="noStrike" cap="none">
                <a:solidFill>
                  <a:schemeClr val="dk1"/>
                </a:solidFill>
                <a:latin typeface="Times New Roman"/>
                <a:ea typeface="Times New Roman"/>
                <a:cs typeface="Times New Roman"/>
                <a:sym typeface="Times New Roman"/>
              </a:endParaRPr>
            </a:p>
          </p:txBody>
        </p:sp>
        <p:sp>
          <p:nvSpPr>
            <p:cNvPr id="241" name="Google Shape;241;p11"/>
            <p:cNvSpPr/>
            <p:nvPr/>
          </p:nvSpPr>
          <p:spPr>
            <a:xfrm>
              <a:off x="5773314" y="92224"/>
              <a:ext cx="2530309" cy="53305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txBox="1"/>
            <p:nvPr/>
          </p:nvSpPr>
          <p:spPr>
            <a:xfrm>
              <a:off x="5773314" y="92224"/>
              <a:ext cx="2530309" cy="53305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i="0" u="none" strike="noStrike" cap="none">
                  <a:solidFill>
                    <a:schemeClr val="lt1"/>
                  </a:solidFill>
                  <a:latin typeface="Times New Roman"/>
                  <a:ea typeface="Times New Roman"/>
                  <a:cs typeface="Times New Roman"/>
                  <a:sym typeface="Times New Roman"/>
                </a:rPr>
                <a:t>SERSAC</a:t>
              </a:r>
              <a:endParaRPr sz="2800">
                <a:latin typeface="Times New Roman"/>
                <a:ea typeface="Times New Roman"/>
                <a:cs typeface="Times New Roman"/>
                <a:sym typeface="Times New Roman"/>
              </a:endParaRPr>
            </a:p>
          </p:txBody>
        </p:sp>
        <p:sp>
          <p:nvSpPr>
            <p:cNvPr id="243" name="Google Shape;243;p11"/>
            <p:cNvSpPr/>
            <p:nvPr/>
          </p:nvSpPr>
          <p:spPr>
            <a:xfrm>
              <a:off x="5773314" y="625284"/>
              <a:ext cx="2530309" cy="2860504"/>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1"/>
            <p:cNvSpPr txBox="1"/>
            <p:nvPr/>
          </p:nvSpPr>
          <p:spPr>
            <a:xfrm>
              <a:off x="5773314" y="625284"/>
              <a:ext cx="2530309" cy="2860504"/>
            </a:xfrm>
            <a:prstGeom prst="rect">
              <a:avLst/>
            </a:prstGeom>
            <a:noFill/>
            <a:ln>
              <a:noFill/>
            </a:ln>
          </p:spPr>
          <p:txBody>
            <a:bodyPr spcFirstLastPara="1" wrap="square" lIns="64000" tIns="64000" rIns="85325" bIns="96000" anchor="t" anchorCtr="0">
              <a:noAutofit/>
            </a:bodyPr>
            <a:lstStyle/>
            <a:p>
              <a:pPr marL="114300" marR="0" lvl="1" indent="-171450" algn="l" rtl="0">
                <a:lnSpc>
                  <a:spcPct val="90000"/>
                </a:lnSpc>
                <a:spcBef>
                  <a:spcPts val="0"/>
                </a:spcBef>
                <a:spcAft>
                  <a:spcPts val="0"/>
                </a:spcAft>
                <a:buClr>
                  <a:schemeClr val="dk1"/>
                </a:buClr>
                <a:buSzPts val="2100"/>
                <a:buFont typeface="Times New Roman"/>
                <a:buChar char="•"/>
              </a:pPr>
              <a:r>
                <a:rPr lang="en-US" sz="2100" i="0" u="none" strike="noStrike" cap="none">
                  <a:solidFill>
                    <a:schemeClr val="dk1"/>
                  </a:solidFill>
                  <a:highlight>
                    <a:srgbClr val="EFEF07"/>
                  </a:highlight>
                  <a:latin typeface="Times New Roman"/>
                  <a:ea typeface="Times New Roman"/>
                  <a:cs typeface="Times New Roman"/>
                  <a:sym typeface="Times New Roman"/>
                </a:rPr>
                <a:t>Expand training and visibility</a:t>
              </a:r>
              <a:r>
                <a:rPr lang="en-US" sz="2100" i="0" u="none" strike="noStrike" cap="none">
                  <a:solidFill>
                    <a:schemeClr val="dk1"/>
                  </a:solidFill>
                  <a:latin typeface="Times New Roman"/>
                  <a:ea typeface="Times New Roman"/>
                  <a:cs typeface="Times New Roman"/>
                  <a:sym typeface="Times New Roman"/>
                </a:rPr>
                <a:t> of counselors and school resource officers to increase trusting adults within the schools that students feel comfortable seeking help	</a:t>
              </a:r>
              <a:endParaRPr sz="2100">
                <a:latin typeface="Times New Roman"/>
                <a:ea typeface="Times New Roman"/>
                <a:cs typeface="Times New Roman"/>
                <a:sym typeface="Times New Roman"/>
              </a:endParaRPr>
            </a:p>
            <a:p>
              <a:pPr marL="114300" marR="0" lvl="1" indent="-38100" algn="l" rtl="0">
                <a:lnSpc>
                  <a:spcPct val="90000"/>
                </a:lnSpc>
                <a:spcBef>
                  <a:spcPts val="180"/>
                </a:spcBef>
                <a:spcAft>
                  <a:spcPts val="0"/>
                </a:spcAft>
                <a:buClr>
                  <a:schemeClr val="dk1"/>
                </a:buClr>
                <a:buSzPts val="1200"/>
                <a:buFont typeface="Arial"/>
                <a:buNone/>
              </a:pPr>
              <a:endParaRPr sz="1500" i="0" u="none" strike="noStrike" cap="none">
                <a:solidFill>
                  <a:schemeClr val="dk1"/>
                </a:solidFill>
                <a:latin typeface="Times New Roman"/>
                <a:ea typeface="Times New Roman"/>
                <a:cs typeface="Times New Roman"/>
                <a:sym typeface="Times New Roman"/>
              </a:endParaRPr>
            </a:p>
          </p:txBody>
        </p:sp>
        <p:sp>
          <p:nvSpPr>
            <p:cNvPr id="245" name="Google Shape;245;p11"/>
            <p:cNvSpPr/>
            <p:nvPr/>
          </p:nvSpPr>
          <p:spPr>
            <a:xfrm>
              <a:off x="8657868" y="92224"/>
              <a:ext cx="2530309" cy="53305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txBox="1"/>
            <p:nvPr/>
          </p:nvSpPr>
          <p:spPr>
            <a:xfrm>
              <a:off x="8657868" y="92224"/>
              <a:ext cx="2530309" cy="53305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i="0" u="none" strike="noStrike" cap="none">
                  <a:solidFill>
                    <a:schemeClr val="lt1"/>
                  </a:solidFill>
                  <a:latin typeface="Times New Roman"/>
                  <a:ea typeface="Times New Roman"/>
                  <a:cs typeface="Times New Roman"/>
                  <a:sym typeface="Times New Roman"/>
                </a:rPr>
                <a:t>WMRSAC</a:t>
              </a:r>
              <a:endParaRPr sz="2800">
                <a:latin typeface="Times New Roman"/>
                <a:ea typeface="Times New Roman"/>
                <a:cs typeface="Times New Roman"/>
                <a:sym typeface="Times New Roman"/>
              </a:endParaRPr>
            </a:p>
          </p:txBody>
        </p:sp>
        <p:sp>
          <p:nvSpPr>
            <p:cNvPr id="247" name="Google Shape;247;p11"/>
            <p:cNvSpPr/>
            <p:nvPr/>
          </p:nvSpPr>
          <p:spPr>
            <a:xfrm>
              <a:off x="8657868" y="625284"/>
              <a:ext cx="2530309" cy="2860504"/>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descr="RSACS have identified a need for consistent protections, equitable responses, and stronger relationships with trusted adults to impact the bullying, harassment and discriminations experiences of students across the state.  Universally and consistently implemented measures by districts help to create safe, respectful, and inclusive learning environments statewide. "/>
            <p:cNvSpPr txBox="1"/>
            <p:nvPr/>
          </p:nvSpPr>
          <p:spPr>
            <a:xfrm>
              <a:off x="8657868" y="625284"/>
              <a:ext cx="2530309" cy="2860504"/>
            </a:xfrm>
            <a:prstGeom prst="rect">
              <a:avLst/>
            </a:prstGeom>
            <a:noFill/>
            <a:ln>
              <a:noFill/>
            </a:ln>
          </p:spPr>
          <p:txBody>
            <a:bodyPr spcFirstLastPara="1" wrap="square" lIns="64000" tIns="64000" rIns="85325" bIns="96000" anchor="t" anchorCtr="0">
              <a:noAutofit/>
            </a:bodyPr>
            <a:lstStyle/>
            <a:p>
              <a:pPr marL="114300" marR="0" lvl="1" indent="-133350" algn="l" rtl="0">
                <a:lnSpc>
                  <a:spcPct val="90000"/>
                </a:lnSpc>
                <a:spcBef>
                  <a:spcPts val="0"/>
                </a:spcBef>
                <a:spcAft>
                  <a:spcPts val="0"/>
                </a:spcAft>
                <a:buClr>
                  <a:schemeClr val="dk1"/>
                </a:buClr>
                <a:buSzPts val="1500"/>
                <a:buChar char="•"/>
              </a:pPr>
              <a:r>
                <a:rPr lang="en-US" sz="1500" i="0" u="none" strike="noStrike" cap="none" dirty="0">
                  <a:solidFill>
                    <a:schemeClr val="dk1"/>
                  </a:solidFill>
                  <a:highlight>
                    <a:srgbClr val="EFEF07"/>
                  </a:highlight>
                  <a:latin typeface="Times New Roman"/>
                  <a:ea typeface="Times New Roman"/>
                  <a:cs typeface="Times New Roman"/>
                  <a:sym typeface="Times New Roman"/>
                </a:rPr>
                <a:t>Standardize clear definitions of bullying</a:t>
              </a:r>
              <a:r>
                <a:rPr lang="en-US" sz="1500" i="0" u="none" strike="noStrike" cap="none" dirty="0">
                  <a:solidFill>
                    <a:schemeClr val="dk1"/>
                  </a:solidFill>
                  <a:latin typeface="Times New Roman"/>
                  <a:ea typeface="Times New Roman"/>
                  <a:cs typeface="Times New Roman"/>
                  <a:sym typeface="Times New Roman"/>
                </a:rPr>
                <a:t> across schools, with emphasis on verbal and social behaviors</a:t>
              </a:r>
              <a:endParaRPr sz="1500" i="0" u="none" strike="noStrike" cap="none" dirty="0">
                <a:solidFill>
                  <a:schemeClr val="dk1"/>
                </a:solidFill>
                <a:latin typeface="Times New Roman"/>
                <a:ea typeface="Times New Roman"/>
                <a:cs typeface="Times New Roman"/>
                <a:sym typeface="Times New Roman"/>
              </a:endParaRPr>
            </a:p>
            <a:p>
              <a:pPr marL="114300" marR="0" lvl="1" indent="-133350" algn="l" rtl="0">
                <a:lnSpc>
                  <a:spcPct val="90000"/>
                </a:lnSpc>
                <a:spcBef>
                  <a:spcPts val="180"/>
                </a:spcBef>
                <a:spcAft>
                  <a:spcPts val="0"/>
                </a:spcAft>
                <a:buClr>
                  <a:schemeClr val="dk1"/>
                </a:buClr>
                <a:buSzPts val="1500"/>
                <a:buFont typeface="Arial"/>
                <a:buChar char="•"/>
              </a:pPr>
              <a:r>
                <a:rPr lang="en-US" sz="1500" i="0" u="none" strike="noStrike" cap="none" dirty="0">
                  <a:solidFill>
                    <a:schemeClr val="dk1"/>
                  </a:solidFill>
                  <a:latin typeface="Times New Roman"/>
                  <a:ea typeface="Times New Roman"/>
                  <a:cs typeface="Times New Roman"/>
                  <a:sym typeface="Times New Roman"/>
                </a:rPr>
                <a:t>Implement school-wide </a:t>
              </a:r>
              <a:r>
                <a:rPr lang="en-US" sz="1500" i="0" u="none" strike="noStrike" cap="none" dirty="0">
                  <a:solidFill>
                    <a:schemeClr val="dk1"/>
                  </a:solidFill>
                  <a:highlight>
                    <a:srgbClr val="EFEF07"/>
                  </a:highlight>
                  <a:latin typeface="Times New Roman"/>
                  <a:ea typeface="Times New Roman"/>
                  <a:cs typeface="Times New Roman"/>
                  <a:sym typeface="Times New Roman"/>
                </a:rPr>
                <a:t>bystander intervention training programs</a:t>
              </a:r>
              <a:endParaRPr sz="1500" i="0" u="none" strike="noStrike" cap="none" dirty="0">
                <a:solidFill>
                  <a:schemeClr val="dk1"/>
                </a:solidFill>
                <a:highlight>
                  <a:srgbClr val="EFEF07"/>
                </a:highlight>
                <a:latin typeface="Times New Roman"/>
                <a:ea typeface="Times New Roman"/>
                <a:cs typeface="Times New Roman"/>
                <a:sym typeface="Times New Roman"/>
              </a:endParaRPr>
            </a:p>
            <a:p>
              <a:pPr marL="114300" marR="0" lvl="1" indent="-133350" algn="l" rtl="0">
                <a:lnSpc>
                  <a:spcPct val="90000"/>
                </a:lnSpc>
                <a:spcBef>
                  <a:spcPts val="180"/>
                </a:spcBef>
                <a:spcAft>
                  <a:spcPts val="0"/>
                </a:spcAft>
                <a:buClr>
                  <a:schemeClr val="dk1"/>
                </a:buClr>
                <a:buSzPts val="1500"/>
                <a:buFont typeface="Arial"/>
                <a:buChar char="•"/>
              </a:pPr>
              <a:r>
                <a:rPr lang="en-US" sz="1500" i="0" u="none" strike="noStrike" cap="none" dirty="0">
                  <a:solidFill>
                    <a:schemeClr val="dk1"/>
                  </a:solidFill>
                  <a:highlight>
                    <a:srgbClr val="EFEF07"/>
                  </a:highlight>
                  <a:latin typeface="Times New Roman"/>
                  <a:ea typeface="Times New Roman"/>
                  <a:cs typeface="Times New Roman"/>
                  <a:sym typeface="Times New Roman"/>
                </a:rPr>
                <a:t>Increase adult supervision</a:t>
              </a:r>
              <a:r>
                <a:rPr lang="en-US" sz="1500" i="0" u="none" strike="noStrike" cap="none" dirty="0">
                  <a:solidFill>
                    <a:schemeClr val="dk1"/>
                  </a:solidFill>
                  <a:latin typeface="Times New Roman"/>
                  <a:ea typeface="Times New Roman"/>
                  <a:cs typeface="Times New Roman"/>
                  <a:sym typeface="Times New Roman"/>
                </a:rPr>
                <a:t> in high-risk areas within school buildings</a:t>
              </a:r>
              <a:endParaRPr sz="1500" i="0" u="none" strike="noStrike" cap="none" dirty="0">
                <a:solidFill>
                  <a:schemeClr val="dk1"/>
                </a:solidFill>
                <a:latin typeface="Times New Roman"/>
                <a:ea typeface="Times New Roman"/>
                <a:cs typeface="Times New Roman"/>
                <a:sym typeface="Times New Roman"/>
              </a:endParaRPr>
            </a:p>
            <a:p>
              <a:pPr marL="114300" marR="0" lvl="1" indent="-133350" algn="l" rtl="0">
                <a:lnSpc>
                  <a:spcPct val="90000"/>
                </a:lnSpc>
                <a:spcBef>
                  <a:spcPts val="180"/>
                </a:spcBef>
                <a:spcAft>
                  <a:spcPts val="0"/>
                </a:spcAft>
                <a:buClr>
                  <a:schemeClr val="dk1"/>
                </a:buClr>
                <a:buSzPts val="1500"/>
                <a:buFont typeface="Arial"/>
                <a:buChar char="•"/>
              </a:pPr>
              <a:r>
                <a:rPr lang="en-US" sz="1500" i="0" u="none" strike="noStrike" cap="none" dirty="0">
                  <a:solidFill>
                    <a:schemeClr val="dk1"/>
                  </a:solidFill>
                  <a:highlight>
                    <a:srgbClr val="EFEF07"/>
                  </a:highlight>
                  <a:latin typeface="Times New Roman"/>
                  <a:ea typeface="Times New Roman"/>
                  <a:cs typeface="Times New Roman"/>
                  <a:sym typeface="Times New Roman"/>
                </a:rPr>
                <a:t>Strengthen student-adult trust systems</a:t>
              </a:r>
              <a:r>
                <a:rPr lang="en-US" sz="1500" i="0" u="none" strike="noStrike" cap="none" dirty="0">
                  <a:solidFill>
                    <a:schemeClr val="dk1"/>
                  </a:solidFill>
                  <a:latin typeface="Times New Roman"/>
                  <a:ea typeface="Times New Roman"/>
                  <a:cs typeface="Times New Roman"/>
                  <a:sym typeface="Times New Roman"/>
                </a:rPr>
                <a:t> to improve reporting rates</a:t>
              </a:r>
              <a:endParaRPr sz="1500" i="0" u="none" strike="noStrike" cap="none" dirty="0">
                <a:solidFill>
                  <a:schemeClr val="dk1"/>
                </a:solidFill>
                <a:latin typeface="Times New Roman"/>
                <a:ea typeface="Times New Roman"/>
                <a:cs typeface="Times New Roman"/>
                <a:sym typeface="Times New Roman"/>
              </a:endParaRPr>
            </a:p>
            <a:p>
              <a:pPr marL="114300" marR="0" lvl="1" indent="-133350" algn="l" rtl="0">
                <a:lnSpc>
                  <a:spcPct val="90000"/>
                </a:lnSpc>
                <a:spcBef>
                  <a:spcPts val="180"/>
                </a:spcBef>
                <a:spcAft>
                  <a:spcPts val="0"/>
                </a:spcAft>
                <a:buClr>
                  <a:schemeClr val="dk1"/>
                </a:buClr>
                <a:buSzPts val="1500"/>
                <a:buFont typeface="Arial"/>
                <a:buChar char="•"/>
              </a:pPr>
              <a:r>
                <a:rPr lang="en-US" sz="1500" i="0" u="none" strike="noStrike" cap="none" dirty="0">
                  <a:solidFill>
                    <a:schemeClr val="dk1"/>
                  </a:solidFill>
                  <a:highlight>
                    <a:srgbClr val="EFEF07"/>
                  </a:highlight>
                  <a:latin typeface="Times New Roman"/>
                  <a:ea typeface="Times New Roman"/>
                  <a:cs typeface="Times New Roman"/>
                  <a:sym typeface="Times New Roman"/>
                </a:rPr>
                <a:t>Expand preventative education</a:t>
              </a:r>
              <a:r>
                <a:rPr lang="en-US" sz="1500" i="0" u="none" strike="noStrike" cap="none" dirty="0">
                  <a:solidFill>
                    <a:schemeClr val="dk1"/>
                  </a:solidFill>
                  <a:latin typeface="Times New Roman"/>
                  <a:ea typeface="Times New Roman"/>
                  <a:cs typeface="Times New Roman"/>
                  <a:sym typeface="Times New Roman"/>
                </a:rPr>
                <a:t> on peer interaction, inclusion, and respect</a:t>
              </a:r>
              <a:endParaRPr sz="1500" i="0" u="none" strike="noStrike" cap="none" dirty="0">
                <a:solidFill>
                  <a:schemeClr val="dk1"/>
                </a:solidFill>
                <a:latin typeface="Times New Roman"/>
                <a:ea typeface="Times New Roman"/>
                <a:cs typeface="Times New Roman"/>
                <a:sym typeface="Times New Roman"/>
              </a:endParaRPr>
            </a:p>
            <a:p>
              <a:pPr marL="114300" marR="0" lvl="1" indent="-38100" algn="l" rtl="0">
                <a:lnSpc>
                  <a:spcPct val="90000"/>
                </a:lnSpc>
                <a:spcBef>
                  <a:spcPts val="180"/>
                </a:spcBef>
                <a:spcAft>
                  <a:spcPts val="0"/>
                </a:spcAft>
                <a:buClr>
                  <a:schemeClr val="dk1"/>
                </a:buClr>
                <a:buSzPts val="1200"/>
                <a:buFont typeface="Arial"/>
                <a:buNone/>
              </a:pPr>
              <a:endParaRPr sz="1300" i="0" u="none" strike="noStrike" cap="none" dirty="0">
                <a:solidFill>
                  <a:schemeClr val="dk1"/>
                </a:solidFill>
                <a:latin typeface="Times New Roman"/>
                <a:ea typeface="Times New Roman"/>
                <a:cs typeface="Times New Roman"/>
                <a:sym typeface="Times New Roman"/>
              </a:endParaRPr>
            </a:p>
            <a:p>
              <a:pPr marL="114300" marR="0" lvl="1" indent="-38100" algn="l" rtl="0">
                <a:lnSpc>
                  <a:spcPct val="90000"/>
                </a:lnSpc>
                <a:spcBef>
                  <a:spcPts val="180"/>
                </a:spcBef>
                <a:spcAft>
                  <a:spcPts val="0"/>
                </a:spcAft>
                <a:buClr>
                  <a:schemeClr val="dk1"/>
                </a:buClr>
                <a:buSzPts val="1200"/>
                <a:buFont typeface="Arial"/>
                <a:buNone/>
              </a:pPr>
              <a:endParaRPr sz="1300" i="0" u="none" strike="noStrike" cap="none" dirty="0">
                <a:solidFill>
                  <a:schemeClr val="dk1"/>
                </a:solidFill>
                <a:latin typeface="Times New Roman"/>
                <a:ea typeface="Times New Roman"/>
                <a:cs typeface="Times New Roman"/>
                <a:sym typeface="Times New Roman"/>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5" name="Google Shape;255;g67f8f7dd9b976c5_0"/>
          <p:cNvSpPr txBox="1">
            <a:spLocks noGrp="1"/>
          </p:cNvSpPr>
          <p:nvPr>
            <p:ph type="title"/>
          </p:nvPr>
        </p:nvSpPr>
        <p:spPr>
          <a:xfrm>
            <a:off x="838200" y="252144"/>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Bullying, Harassment and Discrimination</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33333"/>
              <a:buFont typeface="Avenir"/>
              <a:buNone/>
            </a:pPr>
            <a:r>
              <a:rPr lang="en-US" sz="3300" dirty="0">
                <a:latin typeface="Times New Roman"/>
                <a:ea typeface="Times New Roman"/>
                <a:cs typeface="Times New Roman"/>
                <a:sym typeface="Times New Roman"/>
              </a:rPr>
              <a:t>State Recommendation</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sp>
        <p:nvSpPr>
          <p:cNvPr id="254" name="Google Shape;254;g67f8f7dd9b976c5_0" descr="State- Level Recommendation:&#10;To support needs and recommendations of each region, SSAC urges the promotion and adoption of more unified approaches across and within districts to preventing and addressing bullying, harassment and discrimination. Identified priorities center on: standardizing definitions and reporting processes, increasing access to trusted adults, and expanding education and awareness.&#10;"/>
          <p:cNvSpPr txBox="1"/>
          <p:nvPr/>
        </p:nvSpPr>
        <p:spPr>
          <a:xfrm>
            <a:off x="599400" y="2214000"/>
            <a:ext cx="10754400" cy="2430000"/>
          </a:xfrm>
          <a:prstGeom prst="rect">
            <a:avLst/>
          </a:prstGeom>
          <a:gradFill>
            <a:gsLst>
              <a:gs pos="0">
                <a:srgbClr val="9BADBE"/>
              </a:gs>
              <a:gs pos="50000">
                <a:srgbClr val="8DA1B2"/>
              </a:gs>
              <a:gs pos="100000">
                <a:srgbClr val="7893AA"/>
              </a:gs>
            </a:gsLst>
            <a:lin ang="5400012" scaled="0"/>
          </a:gradFill>
          <a:ln w="12700" cap="flat" cmpd="sng">
            <a:solidFill>
              <a:schemeClr val="accent1"/>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700" b="1" i="0" u="none" strike="noStrike" cap="none" dirty="0">
                <a:solidFill>
                  <a:schemeClr val="dk1"/>
                </a:solidFill>
                <a:latin typeface="Times New Roman"/>
                <a:ea typeface="Times New Roman"/>
                <a:cs typeface="Times New Roman"/>
                <a:sym typeface="Times New Roman"/>
              </a:rPr>
              <a:t>State- Level Recommendation</a:t>
            </a:r>
            <a:r>
              <a:rPr lang="en-US" sz="2700" b="1" dirty="0">
                <a:solidFill>
                  <a:schemeClr val="dk1"/>
                </a:solidFill>
                <a:latin typeface="Times New Roman"/>
                <a:ea typeface="Times New Roman"/>
                <a:cs typeface="Times New Roman"/>
                <a:sym typeface="Times New Roman"/>
              </a:rPr>
              <a:t>:</a:t>
            </a:r>
            <a:endParaRPr sz="2700" dirty="0">
              <a:latin typeface="Times New Roman"/>
              <a:ea typeface="Times New Roman"/>
              <a:cs typeface="Times New Roman"/>
              <a:sym typeface="Times New Roman"/>
            </a:endParaRPr>
          </a:p>
          <a:p>
            <a:pPr marL="0" marR="0" lvl="0" indent="0" algn="l" rtl="0">
              <a:spcBef>
                <a:spcPts val="0"/>
              </a:spcBef>
              <a:spcAft>
                <a:spcPts val="0"/>
              </a:spcAft>
              <a:buNone/>
            </a:pPr>
            <a:r>
              <a:rPr lang="en-US" sz="2500" i="0" u="none" strike="noStrike" cap="none" dirty="0">
                <a:solidFill>
                  <a:schemeClr val="dk1"/>
                </a:solidFill>
                <a:latin typeface="Times New Roman"/>
                <a:ea typeface="Times New Roman"/>
                <a:cs typeface="Times New Roman"/>
                <a:sym typeface="Times New Roman"/>
              </a:rPr>
              <a:t>To support needs and recommendations of each region, SSAC urges the promotion and adoption of </a:t>
            </a:r>
            <a:r>
              <a:rPr lang="en-US" sz="2500" i="0" u="sng" strike="noStrike" cap="none" dirty="0">
                <a:solidFill>
                  <a:schemeClr val="dk1"/>
                </a:solidFill>
                <a:latin typeface="Times New Roman"/>
                <a:ea typeface="Times New Roman"/>
                <a:cs typeface="Times New Roman"/>
                <a:sym typeface="Times New Roman"/>
              </a:rPr>
              <a:t>more unified approaches across and within districts to preventing and addressing bullying, harassment and discrimination.</a:t>
            </a:r>
            <a:r>
              <a:rPr lang="en-US" sz="2500" i="0" u="none" strike="noStrike" cap="none" dirty="0">
                <a:solidFill>
                  <a:schemeClr val="dk1"/>
                </a:solidFill>
                <a:latin typeface="Times New Roman"/>
                <a:ea typeface="Times New Roman"/>
                <a:cs typeface="Times New Roman"/>
                <a:sym typeface="Times New Roman"/>
              </a:rPr>
              <a:t> Identified priorities center on:</a:t>
            </a:r>
            <a:r>
              <a:rPr lang="en-US" sz="2500" i="0" u="sng" strike="noStrike" cap="none" dirty="0">
                <a:solidFill>
                  <a:schemeClr val="dk1"/>
                </a:solidFill>
                <a:latin typeface="Times New Roman"/>
                <a:ea typeface="Times New Roman"/>
                <a:cs typeface="Times New Roman"/>
                <a:sym typeface="Times New Roman"/>
              </a:rPr>
              <a:t> standardizing definitions and reporting processes, increasing access to trusted adults, and expanding education and awareness.</a:t>
            </a:r>
            <a:endParaRPr sz="2500" u="sng" dirty="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81" name="Google Shape;281;p12"/>
          <p:cNvSpPr txBox="1">
            <a:spLocks noGrp="1"/>
          </p:cNvSpPr>
          <p:nvPr>
            <p:ph type="title"/>
          </p:nvPr>
        </p:nvSpPr>
        <p:spPr>
          <a:xfrm>
            <a:off x="838200" y="260631"/>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Emotional Development and Well Being</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33333"/>
              <a:buFont typeface="Avenir"/>
              <a:buNone/>
            </a:pPr>
            <a:r>
              <a:rPr lang="en-US" sz="3300" dirty="0">
                <a:latin typeface="Times New Roman"/>
                <a:ea typeface="Times New Roman"/>
                <a:cs typeface="Times New Roman"/>
                <a:sym typeface="Times New Roman"/>
              </a:rPr>
              <a:t>Regional Recommendations</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grpSp>
        <p:nvGrpSpPr>
          <p:cNvPr id="260" name="Google Shape;260;p12" descr="Regional highlights on emotional development and well being. Central Massachusetts implementation of flex blocks; Greater Boston raise awareness around resources and services; Northeast discuss mental health in earlier grade levels; Southeast increase students' sense of belonging; Western Massachusetts increase emphasis on sleep"/>
          <p:cNvGrpSpPr/>
          <p:nvPr/>
        </p:nvGrpSpPr>
        <p:grpSpPr>
          <a:xfrm>
            <a:off x="505050" y="1957626"/>
            <a:ext cx="11181892" cy="4726195"/>
            <a:chOff x="5246" y="52694"/>
            <a:chExt cx="11181892" cy="3107499"/>
          </a:xfrm>
        </p:grpSpPr>
        <p:sp>
          <p:nvSpPr>
            <p:cNvPr id="261" name="Google Shape;261;p12"/>
            <p:cNvSpPr/>
            <p:nvPr/>
          </p:nvSpPr>
          <p:spPr>
            <a:xfrm>
              <a:off x="5246" y="52694"/>
              <a:ext cx="2011131" cy="53566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2"/>
            <p:cNvSpPr txBox="1"/>
            <p:nvPr/>
          </p:nvSpPr>
          <p:spPr>
            <a:xfrm>
              <a:off x="5246" y="52694"/>
              <a:ext cx="2011131" cy="53566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CMRSAC</a:t>
              </a:r>
              <a:endParaRPr sz="2800">
                <a:latin typeface="Times New Roman"/>
                <a:ea typeface="Times New Roman"/>
                <a:cs typeface="Times New Roman"/>
                <a:sym typeface="Times New Roman"/>
              </a:endParaRPr>
            </a:p>
          </p:txBody>
        </p:sp>
        <p:sp>
          <p:nvSpPr>
            <p:cNvPr id="263" name="Google Shape;263;p12"/>
            <p:cNvSpPr/>
            <p:nvPr/>
          </p:nvSpPr>
          <p:spPr>
            <a:xfrm>
              <a:off x="5246" y="588364"/>
              <a:ext cx="2011131" cy="2571829"/>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2"/>
            <p:cNvSpPr txBox="1"/>
            <p:nvPr/>
          </p:nvSpPr>
          <p:spPr>
            <a:xfrm>
              <a:off x="5246" y="588364"/>
              <a:ext cx="2011131" cy="2571829"/>
            </a:xfrm>
            <a:prstGeom prst="rect">
              <a:avLst/>
            </a:prstGeom>
            <a:noFill/>
            <a:ln>
              <a:noFill/>
            </a:ln>
          </p:spPr>
          <p:txBody>
            <a:bodyPr spcFirstLastPara="1" wrap="square" lIns="64000" tIns="64000" rIns="85325" bIns="96000" anchor="t" anchorCtr="0">
              <a:noAutofit/>
            </a:bodyPr>
            <a:lstStyle/>
            <a:p>
              <a:pPr marL="114300" marR="0" lvl="1" indent="-171450" algn="l" rtl="0">
                <a:lnSpc>
                  <a:spcPct val="90000"/>
                </a:lnSpc>
                <a:spcBef>
                  <a:spcPts val="0"/>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Increase </a:t>
              </a:r>
              <a:r>
                <a:rPr lang="en-US" sz="2100" i="0" u="none" strike="noStrike" cap="none">
                  <a:solidFill>
                    <a:schemeClr val="dk1"/>
                  </a:solidFill>
                  <a:highlight>
                    <a:srgbClr val="EFEF07"/>
                  </a:highlight>
                  <a:latin typeface="Times New Roman"/>
                  <a:ea typeface="Times New Roman"/>
                  <a:cs typeface="Times New Roman"/>
                  <a:sym typeface="Times New Roman"/>
                </a:rPr>
                <a:t>implementation of Flex blocks and mental health days.</a:t>
              </a:r>
              <a:endParaRPr sz="2100">
                <a:highlight>
                  <a:srgbClr val="EFEF07"/>
                </a:highlight>
                <a:latin typeface="Times New Roman"/>
                <a:ea typeface="Times New Roman"/>
                <a:cs typeface="Times New Roman"/>
                <a:sym typeface="Times New Roman"/>
              </a:endParaRPr>
            </a:p>
          </p:txBody>
        </p:sp>
        <p:sp>
          <p:nvSpPr>
            <p:cNvPr id="265" name="Google Shape;265;p12"/>
            <p:cNvSpPr/>
            <p:nvPr/>
          </p:nvSpPr>
          <p:spPr>
            <a:xfrm>
              <a:off x="2297936" y="52694"/>
              <a:ext cx="2011131" cy="53566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2"/>
            <p:cNvSpPr txBox="1"/>
            <p:nvPr/>
          </p:nvSpPr>
          <p:spPr>
            <a:xfrm>
              <a:off x="2297936" y="52694"/>
              <a:ext cx="2011131" cy="53566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GBRSAC</a:t>
              </a:r>
              <a:endParaRPr sz="2800">
                <a:latin typeface="Times New Roman"/>
                <a:ea typeface="Times New Roman"/>
                <a:cs typeface="Times New Roman"/>
                <a:sym typeface="Times New Roman"/>
              </a:endParaRPr>
            </a:p>
          </p:txBody>
        </p:sp>
        <p:sp>
          <p:nvSpPr>
            <p:cNvPr id="267" name="Google Shape;267;p12"/>
            <p:cNvSpPr/>
            <p:nvPr/>
          </p:nvSpPr>
          <p:spPr>
            <a:xfrm>
              <a:off x="2297936" y="588364"/>
              <a:ext cx="2011131" cy="2571829"/>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2"/>
            <p:cNvSpPr txBox="1"/>
            <p:nvPr/>
          </p:nvSpPr>
          <p:spPr>
            <a:xfrm>
              <a:off x="2297936" y="588364"/>
              <a:ext cx="2011131" cy="2571829"/>
            </a:xfrm>
            <a:prstGeom prst="rect">
              <a:avLst/>
            </a:prstGeom>
            <a:noFill/>
            <a:ln>
              <a:noFill/>
            </a:ln>
          </p:spPr>
          <p:txBody>
            <a:bodyPr spcFirstLastPara="1" wrap="square" lIns="53325" tIns="53325" rIns="71100" bIns="80000" anchor="t" anchorCtr="0">
              <a:noAutofit/>
            </a:bodyPr>
            <a:lstStyle/>
            <a:p>
              <a:pPr marL="57150" marR="0" lvl="1" indent="-101600" algn="l" rtl="0">
                <a:lnSpc>
                  <a:spcPct val="90000"/>
                </a:lnSpc>
                <a:spcBef>
                  <a:spcPts val="0"/>
                </a:spcBef>
                <a:spcAft>
                  <a:spcPts val="0"/>
                </a:spcAft>
                <a:buClr>
                  <a:schemeClr val="dk1"/>
                </a:buClr>
                <a:buSzPts val="1600"/>
                <a:buFont typeface="Times New Roman"/>
                <a:buChar char="•"/>
              </a:pPr>
              <a:r>
                <a:rPr lang="en-US" sz="1600" i="0" u="none" strike="noStrike" cap="none">
                  <a:solidFill>
                    <a:schemeClr val="dk1"/>
                  </a:solidFill>
                  <a:latin typeface="Times New Roman"/>
                  <a:ea typeface="Times New Roman"/>
                  <a:cs typeface="Times New Roman"/>
                  <a:sym typeface="Times New Roman"/>
                </a:rPr>
                <a:t> Implement district wide initiatives to </a:t>
              </a:r>
              <a:r>
                <a:rPr lang="en-US" sz="1600" i="0" u="none" strike="noStrike" cap="none">
                  <a:solidFill>
                    <a:schemeClr val="dk1"/>
                  </a:solidFill>
                  <a:highlight>
                    <a:srgbClr val="EFEF07"/>
                  </a:highlight>
                  <a:latin typeface="Times New Roman"/>
                  <a:ea typeface="Times New Roman"/>
                  <a:cs typeface="Times New Roman"/>
                  <a:sym typeface="Times New Roman"/>
                </a:rPr>
                <a:t>raise student awareness of counseling services, peer support programs, and other resources</a:t>
              </a:r>
              <a:r>
                <a:rPr lang="en-US" sz="1600" i="0" u="none" strike="noStrike" cap="none">
                  <a:solidFill>
                    <a:schemeClr val="dk1"/>
                  </a:solidFill>
                  <a:latin typeface="Times New Roman"/>
                  <a:ea typeface="Times New Roman"/>
                  <a:cs typeface="Times New Roman"/>
                  <a:sym typeface="Times New Roman"/>
                </a:rPr>
                <a:t> for mental health </a:t>
              </a:r>
              <a:endParaRPr sz="1600">
                <a:latin typeface="Times New Roman"/>
                <a:ea typeface="Times New Roman"/>
                <a:cs typeface="Times New Roman"/>
                <a:sym typeface="Times New Roman"/>
              </a:endParaRPr>
            </a:p>
            <a:p>
              <a:pPr marL="114300" marR="0" lvl="2" indent="-101600" algn="l" rtl="0">
                <a:lnSpc>
                  <a:spcPct val="90000"/>
                </a:lnSpc>
                <a:spcBef>
                  <a:spcPts val="173"/>
                </a:spcBef>
                <a:spcAft>
                  <a:spcPts val="0"/>
                </a:spcAft>
                <a:buClr>
                  <a:schemeClr val="dk1"/>
                </a:buClr>
                <a:buSzPts val="1600"/>
                <a:buFont typeface="Times New Roman"/>
                <a:buChar char="•"/>
              </a:pPr>
              <a:r>
                <a:rPr lang="en-US" sz="1600" i="0" u="none" strike="noStrike" cap="none">
                  <a:solidFill>
                    <a:schemeClr val="dk1"/>
                  </a:solidFill>
                  <a:latin typeface="Times New Roman"/>
                  <a:ea typeface="Times New Roman"/>
                  <a:cs typeface="Times New Roman"/>
                  <a:sym typeface="Times New Roman"/>
                </a:rPr>
                <a:t>Use methods such as surveys of students and teachers on understanding, awareness, needs and access to mental health resources to inform.</a:t>
              </a:r>
              <a:endParaRPr sz="1600">
                <a:latin typeface="Times New Roman"/>
                <a:ea typeface="Times New Roman"/>
                <a:cs typeface="Times New Roman"/>
                <a:sym typeface="Times New Roman"/>
              </a:endParaRPr>
            </a:p>
          </p:txBody>
        </p:sp>
        <p:sp>
          <p:nvSpPr>
            <p:cNvPr id="269" name="Google Shape;269;p12"/>
            <p:cNvSpPr/>
            <p:nvPr/>
          </p:nvSpPr>
          <p:spPr>
            <a:xfrm>
              <a:off x="4590627" y="52694"/>
              <a:ext cx="2011131" cy="53566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2"/>
            <p:cNvSpPr txBox="1"/>
            <p:nvPr/>
          </p:nvSpPr>
          <p:spPr>
            <a:xfrm>
              <a:off x="4590627" y="52694"/>
              <a:ext cx="2011131" cy="53566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NERSAC</a:t>
              </a:r>
              <a:endParaRPr sz="2800">
                <a:latin typeface="Times New Roman"/>
                <a:ea typeface="Times New Roman"/>
                <a:cs typeface="Times New Roman"/>
                <a:sym typeface="Times New Roman"/>
              </a:endParaRPr>
            </a:p>
          </p:txBody>
        </p:sp>
        <p:sp>
          <p:nvSpPr>
            <p:cNvPr id="271" name="Google Shape;271;p12"/>
            <p:cNvSpPr/>
            <p:nvPr/>
          </p:nvSpPr>
          <p:spPr>
            <a:xfrm>
              <a:off x="4590627" y="588364"/>
              <a:ext cx="2011131" cy="2571829"/>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2"/>
            <p:cNvSpPr txBox="1"/>
            <p:nvPr/>
          </p:nvSpPr>
          <p:spPr>
            <a:xfrm>
              <a:off x="4590627" y="588364"/>
              <a:ext cx="2011131" cy="2571829"/>
            </a:xfrm>
            <a:prstGeom prst="rect">
              <a:avLst/>
            </a:prstGeom>
            <a:noFill/>
            <a:ln>
              <a:noFill/>
            </a:ln>
          </p:spPr>
          <p:txBody>
            <a:bodyPr spcFirstLastPara="1" wrap="square" lIns="64000" tIns="64000" rIns="85325" bIns="96000" anchor="t" anchorCtr="0">
              <a:noAutofit/>
            </a:bodyPr>
            <a:lstStyle/>
            <a:p>
              <a:pPr marL="57150" marR="0" lvl="1" indent="-82550" algn="l" rtl="0">
                <a:lnSpc>
                  <a:spcPct val="90000"/>
                </a:lnSpc>
                <a:spcBef>
                  <a:spcPts val="0"/>
                </a:spcBef>
                <a:spcAft>
                  <a:spcPts val="0"/>
                </a:spcAft>
                <a:buClr>
                  <a:schemeClr val="dk1"/>
                </a:buClr>
                <a:buSzPts val="1300"/>
                <a:buFont typeface="Times New Roman"/>
                <a:buChar char="•"/>
              </a:pPr>
              <a:r>
                <a:rPr lang="en-US" sz="1300" i="0" u="none" strike="noStrike" cap="none">
                  <a:solidFill>
                    <a:schemeClr val="dk1"/>
                  </a:solidFill>
                  <a:highlight>
                    <a:srgbClr val="EFEF07"/>
                  </a:highlight>
                  <a:latin typeface="Times New Roman"/>
                  <a:ea typeface="Times New Roman"/>
                  <a:cs typeface="Times New Roman"/>
                  <a:sym typeface="Times New Roman"/>
                </a:rPr>
                <a:t>Include mental health and wellbeing discussions into curriculums</a:t>
              </a:r>
              <a:endParaRPr sz="1300">
                <a:highlight>
                  <a:srgbClr val="EFEF07"/>
                </a:highlight>
                <a:latin typeface="Times New Roman"/>
                <a:ea typeface="Times New Roman"/>
                <a:cs typeface="Times New Roman"/>
                <a:sym typeface="Times New Roman"/>
              </a:endParaRPr>
            </a:p>
            <a:p>
              <a:pPr marL="114300" marR="0" lvl="2" indent="-82550" algn="l" rtl="0">
                <a:lnSpc>
                  <a:spcPct val="90000"/>
                </a:lnSpc>
                <a:spcBef>
                  <a:spcPts val="173"/>
                </a:spcBef>
                <a:spcAft>
                  <a:spcPts val="0"/>
                </a:spcAft>
                <a:buClr>
                  <a:schemeClr val="dk1"/>
                </a:buClr>
                <a:buSzPts val="1300"/>
                <a:buFont typeface="Times New Roman"/>
                <a:buChar char="•"/>
              </a:pPr>
              <a:r>
                <a:rPr lang="en-US" sz="1300" i="0" u="none" strike="noStrike" cap="none">
                  <a:solidFill>
                    <a:schemeClr val="dk1"/>
                  </a:solidFill>
                  <a:latin typeface="Times New Roman"/>
                  <a:ea typeface="Times New Roman"/>
                  <a:cs typeface="Times New Roman"/>
                  <a:sym typeface="Times New Roman"/>
                </a:rPr>
                <a:t> Starting</a:t>
              </a:r>
              <a:r>
                <a:rPr lang="en-US" sz="1300" i="0" u="none" strike="noStrike" cap="none">
                  <a:solidFill>
                    <a:schemeClr val="dk1"/>
                  </a:solidFill>
                  <a:highlight>
                    <a:srgbClr val="EFEF07"/>
                  </a:highlight>
                  <a:latin typeface="Times New Roman"/>
                  <a:ea typeface="Times New Roman"/>
                  <a:cs typeface="Times New Roman"/>
                  <a:sym typeface="Times New Roman"/>
                </a:rPr>
                <a:t> conversations about mental health earlier</a:t>
              </a:r>
              <a:r>
                <a:rPr lang="en-US" sz="1300" i="0" u="none" strike="noStrike" cap="none">
                  <a:solidFill>
                    <a:schemeClr val="dk1"/>
                  </a:solidFill>
                  <a:latin typeface="Times New Roman"/>
                  <a:ea typeface="Times New Roman"/>
                  <a:cs typeface="Times New Roman"/>
                  <a:sym typeface="Times New Roman"/>
                </a:rPr>
                <a:t> in ways appropriate for younger students to build a foundation of understanding and willingness to seek help and advice from trusted adults </a:t>
              </a:r>
              <a:endParaRPr sz="1300">
                <a:latin typeface="Times New Roman"/>
                <a:ea typeface="Times New Roman"/>
                <a:cs typeface="Times New Roman"/>
                <a:sym typeface="Times New Roman"/>
              </a:endParaRPr>
            </a:p>
            <a:p>
              <a:pPr marL="114300" marR="0" lvl="2" indent="-69850" algn="l" rtl="0">
                <a:lnSpc>
                  <a:spcPct val="90000"/>
                </a:lnSpc>
                <a:spcBef>
                  <a:spcPts val="165"/>
                </a:spcBef>
                <a:spcAft>
                  <a:spcPts val="0"/>
                </a:spcAft>
                <a:buClr>
                  <a:schemeClr val="dk1"/>
                </a:buClr>
                <a:buSzPts val="1100"/>
                <a:buFont typeface="Times New Roman"/>
                <a:buChar char="•"/>
              </a:pPr>
              <a:r>
                <a:rPr lang="en-US" sz="1300" i="0" u="none" strike="noStrike" cap="none">
                  <a:solidFill>
                    <a:schemeClr val="dk1"/>
                  </a:solidFill>
                  <a:latin typeface="Times New Roman"/>
                  <a:ea typeface="Times New Roman"/>
                  <a:cs typeface="Times New Roman"/>
                  <a:sym typeface="Times New Roman"/>
                </a:rPr>
                <a:t>Schools based their policies &amp;</a:t>
              </a:r>
              <a:r>
                <a:rPr lang="en-US" sz="1300">
                  <a:solidFill>
                    <a:schemeClr val="dk1"/>
                  </a:solidFill>
                  <a:latin typeface="Times New Roman"/>
                  <a:ea typeface="Times New Roman"/>
                  <a:cs typeface="Times New Roman"/>
                  <a:sym typeface="Times New Roman"/>
                </a:rPr>
                <a:t> </a:t>
              </a:r>
              <a:r>
                <a:rPr lang="en-US" sz="1300" i="0" u="none" strike="noStrike" cap="none">
                  <a:solidFill>
                    <a:schemeClr val="dk1"/>
                  </a:solidFill>
                  <a:latin typeface="Times New Roman"/>
                  <a:ea typeface="Times New Roman"/>
                  <a:cs typeface="Times New Roman"/>
                  <a:sym typeface="Times New Roman"/>
                </a:rPr>
                <a:t>programs on what their individual students need, want and would use in their respective communities</a:t>
              </a:r>
              <a:r>
                <a:rPr lang="en-US" sz="1100" i="0" u="none" strike="noStrike" cap="none">
                  <a:solidFill>
                    <a:schemeClr val="dk1"/>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
          <p:nvSpPr>
            <p:cNvPr id="273" name="Google Shape;273;p12"/>
            <p:cNvSpPr/>
            <p:nvPr/>
          </p:nvSpPr>
          <p:spPr>
            <a:xfrm>
              <a:off x="6883317" y="52694"/>
              <a:ext cx="2011131" cy="53566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2"/>
            <p:cNvSpPr txBox="1"/>
            <p:nvPr/>
          </p:nvSpPr>
          <p:spPr>
            <a:xfrm>
              <a:off x="6883317" y="52694"/>
              <a:ext cx="2011131" cy="53566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SERSAC</a:t>
              </a:r>
              <a:endParaRPr sz="2800">
                <a:latin typeface="Times New Roman"/>
                <a:ea typeface="Times New Roman"/>
                <a:cs typeface="Times New Roman"/>
                <a:sym typeface="Times New Roman"/>
              </a:endParaRPr>
            </a:p>
          </p:txBody>
        </p:sp>
        <p:sp>
          <p:nvSpPr>
            <p:cNvPr id="275" name="Google Shape;275;p12"/>
            <p:cNvSpPr/>
            <p:nvPr/>
          </p:nvSpPr>
          <p:spPr>
            <a:xfrm>
              <a:off x="6883317" y="588364"/>
              <a:ext cx="2011131" cy="2571829"/>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2"/>
            <p:cNvSpPr txBox="1"/>
            <p:nvPr/>
          </p:nvSpPr>
          <p:spPr>
            <a:xfrm>
              <a:off x="6883317" y="588364"/>
              <a:ext cx="2011131" cy="2571829"/>
            </a:xfrm>
            <a:prstGeom prst="rect">
              <a:avLst/>
            </a:prstGeom>
            <a:noFill/>
            <a:ln>
              <a:noFill/>
            </a:ln>
          </p:spPr>
          <p:txBody>
            <a:bodyPr spcFirstLastPara="1" wrap="square" lIns="69325" tIns="69325" rIns="92450" bIns="104000" anchor="t" anchorCtr="0">
              <a:noAutofit/>
            </a:bodyPr>
            <a:lstStyle/>
            <a:p>
              <a:pPr marL="114300" marR="0" lvl="1" indent="-139700" algn="l" rtl="0">
                <a:lnSpc>
                  <a:spcPct val="90000"/>
                </a:lnSpc>
                <a:spcBef>
                  <a:spcPts val="0"/>
                </a:spcBef>
                <a:spcAft>
                  <a:spcPts val="0"/>
                </a:spcAft>
                <a:buClr>
                  <a:schemeClr val="dk1"/>
                </a:buClr>
                <a:buSzPts val="1700"/>
                <a:buFont typeface="Times New Roman"/>
                <a:buChar char="•"/>
              </a:pPr>
              <a:r>
                <a:rPr lang="en-US" sz="1700" i="0" u="none" strike="noStrike" cap="none">
                  <a:solidFill>
                    <a:schemeClr val="dk1"/>
                  </a:solidFill>
                  <a:latin typeface="Times New Roman"/>
                  <a:ea typeface="Times New Roman"/>
                  <a:cs typeface="Times New Roman"/>
                  <a:sym typeface="Times New Roman"/>
                </a:rPr>
                <a:t> Schools </a:t>
              </a:r>
              <a:r>
                <a:rPr lang="en-US" sz="1700" i="0" u="none" strike="noStrike" cap="none">
                  <a:solidFill>
                    <a:schemeClr val="dk1"/>
                  </a:solidFill>
                  <a:highlight>
                    <a:srgbClr val="EFEF07"/>
                  </a:highlight>
                  <a:latin typeface="Times New Roman"/>
                  <a:ea typeface="Times New Roman"/>
                  <a:cs typeface="Times New Roman"/>
                  <a:sym typeface="Times New Roman"/>
                </a:rPr>
                <a:t>implement actions that increase students' sense of belonging</a:t>
              </a:r>
              <a:endParaRPr sz="1700">
                <a:highlight>
                  <a:srgbClr val="EFEF07"/>
                </a:highlight>
                <a:latin typeface="Times New Roman"/>
                <a:ea typeface="Times New Roman"/>
                <a:cs typeface="Times New Roman"/>
                <a:sym typeface="Times New Roman"/>
              </a:endParaRPr>
            </a:p>
            <a:p>
              <a:pPr marL="228600" marR="0" lvl="2" indent="-139700" algn="l" rtl="0">
                <a:lnSpc>
                  <a:spcPct val="90000"/>
                </a:lnSpc>
                <a:spcBef>
                  <a:spcPts val="195"/>
                </a:spcBef>
                <a:spcAft>
                  <a:spcPts val="0"/>
                </a:spcAft>
                <a:buClr>
                  <a:schemeClr val="dk1"/>
                </a:buClr>
                <a:buSzPts val="1700"/>
                <a:buFont typeface="Times New Roman"/>
                <a:buChar char="•"/>
              </a:pPr>
              <a:r>
                <a:rPr lang="en-US" sz="1700" i="0" u="none" strike="noStrike" cap="none">
                  <a:solidFill>
                    <a:schemeClr val="dk1"/>
                  </a:solidFill>
                  <a:latin typeface="Times New Roman"/>
                  <a:ea typeface="Times New Roman"/>
                  <a:cs typeface="Times New Roman"/>
                  <a:sym typeface="Times New Roman"/>
                </a:rPr>
                <a:t>Culture nights</a:t>
              </a:r>
              <a:endParaRPr sz="1700">
                <a:latin typeface="Times New Roman"/>
                <a:ea typeface="Times New Roman"/>
                <a:cs typeface="Times New Roman"/>
                <a:sym typeface="Times New Roman"/>
              </a:endParaRPr>
            </a:p>
            <a:p>
              <a:pPr marL="228600" marR="0" lvl="2" indent="-139700" algn="l" rtl="0">
                <a:lnSpc>
                  <a:spcPct val="90000"/>
                </a:lnSpc>
                <a:spcBef>
                  <a:spcPts val="195"/>
                </a:spcBef>
                <a:spcAft>
                  <a:spcPts val="0"/>
                </a:spcAft>
                <a:buClr>
                  <a:schemeClr val="dk1"/>
                </a:buClr>
                <a:buSzPts val="1700"/>
                <a:buFont typeface="Times New Roman"/>
                <a:buChar char="•"/>
              </a:pPr>
              <a:r>
                <a:rPr lang="en-US" sz="1700" i="0" u="none" strike="noStrike" cap="none">
                  <a:solidFill>
                    <a:schemeClr val="dk1"/>
                  </a:solidFill>
                  <a:latin typeface="Times New Roman"/>
                  <a:ea typeface="Times New Roman"/>
                  <a:cs typeface="Times New Roman"/>
                  <a:sym typeface="Times New Roman"/>
                </a:rPr>
                <a:t>Affinity groups</a:t>
              </a:r>
              <a:endParaRPr sz="1700">
                <a:latin typeface="Times New Roman"/>
                <a:ea typeface="Times New Roman"/>
                <a:cs typeface="Times New Roman"/>
                <a:sym typeface="Times New Roman"/>
              </a:endParaRPr>
            </a:p>
            <a:p>
              <a:pPr marL="228600" marR="0" lvl="2" indent="-139700" algn="l" rtl="0">
                <a:lnSpc>
                  <a:spcPct val="90000"/>
                </a:lnSpc>
                <a:spcBef>
                  <a:spcPts val="195"/>
                </a:spcBef>
                <a:spcAft>
                  <a:spcPts val="0"/>
                </a:spcAft>
                <a:buClr>
                  <a:schemeClr val="dk1"/>
                </a:buClr>
                <a:buSzPts val="1700"/>
                <a:buFont typeface="Times New Roman"/>
                <a:buChar char="•"/>
              </a:pPr>
              <a:r>
                <a:rPr lang="en-US" sz="1700" i="0" u="none" strike="noStrike" cap="none">
                  <a:solidFill>
                    <a:schemeClr val="dk1"/>
                  </a:solidFill>
                  <a:latin typeface="Times New Roman"/>
                  <a:ea typeface="Times New Roman"/>
                  <a:cs typeface="Times New Roman"/>
                  <a:sym typeface="Times New Roman"/>
                </a:rPr>
                <a:t>Freshman orientations</a:t>
              </a:r>
              <a:endParaRPr sz="1700">
                <a:latin typeface="Times New Roman"/>
                <a:ea typeface="Times New Roman"/>
                <a:cs typeface="Times New Roman"/>
                <a:sym typeface="Times New Roman"/>
              </a:endParaRPr>
            </a:p>
            <a:p>
              <a:pPr marL="228600" marR="0" lvl="2" indent="-139700" algn="l" rtl="0">
                <a:lnSpc>
                  <a:spcPct val="90000"/>
                </a:lnSpc>
                <a:spcBef>
                  <a:spcPts val="195"/>
                </a:spcBef>
                <a:spcAft>
                  <a:spcPts val="0"/>
                </a:spcAft>
                <a:buClr>
                  <a:schemeClr val="dk1"/>
                </a:buClr>
                <a:buSzPts val="1700"/>
                <a:buFont typeface="Times New Roman"/>
                <a:buChar char="•"/>
              </a:pPr>
              <a:r>
                <a:rPr lang="en-US" sz="1700" i="0" u="none" strike="noStrike" cap="none">
                  <a:solidFill>
                    <a:schemeClr val="dk1"/>
                  </a:solidFill>
                  <a:latin typeface="Times New Roman"/>
                  <a:ea typeface="Times New Roman"/>
                  <a:cs typeface="Times New Roman"/>
                  <a:sym typeface="Times New Roman"/>
                </a:rPr>
                <a:t>Clubs</a:t>
              </a:r>
              <a:endParaRPr sz="1700">
                <a:latin typeface="Times New Roman"/>
                <a:ea typeface="Times New Roman"/>
                <a:cs typeface="Times New Roman"/>
                <a:sym typeface="Times New Roman"/>
              </a:endParaRPr>
            </a:p>
            <a:p>
              <a:pPr marL="228600" marR="0" lvl="2" indent="-114300" algn="l" rtl="0">
                <a:lnSpc>
                  <a:spcPct val="90000"/>
                </a:lnSpc>
                <a:spcBef>
                  <a:spcPts val="195"/>
                </a:spcBef>
                <a:spcAft>
                  <a:spcPts val="0"/>
                </a:spcAft>
                <a:buClr>
                  <a:schemeClr val="dk1"/>
                </a:buClr>
                <a:buSzPts val="1300"/>
                <a:buFont typeface="Times New Roman"/>
                <a:buChar char="•"/>
              </a:pPr>
              <a:r>
                <a:rPr lang="en-US" sz="1700" i="0" u="none" strike="noStrike" cap="none">
                  <a:solidFill>
                    <a:schemeClr val="dk1"/>
                  </a:solidFill>
                  <a:latin typeface="Times New Roman"/>
                  <a:ea typeface="Times New Roman"/>
                  <a:cs typeface="Times New Roman"/>
                  <a:sym typeface="Times New Roman"/>
                </a:rPr>
                <a:t>Tutoring and faculty support for students</a:t>
              </a:r>
              <a:r>
                <a:rPr lang="en-US" sz="1300" i="0" u="none" strike="noStrike" cap="none">
                  <a:solidFill>
                    <a:schemeClr val="dk1"/>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
          <p:nvSpPr>
            <p:cNvPr id="277" name="Google Shape;277;p12"/>
            <p:cNvSpPr/>
            <p:nvPr/>
          </p:nvSpPr>
          <p:spPr>
            <a:xfrm>
              <a:off x="9176007" y="52694"/>
              <a:ext cx="2011131" cy="535669"/>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12"/>
            <p:cNvSpPr txBox="1"/>
            <p:nvPr/>
          </p:nvSpPr>
          <p:spPr>
            <a:xfrm>
              <a:off x="9176007" y="52694"/>
              <a:ext cx="2011131" cy="535669"/>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WMRSAC</a:t>
              </a:r>
              <a:endParaRPr sz="2800">
                <a:latin typeface="Times New Roman"/>
                <a:ea typeface="Times New Roman"/>
                <a:cs typeface="Times New Roman"/>
                <a:sym typeface="Times New Roman"/>
              </a:endParaRPr>
            </a:p>
          </p:txBody>
        </p:sp>
        <p:sp>
          <p:nvSpPr>
            <p:cNvPr id="279" name="Google Shape;279;p12"/>
            <p:cNvSpPr/>
            <p:nvPr/>
          </p:nvSpPr>
          <p:spPr>
            <a:xfrm>
              <a:off x="9176007" y="588364"/>
              <a:ext cx="2011131" cy="2571829"/>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2"/>
            <p:cNvSpPr txBox="1"/>
            <p:nvPr/>
          </p:nvSpPr>
          <p:spPr>
            <a:xfrm>
              <a:off x="9176007" y="588364"/>
              <a:ext cx="2011131" cy="2571829"/>
            </a:xfrm>
            <a:prstGeom prst="rect">
              <a:avLst/>
            </a:prstGeom>
            <a:noFill/>
            <a:ln>
              <a:noFill/>
            </a:ln>
          </p:spPr>
          <p:txBody>
            <a:bodyPr spcFirstLastPara="1" wrap="square" lIns="64000" tIns="64000" rIns="85325" bIns="96000" anchor="t" anchorCtr="0">
              <a:noAutofit/>
            </a:bodyPr>
            <a:lstStyle/>
            <a:p>
              <a:pPr marL="57150" marR="0" lvl="1" indent="-130175" algn="l" rtl="0">
                <a:lnSpc>
                  <a:spcPct val="90000"/>
                </a:lnSpc>
                <a:spcBef>
                  <a:spcPts val="0"/>
                </a:spcBef>
                <a:spcAft>
                  <a:spcPts val="0"/>
                </a:spcAft>
                <a:buClr>
                  <a:schemeClr val="dk1"/>
                </a:buClr>
                <a:buSzPts val="2050"/>
                <a:buFont typeface="Times New Roman"/>
                <a:buChar char="•"/>
              </a:pPr>
              <a:r>
                <a:rPr lang="en-US" sz="2050" i="0" u="none" strike="noStrike" cap="none">
                  <a:solidFill>
                    <a:schemeClr val="dk1"/>
                  </a:solidFill>
                  <a:latin typeface="Times New Roman"/>
                  <a:ea typeface="Times New Roman"/>
                  <a:cs typeface="Times New Roman"/>
                  <a:sym typeface="Times New Roman"/>
                </a:rPr>
                <a:t>Increased </a:t>
              </a:r>
              <a:r>
                <a:rPr lang="en-US" sz="2050" i="0" u="none" strike="noStrike" cap="none">
                  <a:solidFill>
                    <a:schemeClr val="dk1"/>
                  </a:solidFill>
                  <a:highlight>
                    <a:srgbClr val="EFEF07"/>
                  </a:highlight>
                  <a:latin typeface="Times New Roman"/>
                  <a:ea typeface="Times New Roman"/>
                  <a:cs typeface="Times New Roman"/>
                  <a:sym typeface="Times New Roman"/>
                </a:rPr>
                <a:t>emphasis of sleep health</a:t>
              </a:r>
              <a:r>
                <a:rPr lang="en-US" sz="2050" i="0" u="none" strike="noStrike" cap="none">
                  <a:solidFill>
                    <a:schemeClr val="dk1"/>
                  </a:solidFill>
                  <a:latin typeface="Times New Roman"/>
                  <a:ea typeface="Times New Roman"/>
                  <a:cs typeface="Times New Roman"/>
                  <a:sym typeface="Times New Roman"/>
                </a:rPr>
                <a:t> in HS health and biology standards and curriculums.</a:t>
              </a:r>
              <a:endParaRPr sz="2050">
                <a:latin typeface="Times New Roman"/>
                <a:ea typeface="Times New Roman"/>
                <a:cs typeface="Times New Roman"/>
                <a:sym typeface="Times New Roman"/>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g67f8f7dd9b976c5_22"/>
          <p:cNvSpPr txBox="1">
            <a:spLocks noGrp="1"/>
          </p:cNvSpPr>
          <p:nvPr>
            <p:ph type="title"/>
          </p:nvPr>
        </p:nvSpPr>
        <p:spPr>
          <a:xfrm>
            <a:off x="838200" y="260631"/>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Emotional Development and Well Being</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33333"/>
              <a:buFont typeface="Avenir"/>
              <a:buNone/>
            </a:pPr>
            <a:r>
              <a:rPr lang="en-US" sz="3300" dirty="0">
                <a:latin typeface="Times New Roman"/>
                <a:ea typeface="Times New Roman"/>
                <a:cs typeface="Times New Roman"/>
                <a:sym typeface="Times New Roman"/>
              </a:rPr>
              <a:t>State Recommendation</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sp>
        <p:nvSpPr>
          <p:cNvPr id="288" name="Google Shape;288;g67f8f7dd9b976c5_22" descr="State- Level Recommendation:&#10;In consideration of the needs and recommendations detailed by each region, SSAC recommends that comprehensive approaches to emotional development and well-being be implemented by all districts. These approaches should be supported by research and reflective of the actualized needs of their respective students.  SSAC recommends that districts strongly consider adding more flex block time and designated mental health days into schedules, building stronger sense of student belong through inclusive activities, and teaching mental health skills and the importance of sleep from kindergarten through graduation as integral aspects of their approaches.   &#10;"/>
          <p:cNvSpPr txBox="1"/>
          <p:nvPr/>
        </p:nvSpPr>
        <p:spPr>
          <a:xfrm>
            <a:off x="718800" y="2111325"/>
            <a:ext cx="10754400" cy="4018200"/>
          </a:xfrm>
          <a:prstGeom prst="rect">
            <a:avLst/>
          </a:prstGeom>
          <a:gradFill>
            <a:gsLst>
              <a:gs pos="0">
                <a:srgbClr val="9BADBE"/>
              </a:gs>
              <a:gs pos="50000">
                <a:srgbClr val="8DA1B2"/>
              </a:gs>
              <a:gs pos="100000">
                <a:srgbClr val="7893AA"/>
              </a:gs>
            </a:gsLst>
            <a:lin ang="5400012" scaled="0"/>
          </a:gradFill>
          <a:ln w="12700" cap="flat" cmpd="sng">
            <a:solidFill>
              <a:schemeClr val="accent1"/>
            </a:solidFill>
            <a:prstDash val="solid"/>
            <a:miter lim="8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800" b="1" dirty="0">
                <a:solidFill>
                  <a:schemeClr val="dk1"/>
                </a:solidFill>
                <a:latin typeface="Times New Roman"/>
                <a:ea typeface="Times New Roman"/>
                <a:cs typeface="Times New Roman"/>
                <a:sym typeface="Times New Roman"/>
              </a:rPr>
              <a:t>State- Level Recommendation:</a:t>
            </a:r>
            <a:endParaRPr sz="2800" dirty="0">
              <a:latin typeface="Times New Roman"/>
              <a:ea typeface="Times New Roman"/>
              <a:cs typeface="Times New Roman"/>
              <a:sym typeface="Times New Roman"/>
            </a:endParaRPr>
          </a:p>
          <a:p>
            <a:pPr marL="0" marR="0" lvl="0" indent="0" algn="l" rtl="0">
              <a:spcBef>
                <a:spcPts val="0"/>
              </a:spcBef>
              <a:spcAft>
                <a:spcPts val="0"/>
              </a:spcAft>
              <a:buNone/>
            </a:pPr>
            <a:r>
              <a:rPr lang="en-US" sz="2500" dirty="0">
                <a:solidFill>
                  <a:schemeClr val="dk1"/>
                </a:solidFill>
                <a:latin typeface="Times New Roman"/>
                <a:ea typeface="Times New Roman"/>
                <a:cs typeface="Times New Roman"/>
                <a:sym typeface="Times New Roman"/>
              </a:rPr>
              <a:t>In consideration of the needs and recommendations detailed by each region, SSAC recommends that </a:t>
            </a:r>
            <a:r>
              <a:rPr lang="en-US" sz="2500" u="sng" dirty="0">
                <a:solidFill>
                  <a:schemeClr val="dk1"/>
                </a:solidFill>
                <a:latin typeface="Times New Roman"/>
                <a:ea typeface="Times New Roman"/>
                <a:cs typeface="Times New Roman"/>
                <a:sym typeface="Times New Roman"/>
              </a:rPr>
              <a:t>comprehensive approaches to emotional development and well-being be implemented by all districts.</a:t>
            </a:r>
            <a:r>
              <a:rPr lang="en-US" sz="2500" dirty="0">
                <a:solidFill>
                  <a:schemeClr val="dk1"/>
                </a:solidFill>
                <a:latin typeface="Times New Roman"/>
                <a:ea typeface="Times New Roman"/>
                <a:cs typeface="Times New Roman"/>
                <a:sym typeface="Times New Roman"/>
              </a:rPr>
              <a:t> These approaches should be supported by research and reflective of the actualized needs of their respective students.  SSAC recommends that districts strongly consider adding </a:t>
            </a:r>
            <a:r>
              <a:rPr lang="en-US" sz="2500" u="sng" dirty="0">
                <a:solidFill>
                  <a:schemeClr val="dk1"/>
                </a:solidFill>
                <a:latin typeface="Times New Roman"/>
                <a:ea typeface="Times New Roman"/>
                <a:cs typeface="Times New Roman"/>
                <a:sym typeface="Times New Roman"/>
              </a:rPr>
              <a:t>more flex block time and designated mental health days into schedules, building stronger sense of student belong through inclusive activities, and teaching mental health skills and the importance of sleep</a:t>
            </a:r>
            <a:r>
              <a:rPr lang="en-US" sz="2500" dirty="0">
                <a:solidFill>
                  <a:schemeClr val="dk1"/>
                </a:solidFill>
                <a:latin typeface="Times New Roman"/>
                <a:ea typeface="Times New Roman"/>
                <a:cs typeface="Times New Roman"/>
                <a:sym typeface="Times New Roman"/>
              </a:rPr>
              <a:t> from kindergarten through graduation as integral aspects of their approaches.   </a:t>
            </a:r>
            <a:endParaRPr sz="2500" dirty="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13"/>
          <p:cNvSpPr txBox="1">
            <a:spLocks noGrp="1"/>
          </p:cNvSpPr>
          <p:nvPr>
            <p:ph type="title"/>
          </p:nvPr>
        </p:nvSpPr>
        <p:spPr>
          <a:xfrm>
            <a:off x="838200" y="200533"/>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Nutrition and Nutritional Environments</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29412"/>
              <a:buFont typeface="Avenir"/>
              <a:buNone/>
            </a:pPr>
            <a:r>
              <a:rPr lang="en-US" sz="3400" dirty="0">
                <a:latin typeface="Times New Roman"/>
                <a:ea typeface="Times New Roman"/>
                <a:cs typeface="Times New Roman"/>
                <a:sym typeface="Times New Roman"/>
              </a:rPr>
              <a:t>Regional Recommendations</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grpSp>
        <p:nvGrpSpPr>
          <p:cNvPr id="294" name="Google Shape;294;p13" descr="Regional highlights on nutrition and nutritional environments. Greater Boston partner with local farmers and food producers; Northeast include nutrition education in health classes at all grade levels; Western Massachusetts collect feedback on how to improve adolescent nutrition"/>
          <p:cNvGrpSpPr/>
          <p:nvPr/>
        </p:nvGrpSpPr>
        <p:grpSpPr>
          <a:xfrm>
            <a:off x="503300" y="1973466"/>
            <a:ext cx="11185391" cy="4473746"/>
            <a:chOff x="3497" y="148176"/>
            <a:chExt cx="11185391" cy="3017500"/>
          </a:xfrm>
        </p:grpSpPr>
        <p:sp>
          <p:nvSpPr>
            <p:cNvPr id="295" name="Google Shape;295;p13"/>
            <p:cNvSpPr/>
            <p:nvPr/>
          </p:nvSpPr>
          <p:spPr>
            <a:xfrm>
              <a:off x="3497" y="148176"/>
              <a:ext cx="3410180" cy="544254"/>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3"/>
            <p:cNvSpPr txBox="1"/>
            <p:nvPr/>
          </p:nvSpPr>
          <p:spPr>
            <a:xfrm>
              <a:off x="3497" y="148176"/>
              <a:ext cx="3410180" cy="544254"/>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GBRSAC</a:t>
              </a:r>
              <a:endParaRPr sz="2800">
                <a:latin typeface="Times New Roman"/>
                <a:ea typeface="Times New Roman"/>
                <a:cs typeface="Times New Roman"/>
                <a:sym typeface="Times New Roman"/>
              </a:endParaRPr>
            </a:p>
          </p:txBody>
        </p:sp>
        <p:sp>
          <p:nvSpPr>
            <p:cNvPr id="297" name="Google Shape;297;p13"/>
            <p:cNvSpPr/>
            <p:nvPr/>
          </p:nvSpPr>
          <p:spPr>
            <a:xfrm>
              <a:off x="3497" y="692431"/>
              <a:ext cx="3410180" cy="2473245"/>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3"/>
            <p:cNvSpPr txBox="1"/>
            <p:nvPr/>
          </p:nvSpPr>
          <p:spPr>
            <a:xfrm>
              <a:off x="3497" y="692431"/>
              <a:ext cx="3410180" cy="2473245"/>
            </a:xfrm>
            <a:prstGeom prst="rect">
              <a:avLst/>
            </a:prstGeom>
            <a:noFill/>
            <a:ln>
              <a:noFill/>
            </a:ln>
          </p:spPr>
          <p:txBody>
            <a:bodyPr spcFirstLastPara="1" wrap="square" lIns="90675" tIns="90675" rIns="120900" bIns="136000" anchor="t" anchorCtr="0">
              <a:noAutofit/>
            </a:bodyPr>
            <a:lstStyle/>
            <a:p>
              <a:pPr marL="171450" marR="0" lvl="1" indent="-196850" algn="l" rtl="0">
                <a:lnSpc>
                  <a:spcPct val="90000"/>
                </a:lnSpc>
                <a:spcBef>
                  <a:spcPts val="0"/>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Strengthen </a:t>
              </a:r>
              <a:r>
                <a:rPr lang="en-US" sz="2100" i="0" u="none" strike="noStrike" cap="none">
                  <a:solidFill>
                    <a:schemeClr val="dk1"/>
                  </a:solidFill>
                  <a:highlight>
                    <a:srgbClr val="EFEF07"/>
                  </a:highlight>
                  <a:latin typeface="Times New Roman"/>
                  <a:ea typeface="Times New Roman"/>
                  <a:cs typeface="Times New Roman"/>
                  <a:sym typeface="Times New Roman"/>
                </a:rPr>
                <a:t>partnerships with local farmers and food producers</a:t>
              </a:r>
              <a:endParaRPr sz="2100">
                <a:highlight>
                  <a:srgbClr val="EFEF07"/>
                </a:highlight>
                <a:latin typeface="Times New Roman"/>
                <a:ea typeface="Times New Roman"/>
                <a:cs typeface="Times New Roman"/>
                <a:sym typeface="Times New Roman"/>
              </a:endParaRPr>
            </a:p>
            <a:p>
              <a:pPr marL="342900" marR="0" lvl="2" indent="-196850" algn="l" rtl="0">
                <a:lnSpc>
                  <a:spcPct val="90000"/>
                </a:lnSpc>
                <a:spcBef>
                  <a:spcPts val="255"/>
                </a:spcBef>
                <a:spcAft>
                  <a:spcPts val="0"/>
                </a:spcAft>
                <a:buClr>
                  <a:schemeClr val="dk1"/>
                </a:buClr>
                <a:buSzPts val="2100"/>
                <a:buFont typeface="Times New Roman"/>
                <a:buChar char="•"/>
              </a:pPr>
              <a:r>
                <a:rPr lang="en-US" sz="2100" i="0" u="none" strike="noStrike" cap="none">
                  <a:solidFill>
                    <a:schemeClr val="dk1"/>
                  </a:solidFill>
                  <a:highlight>
                    <a:srgbClr val="EFEF07"/>
                  </a:highlight>
                  <a:latin typeface="Times New Roman"/>
                  <a:ea typeface="Times New Roman"/>
                  <a:cs typeface="Times New Roman"/>
                  <a:sym typeface="Times New Roman"/>
                </a:rPr>
                <a:t> Require the use of the School Health Index</a:t>
              </a:r>
              <a:r>
                <a:rPr lang="en-US" sz="2100" i="0" u="none" strike="noStrike" cap="none">
                  <a:solidFill>
                    <a:schemeClr val="dk1"/>
                  </a:solidFill>
                  <a:latin typeface="Times New Roman"/>
                  <a:ea typeface="Times New Roman"/>
                  <a:cs typeface="Times New Roman"/>
                  <a:sym typeface="Times New Roman"/>
                </a:rPr>
                <a:t> (or similar assessment tools) to understand school/district nutritional environments </a:t>
              </a:r>
              <a:endParaRPr sz="2100">
                <a:latin typeface="Times New Roman"/>
                <a:ea typeface="Times New Roman"/>
                <a:cs typeface="Times New Roman"/>
                <a:sym typeface="Times New Roman"/>
              </a:endParaRPr>
            </a:p>
            <a:p>
              <a:pPr marL="342900" marR="0" lvl="2" indent="-196850" algn="l" rtl="0">
                <a:lnSpc>
                  <a:spcPct val="90000"/>
                </a:lnSpc>
                <a:spcBef>
                  <a:spcPts val="255"/>
                </a:spcBef>
                <a:spcAft>
                  <a:spcPts val="0"/>
                </a:spcAft>
                <a:buClr>
                  <a:schemeClr val="dk1"/>
                </a:buClr>
                <a:buSzPts val="2100"/>
                <a:buFont typeface="Times New Roman"/>
                <a:buChar char="•"/>
              </a:pPr>
              <a:r>
                <a:rPr lang="en-US" sz="2100" i="0" u="none" strike="noStrike" cap="none">
                  <a:solidFill>
                    <a:schemeClr val="dk1"/>
                  </a:solidFill>
                  <a:latin typeface="Times New Roman"/>
                  <a:ea typeface="Times New Roman"/>
                  <a:cs typeface="Times New Roman"/>
                  <a:sym typeface="Times New Roman"/>
                </a:rPr>
                <a:t>Expand access to salad bars and fresh produce</a:t>
              </a:r>
              <a:endParaRPr sz="2100">
                <a:latin typeface="Times New Roman"/>
                <a:ea typeface="Times New Roman"/>
                <a:cs typeface="Times New Roman"/>
                <a:sym typeface="Times New Roman"/>
              </a:endParaRPr>
            </a:p>
          </p:txBody>
        </p:sp>
        <p:sp>
          <p:nvSpPr>
            <p:cNvPr id="299" name="Google Shape;299;p13"/>
            <p:cNvSpPr/>
            <p:nvPr/>
          </p:nvSpPr>
          <p:spPr>
            <a:xfrm>
              <a:off x="3891102" y="148176"/>
              <a:ext cx="3410180" cy="544254"/>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3"/>
            <p:cNvSpPr txBox="1"/>
            <p:nvPr/>
          </p:nvSpPr>
          <p:spPr>
            <a:xfrm>
              <a:off x="3891102" y="148176"/>
              <a:ext cx="3410180" cy="544254"/>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NERSAC</a:t>
              </a:r>
              <a:endParaRPr sz="2800">
                <a:latin typeface="Times New Roman"/>
                <a:ea typeface="Times New Roman"/>
                <a:cs typeface="Times New Roman"/>
                <a:sym typeface="Times New Roman"/>
              </a:endParaRPr>
            </a:p>
          </p:txBody>
        </p:sp>
        <p:sp>
          <p:nvSpPr>
            <p:cNvPr id="301" name="Google Shape;301;p13"/>
            <p:cNvSpPr/>
            <p:nvPr/>
          </p:nvSpPr>
          <p:spPr>
            <a:xfrm>
              <a:off x="3891102" y="692431"/>
              <a:ext cx="3410180" cy="2473245"/>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3"/>
            <p:cNvSpPr txBox="1"/>
            <p:nvPr/>
          </p:nvSpPr>
          <p:spPr>
            <a:xfrm>
              <a:off x="3891102" y="692431"/>
              <a:ext cx="3410180" cy="2473245"/>
            </a:xfrm>
            <a:prstGeom prst="rect">
              <a:avLst/>
            </a:prstGeom>
            <a:noFill/>
            <a:ln>
              <a:noFill/>
            </a:ln>
          </p:spPr>
          <p:txBody>
            <a:bodyPr spcFirstLastPara="1" wrap="square" lIns="90675" tIns="90675" rIns="120900" bIns="136000" anchor="t" anchorCtr="0">
              <a:noAutofit/>
            </a:bodyPr>
            <a:lstStyle/>
            <a:p>
              <a:pPr marL="171450" marR="0" lvl="1" indent="-196850" algn="l" rtl="0">
                <a:lnSpc>
                  <a:spcPct val="90000"/>
                </a:lnSpc>
                <a:spcBef>
                  <a:spcPts val="0"/>
                </a:spcBef>
                <a:spcAft>
                  <a:spcPts val="0"/>
                </a:spcAft>
                <a:buClr>
                  <a:schemeClr val="dk1"/>
                </a:buClr>
                <a:buSzPts val="2100"/>
                <a:buFont typeface="Times New Roman"/>
                <a:buChar char="•"/>
              </a:pPr>
              <a:r>
                <a:rPr lang="en-US" sz="2100" i="0" u="none" strike="noStrike" cap="none">
                  <a:solidFill>
                    <a:schemeClr val="dk1"/>
                  </a:solidFill>
                  <a:highlight>
                    <a:srgbClr val="EFEF07"/>
                  </a:highlight>
                  <a:latin typeface="Times New Roman"/>
                  <a:ea typeface="Times New Roman"/>
                  <a:cs typeface="Times New Roman"/>
                  <a:sym typeface="Times New Roman"/>
                </a:rPr>
                <a:t>Partnering with local farms</a:t>
              </a:r>
              <a:r>
                <a:rPr lang="en-US" sz="2100" i="0" u="none" strike="noStrike" cap="none">
                  <a:solidFill>
                    <a:schemeClr val="dk1"/>
                  </a:solidFill>
                  <a:latin typeface="Times New Roman"/>
                  <a:ea typeface="Times New Roman"/>
                  <a:cs typeface="Times New Roman"/>
                  <a:sym typeface="Times New Roman"/>
                </a:rPr>
                <a:t> to improve the quality and healthiness of foods being served in schools</a:t>
              </a:r>
              <a:endParaRPr sz="2100">
                <a:latin typeface="Times New Roman"/>
                <a:ea typeface="Times New Roman"/>
                <a:cs typeface="Times New Roman"/>
                <a:sym typeface="Times New Roman"/>
              </a:endParaRPr>
            </a:p>
            <a:p>
              <a:pPr marL="171450" marR="0" lvl="1" indent="-196850" algn="l" rtl="0">
                <a:lnSpc>
                  <a:spcPct val="90000"/>
                </a:lnSpc>
                <a:spcBef>
                  <a:spcPts val="255"/>
                </a:spcBef>
                <a:spcAft>
                  <a:spcPts val="0"/>
                </a:spcAft>
                <a:buClr>
                  <a:schemeClr val="dk1"/>
                </a:buClr>
                <a:buSzPts val="2100"/>
                <a:buFont typeface="Times New Roman"/>
                <a:buChar char="•"/>
              </a:pPr>
              <a:r>
                <a:rPr lang="en-US" sz="2100">
                  <a:solidFill>
                    <a:schemeClr val="dk1"/>
                  </a:solidFill>
                  <a:latin typeface="Times New Roman"/>
                  <a:ea typeface="Times New Roman"/>
                  <a:cs typeface="Times New Roman"/>
                  <a:sym typeface="Times New Roman"/>
                </a:rPr>
                <a:t>H</a:t>
              </a:r>
              <a:r>
                <a:rPr lang="en-US" sz="2100" i="0" u="none" strike="noStrike" cap="none">
                  <a:solidFill>
                    <a:schemeClr val="dk1"/>
                  </a:solidFill>
                  <a:latin typeface="Times New Roman"/>
                  <a:ea typeface="Times New Roman"/>
                  <a:cs typeface="Times New Roman"/>
                  <a:sym typeface="Times New Roman"/>
                </a:rPr>
                <a:t>ealth classes that include </a:t>
              </a:r>
              <a:r>
                <a:rPr lang="en-US" sz="2100" i="0" u="none" strike="noStrike" cap="none">
                  <a:solidFill>
                    <a:schemeClr val="dk1"/>
                  </a:solidFill>
                  <a:highlight>
                    <a:srgbClr val="EFEF07"/>
                  </a:highlight>
                  <a:latin typeface="Times New Roman"/>
                  <a:ea typeface="Times New Roman"/>
                  <a:cs typeface="Times New Roman"/>
                  <a:sym typeface="Times New Roman"/>
                </a:rPr>
                <a:t>nutrition education</a:t>
              </a:r>
              <a:r>
                <a:rPr lang="en-US" sz="2100" i="0" u="none" strike="noStrike" cap="none">
                  <a:solidFill>
                    <a:schemeClr val="dk1"/>
                  </a:solidFill>
                  <a:latin typeface="Times New Roman"/>
                  <a:ea typeface="Times New Roman"/>
                  <a:cs typeface="Times New Roman"/>
                  <a:sym typeface="Times New Roman"/>
                </a:rPr>
                <a:t> for every grade level</a:t>
              </a:r>
              <a:endParaRPr sz="2100">
                <a:latin typeface="Times New Roman"/>
                <a:ea typeface="Times New Roman"/>
                <a:cs typeface="Times New Roman"/>
                <a:sym typeface="Times New Roman"/>
              </a:endParaRPr>
            </a:p>
          </p:txBody>
        </p:sp>
        <p:sp>
          <p:nvSpPr>
            <p:cNvPr id="303" name="Google Shape;303;p13"/>
            <p:cNvSpPr/>
            <p:nvPr/>
          </p:nvSpPr>
          <p:spPr>
            <a:xfrm>
              <a:off x="7778708" y="148176"/>
              <a:ext cx="3410180" cy="544254"/>
            </a:xfrm>
            <a:prstGeom prst="rect">
              <a:avLst/>
            </a:prstGeom>
            <a:solidFill>
              <a:srgbClr val="126082"/>
            </a:solidFill>
            <a:ln w="19050" cap="flat" cmpd="sng">
              <a:solidFill>
                <a:srgbClr val="126082"/>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3"/>
            <p:cNvSpPr txBox="1"/>
            <p:nvPr/>
          </p:nvSpPr>
          <p:spPr>
            <a:xfrm>
              <a:off x="7778708" y="148176"/>
              <a:ext cx="3410180" cy="544254"/>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Clr>
                  <a:schemeClr val="lt1"/>
                </a:buClr>
                <a:buSzPts val="2400"/>
                <a:buFont typeface="Arial"/>
                <a:buNone/>
              </a:pPr>
              <a:r>
                <a:rPr lang="en-US" sz="2800">
                  <a:solidFill>
                    <a:schemeClr val="lt1"/>
                  </a:solidFill>
                  <a:latin typeface="Times New Roman"/>
                  <a:ea typeface="Times New Roman"/>
                  <a:cs typeface="Times New Roman"/>
                  <a:sym typeface="Times New Roman"/>
                </a:rPr>
                <a:t>WMRSAC</a:t>
              </a:r>
              <a:endParaRPr sz="2800">
                <a:latin typeface="Times New Roman"/>
                <a:ea typeface="Times New Roman"/>
                <a:cs typeface="Times New Roman"/>
                <a:sym typeface="Times New Roman"/>
              </a:endParaRPr>
            </a:p>
          </p:txBody>
        </p:sp>
        <p:sp>
          <p:nvSpPr>
            <p:cNvPr id="305" name="Google Shape;305;p13"/>
            <p:cNvSpPr/>
            <p:nvPr/>
          </p:nvSpPr>
          <p:spPr>
            <a:xfrm>
              <a:off x="7778708" y="692431"/>
              <a:ext cx="3410180" cy="2473245"/>
            </a:xfrm>
            <a:prstGeom prst="rect">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3" descr="Every school should provide healthy, inclusive, and culturally diverse food options that fuel learning and connects to the community they serve. "/>
            <p:cNvSpPr txBox="1"/>
            <p:nvPr/>
          </p:nvSpPr>
          <p:spPr>
            <a:xfrm>
              <a:off x="7778708" y="692431"/>
              <a:ext cx="3410180" cy="2473245"/>
            </a:xfrm>
            <a:prstGeom prst="rect">
              <a:avLst/>
            </a:prstGeom>
            <a:noFill/>
            <a:ln>
              <a:noFill/>
            </a:ln>
          </p:spPr>
          <p:txBody>
            <a:bodyPr spcFirstLastPara="1" wrap="square" lIns="90675" tIns="90675" rIns="120900" bIns="136000" anchor="t" anchorCtr="0">
              <a:noAutofit/>
            </a:bodyPr>
            <a:lstStyle/>
            <a:p>
              <a:pPr marL="171450" marR="0" lvl="1" indent="-171450" algn="l" rtl="0">
                <a:lnSpc>
                  <a:spcPct val="90000"/>
                </a:lnSpc>
                <a:spcBef>
                  <a:spcPts val="0"/>
                </a:spcBef>
                <a:spcAft>
                  <a:spcPts val="0"/>
                </a:spcAft>
                <a:buClr>
                  <a:schemeClr val="dk1"/>
                </a:buClr>
                <a:buSzPts val="1700"/>
                <a:buFont typeface="Times New Roman"/>
                <a:buChar char="•"/>
              </a:pPr>
              <a:r>
                <a:rPr lang="en-US" sz="2100" i="0" u="none" strike="noStrike" cap="none" dirty="0">
                  <a:solidFill>
                    <a:schemeClr val="dk1"/>
                  </a:solidFill>
                  <a:highlight>
                    <a:srgbClr val="EFEF07"/>
                  </a:highlight>
                  <a:latin typeface="Times New Roman"/>
                  <a:ea typeface="Times New Roman"/>
                  <a:cs typeface="Times New Roman"/>
                  <a:sym typeface="Times New Roman"/>
                </a:rPr>
                <a:t>More student surveys</a:t>
              </a:r>
              <a:r>
                <a:rPr lang="en-US" sz="2100" i="0" u="none" strike="noStrike" cap="none" dirty="0">
                  <a:solidFill>
                    <a:schemeClr val="dk1"/>
                  </a:solidFill>
                  <a:latin typeface="Times New Roman"/>
                  <a:ea typeface="Times New Roman"/>
                  <a:cs typeface="Times New Roman"/>
                  <a:sym typeface="Times New Roman"/>
                </a:rPr>
                <a:t> to find out what kinds of things students and adolescents feel influences their body image and are important to improve their nutrition</a:t>
              </a:r>
              <a:r>
                <a:rPr lang="en-US" sz="1700" dirty="0">
                  <a:solidFill>
                    <a:schemeClr val="dk1"/>
                  </a:solidFill>
                  <a:latin typeface="Times New Roman"/>
                  <a:ea typeface="Times New Roman"/>
                  <a:cs typeface="Times New Roman"/>
                  <a:sym typeface="Times New Roman"/>
                </a:rPr>
                <a:t>.</a:t>
              </a:r>
              <a:endParaRPr dirty="0">
                <a:latin typeface="Times New Roman"/>
                <a:ea typeface="Times New Roman"/>
                <a:cs typeface="Times New Roman"/>
                <a:sym typeface="Times New Roman"/>
              </a:endParaRPr>
            </a:p>
            <a:p>
              <a:pPr marL="171450" marR="0" lvl="1" indent="-63500" algn="l" rtl="0">
                <a:lnSpc>
                  <a:spcPct val="90000"/>
                </a:lnSpc>
                <a:spcBef>
                  <a:spcPts val="255"/>
                </a:spcBef>
                <a:spcAft>
                  <a:spcPts val="0"/>
                </a:spcAft>
                <a:buClr>
                  <a:schemeClr val="dk1"/>
                </a:buClr>
                <a:buSzPts val="1700"/>
                <a:buFont typeface="Arial"/>
                <a:buNone/>
              </a:pPr>
              <a:endParaRPr sz="1700" i="0" u="none" strike="noStrike" cap="none" dirty="0">
                <a:solidFill>
                  <a:schemeClr val="dk1"/>
                </a:solidFill>
                <a:latin typeface="Times New Roman"/>
                <a:ea typeface="Times New Roman"/>
                <a:cs typeface="Times New Roman"/>
                <a:sym typeface="Times New Roman"/>
              </a:endParaRPr>
            </a:p>
            <a:p>
              <a:pPr marL="171450" marR="0" lvl="1" indent="-63500" algn="l" rtl="0">
                <a:lnSpc>
                  <a:spcPct val="90000"/>
                </a:lnSpc>
                <a:spcBef>
                  <a:spcPts val="255"/>
                </a:spcBef>
                <a:spcAft>
                  <a:spcPts val="0"/>
                </a:spcAft>
                <a:buClr>
                  <a:schemeClr val="dk1"/>
                </a:buClr>
                <a:buSzPts val="1700"/>
                <a:buFont typeface="Arial"/>
                <a:buNone/>
              </a:pPr>
              <a:endParaRPr sz="1700" i="0" u="none" strike="noStrike" cap="none" dirty="0">
                <a:solidFill>
                  <a:schemeClr val="dk1"/>
                </a:solidFill>
                <a:latin typeface="Times New Roman"/>
                <a:ea typeface="Times New Roman"/>
                <a:cs typeface="Times New Roman"/>
                <a:sym typeface="Times New Roman"/>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g67f8f7dd9b976c5_28"/>
          <p:cNvSpPr txBox="1">
            <a:spLocks noGrp="1"/>
          </p:cNvSpPr>
          <p:nvPr>
            <p:ph type="title"/>
          </p:nvPr>
        </p:nvSpPr>
        <p:spPr>
          <a:xfrm>
            <a:off x="838200" y="260631"/>
            <a:ext cx="10515600" cy="13257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lt1"/>
              </a:buClr>
              <a:buSzPct val="97778"/>
              <a:buFont typeface="Avenir"/>
              <a:buNone/>
            </a:pPr>
            <a:r>
              <a:rPr lang="en-US" sz="4500" dirty="0">
                <a:latin typeface="Times New Roman"/>
                <a:ea typeface="Times New Roman"/>
                <a:cs typeface="Times New Roman"/>
                <a:sym typeface="Times New Roman"/>
              </a:rPr>
              <a:t>Nutrition and Nutritional Environments</a:t>
            </a:r>
            <a:endParaRPr sz="4500" dirty="0">
              <a:latin typeface="Times New Roman"/>
              <a:ea typeface="Times New Roman"/>
              <a:cs typeface="Times New Roman"/>
              <a:sym typeface="Times New Roman"/>
            </a:endParaRPr>
          </a:p>
          <a:p>
            <a:pPr marL="0" lvl="0" indent="0" algn="l" rtl="0">
              <a:lnSpc>
                <a:spcPct val="90000"/>
              </a:lnSpc>
              <a:spcBef>
                <a:spcPts val="0"/>
              </a:spcBef>
              <a:spcAft>
                <a:spcPts val="0"/>
              </a:spcAft>
              <a:buClr>
                <a:schemeClr val="lt1"/>
              </a:buClr>
              <a:buSzPct val="133333"/>
              <a:buFont typeface="Avenir"/>
              <a:buNone/>
            </a:pPr>
            <a:r>
              <a:rPr lang="en-US" sz="3300" dirty="0">
                <a:latin typeface="Times New Roman"/>
                <a:ea typeface="Times New Roman"/>
                <a:cs typeface="Times New Roman"/>
                <a:sym typeface="Times New Roman"/>
              </a:rPr>
              <a:t>State Recommendation</a:t>
            </a:r>
            <a:r>
              <a:rPr lang="en-US" sz="4500" dirty="0">
                <a:latin typeface="Times New Roman"/>
                <a:ea typeface="Times New Roman"/>
                <a:cs typeface="Times New Roman"/>
                <a:sym typeface="Times New Roman"/>
              </a:rPr>
              <a:t>  </a:t>
            </a:r>
            <a:endParaRPr sz="4500" dirty="0">
              <a:latin typeface="Times New Roman"/>
              <a:ea typeface="Times New Roman"/>
              <a:cs typeface="Times New Roman"/>
              <a:sym typeface="Times New Roman"/>
            </a:endParaRPr>
          </a:p>
        </p:txBody>
      </p:sp>
      <p:sp>
        <p:nvSpPr>
          <p:cNvPr id="313" name="Google Shape;313;g67f8f7dd9b976c5_28" descr="To support the priorities for nutrition and nutritional environments with schools, SSAC recommends the promotion of policies, practices, and programs that expand nutrition education in classrooms, such as building partnerships with local farms and businesses and investing in training and resources for food service staff.  Students and families should be more involved in helping to plan menus and taste-testing recipes to make sure meals reflect the cultural diversity of their communities."/>
          <p:cNvSpPr txBox="1"/>
          <p:nvPr/>
        </p:nvSpPr>
        <p:spPr>
          <a:xfrm>
            <a:off x="718797" y="2282224"/>
            <a:ext cx="10754400" cy="3201600"/>
          </a:xfrm>
          <a:prstGeom prst="rect">
            <a:avLst/>
          </a:prstGeom>
          <a:gradFill>
            <a:gsLst>
              <a:gs pos="0">
                <a:srgbClr val="9BADBE"/>
              </a:gs>
              <a:gs pos="50000">
                <a:srgbClr val="8DA1B2"/>
              </a:gs>
              <a:gs pos="100000">
                <a:srgbClr val="7893AA"/>
              </a:gs>
            </a:gsLst>
            <a:lin ang="5400012" scaled="0"/>
          </a:gradFill>
          <a:ln w="12700" cap="flat" cmpd="sng">
            <a:solidFill>
              <a:schemeClr val="accent1"/>
            </a:solidFill>
            <a:prstDash val="solid"/>
            <a:miter lim="8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700" b="1" dirty="0">
                <a:solidFill>
                  <a:schemeClr val="dk1"/>
                </a:solidFill>
                <a:latin typeface="Times New Roman"/>
                <a:ea typeface="Times New Roman"/>
                <a:cs typeface="Times New Roman"/>
                <a:sym typeface="Times New Roman"/>
              </a:rPr>
              <a:t>State- Level Recommendation:</a:t>
            </a:r>
            <a:endParaRPr sz="2700" dirty="0">
              <a:latin typeface="Times New Roman"/>
              <a:ea typeface="Times New Roman"/>
              <a:cs typeface="Times New Roman"/>
              <a:sym typeface="Times New Roman"/>
            </a:endParaRPr>
          </a:p>
          <a:p>
            <a:pPr marL="0" marR="0" lvl="0" indent="0" algn="l" rtl="0">
              <a:spcBef>
                <a:spcPts val="0"/>
              </a:spcBef>
              <a:spcAft>
                <a:spcPts val="0"/>
              </a:spcAft>
              <a:buNone/>
            </a:pPr>
            <a:r>
              <a:rPr lang="en-US" sz="2500" dirty="0">
                <a:solidFill>
                  <a:schemeClr val="dk1"/>
                </a:solidFill>
                <a:latin typeface="Times New Roman"/>
                <a:ea typeface="Times New Roman"/>
                <a:cs typeface="Times New Roman"/>
                <a:sym typeface="Times New Roman"/>
              </a:rPr>
              <a:t>To support the priorities for nutrition and nutritional environments with schools, SSAC recommends the promotion of </a:t>
            </a:r>
            <a:r>
              <a:rPr lang="en-US" sz="2500" u="sng" dirty="0">
                <a:solidFill>
                  <a:schemeClr val="dk1"/>
                </a:solidFill>
                <a:latin typeface="Times New Roman"/>
                <a:ea typeface="Times New Roman"/>
                <a:cs typeface="Times New Roman"/>
                <a:sym typeface="Times New Roman"/>
              </a:rPr>
              <a:t>policies, practices, and programs that expand nutrition education in classrooms, such as building partnerships with local farms and businesses and investing in training and resources for food service staff. </a:t>
            </a:r>
            <a:r>
              <a:rPr lang="en-US" sz="2500" dirty="0">
                <a:solidFill>
                  <a:schemeClr val="dk1"/>
                </a:solidFill>
                <a:latin typeface="Times New Roman"/>
                <a:ea typeface="Times New Roman"/>
                <a:cs typeface="Times New Roman"/>
                <a:sym typeface="Times New Roman"/>
              </a:rPr>
              <a:t> Students and families should be more involved in helping to plan menus and taste-testing recipes to make sure meals reflect the cultural diversity of their communities.</a:t>
            </a:r>
            <a:endParaRPr sz="2500" dirty="0">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14"/>
          <p:cNvSpPr txBox="1">
            <a:spLocks noGrp="1"/>
          </p:cNvSpPr>
          <p:nvPr>
            <p:ph type="ctrTitle"/>
          </p:nvPr>
        </p:nvSpPr>
        <p:spPr>
          <a:xfrm>
            <a:off x="1524000" y="2692778"/>
            <a:ext cx="9144000" cy="14724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lt1"/>
              </a:buClr>
              <a:buSzPct val="111111"/>
              <a:buFont typeface="Avenir"/>
              <a:buNone/>
            </a:pPr>
            <a:r>
              <a:rPr lang="en-US" dirty="0">
                <a:latin typeface="Times New Roman"/>
                <a:ea typeface="Times New Roman"/>
                <a:cs typeface="Times New Roman"/>
                <a:sym typeface="Times New Roman"/>
              </a:rPr>
              <a:t>Looking Forward: SSAC 2026-2027 Council Year</a:t>
            </a:r>
            <a:endParaRPr dirty="0">
              <a:latin typeface="Times New Roman"/>
              <a:ea typeface="Times New Roman"/>
              <a:cs typeface="Times New Roman"/>
              <a:sym typeface="Times New Roman"/>
            </a:endParaRPr>
          </a:p>
        </p:txBody>
      </p:sp>
      <p:sp>
        <p:nvSpPr>
          <p:cNvPr id="320" name="Google Shape;320;p14" descr="Currently completing elections for RSAC Leadership&#10;State Leadership Council Orientation and Election of Chair/BESE student member&#10;SSAC Leadership Summer Retreat in August "/>
          <p:cNvSpPr txBox="1">
            <a:spLocks noGrp="1"/>
          </p:cNvSpPr>
          <p:nvPr>
            <p:ph type="subTitle" idx="1"/>
          </p:nvPr>
        </p:nvSpPr>
        <p:spPr>
          <a:xfrm>
            <a:off x="1909938" y="4165163"/>
            <a:ext cx="8372100" cy="1655700"/>
          </a:xfrm>
          <a:prstGeom prst="rect">
            <a:avLst/>
          </a:prstGeom>
          <a:noFill/>
          <a:ln>
            <a:noFill/>
          </a:ln>
        </p:spPr>
        <p:txBody>
          <a:bodyPr spcFirstLastPara="1" wrap="square" lIns="91425" tIns="45700" rIns="91425" bIns="45700" anchor="t" anchorCtr="0">
            <a:normAutofit fontScale="92500" lnSpcReduction="20000"/>
          </a:bodyPr>
          <a:lstStyle/>
          <a:p>
            <a:pPr marL="457200" lvl="0" indent="-406400" algn="l" rtl="0">
              <a:lnSpc>
                <a:spcPct val="100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Currently completing elections for RSAC Leadership</a:t>
            </a:r>
            <a:endParaRPr dirty="0">
              <a:latin typeface="Times New Roman"/>
              <a:ea typeface="Times New Roman"/>
              <a:cs typeface="Times New Roman"/>
              <a:sym typeface="Times New Roman"/>
            </a:endParaRPr>
          </a:p>
          <a:p>
            <a:pPr marL="457200" lvl="0" indent="-406400" algn="l" rtl="0">
              <a:lnSpc>
                <a:spcPct val="100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State Leadership Council Orientation and Election of Chair/BESE student member</a:t>
            </a:r>
            <a:endParaRPr dirty="0">
              <a:latin typeface="Times New Roman"/>
              <a:ea typeface="Times New Roman"/>
              <a:cs typeface="Times New Roman"/>
              <a:sym typeface="Times New Roman"/>
            </a:endParaRPr>
          </a:p>
          <a:p>
            <a:pPr marL="457200" lvl="0" indent="-406400" algn="l" rtl="0">
              <a:lnSpc>
                <a:spcPct val="100000"/>
              </a:lnSpc>
              <a:spcBef>
                <a:spcPts val="1000"/>
              </a:spcBef>
              <a:spcAft>
                <a:spcPts val="0"/>
              </a:spcAft>
              <a:buSzPts val="2400"/>
              <a:buFont typeface="Times New Roman"/>
              <a:buChar char="•"/>
            </a:pPr>
            <a:r>
              <a:rPr lang="en-US" dirty="0">
                <a:latin typeface="Times New Roman"/>
                <a:ea typeface="Times New Roman"/>
                <a:cs typeface="Times New Roman"/>
                <a:sym typeface="Times New Roman"/>
              </a:rPr>
              <a:t>SSAC Leadership Summer Retreat in August </a:t>
            </a:r>
            <a:endParaRPr dirty="0">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15"/>
          <p:cNvSpPr txBox="1">
            <a:spLocks noGrp="1"/>
          </p:cNvSpPr>
          <p:nvPr>
            <p:ph type="ctrTitle"/>
          </p:nvPr>
        </p:nvSpPr>
        <p:spPr>
          <a:xfrm>
            <a:off x="1524000" y="2604053"/>
            <a:ext cx="9144000" cy="1472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6000"/>
              <a:buNone/>
            </a:pPr>
            <a:r>
              <a:rPr lang="en-US" dirty="0">
                <a:latin typeface="Times New Roman"/>
                <a:ea typeface="Times New Roman"/>
                <a:cs typeface="Times New Roman"/>
                <a:sym typeface="Times New Roman"/>
              </a:rPr>
              <a:t>Thank you!</a:t>
            </a:r>
            <a:endParaRPr dirty="0">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
          <p:cNvSpPr txBox="1">
            <a:spLocks noGrp="1"/>
          </p:cNvSpPr>
          <p:nvPr>
            <p:ph type="title"/>
          </p:nvPr>
        </p:nvSpPr>
        <p:spPr>
          <a:xfrm>
            <a:off x="838188" y="7325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160"/>
              <a:buFont typeface="Arial"/>
              <a:buNone/>
            </a:pPr>
            <a:r>
              <a:rPr lang="en-US" sz="4540">
                <a:latin typeface="Times New Roman"/>
                <a:ea typeface="Times New Roman"/>
                <a:cs typeface="Times New Roman"/>
                <a:sym typeface="Times New Roman"/>
              </a:rPr>
              <a:t>What is the State Student Advisory Council (SSAC)?</a:t>
            </a:r>
            <a:endParaRPr sz="4540">
              <a:latin typeface="Times New Roman"/>
              <a:ea typeface="Times New Roman"/>
              <a:cs typeface="Times New Roman"/>
              <a:sym typeface="Times New Roman"/>
            </a:endParaRPr>
          </a:p>
        </p:txBody>
      </p:sp>
      <p:sp>
        <p:nvSpPr>
          <p:cNvPr id="143" name="Google Shape;143;p2"/>
          <p:cNvSpPr txBox="1">
            <a:spLocks noGrp="1"/>
          </p:cNvSpPr>
          <p:nvPr>
            <p:ph type="body" idx="3"/>
          </p:nvPr>
        </p:nvSpPr>
        <p:spPr>
          <a:xfrm>
            <a:off x="874200" y="2295598"/>
            <a:ext cx="10443600" cy="4112700"/>
          </a:xfrm>
          <a:prstGeom prst="rect">
            <a:avLst/>
          </a:prstGeom>
          <a:noFill/>
          <a:ln>
            <a:noFill/>
          </a:ln>
        </p:spPr>
        <p:txBody>
          <a:bodyPr spcFirstLastPara="1" wrap="square" lIns="91425" tIns="45700" rIns="91425" bIns="45700" anchor="b" anchorCtr="0">
            <a:spAutoFit/>
          </a:bodyPr>
          <a:lstStyle/>
          <a:p>
            <a:pPr marL="457200" lvl="0" indent="-411162" algn="l" rtl="0">
              <a:lnSpc>
                <a:spcPct val="100000"/>
              </a:lnSpc>
              <a:spcBef>
                <a:spcPts val="0"/>
              </a:spcBef>
              <a:spcAft>
                <a:spcPts val="0"/>
              </a:spcAft>
              <a:buSzPts val="2875"/>
              <a:buFont typeface="Times New Roman"/>
              <a:buChar char="●"/>
            </a:pPr>
            <a:r>
              <a:rPr lang="en-US" sz="2875" b="0">
                <a:latin typeface="Times New Roman"/>
                <a:ea typeface="Times New Roman"/>
                <a:cs typeface="Times New Roman"/>
                <a:sym typeface="Times New Roman"/>
              </a:rPr>
              <a:t>Student Representatives from secondary schools serve on 5 Regional Student Advisory Councils (RSACs). Each region elects their leadership who make up and also serve on the State Student Advisory Council (SSAC). </a:t>
            </a:r>
            <a:endParaRPr sz="2875" b="0">
              <a:latin typeface="Times New Roman"/>
              <a:ea typeface="Times New Roman"/>
              <a:cs typeface="Times New Roman"/>
              <a:sym typeface="Times New Roman"/>
            </a:endParaRPr>
          </a:p>
          <a:p>
            <a:pPr marL="457200" lvl="0" indent="-411162" algn="l" rtl="0">
              <a:lnSpc>
                <a:spcPct val="100000"/>
              </a:lnSpc>
              <a:spcBef>
                <a:spcPts val="0"/>
              </a:spcBef>
              <a:spcAft>
                <a:spcPts val="0"/>
              </a:spcAft>
              <a:buSzPts val="2875"/>
              <a:buFont typeface="Times New Roman"/>
              <a:buChar char="●"/>
            </a:pPr>
            <a:r>
              <a:rPr lang="en-US" sz="2875" b="0">
                <a:latin typeface="Times New Roman"/>
                <a:ea typeface="Times New Roman"/>
                <a:cs typeface="Times New Roman"/>
                <a:sym typeface="Times New Roman"/>
              </a:rPr>
              <a:t>The student Board member is elected by the members of SSAC. </a:t>
            </a:r>
            <a:endParaRPr sz="2875" b="0">
              <a:latin typeface="Times New Roman"/>
              <a:ea typeface="Times New Roman"/>
              <a:cs typeface="Times New Roman"/>
              <a:sym typeface="Times New Roman"/>
            </a:endParaRPr>
          </a:p>
          <a:p>
            <a:pPr marL="457200" lvl="0" indent="-411162" algn="l" rtl="0">
              <a:lnSpc>
                <a:spcPct val="100000"/>
              </a:lnSpc>
              <a:spcBef>
                <a:spcPts val="0"/>
              </a:spcBef>
              <a:spcAft>
                <a:spcPts val="0"/>
              </a:spcAft>
              <a:buSzPts val="2875"/>
              <a:buFont typeface="Times New Roman"/>
              <a:buChar char="●"/>
            </a:pPr>
            <a:r>
              <a:rPr lang="en-US" sz="2875" b="0">
                <a:latin typeface="Times New Roman"/>
                <a:ea typeface="Times New Roman"/>
                <a:cs typeface="Times New Roman"/>
                <a:sym typeface="Times New Roman"/>
              </a:rPr>
              <a:t>The SSAC elevates student concerns and connects students across Massachusetts.</a:t>
            </a:r>
            <a:endParaRPr sz="2875" b="0">
              <a:latin typeface="Times New Roman"/>
              <a:ea typeface="Times New Roman"/>
              <a:cs typeface="Times New Roman"/>
              <a:sym typeface="Times New Roman"/>
            </a:endParaRPr>
          </a:p>
          <a:p>
            <a:pPr marL="0" lvl="0" indent="0" algn="l" rtl="0">
              <a:lnSpc>
                <a:spcPct val="100000"/>
              </a:lnSpc>
              <a:spcBef>
                <a:spcPts val="0"/>
              </a:spcBef>
              <a:spcAft>
                <a:spcPts val="0"/>
              </a:spcAft>
              <a:buSzPts val="1680"/>
              <a:buNone/>
            </a:pPr>
            <a:endParaRPr sz="2875" b="0">
              <a:latin typeface="Times New Roman"/>
              <a:ea typeface="Times New Roman"/>
              <a:cs typeface="Times New Roman"/>
              <a:sym typeface="Times New Roman"/>
            </a:endParaRPr>
          </a:p>
          <a:p>
            <a:pPr marL="0" lvl="0" indent="0" algn="l" rtl="0">
              <a:lnSpc>
                <a:spcPct val="100000"/>
              </a:lnSpc>
              <a:spcBef>
                <a:spcPts val="0"/>
              </a:spcBef>
              <a:spcAft>
                <a:spcPts val="0"/>
              </a:spcAft>
              <a:buSzPts val="1680"/>
              <a:buNone/>
            </a:pPr>
            <a:endParaRPr sz="3120" b="0">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3" descr="2025-2026 Council Year"/>
          <p:cNvSpPr txBox="1"/>
          <p:nvPr/>
        </p:nvSpPr>
        <p:spPr>
          <a:xfrm>
            <a:off x="1063350" y="2946300"/>
            <a:ext cx="10065300" cy="965400"/>
          </a:xfrm>
          <a:prstGeom prst="rect">
            <a:avLst/>
          </a:prstGeom>
          <a:no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rgbClr val="000000"/>
              </a:buClr>
              <a:buSzPts val="6500"/>
              <a:buFont typeface="Arial"/>
              <a:buNone/>
            </a:pPr>
            <a:r>
              <a:rPr lang="en-US" sz="6000" b="1" i="0" u="none" strike="noStrike" cap="none" dirty="0">
                <a:solidFill>
                  <a:schemeClr val="lt1"/>
                </a:solidFill>
                <a:latin typeface="Times New Roman"/>
                <a:ea typeface="Times New Roman"/>
                <a:cs typeface="Times New Roman"/>
                <a:sym typeface="Times New Roman"/>
              </a:rPr>
              <a:t> </a:t>
            </a:r>
            <a:endParaRPr sz="6000" b="1" i="0" u="none" strike="noStrike" cap="none" dirty="0">
              <a:solidFill>
                <a:schemeClr val="lt1"/>
              </a:solidFill>
              <a:latin typeface="Times New Roman"/>
              <a:ea typeface="Times New Roman"/>
              <a:cs typeface="Times New Roman"/>
              <a:sym typeface="Times New Roman"/>
            </a:endParaRPr>
          </a:p>
        </p:txBody>
      </p:sp>
      <p:sp>
        <p:nvSpPr>
          <p:cNvPr id="3" name="Title 2">
            <a:extLst>
              <a:ext uri="{FF2B5EF4-FFF2-40B4-BE49-F238E27FC236}">
                <a16:creationId xmlns:a16="http://schemas.microsoft.com/office/drawing/2014/main" id="{BCF7915F-3838-EA24-42C3-73C9F5CFC0C9}"/>
              </a:ext>
            </a:extLst>
          </p:cNvPr>
          <p:cNvSpPr>
            <a:spLocks noGrp="1"/>
          </p:cNvSpPr>
          <p:nvPr>
            <p:ph type="ctrTitle"/>
          </p:nvPr>
        </p:nvSpPr>
        <p:spPr/>
        <p:txBody>
          <a:bodyPr/>
          <a:lstStyle/>
          <a:p>
            <a:r>
              <a:rPr lang="en-US" dirty="0"/>
              <a:t>2025-2026 Council Year</a:t>
            </a:r>
          </a:p>
        </p:txBody>
      </p:sp>
      <p:sp>
        <p:nvSpPr>
          <p:cNvPr id="150" name="Google Shape;150;p3" descr="Snapshot of the Year&#10;SSAC and BESE Connection&#10;Council Year Focus&#10;Looking Forward&#10;"/>
          <p:cNvSpPr txBox="1"/>
          <p:nvPr/>
        </p:nvSpPr>
        <p:spPr>
          <a:xfrm>
            <a:off x="1090050" y="3911700"/>
            <a:ext cx="10011900" cy="1906800"/>
          </a:xfrm>
          <a:prstGeom prst="rect">
            <a:avLst/>
          </a:prstGeom>
          <a:noFill/>
          <a:ln>
            <a:noFill/>
          </a:ln>
        </p:spPr>
        <p:txBody>
          <a:bodyPr spcFirstLastPara="1" wrap="square" lIns="91425" tIns="91425" rIns="91425" bIns="91425" anchor="b" anchorCtr="0">
            <a:noAutofit/>
          </a:bodyPr>
          <a:lstStyle/>
          <a:p>
            <a:pPr marL="457200" marR="0" lvl="0" indent="-406400" algn="l" rtl="0">
              <a:spcBef>
                <a:spcPts val="0"/>
              </a:spcBef>
              <a:spcAft>
                <a:spcPts val="0"/>
              </a:spcAft>
              <a:buClr>
                <a:schemeClr val="lt1"/>
              </a:buClr>
              <a:buSzPts val="2800"/>
              <a:buFont typeface="Times New Roman"/>
              <a:buChar char="●"/>
            </a:pPr>
            <a:r>
              <a:rPr lang="en-US" sz="2800" i="0" u="none" strike="noStrike" cap="none" dirty="0">
                <a:solidFill>
                  <a:schemeClr val="lt1"/>
                </a:solidFill>
                <a:latin typeface="Times New Roman"/>
                <a:ea typeface="Times New Roman"/>
                <a:cs typeface="Times New Roman"/>
                <a:sym typeface="Times New Roman"/>
              </a:rPr>
              <a:t>Snapshot of the Year</a:t>
            </a:r>
            <a:endParaRPr sz="2800" i="0" u="none" strike="noStrike" cap="none" dirty="0">
              <a:solidFill>
                <a:schemeClr val="lt1"/>
              </a:solidFill>
              <a:latin typeface="Times New Roman"/>
              <a:ea typeface="Times New Roman"/>
              <a:cs typeface="Times New Roman"/>
              <a:sym typeface="Times New Roman"/>
            </a:endParaRPr>
          </a:p>
          <a:p>
            <a:pPr marL="457200" marR="0" lvl="0" indent="-406400" algn="l" rtl="0">
              <a:spcBef>
                <a:spcPts val="0"/>
              </a:spcBef>
              <a:spcAft>
                <a:spcPts val="0"/>
              </a:spcAft>
              <a:buClr>
                <a:schemeClr val="lt1"/>
              </a:buClr>
              <a:buSzPts val="2800"/>
              <a:buFont typeface="Times New Roman"/>
              <a:buChar char="●"/>
            </a:pPr>
            <a:r>
              <a:rPr lang="en-US" sz="2800" i="0" u="none" strike="noStrike" cap="none" dirty="0">
                <a:solidFill>
                  <a:schemeClr val="lt1"/>
                </a:solidFill>
                <a:latin typeface="Times New Roman"/>
                <a:ea typeface="Times New Roman"/>
                <a:cs typeface="Times New Roman"/>
                <a:sym typeface="Times New Roman"/>
              </a:rPr>
              <a:t>SSAC – BESE Connections</a:t>
            </a:r>
            <a:endParaRPr sz="2800" i="0" u="none" strike="noStrike" cap="none" dirty="0">
              <a:solidFill>
                <a:schemeClr val="lt1"/>
              </a:solidFill>
              <a:latin typeface="Times New Roman"/>
              <a:ea typeface="Times New Roman"/>
              <a:cs typeface="Times New Roman"/>
              <a:sym typeface="Times New Roman"/>
            </a:endParaRPr>
          </a:p>
          <a:p>
            <a:pPr marL="457200" marR="0" lvl="0" indent="-406400" algn="l" rtl="0">
              <a:spcBef>
                <a:spcPts val="0"/>
              </a:spcBef>
              <a:spcAft>
                <a:spcPts val="0"/>
              </a:spcAft>
              <a:buClr>
                <a:schemeClr val="lt1"/>
              </a:buClr>
              <a:buSzPts val="2800"/>
              <a:buFont typeface="Times New Roman"/>
              <a:buChar char="●"/>
            </a:pPr>
            <a:r>
              <a:rPr lang="en-US" sz="2800" i="0" u="none" strike="noStrike" cap="none" dirty="0">
                <a:solidFill>
                  <a:schemeClr val="lt1"/>
                </a:solidFill>
                <a:latin typeface="Times New Roman"/>
                <a:ea typeface="Times New Roman"/>
                <a:cs typeface="Times New Roman"/>
                <a:sym typeface="Times New Roman"/>
              </a:rPr>
              <a:t>Council Year Focus: Final Recommendations</a:t>
            </a:r>
            <a:endParaRPr sz="2800" i="0" u="none" strike="noStrike" cap="none" dirty="0">
              <a:solidFill>
                <a:schemeClr val="lt1"/>
              </a:solidFill>
              <a:latin typeface="Times New Roman"/>
              <a:ea typeface="Times New Roman"/>
              <a:cs typeface="Times New Roman"/>
              <a:sym typeface="Times New Roman"/>
            </a:endParaRPr>
          </a:p>
          <a:p>
            <a:pPr marL="457200" marR="0" lvl="0" indent="-406400" algn="l" rtl="0">
              <a:spcBef>
                <a:spcPts val="0"/>
              </a:spcBef>
              <a:spcAft>
                <a:spcPts val="0"/>
              </a:spcAft>
              <a:buClr>
                <a:schemeClr val="lt1"/>
              </a:buClr>
              <a:buSzPts val="2800"/>
              <a:buFont typeface="Times New Roman"/>
              <a:buChar char="●"/>
            </a:pPr>
            <a:r>
              <a:rPr lang="en-US" sz="2800" i="0" u="none" strike="noStrike" cap="none" dirty="0">
                <a:solidFill>
                  <a:schemeClr val="lt1"/>
                </a:solidFill>
                <a:latin typeface="Times New Roman"/>
                <a:ea typeface="Times New Roman"/>
                <a:cs typeface="Times New Roman"/>
                <a:sym typeface="Times New Roman"/>
              </a:rPr>
              <a:t>Looking Forward</a:t>
            </a:r>
            <a:endParaRPr sz="2800" i="0" u="none" strike="noStrike" cap="none" dirty="0">
              <a:solidFill>
                <a:schemeClr val="lt1"/>
              </a:solidFill>
              <a:latin typeface="Times New Roman"/>
              <a:ea typeface="Times New Roman"/>
              <a:cs typeface="Times New Roman"/>
              <a:sym typeface="Times New Roman"/>
            </a:endParaRPr>
          </a:p>
        </p:txBody>
      </p:sp>
      <p:pic>
        <p:nvPicPr>
          <p:cNvPr id="149" name="Google Shape;149;p3" descr="DESE logo"/>
          <p:cNvPicPr preferRelativeResize="0"/>
          <p:nvPr/>
        </p:nvPicPr>
        <p:blipFill rotWithShape="1">
          <a:blip r:embed="rId3">
            <a:alphaModFix/>
          </a:blip>
          <a:srcRect/>
          <a:stretch/>
        </p:blipFill>
        <p:spPr>
          <a:xfrm>
            <a:off x="8049499" y="411675"/>
            <a:ext cx="3934698" cy="1123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4"/>
          <p:cNvSpPr txBox="1">
            <a:spLocks noGrp="1"/>
          </p:cNvSpPr>
          <p:nvPr>
            <p:ph type="title" idx="4294967295"/>
          </p:nvPr>
        </p:nvSpPr>
        <p:spPr>
          <a:xfrm>
            <a:off x="0" y="491259"/>
            <a:ext cx="3932100" cy="19812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4400"/>
              <a:buFont typeface="Avenir"/>
              <a:buNone/>
            </a:pPr>
            <a:r>
              <a:rPr lang="en-US" u="sng" dirty="0">
                <a:latin typeface="Times New Roman"/>
                <a:ea typeface="Times New Roman"/>
                <a:cs typeface="Times New Roman"/>
                <a:sym typeface="Times New Roman"/>
              </a:rPr>
              <a:t>SSAC Framework</a:t>
            </a:r>
            <a:endParaRPr dirty="0">
              <a:latin typeface="Times New Roman"/>
              <a:ea typeface="Times New Roman"/>
              <a:cs typeface="Times New Roman"/>
              <a:sym typeface="Times New Roman"/>
            </a:endParaRPr>
          </a:p>
        </p:txBody>
      </p:sp>
      <p:sp>
        <p:nvSpPr>
          <p:cNvPr id="157" name="Google Shape;157;p4"/>
          <p:cNvSpPr txBox="1">
            <a:spLocks noGrp="1"/>
          </p:cNvSpPr>
          <p:nvPr>
            <p:ph type="body" idx="4294967295"/>
          </p:nvPr>
        </p:nvSpPr>
        <p:spPr>
          <a:xfrm>
            <a:off x="0" y="1850858"/>
            <a:ext cx="4383088" cy="5003800"/>
          </a:xfrm>
          <a:prstGeom prst="rect">
            <a:avLst/>
          </a:prstGeom>
          <a:noFill/>
          <a:ln>
            <a:noFill/>
          </a:ln>
        </p:spPr>
        <p:txBody>
          <a:bodyPr spcFirstLastPara="1" wrap="square" lIns="91425" tIns="45700" rIns="91425" bIns="45700" anchor="t" anchorCtr="0">
            <a:normAutofit/>
          </a:bodyPr>
          <a:lstStyle/>
          <a:p>
            <a:pPr marL="342900" lvl="0" indent="-342900" algn="l" rtl="0">
              <a:lnSpc>
                <a:spcPct val="90000"/>
              </a:lnSpc>
              <a:spcBef>
                <a:spcPts val="0"/>
              </a:spcBef>
              <a:spcAft>
                <a:spcPts val="0"/>
              </a:spcAft>
              <a:buClr>
                <a:schemeClr val="lt1"/>
              </a:buClr>
              <a:buSzPts val="1800"/>
              <a:buFont typeface="Times New Roman"/>
              <a:buChar char="•"/>
            </a:pPr>
            <a:r>
              <a:rPr lang="en-US" sz="1800" b="1">
                <a:latin typeface="Times New Roman"/>
                <a:ea typeface="Times New Roman"/>
                <a:cs typeface="Times New Roman"/>
                <a:sym typeface="Times New Roman"/>
              </a:rPr>
              <a:t>Gather &amp; Analyze (red box)</a:t>
            </a:r>
            <a:endParaRPr>
              <a:latin typeface="Times New Roman"/>
              <a:ea typeface="Times New Roman"/>
              <a:cs typeface="Times New Roman"/>
              <a:sym typeface="Times New Roman"/>
            </a:endParaRPr>
          </a:p>
          <a:p>
            <a:pPr marL="800100" lvl="1" indent="-342900" algn="l" rtl="0">
              <a:lnSpc>
                <a:spcPct val="90000"/>
              </a:lnSpc>
              <a:spcBef>
                <a:spcPts val="500"/>
              </a:spcBef>
              <a:spcAft>
                <a:spcPts val="0"/>
              </a:spcAft>
              <a:buClr>
                <a:schemeClr val="lt1"/>
              </a:buClr>
              <a:buSzPts val="1600"/>
              <a:buFont typeface="Times New Roman"/>
              <a:buChar char="•"/>
            </a:pPr>
            <a:r>
              <a:rPr lang="en-US" sz="1600">
                <a:latin typeface="Times New Roman"/>
                <a:ea typeface="Times New Roman"/>
                <a:cs typeface="Times New Roman"/>
                <a:sym typeface="Times New Roman"/>
              </a:rPr>
              <a:t>Data Analysis to identify topics aligned with state level goals and youth concerns</a:t>
            </a:r>
            <a:endParaRPr>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lt1"/>
              </a:buClr>
              <a:buSzPts val="1800"/>
              <a:buFont typeface="Times New Roman"/>
              <a:buChar char="•"/>
            </a:pPr>
            <a:r>
              <a:rPr lang="en-US" sz="1800" b="1">
                <a:latin typeface="Times New Roman"/>
                <a:ea typeface="Times New Roman"/>
                <a:cs typeface="Times New Roman"/>
                <a:sym typeface="Times New Roman"/>
              </a:rPr>
              <a:t>Share &amp; Connect (purple box)</a:t>
            </a:r>
            <a:endParaRPr>
              <a:latin typeface="Times New Roman"/>
              <a:ea typeface="Times New Roman"/>
              <a:cs typeface="Times New Roman"/>
              <a:sym typeface="Times New Roman"/>
            </a:endParaRPr>
          </a:p>
          <a:p>
            <a:pPr marL="800100" lvl="1" indent="-342900" algn="l" rtl="0">
              <a:lnSpc>
                <a:spcPct val="90000"/>
              </a:lnSpc>
              <a:spcBef>
                <a:spcPts val="500"/>
              </a:spcBef>
              <a:spcAft>
                <a:spcPts val="0"/>
              </a:spcAft>
              <a:buClr>
                <a:schemeClr val="lt1"/>
              </a:buClr>
              <a:buSzPts val="1600"/>
              <a:buFont typeface="Times New Roman"/>
              <a:buChar char="•"/>
            </a:pPr>
            <a:r>
              <a:rPr lang="en-US" sz="1600">
                <a:latin typeface="Times New Roman"/>
                <a:ea typeface="Times New Roman"/>
                <a:cs typeface="Times New Roman"/>
                <a:sym typeface="Times New Roman"/>
              </a:rPr>
              <a:t>Deeper stakeholder engagement in root causes and possible solutions</a:t>
            </a:r>
            <a:endParaRPr>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lt1"/>
              </a:buClr>
              <a:buSzPts val="1800"/>
              <a:buFont typeface="Times New Roman"/>
              <a:buChar char="•"/>
            </a:pPr>
            <a:r>
              <a:rPr lang="en-US" sz="1800" b="1">
                <a:latin typeface="Times New Roman"/>
                <a:ea typeface="Times New Roman"/>
                <a:cs typeface="Times New Roman"/>
                <a:sym typeface="Times New Roman"/>
              </a:rPr>
              <a:t>Act (black box)</a:t>
            </a:r>
            <a:endParaRPr>
              <a:latin typeface="Times New Roman"/>
              <a:ea typeface="Times New Roman"/>
              <a:cs typeface="Times New Roman"/>
              <a:sym typeface="Times New Roman"/>
            </a:endParaRPr>
          </a:p>
          <a:p>
            <a:pPr marL="800100" lvl="1" indent="-342900" algn="l" rtl="0">
              <a:lnSpc>
                <a:spcPct val="90000"/>
              </a:lnSpc>
              <a:spcBef>
                <a:spcPts val="500"/>
              </a:spcBef>
              <a:spcAft>
                <a:spcPts val="0"/>
              </a:spcAft>
              <a:buClr>
                <a:schemeClr val="lt1"/>
              </a:buClr>
              <a:buSzPts val="1600"/>
              <a:buFont typeface="Times New Roman"/>
              <a:buChar char="•"/>
            </a:pPr>
            <a:r>
              <a:rPr lang="en-US" sz="1600">
                <a:latin typeface="Times New Roman"/>
                <a:ea typeface="Times New Roman"/>
                <a:cs typeface="Times New Roman"/>
                <a:sym typeface="Times New Roman"/>
              </a:rPr>
              <a:t>Creating and implementing action plans to make change both regionally &amp; at the state level </a:t>
            </a:r>
            <a:endParaRPr>
              <a:latin typeface="Times New Roman"/>
              <a:ea typeface="Times New Roman"/>
              <a:cs typeface="Times New Roman"/>
              <a:sym typeface="Times New Roman"/>
            </a:endParaRPr>
          </a:p>
          <a:p>
            <a:pPr marL="342900" lvl="0" indent="-342900" algn="l" rtl="0">
              <a:lnSpc>
                <a:spcPct val="90000"/>
              </a:lnSpc>
              <a:spcBef>
                <a:spcPts val="1000"/>
              </a:spcBef>
              <a:spcAft>
                <a:spcPts val="0"/>
              </a:spcAft>
              <a:buClr>
                <a:schemeClr val="lt1"/>
              </a:buClr>
              <a:buSzPts val="1800"/>
              <a:buFont typeface="Times New Roman"/>
              <a:buChar char="•"/>
            </a:pPr>
            <a:r>
              <a:rPr lang="en-US" sz="1800" b="1">
                <a:latin typeface="Times New Roman"/>
                <a:ea typeface="Times New Roman"/>
                <a:cs typeface="Times New Roman"/>
                <a:sym typeface="Times New Roman"/>
              </a:rPr>
              <a:t>Recommend, Showcase &amp; Reflect (blue box)</a:t>
            </a:r>
            <a:endParaRPr>
              <a:latin typeface="Times New Roman"/>
              <a:ea typeface="Times New Roman"/>
              <a:cs typeface="Times New Roman"/>
              <a:sym typeface="Times New Roman"/>
            </a:endParaRPr>
          </a:p>
          <a:p>
            <a:pPr marL="800100" lvl="1" indent="-342900" algn="l" rtl="0">
              <a:lnSpc>
                <a:spcPct val="90000"/>
              </a:lnSpc>
              <a:spcBef>
                <a:spcPts val="500"/>
              </a:spcBef>
              <a:spcAft>
                <a:spcPts val="0"/>
              </a:spcAft>
              <a:buClr>
                <a:schemeClr val="lt1"/>
              </a:buClr>
              <a:buSzPts val="1600"/>
              <a:buFont typeface="Times New Roman"/>
              <a:buChar char="•"/>
            </a:pPr>
            <a:r>
              <a:rPr lang="en-US" sz="1600">
                <a:latin typeface="Times New Roman"/>
                <a:ea typeface="Times New Roman"/>
                <a:cs typeface="Times New Roman"/>
                <a:sym typeface="Times New Roman"/>
              </a:rPr>
              <a:t>Preparing reports &amp; presentations to inform BESE &amp; other stakeholders on changes &amp; impacts</a:t>
            </a:r>
            <a:endParaRPr>
              <a:latin typeface="Times New Roman"/>
              <a:ea typeface="Times New Roman"/>
              <a:cs typeface="Times New Roman"/>
              <a:sym typeface="Times New Roman"/>
            </a:endParaRPr>
          </a:p>
          <a:p>
            <a:pPr marL="800100" lvl="1" indent="-342900" algn="l" rtl="0">
              <a:lnSpc>
                <a:spcPct val="90000"/>
              </a:lnSpc>
              <a:spcBef>
                <a:spcPts val="500"/>
              </a:spcBef>
              <a:spcAft>
                <a:spcPts val="0"/>
              </a:spcAft>
              <a:buClr>
                <a:schemeClr val="lt1"/>
              </a:buClr>
              <a:buSzPts val="1600"/>
              <a:buFont typeface="Times New Roman"/>
              <a:buChar char="•"/>
            </a:pPr>
            <a:r>
              <a:rPr lang="en-US" sz="1600">
                <a:latin typeface="Times New Roman"/>
                <a:ea typeface="Times New Roman"/>
                <a:cs typeface="Times New Roman"/>
                <a:sym typeface="Times New Roman"/>
              </a:rPr>
              <a:t>Reflecting &amp; Celebrating on the work done &amp; thinking about next steps </a:t>
            </a:r>
            <a:endParaRPr>
              <a:latin typeface="Times New Roman"/>
              <a:ea typeface="Times New Roman"/>
              <a:cs typeface="Times New Roman"/>
              <a:sym typeface="Times New Roman"/>
            </a:endParaRPr>
          </a:p>
        </p:txBody>
      </p:sp>
      <p:sp>
        <p:nvSpPr>
          <p:cNvPr id="158" name="Google Shape;158;p4"/>
          <p:cNvSpPr>
            <a:spLocks noGrp="1"/>
          </p:cNvSpPr>
          <p:nvPr>
            <p:ph type="pic" idx="2"/>
          </p:nvPr>
        </p:nvSpPr>
        <p:spPr>
          <a:xfrm>
            <a:off x="4554875" y="161375"/>
            <a:ext cx="7158600" cy="5968200"/>
          </a:xfrm>
          <a:prstGeom prst="rect">
            <a:avLst/>
          </a:prstGeom>
          <a:noFill/>
          <a:ln>
            <a:noFill/>
          </a:ln>
        </p:spPr>
        <p:txBody>
          <a:bodyPr/>
          <a:lstStyle/>
          <a:p>
            <a:endParaRPr lang="en-US"/>
          </a:p>
        </p:txBody>
      </p:sp>
      <p:pic>
        <p:nvPicPr>
          <p:cNvPr id="159" name="Google Shape;159;p4" descr="Graphic showing SSAC's operating framework. This framework is research and action oriented and which aligns with the council’s pupose to actively engage students in educational processes, impacting DESE’s strategic priorities and making progress towards achieving the Commonwealth’s K-12 Educational Vision."/>
          <p:cNvPicPr preferRelativeResize="0"/>
          <p:nvPr/>
        </p:nvPicPr>
        <p:blipFill rotWithShape="1">
          <a:blip r:embed="rId3">
            <a:alphaModFix/>
          </a:blip>
          <a:srcRect/>
          <a:stretch/>
        </p:blipFill>
        <p:spPr>
          <a:xfrm>
            <a:off x="4896653" y="-54476"/>
            <a:ext cx="6652007" cy="639991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Avenir"/>
              <a:buNone/>
            </a:pPr>
            <a:r>
              <a:rPr lang="en-US" dirty="0">
                <a:latin typeface="Times New Roman"/>
                <a:ea typeface="Times New Roman"/>
                <a:cs typeface="Times New Roman"/>
                <a:sym typeface="Times New Roman"/>
              </a:rPr>
              <a:t>SSAC Year in Review – Who We Are?</a:t>
            </a:r>
            <a:endParaRPr dirty="0">
              <a:latin typeface="Times New Roman"/>
              <a:ea typeface="Times New Roman"/>
              <a:cs typeface="Times New Roman"/>
              <a:sym typeface="Times New Roman"/>
            </a:endParaRPr>
          </a:p>
        </p:txBody>
      </p:sp>
      <p:grpSp>
        <p:nvGrpSpPr>
          <p:cNvPr id="166" name="Google Shape;166;p5" descr="Map of the state, graphic of central Massachusetts regional student advisory council, graphic of greater Boston regional student advisory council"/>
          <p:cNvGrpSpPr/>
          <p:nvPr/>
        </p:nvGrpSpPr>
        <p:grpSpPr>
          <a:xfrm>
            <a:off x="1005348" y="1364432"/>
            <a:ext cx="10515600" cy="5371439"/>
            <a:chOff x="0" y="0"/>
            <a:chExt cx="10515600" cy="5371439"/>
          </a:xfrm>
        </p:grpSpPr>
        <p:sp>
          <p:nvSpPr>
            <p:cNvPr id="167" name="Google Shape;167;p5"/>
            <p:cNvSpPr/>
            <p:nvPr/>
          </p:nvSpPr>
          <p:spPr>
            <a:xfrm>
              <a:off x="0" y="23508"/>
              <a:ext cx="10515600" cy="1894088"/>
            </a:xfrm>
            <a:prstGeom prst="roundRect">
              <a:avLst>
                <a:gd name="adj" fmla="val 10000"/>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5"/>
            <p:cNvSpPr/>
            <p:nvPr/>
          </p:nvSpPr>
          <p:spPr>
            <a:xfrm>
              <a:off x="337770" y="0"/>
              <a:ext cx="3088957" cy="1705212"/>
            </a:xfrm>
            <a:prstGeom prst="roundRect">
              <a:avLst>
                <a:gd name="adj" fmla="val 10000"/>
              </a:avLst>
            </a:prstGeom>
            <a:blipFill rotWithShape="1">
              <a:blip r:embed="rId3">
                <a:alphaModFix/>
              </a:blip>
              <a:stretch>
                <a:fillRect l="1000" r="-5000"/>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5"/>
            <p:cNvSpPr/>
            <p:nvPr/>
          </p:nvSpPr>
          <p:spPr>
            <a:xfrm rot="10800000">
              <a:off x="315468" y="1712905"/>
              <a:ext cx="3088957" cy="3658534"/>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5"/>
            <p:cNvSpPr txBox="1"/>
            <p:nvPr/>
          </p:nvSpPr>
          <p:spPr>
            <a:xfrm>
              <a:off x="410464" y="1712905"/>
              <a:ext cx="2898965" cy="3563538"/>
            </a:xfrm>
            <a:prstGeom prst="rect">
              <a:avLst/>
            </a:prstGeom>
            <a:noFill/>
            <a:ln>
              <a:noFill/>
            </a:ln>
          </p:spPr>
          <p:txBody>
            <a:bodyPr spcFirstLastPara="1" wrap="square" lIns="113775" tIns="113775" rIns="113775" bIns="113775" anchor="t" anchorCtr="0">
              <a:noAutofit/>
            </a:bodyPr>
            <a:lstStyle/>
            <a:p>
              <a:pPr marL="0" marR="0" lvl="0" indent="0" algn="l" rtl="0">
                <a:lnSpc>
                  <a:spcPct val="90000"/>
                </a:lnSpc>
                <a:spcBef>
                  <a:spcPts val="0"/>
                </a:spcBef>
                <a:spcAft>
                  <a:spcPts val="0"/>
                </a:spcAft>
                <a:buClr>
                  <a:schemeClr val="lt1"/>
                </a:buClr>
                <a:buSzPts val="1900"/>
                <a:buFont typeface="Arial"/>
                <a:buNone/>
              </a:pPr>
              <a:r>
                <a:rPr lang="en-US" sz="1900" b="1" i="0" u="none" strike="noStrike" cap="none">
                  <a:solidFill>
                    <a:schemeClr val="lt1"/>
                  </a:solidFill>
                  <a:latin typeface="Times New Roman"/>
                  <a:ea typeface="Times New Roman"/>
                  <a:cs typeface="Times New Roman"/>
                  <a:sym typeface="Times New Roman"/>
                </a:rPr>
                <a:t>State Student Advisory Council Advisors</a:t>
              </a:r>
              <a:endParaRPr>
                <a:latin typeface="Times New Roman"/>
                <a:ea typeface="Times New Roman"/>
                <a:cs typeface="Times New Roman"/>
                <a:sym typeface="Times New Roman"/>
              </a:endParaRPr>
            </a:p>
            <a:p>
              <a:pPr marL="228600" marR="0" lvl="1" indent="-228600" algn="l" rtl="0">
                <a:lnSpc>
                  <a:spcPct val="90000"/>
                </a:lnSpc>
                <a:spcBef>
                  <a:spcPts val="665"/>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Consists of the leadership from each of the 5 regional councils</a:t>
              </a:r>
              <a:endParaRPr>
                <a:latin typeface="Times New Roman"/>
                <a:ea typeface="Times New Roman"/>
                <a:cs typeface="Times New Roman"/>
                <a:sym typeface="Times New Roman"/>
              </a:endParaRPr>
            </a:p>
          </p:txBody>
        </p:sp>
        <p:sp>
          <p:nvSpPr>
            <p:cNvPr id="171" name="Google Shape;171;p5"/>
            <p:cNvSpPr/>
            <p:nvPr/>
          </p:nvSpPr>
          <p:spPr>
            <a:xfrm>
              <a:off x="3713321" y="0"/>
              <a:ext cx="3088957" cy="1705212"/>
            </a:xfrm>
            <a:prstGeom prst="roundRect">
              <a:avLst>
                <a:gd name="adj" fmla="val 10000"/>
              </a:avLst>
            </a:prstGeom>
            <a:blipFill rotWithShape="1">
              <a:blip r:embed="rId4">
                <a:alphaModFix/>
              </a:blip>
              <a:stretch>
                <a:fillRect t="3000" r="1000" b="-6000"/>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rot="10800000">
              <a:off x="3713321" y="1766342"/>
              <a:ext cx="3088957" cy="3587284"/>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txBox="1"/>
            <p:nvPr/>
          </p:nvSpPr>
          <p:spPr>
            <a:xfrm>
              <a:off x="3808317" y="1766342"/>
              <a:ext cx="2898965" cy="3492288"/>
            </a:xfrm>
            <a:prstGeom prst="rect">
              <a:avLst/>
            </a:prstGeom>
            <a:noFill/>
            <a:ln>
              <a:noFill/>
            </a:ln>
          </p:spPr>
          <p:txBody>
            <a:bodyPr spcFirstLastPara="1" wrap="square" lIns="128000" tIns="128000" rIns="128000" bIns="128000" anchor="t" anchorCtr="0">
              <a:noAutofit/>
            </a:bodyPr>
            <a:lstStyle/>
            <a:p>
              <a:pPr marL="0" marR="0" lvl="0" indent="0" algn="l" rtl="0">
                <a:lnSpc>
                  <a:spcPct val="90000"/>
                </a:lnSpc>
                <a:spcBef>
                  <a:spcPts val="0"/>
                </a:spcBef>
                <a:spcAft>
                  <a:spcPts val="0"/>
                </a:spcAft>
                <a:buClr>
                  <a:schemeClr val="lt1"/>
                </a:buClr>
                <a:buSzPts val="1800"/>
                <a:buFont typeface="Arial"/>
                <a:buNone/>
              </a:pPr>
              <a:r>
                <a:rPr lang="en-US" sz="1800" b="1" i="0" u="none" strike="noStrike" cap="none">
                  <a:solidFill>
                    <a:schemeClr val="lt1"/>
                  </a:solidFill>
                  <a:latin typeface="Times New Roman"/>
                  <a:ea typeface="Times New Roman"/>
                  <a:cs typeface="Times New Roman"/>
                  <a:sym typeface="Times New Roman"/>
                </a:rPr>
                <a:t>Central Massachusetts RSAC (CMRSAC)</a:t>
              </a:r>
              <a:endParaRPr>
                <a:latin typeface="Times New Roman"/>
                <a:ea typeface="Times New Roman"/>
                <a:cs typeface="Times New Roman"/>
                <a:sym typeface="Times New Roman"/>
              </a:endParaRPr>
            </a:p>
            <a:p>
              <a:pPr marL="228600" marR="0" lvl="1" indent="-228600" algn="l" rtl="0">
                <a:lnSpc>
                  <a:spcPct val="90000"/>
                </a:lnSpc>
                <a:spcBef>
                  <a:spcPts val="63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24 students</a:t>
              </a:r>
              <a:endParaRPr>
                <a:latin typeface="Times New Roman"/>
                <a:ea typeface="Times New Roman"/>
                <a:cs typeface="Times New Roman"/>
                <a:sym typeface="Times New Roman"/>
              </a:endParaRPr>
            </a:p>
            <a:p>
              <a:pPr marL="228600" marR="0" lvl="1" indent="-228600" algn="l" rtl="0">
                <a:lnSpc>
                  <a:spcPct val="90000"/>
                </a:lnSpc>
                <a:spcBef>
                  <a:spcPts val="3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13 schools</a:t>
              </a:r>
              <a:endParaRPr>
                <a:latin typeface="Times New Roman"/>
                <a:ea typeface="Times New Roman"/>
                <a:cs typeface="Times New Roman"/>
                <a:sym typeface="Times New Roman"/>
              </a:endParaRPr>
            </a:p>
          </p:txBody>
        </p:sp>
        <p:sp>
          <p:nvSpPr>
            <p:cNvPr id="174" name="Google Shape;174;p5"/>
            <p:cNvSpPr/>
            <p:nvPr/>
          </p:nvSpPr>
          <p:spPr>
            <a:xfrm>
              <a:off x="7044267" y="0"/>
              <a:ext cx="3088957" cy="1705212"/>
            </a:xfrm>
            <a:prstGeom prst="roundRect">
              <a:avLst>
                <a:gd name="adj" fmla="val 10000"/>
              </a:avLst>
            </a:prstGeom>
            <a:blipFill rotWithShape="1">
              <a:blip r:embed="rId5">
                <a:alphaModFix/>
              </a:blip>
              <a:stretch>
                <a:fillRect t="-1000" b="-11999"/>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rot="10800000">
              <a:off x="7222685" y="1712905"/>
              <a:ext cx="3088957" cy="3658534"/>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txBox="1"/>
            <p:nvPr/>
          </p:nvSpPr>
          <p:spPr>
            <a:xfrm>
              <a:off x="7317681" y="1712905"/>
              <a:ext cx="2898965" cy="3563538"/>
            </a:xfrm>
            <a:prstGeom prst="rect">
              <a:avLst/>
            </a:prstGeom>
            <a:noFill/>
            <a:ln>
              <a:noFill/>
            </a:ln>
          </p:spPr>
          <p:txBody>
            <a:bodyPr spcFirstLastPara="1" wrap="square" lIns="128000" tIns="128000" rIns="128000" bIns="128000" anchor="t" anchorCtr="0">
              <a:noAutofit/>
            </a:bodyPr>
            <a:lstStyle/>
            <a:p>
              <a:pPr marL="0" marR="0" lvl="0" indent="0" algn="l" rtl="0">
                <a:lnSpc>
                  <a:spcPct val="90000"/>
                </a:lnSpc>
                <a:spcBef>
                  <a:spcPts val="0"/>
                </a:spcBef>
                <a:spcAft>
                  <a:spcPts val="0"/>
                </a:spcAft>
                <a:buClr>
                  <a:schemeClr val="lt1"/>
                </a:buClr>
                <a:buSzPts val="1800"/>
                <a:buFont typeface="Arial"/>
                <a:buNone/>
              </a:pPr>
              <a:r>
                <a:rPr lang="en-US" sz="1800" b="1" i="0" u="none" strike="noStrike" cap="none">
                  <a:solidFill>
                    <a:schemeClr val="lt1"/>
                  </a:solidFill>
                  <a:latin typeface="Times New Roman"/>
                  <a:ea typeface="Times New Roman"/>
                  <a:cs typeface="Times New Roman"/>
                  <a:sym typeface="Times New Roman"/>
                </a:rPr>
                <a:t>Greater Boston RSAC (GBRSAC)</a:t>
              </a:r>
              <a:endParaRPr>
                <a:latin typeface="Times New Roman"/>
                <a:ea typeface="Times New Roman"/>
                <a:cs typeface="Times New Roman"/>
                <a:sym typeface="Times New Roman"/>
              </a:endParaRPr>
            </a:p>
            <a:p>
              <a:pPr marL="228600" marR="0" lvl="1" indent="-228600" algn="l" rtl="0">
                <a:lnSpc>
                  <a:spcPct val="90000"/>
                </a:lnSpc>
                <a:spcBef>
                  <a:spcPts val="63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28 Students </a:t>
              </a:r>
              <a:endParaRPr>
                <a:latin typeface="Times New Roman"/>
                <a:ea typeface="Times New Roman"/>
                <a:cs typeface="Times New Roman"/>
                <a:sym typeface="Times New Roman"/>
              </a:endParaRPr>
            </a:p>
            <a:p>
              <a:pPr marL="228600" marR="0" lvl="1" indent="-228600" algn="l" rtl="0">
                <a:lnSpc>
                  <a:spcPct val="90000"/>
                </a:lnSpc>
                <a:spcBef>
                  <a:spcPts val="3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16  Schools</a:t>
              </a:r>
              <a:endParaRPr>
                <a:latin typeface="Times New Roman"/>
                <a:ea typeface="Times New Roman"/>
                <a:cs typeface="Times New Roman"/>
                <a:sym typeface="Times New Roman"/>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Avenir"/>
              <a:buNone/>
            </a:pPr>
            <a:r>
              <a:rPr lang="en-US" dirty="0">
                <a:latin typeface="Times New Roman"/>
                <a:ea typeface="Times New Roman"/>
                <a:cs typeface="Times New Roman"/>
                <a:sym typeface="Times New Roman"/>
              </a:rPr>
              <a:t>SSAC Year in Review –  Who We Are?</a:t>
            </a:r>
            <a:endParaRPr dirty="0">
              <a:latin typeface="Times New Roman"/>
              <a:ea typeface="Times New Roman"/>
              <a:cs typeface="Times New Roman"/>
              <a:sym typeface="Times New Roman"/>
            </a:endParaRPr>
          </a:p>
        </p:txBody>
      </p:sp>
      <p:grpSp>
        <p:nvGrpSpPr>
          <p:cNvPr id="183" name="Google Shape;183;p6" descr="graphic image of northeast, southeast, western Massachusetts regional student advisory council"/>
          <p:cNvGrpSpPr/>
          <p:nvPr/>
        </p:nvGrpSpPr>
        <p:grpSpPr>
          <a:xfrm>
            <a:off x="838200" y="1825625"/>
            <a:ext cx="10515600" cy="4557281"/>
            <a:chOff x="0" y="0"/>
            <a:chExt cx="10515600" cy="4557281"/>
          </a:xfrm>
        </p:grpSpPr>
        <p:sp>
          <p:nvSpPr>
            <p:cNvPr id="184" name="Google Shape;184;p6"/>
            <p:cNvSpPr/>
            <p:nvPr/>
          </p:nvSpPr>
          <p:spPr>
            <a:xfrm>
              <a:off x="0" y="30017"/>
              <a:ext cx="10515600" cy="1730688"/>
            </a:xfrm>
            <a:prstGeom prst="roundRect">
              <a:avLst>
                <a:gd name="adj" fmla="val 10000"/>
              </a:avLst>
            </a:prstGeom>
            <a:solidFill>
              <a:srgbClr val="CAD1D8">
                <a:alpha val="90196"/>
              </a:srgbClr>
            </a:solidFill>
            <a:ln w="19050" cap="flat" cmpd="sng">
              <a:solidFill>
                <a:srgbClr val="CAD1D8">
                  <a:alpha val="90196"/>
                </a:srgbClr>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6"/>
            <p:cNvSpPr/>
            <p:nvPr/>
          </p:nvSpPr>
          <p:spPr>
            <a:xfrm>
              <a:off x="282014" y="167426"/>
              <a:ext cx="3089100" cy="1435800"/>
            </a:xfrm>
            <a:prstGeom prst="roundRect">
              <a:avLst>
                <a:gd name="adj" fmla="val 10000"/>
              </a:avLst>
            </a:prstGeom>
            <a:blipFill rotWithShape="1">
              <a:blip r:embed="rId3">
                <a:alphaModFix/>
              </a:blip>
              <a:stretch>
                <a:fillRect t="-8000"/>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6"/>
            <p:cNvSpPr/>
            <p:nvPr/>
          </p:nvSpPr>
          <p:spPr>
            <a:xfrm rot="10800000">
              <a:off x="315468" y="1340270"/>
              <a:ext cx="3088957" cy="3217011"/>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6"/>
            <p:cNvSpPr txBox="1"/>
            <p:nvPr/>
          </p:nvSpPr>
          <p:spPr>
            <a:xfrm>
              <a:off x="410464" y="1340270"/>
              <a:ext cx="2898965" cy="3122015"/>
            </a:xfrm>
            <a:prstGeom prst="rect">
              <a:avLst/>
            </a:prstGeom>
            <a:noFill/>
            <a:ln>
              <a:noFill/>
            </a:ln>
          </p:spPr>
          <p:txBody>
            <a:bodyPr spcFirstLastPara="1" wrap="square" lIns="142225" tIns="142225" rIns="142225" bIns="142225" anchor="t" anchorCtr="0">
              <a:noAutofit/>
            </a:bodyPr>
            <a:lstStyle/>
            <a:p>
              <a:pPr marL="0" marR="0" lvl="0" indent="0" algn="l" rtl="0">
                <a:lnSpc>
                  <a:spcPct val="90000"/>
                </a:lnSpc>
                <a:spcBef>
                  <a:spcPts val="0"/>
                </a:spcBef>
                <a:spcAft>
                  <a:spcPts val="0"/>
                </a:spcAft>
                <a:buClr>
                  <a:schemeClr val="lt1"/>
                </a:buClr>
                <a:buSzPts val="2000"/>
                <a:buFont typeface="Arial"/>
                <a:buNone/>
              </a:pPr>
              <a:r>
                <a:rPr lang="en-US" sz="2000" b="1" i="0" u="none" strike="noStrike" cap="none">
                  <a:solidFill>
                    <a:schemeClr val="lt1"/>
                  </a:solidFill>
                  <a:latin typeface="Times New Roman"/>
                  <a:ea typeface="Times New Roman"/>
                  <a:cs typeface="Times New Roman"/>
                  <a:sym typeface="Times New Roman"/>
                </a:rPr>
                <a:t>Northeast RSAC (NERSAC)</a:t>
              </a:r>
              <a:endParaRPr>
                <a:latin typeface="Times New Roman"/>
                <a:ea typeface="Times New Roman"/>
                <a:cs typeface="Times New Roman"/>
                <a:sym typeface="Times New Roman"/>
              </a:endParaRPr>
            </a:p>
            <a:p>
              <a:pPr marL="228600" marR="0" lvl="1" indent="-228600" algn="l" rtl="0">
                <a:lnSpc>
                  <a:spcPct val="90000"/>
                </a:lnSpc>
                <a:spcBef>
                  <a:spcPts val="7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17 students</a:t>
              </a:r>
              <a:endParaRPr>
                <a:latin typeface="Times New Roman"/>
                <a:ea typeface="Times New Roman"/>
                <a:cs typeface="Times New Roman"/>
                <a:sym typeface="Times New Roman"/>
              </a:endParaRPr>
            </a:p>
            <a:p>
              <a:pPr marL="228600" marR="0" lvl="1" indent="-228600" algn="l" rtl="0">
                <a:lnSpc>
                  <a:spcPct val="90000"/>
                </a:lnSpc>
                <a:spcBef>
                  <a:spcPts val="3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9 schools</a:t>
              </a:r>
              <a:endParaRPr>
                <a:latin typeface="Times New Roman"/>
                <a:ea typeface="Times New Roman"/>
                <a:cs typeface="Times New Roman"/>
                <a:sym typeface="Times New Roman"/>
              </a:endParaRPr>
            </a:p>
          </p:txBody>
        </p:sp>
        <p:sp>
          <p:nvSpPr>
            <p:cNvPr id="188" name="Google Shape;188;p6"/>
            <p:cNvSpPr/>
            <p:nvPr/>
          </p:nvSpPr>
          <p:spPr>
            <a:xfrm>
              <a:off x="3713321" y="0"/>
              <a:ext cx="3088957" cy="1435941"/>
            </a:xfrm>
            <a:prstGeom prst="roundRect">
              <a:avLst>
                <a:gd name="adj" fmla="val 10000"/>
              </a:avLst>
            </a:prstGeom>
            <a:blipFill rotWithShape="1">
              <a:blip r:embed="rId4">
                <a:alphaModFix/>
              </a:blip>
              <a:stretch>
                <a:fillRect t="1000"/>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6"/>
            <p:cNvSpPr/>
            <p:nvPr/>
          </p:nvSpPr>
          <p:spPr>
            <a:xfrm rot="10800000">
              <a:off x="3713321" y="1382110"/>
              <a:ext cx="3088957" cy="3161225"/>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6"/>
            <p:cNvSpPr txBox="1"/>
            <p:nvPr/>
          </p:nvSpPr>
          <p:spPr>
            <a:xfrm>
              <a:off x="3808317" y="1382110"/>
              <a:ext cx="2898965" cy="3066229"/>
            </a:xfrm>
            <a:prstGeom prst="rect">
              <a:avLst/>
            </a:prstGeom>
            <a:noFill/>
            <a:ln>
              <a:noFill/>
            </a:ln>
          </p:spPr>
          <p:txBody>
            <a:bodyPr spcFirstLastPara="1" wrap="square" lIns="142225" tIns="142225" rIns="142225" bIns="142225" anchor="t" anchorCtr="0">
              <a:noAutofit/>
            </a:bodyPr>
            <a:lstStyle/>
            <a:p>
              <a:pPr marL="0" marR="0" lvl="0" indent="0" algn="l" rtl="0">
                <a:lnSpc>
                  <a:spcPct val="90000"/>
                </a:lnSpc>
                <a:spcBef>
                  <a:spcPts val="0"/>
                </a:spcBef>
                <a:spcAft>
                  <a:spcPts val="0"/>
                </a:spcAft>
                <a:buClr>
                  <a:schemeClr val="lt1"/>
                </a:buClr>
                <a:buSzPts val="2000"/>
                <a:buFont typeface="Arial"/>
                <a:buNone/>
              </a:pPr>
              <a:r>
                <a:rPr lang="en-US" sz="2000" b="1" i="0" u="none" strike="noStrike" cap="none">
                  <a:solidFill>
                    <a:schemeClr val="lt1"/>
                  </a:solidFill>
                  <a:latin typeface="Times New Roman"/>
                  <a:ea typeface="Times New Roman"/>
                  <a:cs typeface="Times New Roman"/>
                  <a:sym typeface="Times New Roman"/>
                </a:rPr>
                <a:t>Southeast RSAC (SERSAC)</a:t>
              </a:r>
              <a:endParaRPr>
                <a:latin typeface="Times New Roman"/>
                <a:ea typeface="Times New Roman"/>
                <a:cs typeface="Times New Roman"/>
                <a:sym typeface="Times New Roman"/>
              </a:endParaRPr>
            </a:p>
            <a:p>
              <a:pPr marL="228600" marR="0" lvl="1" indent="-228600" algn="l" rtl="0">
                <a:lnSpc>
                  <a:spcPct val="90000"/>
                </a:lnSpc>
                <a:spcBef>
                  <a:spcPts val="7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26 students</a:t>
              </a:r>
              <a:endParaRPr>
                <a:latin typeface="Times New Roman"/>
                <a:ea typeface="Times New Roman"/>
                <a:cs typeface="Times New Roman"/>
                <a:sym typeface="Times New Roman"/>
              </a:endParaRPr>
            </a:p>
            <a:p>
              <a:pPr marL="228600" marR="0" lvl="1" indent="-228600" algn="l" rtl="0">
                <a:lnSpc>
                  <a:spcPct val="90000"/>
                </a:lnSpc>
                <a:spcBef>
                  <a:spcPts val="300"/>
                </a:spcBef>
                <a:spcAft>
                  <a:spcPts val="0"/>
                </a:spcAft>
                <a:buClr>
                  <a:schemeClr val="lt1"/>
                </a:buClr>
                <a:buSzPts val="2000"/>
                <a:buFont typeface="Times New Roman"/>
                <a:buChar char="•"/>
              </a:pPr>
              <a:r>
                <a:rPr lang="en-US" sz="2000" i="0" u="none" strike="noStrike" cap="none">
                  <a:solidFill>
                    <a:schemeClr val="lt1"/>
                  </a:solidFill>
                  <a:latin typeface="Times New Roman"/>
                  <a:ea typeface="Times New Roman"/>
                  <a:cs typeface="Times New Roman"/>
                  <a:sym typeface="Times New Roman"/>
                </a:rPr>
                <a:t>15 schools</a:t>
              </a:r>
              <a:endParaRPr>
                <a:latin typeface="Times New Roman"/>
                <a:ea typeface="Times New Roman"/>
                <a:cs typeface="Times New Roman"/>
                <a:sym typeface="Times New Roman"/>
              </a:endParaRPr>
            </a:p>
            <a:p>
              <a:pPr marL="171450" marR="0" lvl="1" indent="-69850" algn="l" rtl="0">
                <a:lnSpc>
                  <a:spcPct val="90000"/>
                </a:lnSpc>
                <a:spcBef>
                  <a:spcPts val="300"/>
                </a:spcBef>
                <a:spcAft>
                  <a:spcPts val="0"/>
                </a:spcAft>
                <a:buClr>
                  <a:schemeClr val="dk1"/>
                </a:buClr>
                <a:buSzPts val="1600"/>
                <a:buFont typeface="Arial"/>
                <a:buNone/>
              </a:pPr>
              <a:endParaRPr sz="1600" i="0" u="none" strike="noStrike" cap="none">
                <a:solidFill>
                  <a:schemeClr val="lt1"/>
                </a:solidFill>
                <a:latin typeface="Times New Roman"/>
                <a:ea typeface="Times New Roman"/>
                <a:cs typeface="Times New Roman"/>
                <a:sym typeface="Times New Roman"/>
              </a:endParaRPr>
            </a:p>
          </p:txBody>
        </p:sp>
        <p:sp>
          <p:nvSpPr>
            <p:cNvPr id="191" name="Google Shape;191;p6"/>
            <p:cNvSpPr/>
            <p:nvPr/>
          </p:nvSpPr>
          <p:spPr>
            <a:xfrm>
              <a:off x="7111174" y="0"/>
              <a:ext cx="3088957" cy="1435941"/>
            </a:xfrm>
            <a:prstGeom prst="roundRect">
              <a:avLst>
                <a:gd name="adj" fmla="val 10000"/>
              </a:avLst>
            </a:prstGeom>
            <a:blipFill rotWithShape="1">
              <a:blip r:embed="rId5">
                <a:alphaModFix/>
              </a:blip>
              <a:stretch>
                <a:fillRect t="-3000" r="3000" b="-1000"/>
              </a:stretch>
            </a:blip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6"/>
            <p:cNvSpPr/>
            <p:nvPr/>
          </p:nvSpPr>
          <p:spPr>
            <a:xfrm rot="10800000">
              <a:off x="7111174" y="1414885"/>
              <a:ext cx="3088957" cy="3117524"/>
            </a:xfrm>
            <a:prstGeom prst="round2SameRect">
              <a:avLst>
                <a:gd name="adj1" fmla="val 10500"/>
                <a:gd name="adj2" fmla="val 0"/>
              </a:avLst>
            </a:prstGeom>
            <a:solidFill>
              <a:srgbClr val="126082"/>
            </a:solidFill>
            <a:ln w="19050" cap="flat" cmpd="sng">
              <a:solidFill>
                <a:schemeClr val="lt1"/>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6" descr="graphic of northeast, southeast, and western massachusetts regional student advisory council "/>
            <p:cNvSpPr txBox="1"/>
            <p:nvPr/>
          </p:nvSpPr>
          <p:spPr>
            <a:xfrm>
              <a:off x="7206170" y="1414885"/>
              <a:ext cx="2898965" cy="3022528"/>
            </a:xfrm>
            <a:prstGeom prst="rect">
              <a:avLst/>
            </a:prstGeom>
            <a:noFill/>
            <a:ln>
              <a:noFill/>
            </a:ln>
          </p:spPr>
          <p:txBody>
            <a:bodyPr spcFirstLastPara="1" wrap="square" lIns="142225" tIns="142225" rIns="142225" bIns="142225" anchor="t" anchorCtr="0">
              <a:noAutofit/>
            </a:bodyPr>
            <a:lstStyle/>
            <a:p>
              <a:pPr marL="0" marR="0" lvl="0" indent="0" algn="l" rtl="0">
                <a:lnSpc>
                  <a:spcPct val="90000"/>
                </a:lnSpc>
                <a:spcBef>
                  <a:spcPts val="0"/>
                </a:spcBef>
                <a:spcAft>
                  <a:spcPts val="0"/>
                </a:spcAft>
                <a:buClr>
                  <a:schemeClr val="lt1"/>
                </a:buClr>
                <a:buSzPts val="2000"/>
                <a:buFont typeface="Arial"/>
                <a:buNone/>
              </a:pPr>
              <a:r>
                <a:rPr lang="en-US" sz="2000" b="1" i="0" u="none" strike="noStrike" cap="none" dirty="0">
                  <a:solidFill>
                    <a:schemeClr val="lt1"/>
                  </a:solidFill>
                  <a:latin typeface="Times New Roman"/>
                  <a:ea typeface="Times New Roman"/>
                  <a:cs typeface="Times New Roman"/>
                  <a:sym typeface="Times New Roman"/>
                </a:rPr>
                <a:t>Western Massachusetts RSAC (WMRSAC) </a:t>
              </a:r>
              <a:endParaRPr dirty="0">
                <a:latin typeface="Times New Roman"/>
                <a:ea typeface="Times New Roman"/>
                <a:cs typeface="Times New Roman"/>
                <a:sym typeface="Times New Roman"/>
              </a:endParaRPr>
            </a:p>
            <a:p>
              <a:pPr marL="228600" marR="0" lvl="1" indent="-228600" algn="l" rtl="0">
                <a:lnSpc>
                  <a:spcPct val="90000"/>
                </a:lnSpc>
                <a:spcBef>
                  <a:spcPts val="756"/>
                </a:spcBef>
                <a:spcAft>
                  <a:spcPts val="0"/>
                </a:spcAft>
                <a:buClr>
                  <a:schemeClr val="lt1"/>
                </a:buClr>
                <a:buSzPts val="2000"/>
                <a:buFont typeface="Times New Roman"/>
                <a:buChar char="•"/>
              </a:pPr>
              <a:r>
                <a:rPr lang="en-US" sz="2000" i="0" u="none" strike="noStrike" cap="none" dirty="0">
                  <a:solidFill>
                    <a:schemeClr val="lt1"/>
                  </a:solidFill>
                  <a:latin typeface="Times New Roman"/>
                  <a:ea typeface="Times New Roman"/>
                  <a:cs typeface="Times New Roman"/>
                  <a:sym typeface="Times New Roman"/>
                </a:rPr>
                <a:t>18 students</a:t>
              </a:r>
              <a:endParaRPr dirty="0">
                <a:latin typeface="Times New Roman"/>
                <a:ea typeface="Times New Roman"/>
                <a:cs typeface="Times New Roman"/>
                <a:sym typeface="Times New Roman"/>
              </a:endParaRPr>
            </a:p>
            <a:p>
              <a:pPr marL="228600" marR="0" lvl="1" indent="-228600" algn="l" rtl="0">
                <a:lnSpc>
                  <a:spcPct val="90000"/>
                </a:lnSpc>
                <a:spcBef>
                  <a:spcPts val="300"/>
                </a:spcBef>
                <a:spcAft>
                  <a:spcPts val="0"/>
                </a:spcAft>
                <a:buClr>
                  <a:schemeClr val="lt1"/>
                </a:buClr>
                <a:buSzPts val="2000"/>
                <a:buFont typeface="Times New Roman"/>
                <a:buChar char="•"/>
              </a:pPr>
              <a:r>
                <a:rPr lang="en-US" sz="2000" i="0" u="none" strike="noStrike" cap="none" dirty="0">
                  <a:solidFill>
                    <a:schemeClr val="lt1"/>
                  </a:solidFill>
                  <a:latin typeface="Times New Roman"/>
                  <a:ea typeface="Times New Roman"/>
                  <a:cs typeface="Times New Roman"/>
                  <a:sym typeface="Times New Roman"/>
                </a:rPr>
                <a:t>13 schools</a:t>
              </a:r>
              <a:endParaRPr dirty="0">
                <a:latin typeface="Times New Roman"/>
                <a:ea typeface="Times New Roman"/>
                <a:cs typeface="Times New Roman"/>
                <a:sym typeface="Times New Roman"/>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venir"/>
              <a:buNone/>
            </a:pPr>
            <a:r>
              <a:rPr lang="en-US" dirty="0">
                <a:latin typeface="Times New Roman"/>
                <a:ea typeface="Times New Roman"/>
                <a:cs typeface="Times New Roman"/>
                <a:sym typeface="Times New Roman"/>
              </a:rPr>
              <a:t>SSAC Year In Review – Highlights</a:t>
            </a:r>
            <a:endParaRPr dirty="0">
              <a:latin typeface="Times New Roman"/>
              <a:ea typeface="Times New Roman"/>
              <a:cs typeface="Times New Roman"/>
              <a:sym typeface="Times New Roman"/>
            </a:endParaRPr>
          </a:p>
        </p:txBody>
      </p:sp>
      <p:sp>
        <p:nvSpPr>
          <p:cNvPr id="199" name="Google Shape;199;p7" descr="Students used extensive amounts of State level data to support our three highlighted concerns.&#10;Held successful regional and state level Stakeholder Engagement Events, hosting both regional level stakeholders (ex. principals, superintendents, counselors), and state level stakeholders (ex. DESE employees, state-level organizations) to gather information and feedback from them.&#10;Received lots of positive comments and feedback from both regional and state-level stakeholders regarding event structure, student’s preparation, and information shared.&#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457200" lvl="0" indent="-406400" algn="l" rtl="0">
              <a:lnSpc>
                <a:spcPct val="90000"/>
              </a:lnSpc>
              <a:spcBef>
                <a:spcPts val="0"/>
              </a:spcBef>
              <a:spcAft>
                <a:spcPts val="0"/>
              </a:spcAft>
              <a:buSzPts val="2800"/>
              <a:buFont typeface="Times New Roman"/>
              <a:buChar char="•"/>
            </a:pPr>
            <a:r>
              <a:rPr lang="en-US" dirty="0">
                <a:latin typeface="Times New Roman"/>
                <a:ea typeface="Times New Roman"/>
                <a:cs typeface="Times New Roman"/>
                <a:sym typeface="Times New Roman"/>
              </a:rPr>
              <a:t>Students used extensive amounts of State level data to support our three highlighted concerns.</a:t>
            </a:r>
            <a:endParaRPr dirty="0">
              <a:latin typeface="Times New Roman"/>
              <a:ea typeface="Times New Roman"/>
              <a:cs typeface="Times New Roman"/>
              <a:sym typeface="Times New Roman"/>
            </a:endParaRPr>
          </a:p>
          <a:p>
            <a:pPr marL="457200" lvl="0" indent="-406400" algn="l" rtl="0">
              <a:lnSpc>
                <a:spcPct val="90000"/>
              </a:lnSpc>
              <a:spcBef>
                <a:spcPts val="0"/>
              </a:spcBef>
              <a:spcAft>
                <a:spcPts val="0"/>
              </a:spcAft>
              <a:buSzPts val="2800"/>
              <a:buFont typeface="Times New Roman"/>
              <a:buChar char="•"/>
            </a:pPr>
            <a:r>
              <a:rPr lang="en-US" dirty="0">
                <a:latin typeface="Times New Roman"/>
                <a:ea typeface="Times New Roman"/>
                <a:cs typeface="Times New Roman"/>
                <a:sym typeface="Times New Roman"/>
              </a:rPr>
              <a:t>Held successful regional and state level Stakeholder Engagement Events, hosting both regional level stakeholders (ex. principals, superintendents, counselors), and state level stakeholders (ex. DESE employees, state-level organizations) to gather information and feedback from them.</a:t>
            </a:r>
            <a:endParaRPr dirty="0">
              <a:latin typeface="Times New Roman"/>
              <a:ea typeface="Times New Roman"/>
              <a:cs typeface="Times New Roman"/>
              <a:sym typeface="Times New Roman"/>
            </a:endParaRPr>
          </a:p>
          <a:p>
            <a:pPr marL="914400" lvl="1" indent="-381000" algn="l" rtl="0">
              <a:lnSpc>
                <a:spcPct val="90000"/>
              </a:lnSpc>
              <a:spcBef>
                <a:spcPts val="0"/>
              </a:spcBef>
              <a:spcAft>
                <a:spcPts val="0"/>
              </a:spcAft>
              <a:buSzPts val="2400"/>
              <a:buFont typeface="Times New Roman"/>
              <a:buChar char="•"/>
            </a:pPr>
            <a:r>
              <a:rPr lang="en-US" dirty="0">
                <a:latin typeface="Times New Roman"/>
                <a:ea typeface="Times New Roman"/>
                <a:cs typeface="Times New Roman"/>
                <a:sym typeface="Times New Roman"/>
              </a:rPr>
              <a:t>Received lots of positive comments and feedback from both regional and state-level stakeholders regarding event structure, student’s preparation, and information shared.</a:t>
            </a:r>
            <a:endParaRPr dirty="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6" name="Google Shape;206;p8" descr="arrows depicting the flow of communication from the regional councils to the state council and the state council to the regional councils "/>
          <p:cNvSpPr>
            <a:spLocks noGrp="1"/>
          </p:cNvSpPr>
          <p:nvPr>
            <p:ph type="title" idx="4294967295"/>
          </p:nvPr>
        </p:nvSpPr>
        <p:spPr>
          <a:xfrm rot="10800000" flipH="1">
            <a:off x="5295900" y="5173720"/>
            <a:ext cx="484188" cy="512763"/>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959"/>
              <a:buFont typeface="Avenir"/>
              <a:buNone/>
            </a:pPr>
            <a:r>
              <a:rPr lang="en-US" sz="3960" dirty="0">
                <a:solidFill>
                  <a:schemeClr val="lt1"/>
                </a:solidFill>
                <a:latin typeface="Arial"/>
                <a:ea typeface="Arial"/>
                <a:cs typeface="Arial"/>
                <a:sym typeface="Arial"/>
              </a:rPr>
              <a:t> .</a:t>
            </a:r>
            <a:endParaRPr dirty="0"/>
          </a:p>
        </p:txBody>
      </p:sp>
      <p:sp>
        <p:nvSpPr>
          <p:cNvPr id="209" name="Google Shape;209;p8" descr="Massachusetts Board of Elementary &amp; Secondary Education&#10;(SSAC Chair is full voting member) &#10;"/>
          <p:cNvSpPr/>
          <p:nvPr/>
        </p:nvSpPr>
        <p:spPr>
          <a:xfrm>
            <a:off x="2884714" y="86613"/>
            <a:ext cx="5823857" cy="914400"/>
          </a:xfrm>
          <a:prstGeom prst="rect">
            <a:avLst/>
          </a:prstGeom>
          <a:solidFill>
            <a:srgbClr val="B3E5A0"/>
          </a:solidFill>
          <a:ln w="19050" cap="flat" cmpd="sng">
            <a:solidFill>
              <a:schemeClr val="accent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i="0" u="none" strike="noStrike" cap="none" dirty="0">
                <a:solidFill>
                  <a:srgbClr val="000000"/>
                </a:solidFill>
                <a:latin typeface="Times New Roman"/>
                <a:ea typeface="Times New Roman"/>
                <a:cs typeface="Times New Roman"/>
                <a:sym typeface="Times New Roman"/>
              </a:rPr>
              <a:t>Massachusetts Board of Elementary &amp; Secondary Education</a:t>
            </a:r>
            <a:endParaRPr dirty="0">
              <a:latin typeface="Times New Roman"/>
              <a:ea typeface="Times New Roman"/>
              <a:cs typeface="Times New Roman"/>
              <a:sym typeface="Times New Roman"/>
            </a:endParaRPr>
          </a:p>
          <a:p>
            <a:pPr marL="0" marR="0" lvl="0" indent="0" algn="ctr" rtl="0">
              <a:lnSpc>
                <a:spcPct val="100000"/>
              </a:lnSpc>
              <a:spcBef>
                <a:spcPts val="0"/>
              </a:spcBef>
              <a:spcAft>
                <a:spcPts val="0"/>
              </a:spcAft>
              <a:buClr>
                <a:srgbClr val="000000"/>
              </a:buClr>
              <a:buSzPts val="1800"/>
              <a:buFont typeface="Arial"/>
              <a:buNone/>
            </a:pPr>
            <a:r>
              <a:rPr lang="en-US" sz="1800" i="0" u="none" strike="noStrike" cap="none" dirty="0">
                <a:solidFill>
                  <a:srgbClr val="000000"/>
                </a:solidFill>
                <a:latin typeface="Times New Roman"/>
                <a:ea typeface="Times New Roman"/>
                <a:cs typeface="Times New Roman"/>
                <a:sym typeface="Times New Roman"/>
              </a:rPr>
              <a:t>(SSAC Chair is full voting member) </a:t>
            </a:r>
            <a:endParaRPr dirty="0">
              <a:latin typeface="Times New Roman"/>
              <a:ea typeface="Times New Roman"/>
              <a:cs typeface="Times New Roman"/>
              <a:sym typeface="Times New Roman"/>
            </a:endParaRPr>
          </a:p>
        </p:txBody>
      </p:sp>
      <p:sp>
        <p:nvSpPr>
          <p:cNvPr id="208" name="Google Shape;208;p8" descr="arrows depicting the flow of communication from the regional councils to the state council and the state council to the regional councils"/>
          <p:cNvSpPr/>
          <p:nvPr/>
        </p:nvSpPr>
        <p:spPr>
          <a:xfrm rot="10800000">
            <a:off x="5295900" y="1025960"/>
            <a:ext cx="484632" cy="454878"/>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210" name="Google Shape;210;p8" descr="arrows depicting the flow of communication from the regional councils to the state council and the state council to the regional councils"/>
          <p:cNvSpPr/>
          <p:nvPr/>
        </p:nvSpPr>
        <p:spPr>
          <a:xfrm>
            <a:off x="6175464" y="1123235"/>
            <a:ext cx="484632" cy="454878"/>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207" name="Google Shape;207;p8" descr="Regional Leadership (30) make up the State Student Advisory Council to BESE and elect:&#10;Chair &#10;Vice Chair&#10;Communications Chair  &#10;"/>
          <p:cNvSpPr/>
          <p:nvPr/>
        </p:nvSpPr>
        <p:spPr>
          <a:xfrm>
            <a:off x="2884714" y="1603060"/>
            <a:ext cx="5823856" cy="1458686"/>
          </a:xfrm>
          <a:prstGeom prst="rect">
            <a:avLst/>
          </a:prstGeom>
          <a:solidFill>
            <a:srgbClr val="B3E5A0"/>
          </a:solidFill>
          <a:ln w="19050" cap="flat" cmpd="sng">
            <a:solidFill>
              <a:schemeClr val="accent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i="0" u="none" strike="noStrike" cap="none" dirty="0">
                <a:solidFill>
                  <a:srgbClr val="000000"/>
                </a:solidFill>
                <a:latin typeface="Times New Roman"/>
                <a:ea typeface="Times New Roman"/>
                <a:cs typeface="Times New Roman"/>
                <a:sym typeface="Times New Roman"/>
              </a:rPr>
              <a:t>Regional Leadership (30) make up the State Student Advisory Council to BESE and elect:</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b="1" i="0" u="none" strike="noStrike" cap="none" dirty="0">
                <a:solidFill>
                  <a:srgbClr val="000000"/>
                </a:solidFill>
                <a:latin typeface="Times New Roman"/>
                <a:ea typeface="Times New Roman"/>
                <a:cs typeface="Times New Roman"/>
                <a:sym typeface="Times New Roman"/>
              </a:rPr>
              <a:t>Chair </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i="0" u="none" strike="noStrike" cap="none" dirty="0">
                <a:solidFill>
                  <a:srgbClr val="000000"/>
                </a:solidFill>
                <a:latin typeface="Times New Roman"/>
                <a:ea typeface="Times New Roman"/>
                <a:cs typeface="Times New Roman"/>
                <a:sym typeface="Times New Roman"/>
              </a:rPr>
              <a:t>Vice Chair</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i="0" u="none" strike="noStrike" cap="none" dirty="0">
                <a:solidFill>
                  <a:srgbClr val="000000"/>
                </a:solidFill>
                <a:latin typeface="Times New Roman"/>
                <a:ea typeface="Times New Roman"/>
                <a:cs typeface="Times New Roman"/>
                <a:sym typeface="Times New Roman"/>
              </a:rPr>
              <a:t>Communications Chair  </a:t>
            </a:r>
            <a:endParaRPr dirty="0">
              <a:latin typeface="Times New Roman"/>
              <a:ea typeface="Times New Roman"/>
              <a:cs typeface="Times New Roman"/>
              <a:sym typeface="Times New Roman"/>
            </a:endParaRPr>
          </a:p>
        </p:txBody>
      </p:sp>
      <p:sp>
        <p:nvSpPr>
          <p:cNvPr id="213" name="Google Shape;213;p8" descr="arrows depicting the flow of communication from the regional councils to the state council and the state council to the regional councils"/>
          <p:cNvSpPr/>
          <p:nvPr/>
        </p:nvSpPr>
        <p:spPr>
          <a:xfrm rot="10800000">
            <a:off x="5295900" y="3201561"/>
            <a:ext cx="484632" cy="454878"/>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211" name="Google Shape;211;p8" descr="arrows depicting the flow of communication from the regional councils to the state council and the state council to the regional councils &#10;"/>
          <p:cNvSpPr/>
          <p:nvPr/>
        </p:nvSpPr>
        <p:spPr>
          <a:xfrm>
            <a:off x="6164361" y="3297989"/>
            <a:ext cx="484632" cy="454878"/>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205" name="Google Shape;205;p8" descr="Regional Councils elect 6 to Leadership Roles: &#10;2 Regional Co-Chairs&#10;2 Regional Co-Communication Chairs&#10;2 Stakeholder Engagement Coordinators   &#10;"/>
          <p:cNvSpPr/>
          <p:nvPr/>
        </p:nvSpPr>
        <p:spPr>
          <a:xfrm>
            <a:off x="2884714" y="3864672"/>
            <a:ext cx="5823856" cy="1208314"/>
          </a:xfrm>
          <a:prstGeom prst="rect">
            <a:avLst/>
          </a:prstGeom>
          <a:solidFill>
            <a:srgbClr val="B3E5A0"/>
          </a:solidFill>
          <a:ln w="19050" cap="flat" cmpd="sng">
            <a:solidFill>
              <a:schemeClr val="accent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i="0" u="none" strike="noStrike" cap="none" dirty="0">
                <a:solidFill>
                  <a:srgbClr val="000000"/>
                </a:solidFill>
                <a:latin typeface="Times New Roman"/>
                <a:ea typeface="Times New Roman"/>
                <a:cs typeface="Times New Roman"/>
                <a:sym typeface="Times New Roman"/>
              </a:rPr>
              <a:t>Regional Councils elect 6 to Leadership Roles: </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i="0" u="none" strike="noStrike" cap="none" dirty="0">
                <a:solidFill>
                  <a:srgbClr val="000000"/>
                </a:solidFill>
                <a:latin typeface="Times New Roman"/>
                <a:ea typeface="Times New Roman"/>
                <a:cs typeface="Times New Roman"/>
                <a:sym typeface="Times New Roman"/>
              </a:rPr>
              <a:t>2 Regional Co-Chairs</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i="0" u="none" strike="noStrike" cap="none" dirty="0">
                <a:solidFill>
                  <a:srgbClr val="000000"/>
                </a:solidFill>
                <a:latin typeface="Times New Roman"/>
                <a:ea typeface="Times New Roman"/>
                <a:cs typeface="Times New Roman"/>
                <a:sym typeface="Times New Roman"/>
              </a:rPr>
              <a:t>2 Regional Co-Communication Chairs</a:t>
            </a:r>
            <a:endParaRPr dirty="0">
              <a:latin typeface="Times New Roman"/>
              <a:ea typeface="Times New Roman"/>
              <a:cs typeface="Times New Roman"/>
              <a:sym typeface="Times New Roman"/>
            </a:endParaRPr>
          </a:p>
          <a:p>
            <a:pPr marL="285750" marR="0" lvl="0" indent="-285750" algn="ctr" rtl="0">
              <a:lnSpc>
                <a:spcPct val="100000"/>
              </a:lnSpc>
              <a:spcBef>
                <a:spcPts val="0"/>
              </a:spcBef>
              <a:spcAft>
                <a:spcPts val="0"/>
              </a:spcAft>
              <a:buClr>
                <a:srgbClr val="000000"/>
              </a:buClr>
              <a:buSzPts val="1800"/>
              <a:buFont typeface="Times New Roman"/>
              <a:buChar char="•"/>
            </a:pPr>
            <a:r>
              <a:rPr lang="en-US" sz="1800" i="0" u="none" strike="noStrike" cap="none" dirty="0">
                <a:solidFill>
                  <a:srgbClr val="000000"/>
                </a:solidFill>
                <a:latin typeface="Times New Roman"/>
                <a:ea typeface="Times New Roman"/>
                <a:cs typeface="Times New Roman"/>
                <a:sym typeface="Times New Roman"/>
              </a:rPr>
              <a:t>2 Stakeholder Engagement Coordinators   </a:t>
            </a:r>
            <a:endParaRPr dirty="0">
              <a:latin typeface="Times New Roman"/>
              <a:ea typeface="Times New Roman"/>
              <a:cs typeface="Times New Roman"/>
              <a:sym typeface="Times New Roman"/>
            </a:endParaRPr>
          </a:p>
        </p:txBody>
      </p:sp>
      <p:sp>
        <p:nvSpPr>
          <p:cNvPr id="212" name="Google Shape;212;p8" descr="arrows depicting the flow of communication from the regional councils to the state council and the state council to the regional councils "/>
          <p:cNvSpPr/>
          <p:nvPr/>
        </p:nvSpPr>
        <p:spPr>
          <a:xfrm>
            <a:off x="6281274" y="5220535"/>
            <a:ext cx="484632" cy="454878"/>
          </a:xfrm>
          <a:prstGeom prst="downArrow">
            <a:avLst>
              <a:gd name="adj1" fmla="val 50000"/>
              <a:gd name="adj2" fmla="val 50000"/>
            </a:avLst>
          </a:prstGeom>
          <a:solidFill>
            <a:schemeClr val="accent1"/>
          </a:solidFill>
          <a:ln w="19050" cap="flat" cmpd="sng">
            <a:solidFill>
              <a:srgbClr val="08283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204" name="Google Shape;204;p8" descr="Secondary Schools elect 2 student representatives to serve on one of five Regional Student Advisory Council&#10;"/>
          <p:cNvSpPr/>
          <p:nvPr/>
        </p:nvSpPr>
        <p:spPr>
          <a:xfrm>
            <a:off x="2884714" y="5787218"/>
            <a:ext cx="5823857" cy="914400"/>
          </a:xfrm>
          <a:prstGeom prst="rect">
            <a:avLst/>
          </a:prstGeom>
          <a:solidFill>
            <a:srgbClr val="B3E5A0"/>
          </a:solidFill>
          <a:ln w="19050" cap="flat" cmpd="sng">
            <a:solidFill>
              <a:schemeClr val="accent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i="0" u="none" strike="noStrike" cap="none" dirty="0">
                <a:solidFill>
                  <a:srgbClr val="000000"/>
                </a:solidFill>
                <a:latin typeface="Times New Roman"/>
                <a:ea typeface="Times New Roman"/>
                <a:cs typeface="Times New Roman"/>
                <a:sym typeface="Times New Roman"/>
              </a:rPr>
              <a:t>Secondary Schools elect 2 student representatives to serve on one of five Regional Student Advisory Council</a:t>
            </a:r>
            <a:endParaRPr dirty="0">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Avenir"/>
              <a:buNone/>
            </a:pPr>
            <a:r>
              <a:rPr lang="en-US" dirty="0">
                <a:latin typeface="Times New Roman"/>
                <a:ea typeface="Times New Roman"/>
                <a:cs typeface="Times New Roman"/>
                <a:sym typeface="Times New Roman"/>
              </a:rPr>
              <a:t>Highlights of Council Support of SSAC Chair</a:t>
            </a:r>
            <a:endParaRPr dirty="0">
              <a:latin typeface="Times New Roman"/>
              <a:ea typeface="Times New Roman"/>
              <a:cs typeface="Times New Roman"/>
              <a:sym typeface="Times New Roman"/>
            </a:endParaRPr>
          </a:p>
        </p:txBody>
      </p:sp>
      <p:sp>
        <p:nvSpPr>
          <p:cNvPr id="219" name="Google Shape;219;p9" descr="During every SSAC meeting, representatives are given updates on BESE future/past agenda items by the Chair and given the opportunity to ask questions&#10;Information is then brought back to regional councils by representatives &#10;When additional information is needed or needed to be given out (ex. by regional/state councils, council leadership), we often disseminate feedback forms to representatives or hold office hours hosted by the Chair for representatives to join.&#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2"/>
              </a:buClr>
              <a:buSzPts val="2800"/>
              <a:buFont typeface="Times New Roman"/>
              <a:buChar char="•"/>
            </a:pPr>
            <a:r>
              <a:rPr lang="en-US" dirty="0">
                <a:latin typeface="Times New Roman"/>
                <a:ea typeface="Times New Roman"/>
                <a:cs typeface="Times New Roman"/>
                <a:sym typeface="Times New Roman"/>
              </a:rPr>
              <a:t>During every SSAC meeting, representatives are given updates on BESE future/past agenda items by the Chair and given the opportunity to ask questions</a:t>
            </a:r>
            <a:endParaRPr dirty="0">
              <a:latin typeface="Times New Roman"/>
              <a:ea typeface="Times New Roman"/>
              <a:cs typeface="Times New Roman"/>
              <a:sym typeface="Times New Roman"/>
            </a:endParaRPr>
          </a:p>
          <a:p>
            <a:pPr marL="685800" lvl="1" indent="-254000" algn="l" rtl="0">
              <a:lnSpc>
                <a:spcPct val="90000"/>
              </a:lnSpc>
              <a:spcBef>
                <a:spcPts val="0"/>
              </a:spcBef>
              <a:spcAft>
                <a:spcPts val="0"/>
              </a:spcAft>
              <a:buClr>
                <a:schemeClr val="dk2"/>
              </a:buClr>
              <a:buSzPts val="2800"/>
              <a:buFont typeface="Times New Roman"/>
              <a:buChar char="•"/>
            </a:pPr>
            <a:r>
              <a:rPr lang="en-US" dirty="0">
                <a:latin typeface="Times New Roman"/>
                <a:ea typeface="Times New Roman"/>
                <a:cs typeface="Times New Roman"/>
                <a:sym typeface="Times New Roman"/>
              </a:rPr>
              <a:t>Information is then brought back to regional councils by representatives </a:t>
            </a:r>
            <a:endParaRPr dirty="0">
              <a:latin typeface="Times New Roman"/>
              <a:ea typeface="Times New Roman"/>
              <a:cs typeface="Times New Roman"/>
              <a:sym typeface="Times New Roman"/>
            </a:endParaRPr>
          </a:p>
          <a:p>
            <a:pPr marL="228600" lvl="0" indent="-228600" algn="l" rtl="0">
              <a:lnSpc>
                <a:spcPct val="90000"/>
              </a:lnSpc>
              <a:spcBef>
                <a:spcPts val="1000"/>
              </a:spcBef>
              <a:spcAft>
                <a:spcPts val="0"/>
              </a:spcAft>
              <a:buClr>
                <a:schemeClr val="dk2"/>
              </a:buClr>
              <a:buSzPts val="2800"/>
              <a:buFont typeface="Times New Roman"/>
              <a:buChar char="•"/>
            </a:pPr>
            <a:r>
              <a:rPr lang="en-US" dirty="0">
                <a:latin typeface="Times New Roman"/>
                <a:ea typeface="Times New Roman"/>
                <a:cs typeface="Times New Roman"/>
                <a:sym typeface="Times New Roman"/>
              </a:rPr>
              <a:t>When additional information is needed or needed to be given out (ex. by regional/state councils, council leadership), we often disseminate feedback forms to representatives or hold office hours hosted by the Chair for representatives to join.</a:t>
            </a:r>
            <a:endParaRPr dirty="0">
              <a:latin typeface="Times New Roman"/>
              <a:ea typeface="Times New Roman"/>
              <a:cs typeface="Times New Roman"/>
              <a:sym typeface="Times New Roman"/>
            </a:endParaRPr>
          </a:p>
          <a:p>
            <a:pPr marL="228600" lvl="0" indent="0" algn="l" rtl="0">
              <a:lnSpc>
                <a:spcPct val="90000"/>
              </a:lnSpc>
              <a:spcBef>
                <a:spcPts val="1000"/>
              </a:spcBef>
              <a:spcAft>
                <a:spcPts val="0"/>
              </a:spcAft>
              <a:buNone/>
            </a:pPr>
            <a:endParaRPr dirty="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4070</TotalTime>
  <Words>1500</Words>
  <Application>Microsoft Office PowerPoint</Application>
  <PresentationFormat>Widescreen</PresentationFormat>
  <Paragraphs>147</Paragraphs>
  <Slides>18</Slides>
  <Notes>18</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18</vt:i4>
      </vt:variant>
    </vt:vector>
  </HeadingPairs>
  <TitlesOfParts>
    <vt:vector size="25" baseType="lpstr">
      <vt:lpstr>Avenir</vt:lpstr>
      <vt:lpstr>Arial</vt:lpstr>
      <vt:lpstr>Times New Roman</vt:lpstr>
      <vt:lpstr>Office Theme</vt:lpstr>
      <vt:lpstr>3_Office Theme</vt:lpstr>
      <vt:lpstr>2_Office Theme</vt:lpstr>
      <vt:lpstr>1_Office Theme</vt:lpstr>
      <vt:lpstr>SSAC End of Year Presentation</vt:lpstr>
      <vt:lpstr>What is the State Student Advisory Council (SSAC)?</vt:lpstr>
      <vt:lpstr>2025-2026 Council Year</vt:lpstr>
      <vt:lpstr>SSAC Framework</vt:lpstr>
      <vt:lpstr>SSAC Year in Review – Who We Are?</vt:lpstr>
      <vt:lpstr>SSAC Year in Review –  Who We Are?</vt:lpstr>
      <vt:lpstr>SSAC Year In Review – Highlights</vt:lpstr>
      <vt:lpstr> .</vt:lpstr>
      <vt:lpstr>Highlights of Council Support of SSAC Chair</vt:lpstr>
      <vt:lpstr>Utilizing Student Voice to Impact Wellness</vt:lpstr>
      <vt:lpstr>Bullying, Harassment and Discrimination Regional Recommendations  </vt:lpstr>
      <vt:lpstr>Bullying, Harassment and Discrimination State Recommendation  </vt:lpstr>
      <vt:lpstr>Emotional Development and Well Being Regional Recommendations  </vt:lpstr>
      <vt:lpstr>Emotional Development and Well Being State Recommendation  </vt:lpstr>
      <vt:lpstr>Nutrition and Nutritional Environments Regional Recommendations </vt:lpstr>
      <vt:lpstr>Nutrition and Nutritional Environments State Recommendation  </vt:lpstr>
      <vt:lpstr>Looking Forward: SSAC 2026-2027 Council Year</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SSAC End of Year Presentation</dc:title>
  <dc:creator>DESE</dc:creator>
  <cp:lastModifiedBy>Zou, Dong (EOE)</cp:lastModifiedBy>
  <cp:revision>2</cp:revision>
  <dcterms:created xsi:type="dcterms:W3CDTF">2024-09-16T20:25:31Z</dcterms:created>
  <dcterms:modified xsi:type="dcterms:W3CDTF">2026-07-02T21:22:54Z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Jul 2 2026 12:00AM</vt:lpwstr>
  </property>
</Properties>
</file>