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4"/>
  </p:notesMasterIdLst>
  <p:sldIdLst>
    <p:sldId id="256" r:id="rId5"/>
    <p:sldId id="273" r:id="rId6"/>
    <p:sldId id="270" r:id="rId7"/>
    <p:sldId id="342" r:id="rId8"/>
    <p:sldId id="350" r:id="rId9"/>
    <p:sldId id="294" r:id="rId10"/>
    <p:sldId id="351" r:id="rId11"/>
    <p:sldId id="352" r:id="rId12"/>
    <p:sldId id="282"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C6CD306-81AD-BC7D-16A2-05D9847175B0}" name="Woo, Lauren (DESE)" initials="WL" userId="S::lauren.woo@mass.gov::891b1bf9-83ca-4481-960c-a0625b521a43" providerId="AD"/>
  <p188:author id="{8C592D30-2790-C53A-65AD-E37E11204179}" name="Foley, Kinnon (DESE)" initials="FK" userId="S::kinnon.foley@mass.gov::4bff922e-d211-4dcd-970c-f57d358f4faf" providerId="AD"/>
  <p188:author id="{3F602C5C-ED15-FC16-4B03-46E9ADDE3930}" name="Christo, Dimitri D. (DESE)" initials="CDD(" userId="S::dimitri.d.christo@mass.gov::f6874029-da51-4205-b36d-b8ddc7839279" providerId="AD"/>
  <p188:author id="{7961FF5F-6533-BF5A-5B4D-A8A6AEABBD13}" name="Cruz, Jenny (DESE)" initials="CJ" userId="S::jenny.cruz@mass.gov::9acc5e5d-1e16-45d5-8416-f07c61d324d0" providerId="AD"/>
  <p188:author id="{9CA43CE2-546B-A27E-FF66-ADBBE95484C9}" name="Sahni, Amrita D. (DESE)" initials="AS" userId="S::Amrita.D.Sahni@mass.gov::6313d7e8-2463-49dd-9257-e9ab299d51d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4782"/>
    <a:srgbClr val="347AB6"/>
    <a:srgbClr val="EFBC49"/>
    <a:srgbClr val="B5DFF3"/>
    <a:srgbClr val="EFF8FE"/>
    <a:srgbClr val="F3F3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FF7A21-3B89-4DF7-834C-36F055298C47}" v="94" dt="2026-06-23T23:23:25.8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69" d="100"/>
          <a:sy n="69" d="100"/>
        </p:scale>
        <p:origin x="84" y="5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D407B44-A9F9-6344-868B-44BA300F2CC7}" type="datetimeFigureOut">
              <a:rPr lang="en-US" smtClean="0"/>
              <a:t>6/25/2026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B6DB38A-5D4A-D140-AE31-7200571C691E}" type="slidenum">
              <a:rPr lang="en-US" smtClean="0"/>
              <a:t>‹#›</a:t>
            </a:fld>
            <a:endParaRPr lang="en-US"/>
          </a:p>
        </p:txBody>
      </p:sp>
    </p:spTree>
    <p:extLst>
      <p:ext uri="{BB962C8B-B14F-4D97-AF65-F5344CB8AC3E}">
        <p14:creationId xmlns:p14="http://schemas.microsoft.com/office/powerpoint/2010/main" val="2028872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DB38A-5D4A-D140-AE31-7200571C691E}" type="slidenum">
              <a:rPr lang="en-US" smtClean="0"/>
              <a:t>1</a:t>
            </a:fld>
            <a:endParaRPr lang="en-US"/>
          </a:p>
        </p:txBody>
      </p:sp>
    </p:spTree>
    <p:extLst>
      <p:ext uri="{BB962C8B-B14F-4D97-AF65-F5344CB8AC3E}">
        <p14:creationId xmlns:p14="http://schemas.microsoft.com/office/powerpoint/2010/main" val="36123395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71C12EC-2D98-F919-775B-ABB3C3BE6A2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C5E8125-6C10-B68E-7EEC-29F87A03ED17}"/>
              </a:ext>
            </a:extLst>
          </p:cNvPr>
          <p:cNvSpPr>
            <a:spLocks noGrp="1"/>
          </p:cNvSpPr>
          <p:nvPr>
            <p:ph type="ctrTitle"/>
          </p:nvPr>
        </p:nvSpPr>
        <p:spPr>
          <a:xfrm>
            <a:off x="342900" y="1377519"/>
            <a:ext cx="10079182" cy="2560638"/>
          </a:xfrm>
        </p:spPr>
        <p:txBody>
          <a:bodyPr anchor="b">
            <a:normAutofit/>
          </a:bodyPr>
          <a:lstStyle>
            <a:lvl1pPr algn="l">
              <a:defRPr sz="8000" spc="-15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E2A40F4C-9107-5A14-480E-3D44D062E317}"/>
              </a:ext>
            </a:extLst>
          </p:cNvPr>
          <p:cNvSpPr>
            <a:spLocks noGrp="1"/>
          </p:cNvSpPr>
          <p:nvPr>
            <p:ph type="subTitle" idx="1"/>
          </p:nvPr>
        </p:nvSpPr>
        <p:spPr>
          <a:xfrm>
            <a:off x="342900" y="3938157"/>
            <a:ext cx="10079182" cy="1558636"/>
          </a:xfrm>
        </p:spPr>
        <p:txBody>
          <a:bodyPr/>
          <a:lstStyle>
            <a:lvl1pPr marL="0" indent="0" algn="l">
              <a:buNone/>
              <a:defRPr sz="2400">
                <a:solidFill>
                  <a:srgbClr val="B5DFF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91B62B64-39B8-E038-D8C3-7C98BA27DF68}"/>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4027765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
        <p:nvSpPr>
          <p:cNvPr id="3" name="Media Placeholder 2">
            <a:extLst>
              <a:ext uri="{FF2B5EF4-FFF2-40B4-BE49-F238E27FC236}">
                <a16:creationId xmlns:a16="http://schemas.microsoft.com/office/drawing/2014/main" id="{DDD5255E-B6EB-D6A8-9BA3-425DEF917F6C}"/>
              </a:ext>
            </a:extLst>
          </p:cNvPr>
          <p:cNvSpPr>
            <a:spLocks noGrp="1"/>
          </p:cNvSpPr>
          <p:nvPr>
            <p:ph type="media" sz="quarter" idx="13"/>
          </p:nvPr>
        </p:nvSpPr>
        <p:spPr>
          <a:xfrm>
            <a:off x="1205344" y="1225550"/>
            <a:ext cx="5808520" cy="4313238"/>
          </a:xfrm>
          <a:effectLst>
            <a:outerShdw blurRad="971965" dist="50800" dir="5400000" algn="ctr" rotWithShape="0">
              <a:srgbClr val="000000">
                <a:alpha val="30037"/>
              </a:srgbClr>
            </a:outerShdw>
          </a:effectLst>
        </p:spPr>
        <p:txBody>
          <a:bodyPr/>
          <a:lstStyle/>
          <a:p>
            <a:endParaRPr lang="en-US"/>
          </a:p>
        </p:txBody>
      </p:sp>
      <p:sp>
        <p:nvSpPr>
          <p:cNvPr id="7" name="Text Placeholder 6">
            <a:extLst>
              <a:ext uri="{FF2B5EF4-FFF2-40B4-BE49-F238E27FC236}">
                <a16:creationId xmlns:a16="http://schemas.microsoft.com/office/drawing/2014/main" id="{284B1204-54A6-51D2-01E0-4E74F28405BA}"/>
              </a:ext>
            </a:extLst>
          </p:cNvPr>
          <p:cNvSpPr>
            <a:spLocks noGrp="1"/>
          </p:cNvSpPr>
          <p:nvPr>
            <p:ph type="body" sz="quarter" idx="14"/>
          </p:nvPr>
        </p:nvSpPr>
        <p:spPr>
          <a:xfrm>
            <a:off x="7065963" y="2160588"/>
            <a:ext cx="3979862" cy="2557462"/>
          </a:xfrm>
        </p:spPr>
        <p:txBody>
          <a:bodyPr>
            <a:normAutofit/>
          </a:bodyPr>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699335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E0C3C95-C45D-6F6C-F3B4-EDA7F22D49AB}"/>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002060"/>
                </a:solidFill>
              </a:defRPr>
            </a:lvl1pPr>
            <a:lvl2pPr>
              <a:defRPr sz="2800">
                <a:solidFill>
                  <a:srgbClr val="002060"/>
                </a:solidFill>
              </a:defRPr>
            </a:lvl2pPr>
            <a:lvl3pPr>
              <a:defRPr sz="2400">
                <a:solidFill>
                  <a:srgbClr val="002060"/>
                </a:solidFill>
              </a:defRPr>
            </a:lvl3pPr>
            <a:lvl4pPr>
              <a:defRPr sz="2000">
                <a:solidFill>
                  <a:srgbClr val="002060"/>
                </a:solidFill>
              </a:defRPr>
            </a:lvl4pPr>
            <a:lvl5pPr>
              <a:defRPr sz="2000">
                <a:solidFill>
                  <a:srgbClr val="002060"/>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6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1898543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DFBC82F-33C1-E184-14B2-3E5429080CA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F3F3F3"/>
                </a:solidFill>
              </a:defRPr>
            </a:lvl1pPr>
            <a:lvl2pPr>
              <a:defRPr sz="2800">
                <a:solidFill>
                  <a:srgbClr val="F3F3F3"/>
                </a:solidFill>
              </a:defRPr>
            </a:lvl2pPr>
            <a:lvl3pPr>
              <a:defRPr sz="2400">
                <a:solidFill>
                  <a:srgbClr val="F3F3F3"/>
                </a:solidFill>
              </a:defRPr>
            </a:lvl3pPr>
            <a:lvl4pPr>
              <a:defRPr sz="2000">
                <a:solidFill>
                  <a:srgbClr val="F3F3F3"/>
                </a:solidFill>
              </a:defRPr>
            </a:lvl4pPr>
            <a:lvl5pPr>
              <a:defRPr sz="2000">
                <a:solidFill>
                  <a:srgbClr val="F3F3F3"/>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6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28197530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2_Content with Caption">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A551A6A-4D8B-5122-0AE6-EB1794A9373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1E4782"/>
                </a:solidFill>
              </a:defRPr>
            </a:lvl1pPr>
            <a:lvl2pPr>
              <a:defRPr sz="2800">
                <a:solidFill>
                  <a:srgbClr val="1E4782"/>
                </a:solidFill>
              </a:defRPr>
            </a:lvl2pPr>
            <a:lvl3pPr>
              <a:defRPr sz="2400">
                <a:solidFill>
                  <a:srgbClr val="1E4782"/>
                </a:solidFill>
              </a:defRPr>
            </a:lvl3pPr>
            <a:lvl4pPr>
              <a:defRPr sz="2000">
                <a:solidFill>
                  <a:srgbClr val="1E4782"/>
                </a:solidFill>
              </a:defRPr>
            </a:lvl4pPr>
            <a:lvl5pPr>
              <a:defRPr sz="2000">
                <a:solidFill>
                  <a:srgbClr val="1E478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513837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Shape&#10;&#10;AI-generated content may be incorrect.">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2460050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hart with Caption">
    <p:spTree>
      <p:nvGrpSpPr>
        <p:cNvPr id="1" name=""/>
        <p:cNvGrpSpPr/>
        <p:nvPr/>
      </p:nvGrpSpPr>
      <p:grpSpPr>
        <a:xfrm>
          <a:off x="0" y="0"/>
          <a:ext cx="0" cy="0"/>
          <a:chOff x="0" y="0"/>
          <a:chExt cx="0" cy="0"/>
        </a:xfrm>
      </p:grpSpPr>
      <p:pic>
        <p:nvPicPr>
          <p:cNvPr id="9" name="Picture 8" descr="Shape&#10;&#10;AI-generated content may be incorrect.">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p>
            <a:fld id="{68A8D22E-6BC5-9E47-900C-2BB94685D9F5}" type="slidenum">
              <a:rPr lang="en-US" smtClean="0"/>
              <a:t>‹#›</a:t>
            </a:fld>
            <a:endParaRPr lang="en-US"/>
          </a:p>
        </p:txBody>
      </p:sp>
      <p:sp>
        <p:nvSpPr>
          <p:cNvPr id="6" name="Chart Placeholder 5">
            <a:extLst>
              <a:ext uri="{FF2B5EF4-FFF2-40B4-BE49-F238E27FC236}">
                <a16:creationId xmlns:a16="http://schemas.microsoft.com/office/drawing/2014/main" id="{1F3FA896-C43D-31E8-81CC-112E026C8772}"/>
              </a:ext>
            </a:extLst>
          </p:cNvPr>
          <p:cNvSpPr>
            <a:spLocks noGrp="1"/>
          </p:cNvSpPr>
          <p:nvPr>
            <p:ph type="chart" sz="quarter" idx="13"/>
          </p:nvPr>
        </p:nvSpPr>
        <p:spPr>
          <a:xfrm>
            <a:off x="0" y="0"/>
            <a:ext cx="7481888" cy="6858000"/>
          </a:xfrm>
        </p:spPr>
        <p:txBody>
          <a:bodyPr/>
          <a:lstStyle/>
          <a:p>
            <a:endParaRPr lang="en-US"/>
          </a:p>
        </p:txBody>
      </p:sp>
    </p:spTree>
    <p:extLst>
      <p:ext uri="{BB962C8B-B14F-4D97-AF65-F5344CB8AC3E}">
        <p14:creationId xmlns:p14="http://schemas.microsoft.com/office/powerpoint/2010/main" val="3510268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B5DF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36072852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hart with Caption 2">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B5DFF3"/>
                </a:solidFill>
              </a:defRPr>
            </a:lvl1pPr>
          </a:lstStyle>
          <a:p>
            <a:fld id="{68A8D22E-6BC5-9E47-900C-2BB94685D9F5}" type="slidenum">
              <a:rPr lang="en-US" smtClean="0"/>
              <a:pPr/>
              <a:t>‹#›</a:t>
            </a:fld>
            <a:endParaRPr lang="en-US"/>
          </a:p>
        </p:txBody>
      </p:sp>
      <p:sp>
        <p:nvSpPr>
          <p:cNvPr id="6" name="Chart Placeholder 5">
            <a:extLst>
              <a:ext uri="{FF2B5EF4-FFF2-40B4-BE49-F238E27FC236}">
                <a16:creationId xmlns:a16="http://schemas.microsoft.com/office/drawing/2014/main" id="{E0F6B8AA-CDAC-6F83-437E-9F75F81B74DF}"/>
              </a:ext>
            </a:extLst>
          </p:cNvPr>
          <p:cNvSpPr>
            <a:spLocks noGrp="1"/>
          </p:cNvSpPr>
          <p:nvPr>
            <p:ph type="chart" sz="quarter" idx="13"/>
          </p:nvPr>
        </p:nvSpPr>
        <p:spPr>
          <a:xfrm>
            <a:off x="0" y="0"/>
            <a:ext cx="7491413" cy="6858000"/>
          </a:xfrm>
        </p:spPr>
        <p:txBody>
          <a:bodyPr/>
          <a:lstStyle/>
          <a:p>
            <a:endParaRPr lang="en-US"/>
          </a:p>
        </p:txBody>
      </p:sp>
    </p:spTree>
    <p:extLst>
      <p:ext uri="{BB962C8B-B14F-4D97-AF65-F5344CB8AC3E}">
        <p14:creationId xmlns:p14="http://schemas.microsoft.com/office/powerpoint/2010/main" val="15737546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2_Picture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38338124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hart with Caption 3">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6" name="Chart Placeholder 5">
            <a:extLst>
              <a:ext uri="{FF2B5EF4-FFF2-40B4-BE49-F238E27FC236}">
                <a16:creationId xmlns:a16="http://schemas.microsoft.com/office/drawing/2014/main" id="{E30A28D6-B250-1721-F3F0-F1B691207974}"/>
              </a:ext>
            </a:extLst>
          </p:cNvPr>
          <p:cNvSpPr>
            <a:spLocks noGrp="1"/>
          </p:cNvSpPr>
          <p:nvPr>
            <p:ph type="chart" sz="quarter" idx="13"/>
          </p:nvPr>
        </p:nvSpPr>
        <p:spPr>
          <a:xfrm>
            <a:off x="0" y="0"/>
            <a:ext cx="7491413" cy="6858000"/>
          </a:xfrm>
        </p:spPr>
        <p:txBody>
          <a:bodyPr/>
          <a:lstStyle/>
          <a:p>
            <a:endParaRPr lang="en-US"/>
          </a:p>
        </p:txBody>
      </p:sp>
    </p:spTree>
    <p:extLst>
      <p:ext uri="{BB962C8B-B14F-4D97-AF65-F5344CB8AC3E}">
        <p14:creationId xmlns:p14="http://schemas.microsoft.com/office/powerpoint/2010/main" val="3796512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1541371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274718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2415243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975CF-B5C5-ED8A-88A0-8AE47B405E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C90DD9-4BCC-D20C-9CD3-C61570FC11E1}"/>
              </a:ext>
            </a:extLst>
          </p:cNvPr>
          <p:cNvSpPr>
            <a:spLocks noGrp="1"/>
          </p:cNvSpPr>
          <p:nvPr>
            <p:ph sz="half" idx="1"/>
          </p:nvPr>
        </p:nvSpPr>
        <p:spPr>
          <a:xfrm>
            <a:off x="152398" y="1340426"/>
            <a:ext cx="5181600" cy="49668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96FA598-F2AA-D757-9BAF-844B64AEC9B3}"/>
              </a:ext>
            </a:extLst>
          </p:cNvPr>
          <p:cNvSpPr>
            <a:spLocks noGrp="1"/>
          </p:cNvSpPr>
          <p:nvPr>
            <p:ph sz="half" idx="2"/>
          </p:nvPr>
        </p:nvSpPr>
        <p:spPr>
          <a:xfrm>
            <a:off x="5486398" y="1340426"/>
            <a:ext cx="5181600" cy="49668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6A8255EE-1863-610E-AAE1-EE332FFAC87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574146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0FAF1-FDD2-DEBC-6AA4-EC4CCBD26AC6}"/>
              </a:ext>
            </a:extLst>
          </p:cNvPr>
          <p:cNvSpPr>
            <a:spLocks noGrp="1"/>
          </p:cNvSpPr>
          <p:nvPr>
            <p:ph type="title"/>
          </p:nvPr>
        </p:nvSpPr>
        <p:spPr>
          <a:xfrm>
            <a:off x="19554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3BFBA8-CEF2-8E5D-9095-7FA8144CBA6B}"/>
              </a:ext>
            </a:extLst>
          </p:cNvPr>
          <p:cNvSpPr>
            <a:spLocks noGrp="1"/>
          </p:cNvSpPr>
          <p:nvPr>
            <p:ph type="body" idx="1"/>
          </p:nvPr>
        </p:nvSpPr>
        <p:spPr>
          <a:xfrm>
            <a:off x="19554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25D4F3-A1B5-B917-5F54-AF19B274D4BE}"/>
              </a:ext>
            </a:extLst>
          </p:cNvPr>
          <p:cNvSpPr>
            <a:spLocks noGrp="1"/>
          </p:cNvSpPr>
          <p:nvPr>
            <p:ph sz="half" idx="2"/>
          </p:nvPr>
        </p:nvSpPr>
        <p:spPr>
          <a:xfrm>
            <a:off x="195548" y="2505075"/>
            <a:ext cx="5157787" cy="3771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E01150-5393-D283-E33B-3609AA2ABA7A}"/>
              </a:ext>
            </a:extLst>
          </p:cNvPr>
          <p:cNvSpPr>
            <a:spLocks noGrp="1"/>
          </p:cNvSpPr>
          <p:nvPr>
            <p:ph type="body" sz="quarter" idx="3"/>
          </p:nvPr>
        </p:nvSpPr>
        <p:spPr>
          <a:xfrm>
            <a:off x="552796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6017DC-0538-D4B7-3886-13292A469D67}"/>
              </a:ext>
            </a:extLst>
          </p:cNvPr>
          <p:cNvSpPr>
            <a:spLocks noGrp="1"/>
          </p:cNvSpPr>
          <p:nvPr>
            <p:ph sz="quarter" idx="4"/>
          </p:nvPr>
        </p:nvSpPr>
        <p:spPr>
          <a:xfrm>
            <a:off x="5527960" y="2505075"/>
            <a:ext cx="5183188" cy="3771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7D6DB7D3-E745-25B4-373D-DBC63B595AC0}"/>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436214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6" name="Picture 5" descr="Shape&#10;&#10;AI-generated content may be incorrect.">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8" name="Picture Placeholder 7">
            <a:extLst>
              <a:ext uri="{FF2B5EF4-FFF2-40B4-BE49-F238E27FC236}">
                <a16:creationId xmlns:a16="http://schemas.microsoft.com/office/drawing/2014/main" id="{280D6B9D-B233-5155-818B-A43B24A7784B}"/>
              </a:ext>
            </a:extLst>
          </p:cNvPr>
          <p:cNvSpPr>
            <a:spLocks noGrp="1"/>
          </p:cNvSpPr>
          <p:nvPr>
            <p:ph type="pic" sz="quarter" idx="13"/>
          </p:nvPr>
        </p:nvSpPr>
        <p:spPr>
          <a:xfrm>
            <a:off x="1444625" y="726643"/>
            <a:ext cx="4572000" cy="5257800"/>
          </a:xfrm>
          <a:effectLst>
            <a:outerShdw blurRad="795598" dist="50800" dir="5400000" algn="ctr" rotWithShape="0">
              <a:srgbClr val="000000">
                <a:alpha val="29550"/>
              </a:srgbClr>
            </a:outerShdw>
          </a:effectLst>
        </p:spPr>
        <p:txBody>
          <a:bodyPr/>
          <a:lstStyle/>
          <a:p>
            <a:endParaRPr lang="en-US"/>
          </a:p>
        </p:txBody>
      </p:sp>
      <p:sp>
        <p:nvSpPr>
          <p:cNvPr id="10" name="Text Placeholder 9">
            <a:extLst>
              <a:ext uri="{FF2B5EF4-FFF2-40B4-BE49-F238E27FC236}">
                <a16:creationId xmlns:a16="http://schemas.microsoft.com/office/drawing/2014/main" id="{B0AF9B5C-EFE8-56ED-DF3C-AD835C9AFCF6}"/>
              </a:ext>
            </a:extLst>
          </p:cNvPr>
          <p:cNvSpPr>
            <a:spLocks noGrp="1"/>
          </p:cNvSpPr>
          <p:nvPr>
            <p:ph type="body" sz="quarter" idx="14"/>
          </p:nvPr>
        </p:nvSpPr>
        <p:spPr>
          <a:xfrm>
            <a:off x="6096000" y="1839913"/>
            <a:ext cx="4606925" cy="2857500"/>
          </a:xfrm>
        </p:spPr>
        <p:txBody>
          <a:bodyPr>
            <a:normAutofit/>
          </a:bodyPr>
          <a:lstStyle>
            <a:lvl1pPr marL="0" indent="0">
              <a:buNone/>
              <a:defRPr sz="2000" spc="0"/>
            </a:lvl1pPr>
          </a:lstStyle>
          <a:p>
            <a:pPr lvl="0"/>
            <a:r>
              <a:rPr lang="en-US"/>
              <a:t>Click to edit Master text styles</a:t>
            </a:r>
          </a:p>
        </p:txBody>
      </p:sp>
    </p:spTree>
    <p:extLst>
      <p:ext uri="{BB962C8B-B14F-4D97-AF65-F5344CB8AC3E}">
        <p14:creationId xmlns:p14="http://schemas.microsoft.com/office/powerpoint/2010/main" val="3502922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8" name="Picture Placeholder 7">
            <a:extLst>
              <a:ext uri="{FF2B5EF4-FFF2-40B4-BE49-F238E27FC236}">
                <a16:creationId xmlns:a16="http://schemas.microsoft.com/office/drawing/2014/main" id="{280D6B9D-B233-5155-818B-A43B24A7784B}"/>
              </a:ext>
            </a:extLst>
          </p:cNvPr>
          <p:cNvSpPr>
            <a:spLocks noGrp="1"/>
          </p:cNvSpPr>
          <p:nvPr>
            <p:ph type="pic" sz="quarter" idx="13"/>
          </p:nvPr>
        </p:nvSpPr>
        <p:spPr>
          <a:xfrm>
            <a:off x="1444625" y="726643"/>
            <a:ext cx="4572000" cy="5257800"/>
          </a:xfrm>
          <a:effectLst>
            <a:outerShdw blurRad="776969" dir="720000" algn="ctr" rotWithShape="0">
              <a:srgbClr val="000000">
                <a:alpha val="30000"/>
              </a:srgbClr>
            </a:outerShdw>
          </a:effectLst>
        </p:spPr>
        <p:txBody>
          <a:bodyPr/>
          <a:lstStyle/>
          <a:p>
            <a:endParaRPr lang="en-US"/>
          </a:p>
        </p:txBody>
      </p:sp>
      <p:sp>
        <p:nvSpPr>
          <p:cNvPr id="10" name="Text Placeholder 9">
            <a:extLst>
              <a:ext uri="{FF2B5EF4-FFF2-40B4-BE49-F238E27FC236}">
                <a16:creationId xmlns:a16="http://schemas.microsoft.com/office/drawing/2014/main" id="{B0AF9B5C-EFE8-56ED-DF3C-AD835C9AFCF6}"/>
              </a:ext>
            </a:extLst>
          </p:cNvPr>
          <p:cNvSpPr>
            <a:spLocks noGrp="1"/>
          </p:cNvSpPr>
          <p:nvPr>
            <p:ph type="body" sz="quarter" idx="14"/>
          </p:nvPr>
        </p:nvSpPr>
        <p:spPr>
          <a:xfrm>
            <a:off x="6096000" y="1839913"/>
            <a:ext cx="4606925" cy="2857500"/>
          </a:xfrm>
        </p:spPr>
        <p:txBody>
          <a:bodyPr>
            <a:normAutofit/>
          </a:bodyPr>
          <a:lstStyle>
            <a:lvl1pPr marL="0" indent="0">
              <a:buNone/>
              <a:defRPr sz="2000" spc="0"/>
            </a:lvl1pPr>
          </a:lstStyle>
          <a:p>
            <a:pPr lvl="0"/>
            <a:r>
              <a:rPr lang="en-US"/>
              <a:t>Click to edit Master text styles</a:t>
            </a:r>
          </a:p>
        </p:txBody>
      </p:sp>
    </p:spTree>
    <p:extLst>
      <p:ext uri="{BB962C8B-B14F-4D97-AF65-F5344CB8AC3E}">
        <p14:creationId xmlns:p14="http://schemas.microsoft.com/office/powerpoint/2010/main" val="2606675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
        <p:nvSpPr>
          <p:cNvPr id="3" name="Media Placeholder 2">
            <a:extLst>
              <a:ext uri="{FF2B5EF4-FFF2-40B4-BE49-F238E27FC236}">
                <a16:creationId xmlns:a16="http://schemas.microsoft.com/office/drawing/2014/main" id="{DDD5255E-B6EB-D6A8-9BA3-425DEF917F6C}"/>
              </a:ext>
            </a:extLst>
          </p:cNvPr>
          <p:cNvSpPr>
            <a:spLocks noGrp="1"/>
          </p:cNvSpPr>
          <p:nvPr>
            <p:ph type="media" sz="quarter" idx="13"/>
          </p:nvPr>
        </p:nvSpPr>
        <p:spPr>
          <a:xfrm>
            <a:off x="1205344" y="1225550"/>
            <a:ext cx="5808520" cy="4313238"/>
          </a:xfrm>
          <a:effectLst>
            <a:outerShdw blurRad="793118" dist="50800" dir="5400000" algn="ctr" rotWithShape="0">
              <a:srgbClr val="000000">
                <a:alpha val="30216"/>
              </a:srgbClr>
            </a:outerShdw>
          </a:effectLst>
        </p:spPr>
        <p:txBody>
          <a:bodyPr/>
          <a:lstStyle/>
          <a:p>
            <a:endParaRPr lang="en-US"/>
          </a:p>
        </p:txBody>
      </p:sp>
      <p:sp>
        <p:nvSpPr>
          <p:cNvPr id="7" name="Text Placeholder 6">
            <a:extLst>
              <a:ext uri="{FF2B5EF4-FFF2-40B4-BE49-F238E27FC236}">
                <a16:creationId xmlns:a16="http://schemas.microsoft.com/office/drawing/2014/main" id="{284B1204-54A6-51D2-01E0-4E74F28405BA}"/>
              </a:ext>
            </a:extLst>
          </p:cNvPr>
          <p:cNvSpPr>
            <a:spLocks noGrp="1"/>
          </p:cNvSpPr>
          <p:nvPr>
            <p:ph type="body" sz="quarter" idx="14"/>
          </p:nvPr>
        </p:nvSpPr>
        <p:spPr>
          <a:xfrm>
            <a:off x="7065963" y="2160588"/>
            <a:ext cx="3979862" cy="2557462"/>
          </a:xfrm>
        </p:spPr>
        <p:txBody>
          <a:bodyPr>
            <a:normAutofit/>
          </a:bodyPr>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1194448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A picture containing shape&#10;&#10;AI-generated content may be incorrect.">
            <a:extLst>
              <a:ext uri="{FF2B5EF4-FFF2-40B4-BE49-F238E27FC236}">
                <a16:creationId xmlns:a16="http://schemas.microsoft.com/office/drawing/2014/main" id="{51D4DCB4-D71E-80F2-CD14-980FA57C2A14}"/>
              </a:ext>
            </a:extLst>
          </p:cNvPr>
          <p:cNvPicPr>
            <a:picLocks noChangeAspect="1"/>
          </p:cNvPicPr>
          <p:nvPr userDrawn="1"/>
        </p:nvPicPr>
        <p:blipFill>
          <a:blip r:embed="rId21"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2C3549BF-250F-BA79-3611-D06653B9620F}"/>
              </a:ext>
            </a:extLst>
          </p:cNvPr>
          <p:cNvSpPr>
            <a:spLocks noGrp="1"/>
          </p:cNvSpPr>
          <p:nvPr>
            <p:ph type="title"/>
          </p:nvPr>
        </p:nvSpPr>
        <p:spPr>
          <a:xfrm>
            <a:off x="173180" y="365126"/>
            <a:ext cx="10515600" cy="8610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DC57C9-737B-B6D6-1314-78C22CCF953B}"/>
              </a:ext>
            </a:extLst>
          </p:cNvPr>
          <p:cNvSpPr>
            <a:spLocks noGrp="1"/>
          </p:cNvSpPr>
          <p:nvPr>
            <p:ph type="body" idx="1"/>
          </p:nvPr>
        </p:nvSpPr>
        <p:spPr>
          <a:xfrm>
            <a:off x="173180" y="1340427"/>
            <a:ext cx="10515600" cy="48365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779BD77-56B0-2B84-ADB2-A2EE1F0E50C4}"/>
              </a:ext>
            </a:extLst>
          </p:cNvPr>
          <p:cNvSpPr>
            <a:spLocks noGrp="1"/>
          </p:cNvSpPr>
          <p:nvPr>
            <p:ph type="sldNum" sz="quarter" idx="4"/>
          </p:nvPr>
        </p:nvSpPr>
        <p:spPr>
          <a:xfrm>
            <a:off x="9632372" y="6492875"/>
            <a:ext cx="2324099" cy="246495"/>
          </a:xfrm>
          <a:prstGeom prst="rect">
            <a:avLst/>
          </a:prstGeom>
        </p:spPr>
        <p:txBody>
          <a:bodyPr vert="horz" lIns="91440" tIns="45720" rIns="91440" bIns="45720" rtlCol="0" anchor="ctr"/>
          <a:lstStyle>
            <a:lvl1pPr algn="r">
              <a:defRPr sz="1400" b="1" i="0">
                <a:solidFill>
                  <a:srgbClr val="1E4782"/>
                </a:solidFill>
                <a:latin typeface="Arial" panose="020B0604020202020204" pitchFamily="34" charset="0"/>
                <a:cs typeface="Arial" panose="020B0604020202020204" pitchFamily="34" charset="0"/>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469991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7" r:id="rId3"/>
    <p:sldLayoutId id="2147483668" r:id="rId4"/>
    <p:sldLayoutId id="2147483652" r:id="rId5"/>
    <p:sldLayoutId id="2147483653" r:id="rId6"/>
    <p:sldLayoutId id="2147483655" r:id="rId7"/>
    <p:sldLayoutId id="2147483665" r:id="rId8"/>
    <p:sldLayoutId id="2147483664" r:id="rId9"/>
    <p:sldLayoutId id="2147483666" r:id="rId10"/>
    <p:sldLayoutId id="2147483656" r:id="rId11"/>
    <p:sldLayoutId id="2147483660" r:id="rId12"/>
    <p:sldLayoutId id="2147483661" r:id="rId13"/>
    <p:sldLayoutId id="2147483657" r:id="rId14"/>
    <p:sldLayoutId id="2147483669" r:id="rId15"/>
    <p:sldLayoutId id="2147483662" r:id="rId16"/>
    <p:sldLayoutId id="2147483670" r:id="rId17"/>
    <p:sldLayoutId id="2147483663" r:id="rId18"/>
    <p:sldLayoutId id="2147483671" r:id="rId19"/>
  </p:sldLayoutIdLst>
  <p:hf hdr="0" ftr="0" dt="0"/>
  <p:txStyles>
    <p:titleStyle>
      <a:lvl1pPr algn="l" defTabSz="914400" rtl="0" eaLnBrk="1" latinLnBrk="0" hangingPunct="1">
        <a:lnSpc>
          <a:spcPct val="90000"/>
        </a:lnSpc>
        <a:spcBef>
          <a:spcPct val="0"/>
        </a:spcBef>
        <a:buNone/>
        <a:defRPr sz="4400" b="1" i="0" kern="1200">
          <a:solidFill>
            <a:srgbClr val="347AB6"/>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1E478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1E478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1E478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6AB2B-9E86-B31F-8494-E95DE385C2EA}"/>
              </a:ext>
            </a:extLst>
          </p:cNvPr>
          <p:cNvSpPr>
            <a:spLocks noGrp="1"/>
          </p:cNvSpPr>
          <p:nvPr>
            <p:ph type="ctrTitle"/>
          </p:nvPr>
        </p:nvSpPr>
        <p:spPr>
          <a:xfrm>
            <a:off x="342900" y="1377519"/>
            <a:ext cx="10927446" cy="2560638"/>
          </a:xfrm>
        </p:spPr>
        <p:txBody>
          <a:bodyPr>
            <a:noAutofit/>
          </a:bodyPr>
          <a:lstStyle/>
          <a:p>
            <a:r>
              <a:rPr lang="en-US" sz="5400" dirty="0">
                <a:latin typeface="Arial"/>
                <a:cs typeface="Arial"/>
              </a:rPr>
              <a:t>Amendments to Regulations on Special Education, 603 CMR 28.00 </a:t>
            </a:r>
            <a:endParaRPr lang="en-US" dirty="0"/>
          </a:p>
        </p:txBody>
      </p:sp>
      <p:sp>
        <p:nvSpPr>
          <p:cNvPr id="3" name="Subtitle 2">
            <a:extLst>
              <a:ext uri="{FF2B5EF4-FFF2-40B4-BE49-F238E27FC236}">
                <a16:creationId xmlns:a16="http://schemas.microsoft.com/office/drawing/2014/main" id="{8141BCB3-4284-A57E-4AB3-04CB2D22AC2E}"/>
              </a:ext>
            </a:extLst>
          </p:cNvPr>
          <p:cNvSpPr>
            <a:spLocks noGrp="1"/>
          </p:cNvSpPr>
          <p:nvPr>
            <p:ph type="subTitle" idx="1"/>
          </p:nvPr>
        </p:nvSpPr>
        <p:spPr/>
        <p:txBody>
          <a:bodyPr/>
          <a:lstStyle/>
          <a:p>
            <a:r>
              <a:rPr lang="en-US"/>
              <a:t>Presented to the Board of Elementary and Secondary Education</a:t>
            </a:r>
          </a:p>
        </p:txBody>
      </p:sp>
    </p:spTree>
    <p:extLst>
      <p:ext uri="{BB962C8B-B14F-4D97-AF65-F5344CB8AC3E}">
        <p14:creationId xmlns:p14="http://schemas.microsoft.com/office/powerpoint/2010/main" val="2636106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33239-41C1-842F-DFC9-E2E32FECE9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4D2B20-F42B-6592-8656-5FF4450DE83A}"/>
              </a:ext>
            </a:extLst>
          </p:cNvPr>
          <p:cNvSpPr>
            <a:spLocks noGrp="1"/>
          </p:cNvSpPr>
          <p:nvPr>
            <p:ph type="title"/>
          </p:nvPr>
        </p:nvSpPr>
        <p:spPr/>
        <p:txBody>
          <a:bodyPr>
            <a:normAutofit/>
          </a:bodyPr>
          <a:lstStyle/>
          <a:p>
            <a:r>
              <a:rPr lang="en-US"/>
              <a:t>Today’s Presenters</a:t>
            </a:r>
          </a:p>
        </p:txBody>
      </p:sp>
      <p:sp>
        <p:nvSpPr>
          <p:cNvPr id="3" name="Content Placeholder 2">
            <a:extLst>
              <a:ext uri="{FF2B5EF4-FFF2-40B4-BE49-F238E27FC236}">
                <a16:creationId xmlns:a16="http://schemas.microsoft.com/office/drawing/2014/main" id="{FB002B58-2F24-7D59-81E2-30FE6AAAFC94}"/>
              </a:ext>
            </a:extLst>
          </p:cNvPr>
          <p:cNvSpPr>
            <a:spLocks noGrp="1"/>
          </p:cNvSpPr>
          <p:nvPr>
            <p:ph idx="1"/>
          </p:nvPr>
        </p:nvSpPr>
        <p:spPr/>
        <p:txBody>
          <a:bodyPr vert="horz" lIns="91440" tIns="45720" rIns="91440" bIns="45720" rtlCol="0" anchor="t">
            <a:normAutofit/>
          </a:bodyPr>
          <a:lstStyle/>
          <a:p>
            <a:r>
              <a:rPr lang="en-US">
                <a:latin typeface="Arial"/>
                <a:cs typeface="Arial"/>
              </a:rPr>
              <a:t>Rob Curtin, Deputy Commissioner</a:t>
            </a:r>
          </a:p>
          <a:p>
            <a:r>
              <a:rPr lang="en-US">
                <a:latin typeface="Arial"/>
                <a:cs typeface="Arial"/>
              </a:rPr>
              <a:t>Jamie Camacho, Acting State Director of Special Education</a:t>
            </a:r>
            <a:endParaRPr lang="en-US"/>
          </a:p>
          <a:p>
            <a:r>
              <a:rPr lang="en-US">
                <a:latin typeface="Arial"/>
                <a:cs typeface="Arial"/>
              </a:rPr>
              <a:t>Jo Wakelin – Associate General Counsel</a:t>
            </a:r>
            <a:endParaRPr lang="en-US"/>
          </a:p>
          <a:p>
            <a:endParaRPr lang="en-US"/>
          </a:p>
        </p:txBody>
      </p:sp>
      <p:sp>
        <p:nvSpPr>
          <p:cNvPr id="4" name="Slide Number Placeholder 3">
            <a:extLst>
              <a:ext uri="{FF2B5EF4-FFF2-40B4-BE49-F238E27FC236}">
                <a16:creationId xmlns:a16="http://schemas.microsoft.com/office/drawing/2014/main" id="{1EB83806-2766-234F-2E9C-4AA56762461F}"/>
              </a:ext>
            </a:extLst>
          </p:cNvPr>
          <p:cNvSpPr>
            <a:spLocks noGrp="1"/>
          </p:cNvSpPr>
          <p:nvPr>
            <p:ph type="sldNum" sz="quarter" idx="12"/>
          </p:nvPr>
        </p:nvSpPr>
        <p:spPr/>
        <p:txBody>
          <a:bodyPr/>
          <a:lstStyle/>
          <a:p>
            <a:fld id="{68A8D22E-6BC5-9E47-900C-2BB94685D9F5}" type="slidenum">
              <a:rPr lang="en-US" smtClean="0"/>
              <a:t>2</a:t>
            </a:fld>
            <a:endParaRPr lang="en-US"/>
          </a:p>
        </p:txBody>
      </p:sp>
    </p:spTree>
    <p:extLst>
      <p:ext uri="{BB962C8B-B14F-4D97-AF65-F5344CB8AC3E}">
        <p14:creationId xmlns:p14="http://schemas.microsoft.com/office/powerpoint/2010/main" val="1593233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E7C51-ACCA-AF6B-E884-8D88092D47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E7C176-2F23-13B0-051E-44FBF72F643B}"/>
              </a:ext>
            </a:extLst>
          </p:cNvPr>
          <p:cNvSpPr>
            <a:spLocks noGrp="1"/>
          </p:cNvSpPr>
          <p:nvPr>
            <p:ph type="title"/>
          </p:nvPr>
        </p:nvSpPr>
        <p:spPr/>
        <p:txBody>
          <a:bodyPr>
            <a:normAutofit fontScale="90000"/>
          </a:bodyPr>
          <a:lstStyle/>
          <a:p>
            <a:r>
              <a:rPr lang="en-US">
                <a:latin typeface="Arial"/>
                <a:cs typeface="Arial"/>
              </a:rPr>
              <a:t>Information on the Proposed Amendments to Regulations on Special Education</a:t>
            </a:r>
            <a:endParaRPr lang="en-US"/>
          </a:p>
        </p:txBody>
      </p:sp>
      <p:sp>
        <p:nvSpPr>
          <p:cNvPr id="3" name="Rectangle 1">
            <a:extLst>
              <a:ext uri="{FF2B5EF4-FFF2-40B4-BE49-F238E27FC236}">
                <a16:creationId xmlns:a16="http://schemas.microsoft.com/office/drawing/2014/main" id="{E2D05E09-F780-E315-BBD1-C91DE84D3289}"/>
              </a:ext>
            </a:extLst>
          </p:cNvPr>
          <p:cNvSpPr>
            <a:spLocks noGrp="1" noChangeArrowheads="1"/>
          </p:cNvSpPr>
          <p:nvPr>
            <p:ph idx="1"/>
          </p:nvPr>
        </p:nvSpPr>
        <p:spPr bwMode="auto">
          <a:xfrm>
            <a:off x="173179" y="2054740"/>
            <a:ext cx="11783292" cy="2523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ct val="0"/>
              </a:spcAft>
            </a:pPr>
            <a:r>
              <a:rPr lang="en-US" altLang="en-US" b="1">
                <a:latin typeface="Arial"/>
                <a:cs typeface="Arial"/>
              </a:rPr>
              <a:t>February 2026</a:t>
            </a:r>
            <a:r>
              <a:rPr kumimoji="0" lang="en-US" altLang="en-US" b="1" i="0" u="none" strike="noStrike" cap="none" normalizeH="0" baseline="0">
                <a:ln>
                  <a:noFill/>
                </a:ln>
                <a:effectLst/>
                <a:latin typeface="Arial"/>
                <a:cs typeface="Arial"/>
              </a:rPr>
              <a:t>: </a:t>
            </a:r>
            <a:r>
              <a:rPr kumimoji="0" lang="en-US" altLang="en-US" b="0" i="0" u="none" strike="noStrike" cap="none" normalizeH="0" baseline="0">
                <a:ln>
                  <a:noFill/>
                </a:ln>
                <a:effectLst/>
                <a:latin typeface="Arial"/>
                <a:cs typeface="Arial"/>
              </a:rPr>
              <a:t>Board voted to release proposed </a:t>
            </a:r>
            <a:r>
              <a:rPr lang="en-US" altLang="en-US">
                <a:latin typeface="Arial"/>
                <a:cs typeface="Arial"/>
              </a:rPr>
              <a:t>regulations for</a:t>
            </a:r>
            <a:r>
              <a:rPr kumimoji="0" lang="en-US" altLang="en-US" b="0" i="0" u="none" strike="noStrike" cap="none" normalizeH="0" baseline="0">
                <a:ln>
                  <a:noFill/>
                </a:ln>
                <a:effectLst/>
                <a:latin typeface="Arial"/>
                <a:cs typeface="Arial"/>
              </a:rPr>
              <a:t> public comment.</a:t>
            </a:r>
          </a:p>
          <a:p>
            <a:pPr eaLnBrk="0" fontAlgn="base" hangingPunct="0">
              <a:lnSpc>
                <a:spcPct val="100000"/>
              </a:lnSpc>
              <a:spcBef>
                <a:spcPct val="0"/>
              </a:spcBef>
              <a:spcAft>
                <a:spcPct val="0"/>
              </a:spcAft>
            </a:pPr>
            <a:r>
              <a:rPr kumimoji="0" lang="en-US" altLang="en-US" b="1" i="0" u="none" strike="noStrike" cap="none" normalizeH="0" baseline="0">
                <a:ln>
                  <a:noFill/>
                </a:ln>
                <a:effectLst/>
                <a:latin typeface="Arial"/>
                <a:cs typeface="Arial"/>
              </a:rPr>
              <a:t>Public comment period: </a:t>
            </a:r>
            <a:r>
              <a:rPr lang="en-US" altLang="en-US">
                <a:latin typeface="Arial"/>
                <a:cs typeface="Arial"/>
              </a:rPr>
              <a:t>February 25</a:t>
            </a:r>
            <a:r>
              <a:rPr kumimoji="0" lang="en-US" altLang="en-US" i="0" u="none" strike="noStrike" cap="none" normalizeH="0" baseline="0">
                <a:ln>
                  <a:noFill/>
                </a:ln>
                <a:effectLst/>
                <a:latin typeface="Arial"/>
                <a:cs typeface="Arial"/>
              </a:rPr>
              <a:t>–</a:t>
            </a:r>
            <a:r>
              <a:rPr lang="en-US" altLang="en-US">
                <a:latin typeface="Arial"/>
                <a:cs typeface="Arial"/>
              </a:rPr>
              <a:t>April 24</a:t>
            </a:r>
            <a:r>
              <a:rPr kumimoji="0" lang="en-US" altLang="en-US" i="0" u="none" strike="noStrike" cap="none" normalizeH="0" baseline="0">
                <a:ln>
                  <a:noFill/>
                </a:ln>
                <a:effectLst/>
                <a:latin typeface="Arial"/>
                <a:cs typeface="Arial"/>
              </a:rPr>
              <a:t>, </a:t>
            </a:r>
            <a:r>
              <a:rPr lang="en-US" altLang="en-US">
                <a:latin typeface="Arial"/>
                <a:cs typeface="Arial"/>
              </a:rPr>
              <a:t>2026</a:t>
            </a:r>
            <a:endParaRPr lang="en-US" altLang="en-US" i="0" u="none" strike="noStrike" cap="none" normalizeH="0" baseline="0">
              <a:ln>
                <a:noFill/>
              </a:ln>
              <a:effectLst/>
              <a:latin typeface="Arial"/>
              <a:cs typeface="Arial"/>
            </a:endParaRPr>
          </a:p>
          <a:p>
            <a:pPr eaLnBrk="0" fontAlgn="base" hangingPunct="0">
              <a:lnSpc>
                <a:spcPct val="100000"/>
              </a:lnSpc>
              <a:spcBef>
                <a:spcPct val="0"/>
              </a:spcBef>
              <a:spcAft>
                <a:spcPct val="0"/>
              </a:spcAft>
            </a:pPr>
            <a:r>
              <a:rPr kumimoji="0" lang="en-US" altLang="en-US" b="1" i="0" u="none" strike="noStrike" cap="none" normalizeH="0" baseline="0">
                <a:ln>
                  <a:noFill/>
                </a:ln>
                <a:effectLst/>
                <a:latin typeface="Arial"/>
                <a:cs typeface="Arial"/>
              </a:rPr>
              <a:t>Purpose of </a:t>
            </a:r>
            <a:r>
              <a:rPr lang="en-US" altLang="en-US" b="1">
                <a:latin typeface="Arial"/>
                <a:cs typeface="Arial"/>
              </a:rPr>
              <a:t>regulations</a:t>
            </a:r>
            <a:r>
              <a:rPr kumimoji="0" lang="en-US" altLang="en-US" b="1" i="0" u="none" strike="noStrike" cap="none" normalizeH="0" baseline="0">
                <a:ln>
                  <a:noFill/>
                </a:ln>
                <a:effectLst/>
                <a:latin typeface="Arial"/>
                <a:cs typeface="Arial"/>
              </a:rPr>
              <a:t>:</a:t>
            </a:r>
            <a:endParaRPr lang="en-US" altLang="en-US" b="1" i="0" u="none" strike="noStrike" cap="none" normalizeH="0" baseline="0">
              <a:ln>
                <a:noFill/>
              </a:ln>
              <a:effectLst/>
              <a:latin typeface="Arial"/>
              <a:cs typeface="Arial"/>
            </a:endParaRPr>
          </a:p>
          <a:p>
            <a:pPr lvl="1" eaLnBrk="0" fontAlgn="base" hangingPunct="0">
              <a:lnSpc>
                <a:spcPct val="100000"/>
              </a:lnSpc>
              <a:spcBef>
                <a:spcPct val="0"/>
              </a:spcBef>
              <a:spcAft>
                <a:spcPct val="0"/>
              </a:spcAft>
            </a:pPr>
            <a:r>
              <a:rPr lang="en-US" altLang="en-US" sz="2800">
                <a:latin typeface="Arial"/>
                <a:cs typeface="Arial"/>
              </a:rPr>
              <a:t>Changes to regulations to align state and federal law</a:t>
            </a:r>
            <a:endParaRPr lang="en-US" sz="2800" b="0" i="0" u="none" strike="noStrike" cap="none" normalizeH="0" baseline="0">
              <a:ln>
                <a:noFill/>
              </a:ln>
              <a:effectLst/>
              <a:latin typeface="Arial"/>
              <a:cs typeface="Arial"/>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3">
            <a:extLst>
              <a:ext uri="{FF2B5EF4-FFF2-40B4-BE49-F238E27FC236}">
                <a16:creationId xmlns:a16="http://schemas.microsoft.com/office/drawing/2014/main" id="{DA56B665-B6A0-821C-AFE7-4DB556E6A819}"/>
              </a:ext>
              <a:ext uri="{C183D7F6-B498-43B3-948B-1728B52AA6E4}">
                <adec:decorative xmlns:adec="http://schemas.microsoft.com/office/drawing/2017/decorative" val="0"/>
              </a:ext>
            </a:extLst>
          </p:cNvPr>
          <p:cNvSpPr>
            <a:spLocks noGrp="1"/>
          </p:cNvSpPr>
          <p:nvPr>
            <p:ph type="sldNum" sz="quarter" idx="12"/>
          </p:nvPr>
        </p:nvSpPr>
        <p:spPr/>
        <p:txBody>
          <a:bodyPr/>
          <a:lstStyle/>
          <a:p>
            <a:fld id="{68A8D22E-6BC5-9E47-900C-2BB94685D9F5}" type="slidenum">
              <a:rPr lang="en-US" smtClean="0"/>
              <a:t>3</a:t>
            </a:fld>
            <a:endParaRPr lang="en-US"/>
          </a:p>
        </p:txBody>
      </p:sp>
    </p:spTree>
    <p:extLst>
      <p:ext uri="{BB962C8B-B14F-4D97-AF65-F5344CB8AC3E}">
        <p14:creationId xmlns:p14="http://schemas.microsoft.com/office/powerpoint/2010/main" val="2835906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453AA7-8D71-4267-D0D4-DDB9C1EA7D06}"/>
            </a:ext>
          </a:extLst>
        </p:cNvPr>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6FF747BF-A824-2E69-1550-CEF8609CBCB4}"/>
              </a:ext>
              <a:ext uri="{C183D7F6-B498-43B3-948B-1728B52AA6E4}">
                <adec:decorative xmlns:adec="http://schemas.microsoft.com/office/drawing/2017/decorative" val="1"/>
              </a:ext>
            </a:extLst>
          </p:cNvPr>
          <p:cNvSpPr/>
          <p:nvPr/>
        </p:nvSpPr>
        <p:spPr>
          <a:xfrm>
            <a:off x="173760" y="3860319"/>
            <a:ext cx="11887609" cy="194053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 name="Title 1">
            <a:extLst>
              <a:ext uri="{FF2B5EF4-FFF2-40B4-BE49-F238E27FC236}">
                <a16:creationId xmlns:a16="http://schemas.microsoft.com/office/drawing/2014/main" id="{B2081C38-951B-9B3C-8D2E-8F4A5D581BF0}"/>
              </a:ext>
            </a:extLst>
          </p:cNvPr>
          <p:cNvSpPr>
            <a:spLocks noGrp="1"/>
          </p:cNvSpPr>
          <p:nvPr>
            <p:ph type="title"/>
          </p:nvPr>
        </p:nvSpPr>
        <p:spPr/>
        <p:txBody>
          <a:bodyPr>
            <a:noAutofit/>
          </a:bodyPr>
          <a:lstStyle/>
          <a:p>
            <a:r>
              <a:rPr lang="en-US" sz="3600">
                <a:latin typeface="Arial"/>
                <a:cs typeface="Arial"/>
              </a:rPr>
              <a:t>Proposed Amendments to Regulations on Special Education to Conform to State Law</a:t>
            </a:r>
            <a:endParaRPr lang="en-US" sz="3600"/>
          </a:p>
        </p:txBody>
      </p:sp>
      <p:sp>
        <p:nvSpPr>
          <p:cNvPr id="3" name="Content Placeholder 2">
            <a:extLst>
              <a:ext uri="{FF2B5EF4-FFF2-40B4-BE49-F238E27FC236}">
                <a16:creationId xmlns:a16="http://schemas.microsoft.com/office/drawing/2014/main" id="{882E4E8C-A48D-C10C-51B4-D17B4CFF39F2}"/>
              </a:ext>
            </a:extLst>
          </p:cNvPr>
          <p:cNvSpPr>
            <a:spLocks noGrp="1"/>
          </p:cNvSpPr>
          <p:nvPr>
            <p:ph idx="1"/>
          </p:nvPr>
        </p:nvSpPr>
        <p:spPr>
          <a:xfrm>
            <a:off x="173179" y="1718254"/>
            <a:ext cx="11890665" cy="4287692"/>
          </a:xfrm>
        </p:spPr>
        <p:txBody>
          <a:bodyPr vert="horz" lIns="91440" tIns="45720" rIns="91440" bIns="45720" rtlCol="0" anchor="t">
            <a:normAutofit fontScale="92500"/>
          </a:bodyPr>
          <a:lstStyle/>
          <a:p>
            <a:pPr marL="0" indent="0">
              <a:buNone/>
            </a:pPr>
            <a:r>
              <a:rPr lang="en-US">
                <a:latin typeface="Arial"/>
                <a:cs typeface="Arial"/>
              </a:rPr>
              <a:t> Amend definition of IEP to include a reference to the new state law, which adopts the language from federal law regarding the consideration of the language needs of English learners with disabilities and requires the participation of an individual with knowledge of the differences between the student's special education and language needs or submission of their report.</a:t>
            </a:r>
          </a:p>
          <a:p>
            <a:pPr marL="0" indent="0">
              <a:buNone/>
            </a:pPr>
            <a:endParaRPr lang="en-US" sz="2500">
              <a:latin typeface="Arial"/>
              <a:cs typeface="Arial"/>
            </a:endParaRPr>
          </a:p>
          <a:p>
            <a:pPr marL="0" indent="0">
              <a:buNone/>
            </a:pPr>
            <a:r>
              <a:rPr lang="en-US" sz="2400" b="1">
                <a:latin typeface="Arial"/>
                <a:cs typeface="Arial"/>
              </a:rPr>
              <a:t>603 CMR 28.02: Definitions</a:t>
            </a:r>
            <a:endParaRPr lang="en-US" sz="2400">
              <a:latin typeface="Arial"/>
              <a:cs typeface="Arial"/>
            </a:endParaRPr>
          </a:p>
          <a:p>
            <a:pPr marL="0" indent="0">
              <a:buNone/>
            </a:pPr>
            <a:r>
              <a:rPr lang="en-US" sz="2400">
                <a:latin typeface="Arial"/>
                <a:cs typeface="Arial"/>
              </a:rPr>
              <a:t>(11) </a:t>
            </a:r>
            <a:r>
              <a:rPr lang="en-US" sz="2400" i="1">
                <a:latin typeface="Arial"/>
                <a:cs typeface="Arial"/>
              </a:rPr>
              <a:t>Individualized Education Program (IEP)</a:t>
            </a:r>
            <a:r>
              <a:rPr lang="en-US" sz="2400">
                <a:latin typeface="Arial"/>
                <a:cs typeface="Arial"/>
              </a:rPr>
              <a:t> shall mean a written statement, developed and approved in accordance with federal </a:t>
            </a:r>
            <a:r>
              <a:rPr lang="en-US" sz="2400" u="sng">
                <a:latin typeface="Arial"/>
                <a:cs typeface="Arial"/>
              </a:rPr>
              <a:t>and state</a:t>
            </a:r>
            <a:r>
              <a:rPr lang="en-US" sz="2400">
                <a:latin typeface="Arial"/>
                <a:cs typeface="Arial"/>
              </a:rPr>
              <a:t> special education law in a form established by the Department that identifies a student’s special education needs and describes the services a school district shall provide to meet those needs.</a:t>
            </a:r>
          </a:p>
          <a:p>
            <a:pPr marL="0" indent="0">
              <a:buNone/>
            </a:pPr>
            <a:endParaRPr lang="en-US" sz="2500"/>
          </a:p>
        </p:txBody>
      </p:sp>
      <p:sp>
        <p:nvSpPr>
          <p:cNvPr id="4" name="Slide Number Placeholder 3">
            <a:extLst>
              <a:ext uri="{FF2B5EF4-FFF2-40B4-BE49-F238E27FC236}">
                <a16:creationId xmlns:a16="http://schemas.microsoft.com/office/drawing/2014/main" id="{D18996E9-085B-D5FB-DBF7-56047B2F7D9A}"/>
              </a:ext>
            </a:extLst>
          </p:cNvPr>
          <p:cNvSpPr>
            <a:spLocks noGrp="1"/>
          </p:cNvSpPr>
          <p:nvPr>
            <p:ph type="sldNum" sz="quarter" idx="12"/>
          </p:nvPr>
        </p:nvSpPr>
        <p:spPr/>
        <p:txBody>
          <a:bodyPr/>
          <a:lstStyle/>
          <a:p>
            <a:fld id="{68A8D22E-6BC5-9E47-900C-2BB94685D9F5}" type="slidenum">
              <a:rPr lang="en-US" smtClean="0"/>
              <a:t>4</a:t>
            </a:fld>
            <a:endParaRPr lang="en-US"/>
          </a:p>
        </p:txBody>
      </p:sp>
    </p:spTree>
    <p:extLst>
      <p:ext uri="{BB962C8B-B14F-4D97-AF65-F5344CB8AC3E}">
        <p14:creationId xmlns:p14="http://schemas.microsoft.com/office/powerpoint/2010/main" val="3272582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82228-3D73-4A99-3F20-5AC13A2B42B8}"/>
              </a:ext>
            </a:extLst>
          </p:cNvPr>
          <p:cNvSpPr>
            <a:spLocks noGrp="1"/>
          </p:cNvSpPr>
          <p:nvPr>
            <p:ph type="title"/>
          </p:nvPr>
        </p:nvSpPr>
        <p:spPr>
          <a:xfrm>
            <a:off x="173179" y="199842"/>
            <a:ext cx="10515600" cy="861002"/>
          </a:xfrm>
        </p:spPr>
        <p:txBody>
          <a:bodyPr>
            <a:noAutofit/>
          </a:bodyPr>
          <a:lstStyle/>
          <a:p>
            <a:r>
              <a:rPr lang="en-US" sz="3600">
                <a:latin typeface="Arial"/>
                <a:cs typeface="Arial"/>
              </a:rPr>
              <a:t>Proposed Amendments to Regulations on Special Education to Conform to State Law</a:t>
            </a:r>
            <a:endParaRPr lang="en-US" sz="3600" b="0">
              <a:solidFill>
                <a:srgbClr val="000000"/>
              </a:solidFill>
              <a:latin typeface="Arial"/>
              <a:cs typeface="Arial"/>
            </a:endParaRPr>
          </a:p>
        </p:txBody>
      </p:sp>
      <p:sp>
        <p:nvSpPr>
          <p:cNvPr id="3" name="Content Placeholder 2">
            <a:extLst>
              <a:ext uri="{FF2B5EF4-FFF2-40B4-BE49-F238E27FC236}">
                <a16:creationId xmlns:a16="http://schemas.microsoft.com/office/drawing/2014/main" id="{F61FC682-B79B-6595-B251-6E60A90921B3}"/>
              </a:ext>
            </a:extLst>
          </p:cNvPr>
          <p:cNvSpPr>
            <a:spLocks noGrp="1"/>
          </p:cNvSpPr>
          <p:nvPr>
            <p:ph idx="1"/>
          </p:nvPr>
        </p:nvSpPr>
        <p:spPr/>
        <p:txBody>
          <a:bodyPr vert="horz" lIns="91440" tIns="45720" rIns="91440" bIns="45720" rtlCol="0" anchor="t">
            <a:normAutofit/>
          </a:bodyPr>
          <a:lstStyle/>
          <a:p>
            <a:r>
              <a:rPr lang="en-US">
                <a:latin typeface="Arial"/>
                <a:cs typeface="Arial"/>
              </a:rPr>
              <a:t>Effectuate the Act’s mandate for the Department to promulgate regulations to continue the effect and enforce the provisions in the federal Individuals with Disabilities Education Act (IDEA), regarding discipline protections applicable to students with disabilities</a:t>
            </a:r>
            <a:endParaRPr lang="en-US"/>
          </a:p>
          <a:p>
            <a:endParaRPr lang="en-US">
              <a:latin typeface="Arial"/>
              <a:cs typeface="Arial"/>
            </a:endParaRPr>
          </a:p>
          <a:p>
            <a:r>
              <a:rPr lang="en-US">
                <a:latin typeface="Arial"/>
                <a:cs typeface="Arial"/>
              </a:rPr>
              <a:t>Adds a new section </a:t>
            </a:r>
            <a:r>
              <a:rPr lang="en-US" b="1">
                <a:latin typeface="Arial"/>
                <a:cs typeface="Arial"/>
              </a:rPr>
              <a:t>603 CMR 28.11 - Discipline Procedures for Eligible Students</a:t>
            </a:r>
            <a:r>
              <a:rPr lang="en-US">
                <a:latin typeface="Arial"/>
                <a:cs typeface="Arial"/>
              </a:rPr>
              <a:t> – incorporating the discipline provisions already in the IDEA</a:t>
            </a:r>
          </a:p>
        </p:txBody>
      </p:sp>
      <p:sp>
        <p:nvSpPr>
          <p:cNvPr id="4" name="Slide Number Placeholder 3">
            <a:extLst>
              <a:ext uri="{FF2B5EF4-FFF2-40B4-BE49-F238E27FC236}">
                <a16:creationId xmlns:a16="http://schemas.microsoft.com/office/drawing/2014/main" id="{F381CF87-1026-0A4D-E210-DD0D918E4490}"/>
              </a:ext>
            </a:extLst>
          </p:cNvPr>
          <p:cNvSpPr>
            <a:spLocks noGrp="1"/>
          </p:cNvSpPr>
          <p:nvPr>
            <p:ph type="sldNum" sz="quarter" idx="12"/>
          </p:nvPr>
        </p:nvSpPr>
        <p:spPr/>
        <p:txBody>
          <a:bodyPr/>
          <a:lstStyle/>
          <a:p>
            <a:fld id="{68A8D22E-6BC5-9E47-900C-2BB94685D9F5}" type="slidenum">
              <a:rPr lang="en-US" smtClean="0"/>
              <a:t>5</a:t>
            </a:fld>
            <a:endParaRPr lang="en-US"/>
          </a:p>
        </p:txBody>
      </p:sp>
    </p:spTree>
    <p:extLst>
      <p:ext uri="{BB962C8B-B14F-4D97-AF65-F5344CB8AC3E}">
        <p14:creationId xmlns:p14="http://schemas.microsoft.com/office/powerpoint/2010/main" val="746053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35542-4350-1E01-19DD-EF3F14348E3A}"/>
              </a:ext>
            </a:extLst>
          </p:cNvPr>
          <p:cNvSpPr>
            <a:spLocks noGrp="1"/>
          </p:cNvSpPr>
          <p:nvPr>
            <p:ph type="title"/>
          </p:nvPr>
        </p:nvSpPr>
        <p:spPr/>
        <p:txBody>
          <a:bodyPr/>
          <a:lstStyle/>
          <a:p>
            <a:r>
              <a:rPr lang="en-US">
                <a:latin typeface="Arial"/>
                <a:cs typeface="Arial"/>
              </a:rPr>
              <a:t>Summary of Public Comment</a:t>
            </a:r>
            <a:endParaRPr lang="en-US"/>
          </a:p>
        </p:txBody>
      </p:sp>
      <p:sp>
        <p:nvSpPr>
          <p:cNvPr id="3" name="Content Placeholder 2">
            <a:extLst>
              <a:ext uri="{FF2B5EF4-FFF2-40B4-BE49-F238E27FC236}">
                <a16:creationId xmlns:a16="http://schemas.microsoft.com/office/drawing/2014/main" id="{159DB741-4E68-D82C-EB2B-9C097A1D53DA}"/>
              </a:ext>
            </a:extLst>
          </p:cNvPr>
          <p:cNvSpPr>
            <a:spLocks noGrp="1"/>
          </p:cNvSpPr>
          <p:nvPr>
            <p:ph idx="1"/>
          </p:nvPr>
        </p:nvSpPr>
        <p:spPr/>
        <p:txBody>
          <a:bodyPr vert="horz" lIns="91440" tIns="45720" rIns="91440" bIns="45720" rtlCol="0" anchor="t">
            <a:normAutofit/>
          </a:bodyPr>
          <a:lstStyle/>
          <a:p>
            <a:r>
              <a:rPr lang="en-US">
                <a:latin typeface="Arial"/>
                <a:cs typeface="Arial"/>
              </a:rPr>
              <a:t>DESE received 14 written submissions primarily from advocacy organizations or individuals supporting comments submitted by the advocacy organizations</a:t>
            </a:r>
          </a:p>
          <a:p>
            <a:r>
              <a:rPr lang="en-US">
                <a:latin typeface="Arial"/>
                <a:cs typeface="Arial"/>
              </a:rPr>
              <a:t>The most frequently cited areas in public comment were:</a:t>
            </a:r>
            <a:endParaRPr lang="en-US"/>
          </a:p>
          <a:p>
            <a:pPr lvl="1"/>
            <a:r>
              <a:rPr lang="en-US">
                <a:latin typeface="Arial"/>
                <a:cs typeface="Arial"/>
              </a:rPr>
              <a:t>the need to include more specific language in consideration of English learners with disabilities;</a:t>
            </a:r>
            <a:endParaRPr lang="en-US"/>
          </a:p>
          <a:p>
            <a:pPr lvl="1"/>
            <a:r>
              <a:rPr lang="en-US">
                <a:latin typeface="Arial"/>
                <a:cs typeface="Arial"/>
              </a:rPr>
              <a:t>the need to ensure consistency and clarity in application of state and federal law;</a:t>
            </a:r>
            <a:endParaRPr lang="en-US"/>
          </a:p>
          <a:p>
            <a:pPr lvl="1"/>
            <a:r>
              <a:rPr lang="en-US">
                <a:latin typeface="Arial"/>
                <a:cs typeface="Arial"/>
              </a:rPr>
              <a:t>the need for additional definitions for specific terms </a:t>
            </a:r>
          </a:p>
        </p:txBody>
      </p:sp>
      <p:sp>
        <p:nvSpPr>
          <p:cNvPr id="4" name="Slide Number Placeholder 3">
            <a:extLst>
              <a:ext uri="{FF2B5EF4-FFF2-40B4-BE49-F238E27FC236}">
                <a16:creationId xmlns:a16="http://schemas.microsoft.com/office/drawing/2014/main" id="{B66A5951-DE47-AFF2-CB67-48E63123B1E8}"/>
              </a:ext>
            </a:extLst>
          </p:cNvPr>
          <p:cNvSpPr>
            <a:spLocks noGrp="1"/>
          </p:cNvSpPr>
          <p:nvPr>
            <p:ph type="sldNum" sz="quarter" idx="12"/>
          </p:nvPr>
        </p:nvSpPr>
        <p:spPr/>
        <p:txBody>
          <a:bodyPr/>
          <a:lstStyle/>
          <a:p>
            <a:fld id="{68A8D22E-6BC5-9E47-900C-2BB94685D9F5}" type="slidenum">
              <a:rPr lang="en-US" smtClean="0"/>
              <a:t>6</a:t>
            </a:fld>
            <a:endParaRPr lang="en-US"/>
          </a:p>
        </p:txBody>
      </p:sp>
    </p:spTree>
    <p:extLst>
      <p:ext uri="{BB962C8B-B14F-4D97-AF65-F5344CB8AC3E}">
        <p14:creationId xmlns:p14="http://schemas.microsoft.com/office/powerpoint/2010/main" val="1023074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77F3B-2CD7-679A-2A35-B6991CD767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19D491-5EBE-AFE7-DF1E-9C97959B2B80}"/>
              </a:ext>
            </a:extLst>
          </p:cNvPr>
          <p:cNvSpPr>
            <a:spLocks noGrp="1"/>
          </p:cNvSpPr>
          <p:nvPr>
            <p:ph type="title"/>
          </p:nvPr>
        </p:nvSpPr>
        <p:spPr/>
        <p:txBody>
          <a:bodyPr>
            <a:normAutofit fontScale="90000"/>
          </a:bodyPr>
          <a:lstStyle/>
          <a:p>
            <a:r>
              <a:rPr lang="en-US">
                <a:latin typeface="Arial"/>
                <a:cs typeface="Arial"/>
              </a:rPr>
              <a:t>Changes Made Based on Public Comment</a:t>
            </a:r>
            <a:endParaRPr lang="en-US"/>
          </a:p>
        </p:txBody>
      </p:sp>
      <p:sp>
        <p:nvSpPr>
          <p:cNvPr id="3" name="Content Placeholder 2">
            <a:extLst>
              <a:ext uri="{FF2B5EF4-FFF2-40B4-BE49-F238E27FC236}">
                <a16:creationId xmlns:a16="http://schemas.microsoft.com/office/drawing/2014/main" id="{F9E4786F-D598-BC51-9DDC-A1207AA5BAE5}"/>
              </a:ext>
            </a:extLst>
          </p:cNvPr>
          <p:cNvSpPr>
            <a:spLocks noGrp="1"/>
          </p:cNvSpPr>
          <p:nvPr>
            <p:ph idx="1"/>
          </p:nvPr>
        </p:nvSpPr>
        <p:spPr>
          <a:ln>
            <a:noFill/>
          </a:ln>
        </p:spPr>
        <p:txBody>
          <a:bodyPr vert="horz" lIns="91440" tIns="45720" rIns="91440" bIns="45720" rtlCol="0" anchor="t">
            <a:normAutofit lnSpcReduction="10000"/>
          </a:bodyPr>
          <a:lstStyle/>
          <a:p>
            <a:pPr marL="457200" indent="-457200"/>
            <a:r>
              <a:rPr lang="en-US">
                <a:solidFill>
                  <a:schemeClr val="tx2">
                    <a:lumMod val="90000"/>
                    <a:lumOff val="10000"/>
                  </a:schemeClr>
                </a:solidFill>
                <a:latin typeface="Arial"/>
                <a:cs typeface="Arial"/>
              </a:rPr>
              <a:t>Included English as a Second Language educators to the list of staff explicitly required to be trained in the requirements of special education;</a:t>
            </a:r>
            <a:endParaRPr lang="en-US">
              <a:solidFill>
                <a:schemeClr val="tx2">
                  <a:lumMod val="90000"/>
                  <a:lumOff val="10000"/>
                </a:schemeClr>
              </a:solidFill>
            </a:endParaRPr>
          </a:p>
          <a:p>
            <a:pPr marL="457200" indent="-457200"/>
            <a:r>
              <a:rPr lang="en-US">
                <a:solidFill>
                  <a:schemeClr val="tx2">
                    <a:lumMod val="90000"/>
                    <a:lumOff val="10000"/>
                  </a:schemeClr>
                </a:solidFill>
                <a:latin typeface="Arial"/>
                <a:cs typeface="Arial"/>
              </a:rPr>
              <a:t>Included language from state and federal law requiring the consideration of English learners' needs in the IEP development process;</a:t>
            </a:r>
          </a:p>
          <a:p>
            <a:pPr marL="457200" indent="-457200"/>
            <a:r>
              <a:rPr lang="en-US">
                <a:solidFill>
                  <a:schemeClr val="tx2">
                    <a:lumMod val="90000"/>
                    <a:lumOff val="10000"/>
                  </a:schemeClr>
                </a:solidFill>
                <a:latin typeface="Arial"/>
                <a:cs typeface="Arial"/>
              </a:rPr>
              <a:t>Streamlined the definition of "change in placement" for clear and consistent application with state discipline law and alignment with the language in the IDEA statute; </a:t>
            </a:r>
          </a:p>
          <a:p>
            <a:pPr marL="457200" indent="-457200"/>
            <a:r>
              <a:rPr lang="en-US">
                <a:solidFill>
                  <a:schemeClr val="tx2">
                    <a:lumMod val="90000"/>
                    <a:lumOff val="10000"/>
                  </a:schemeClr>
                </a:solidFill>
                <a:latin typeface="Arial"/>
                <a:cs typeface="Arial"/>
              </a:rPr>
              <a:t>Added definitions for “controlled substance,” “illegal drug,” “serious bodily injury,” and “weapon” in the same manner as the IDEA;</a:t>
            </a:r>
            <a:endParaRPr lang="en-US">
              <a:solidFill>
                <a:schemeClr val="tx2">
                  <a:lumMod val="90000"/>
                  <a:lumOff val="10000"/>
                </a:schemeClr>
              </a:solidFill>
            </a:endParaRPr>
          </a:p>
          <a:p>
            <a:pPr marL="457200" indent="-457200"/>
            <a:endParaRPr lang="en-US">
              <a:solidFill>
                <a:schemeClr val="tx2">
                  <a:lumMod val="90000"/>
                  <a:lumOff val="10000"/>
                </a:schemeClr>
              </a:solidFill>
            </a:endParaRPr>
          </a:p>
          <a:p>
            <a:pPr marL="457200" indent="-457200"/>
            <a:endParaRPr lang="en-US">
              <a:solidFill>
                <a:schemeClr val="tx2">
                  <a:lumMod val="90000"/>
                  <a:lumOff val="10000"/>
                </a:schemeClr>
              </a:solidFill>
            </a:endParaRPr>
          </a:p>
          <a:p>
            <a:pPr marL="457200" indent="-457200"/>
            <a:endParaRPr lang="en-US">
              <a:solidFill>
                <a:srgbClr val="163E64"/>
              </a:solidFill>
            </a:endParaRPr>
          </a:p>
          <a:p>
            <a:pPr marL="0" indent="0">
              <a:buNone/>
            </a:pPr>
            <a:endParaRPr lang="en-US"/>
          </a:p>
          <a:p>
            <a:pPr marL="0" indent="0">
              <a:buNone/>
            </a:pPr>
            <a:endParaRPr lang="en-US"/>
          </a:p>
        </p:txBody>
      </p:sp>
      <p:sp>
        <p:nvSpPr>
          <p:cNvPr id="4" name="Slide Number Placeholder 3">
            <a:extLst>
              <a:ext uri="{FF2B5EF4-FFF2-40B4-BE49-F238E27FC236}">
                <a16:creationId xmlns:a16="http://schemas.microsoft.com/office/drawing/2014/main" id="{4836C9FA-E602-973B-D272-C9B56F6C0F17}"/>
              </a:ext>
            </a:extLst>
          </p:cNvPr>
          <p:cNvSpPr>
            <a:spLocks noGrp="1"/>
          </p:cNvSpPr>
          <p:nvPr>
            <p:ph type="sldNum" sz="quarter" idx="12"/>
          </p:nvPr>
        </p:nvSpPr>
        <p:spPr/>
        <p:txBody>
          <a:bodyPr/>
          <a:lstStyle/>
          <a:p>
            <a:fld id="{68A8D22E-6BC5-9E47-900C-2BB94685D9F5}" type="slidenum">
              <a:rPr lang="en-US" smtClean="0"/>
              <a:t>7</a:t>
            </a:fld>
            <a:endParaRPr lang="en-US"/>
          </a:p>
        </p:txBody>
      </p:sp>
    </p:spTree>
    <p:extLst>
      <p:ext uri="{BB962C8B-B14F-4D97-AF65-F5344CB8AC3E}">
        <p14:creationId xmlns:p14="http://schemas.microsoft.com/office/powerpoint/2010/main" val="2799625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090098-C617-0423-66D5-A38C4CDA33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892B3B-D5DD-CFD5-0BA2-7CD24048FF43}"/>
              </a:ext>
            </a:extLst>
          </p:cNvPr>
          <p:cNvSpPr>
            <a:spLocks noGrp="1"/>
          </p:cNvSpPr>
          <p:nvPr>
            <p:ph type="title"/>
          </p:nvPr>
        </p:nvSpPr>
        <p:spPr>
          <a:xfrm>
            <a:off x="173179" y="308699"/>
            <a:ext cx="11387450" cy="1008472"/>
          </a:xfrm>
        </p:spPr>
        <p:txBody>
          <a:bodyPr>
            <a:normAutofit fontScale="90000"/>
          </a:bodyPr>
          <a:lstStyle/>
          <a:p>
            <a:r>
              <a:rPr lang="en-US">
                <a:latin typeface="Arial"/>
                <a:cs typeface="Arial"/>
              </a:rPr>
              <a:t>Changes Made Based on Public Comment.</a:t>
            </a:r>
            <a:endParaRPr lang="en-US" sz="3100"/>
          </a:p>
        </p:txBody>
      </p:sp>
      <p:sp>
        <p:nvSpPr>
          <p:cNvPr id="3" name="Content Placeholder 2">
            <a:extLst>
              <a:ext uri="{FF2B5EF4-FFF2-40B4-BE49-F238E27FC236}">
                <a16:creationId xmlns:a16="http://schemas.microsoft.com/office/drawing/2014/main" id="{8C6FD46B-C53A-4C0B-C68F-23BE3A46AD7C}"/>
              </a:ext>
            </a:extLst>
          </p:cNvPr>
          <p:cNvSpPr>
            <a:spLocks noGrp="1"/>
          </p:cNvSpPr>
          <p:nvPr>
            <p:ph idx="1"/>
          </p:nvPr>
        </p:nvSpPr>
        <p:spPr>
          <a:ln>
            <a:noFill/>
          </a:ln>
        </p:spPr>
        <p:txBody>
          <a:bodyPr vert="horz" lIns="91440" tIns="45720" rIns="91440" bIns="45720" rtlCol="0" anchor="t">
            <a:normAutofit/>
          </a:bodyPr>
          <a:lstStyle/>
          <a:p>
            <a:pPr marL="457200" indent="-457200"/>
            <a:r>
              <a:rPr lang="en-US">
                <a:solidFill>
                  <a:schemeClr val="tx2">
                    <a:lumMod val="90000"/>
                    <a:lumOff val="10000"/>
                  </a:schemeClr>
                </a:solidFill>
                <a:latin typeface="Arial"/>
                <a:cs typeface="Arial"/>
              </a:rPr>
              <a:t>Amended language regarding notice requirements to mirror exact language in the IDEA statute and to clarify that notices must also comply with existing state discipline law requirements</a:t>
            </a:r>
            <a:endParaRPr lang="en-US" sz="2600">
              <a:solidFill>
                <a:schemeClr val="tx2">
                  <a:lumMod val="90000"/>
                  <a:lumOff val="10000"/>
                </a:schemeClr>
              </a:solidFill>
              <a:latin typeface="Arial"/>
              <a:cs typeface="Arial"/>
            </a:endParaRPr>
          </a:p>
          <a:p>
            <a:pPr marL="457200" indent="-457200"/>
            <a:r>
              <a:rPr lang="en-US">
                <a:solidFill>
                  <a:schemeClr val="tx2">
                    <a:lumMod val="90000"/>
                    <a:lumOff val="10000"/>
                  </a:schemeClr>
                </a:solidFill>
                <a:latin typeface="Arial"/>
                <a:cs typeface="Arial"/>
              </a:rPr>
              <a:t>Inserted language regarding the appeal of a placement as the result of a disciplinary decision to clarify the instances in which a district may move to keep a student in an interim alternative education placement.</a:t>
            </a:r>
          </a:p>
          <a:p>
            <a:pPr marL="457200" indent="-457200"/>
            <a:r>
              <a:rPr lang="en-US">
                <a:solidFill>
                  <a:schemeClr val="tx2">
                    <a:lumMod val="90000"/>
                    <a:lumOff val="10000"/>
                  </a:schemeClr>
                </a:solidFill>
                <a:latin typeface="Arial"/>
                <a:cs typeface="Arial"/>
              </a:rPr>
              <a:t>Added a reference to state law regarding the transmission of student records to law enforcement to provide clarity and consistency with state law</a:t>
            </a:r>
            <a:endParaRPr lang="en-US">
              <a:solidFill>
                <a:schemeClr val="tx2">
                  <a:lumMod val="90000"/>
                  <a:lumOff val="10000"/>
                </a:schemeClr>
              </a:solidFill>
            </a:endParaRPr>
          </a:p>
          <a:p>
            <a:pPr marL="457200" indent="-457200"/>
            <a:endParaRPr lang="en-US">
              <a:solidFill>
                <a:schemeClr val="tx2">
                  <a:lumMod val="90000"/>
                  <a:lumOff val="10000"/>
                </a:schemeClr>
              </a:solidFill>
            </a:endParaRPr>
          </a:p>
          <a:p>
            <a:pPr marL="457200" indent="-457200"/>
            <a:endParaRPr lang="en-US">
              <a:solidFill>
                <a:srgbClr val="163E64"/>
              </a:solidFill>
            </a:endParaRPr>
          </a:p>
          <a:p>
            <a:pPr marL="457200" indent="-457200"/>
            <a:endParaRPr lang="en-US">
              <a:solidFill>
                <a:srgbClr val="163E64"/>
              </a:solidFill>
            </a:endParaRPr>
          </a:p>
          <a:p>
            <a:pPr marL="0" indent="0">
              <a:buNone/>
            </a:pPr>
            <a:endParaRPr lang="en-US"/>
          </a:p>
          <a:p>
            <a:pPr marL="0" indent="0">
              <a:buNone/>
            </a:pPr>
            <a:endParaRPr lang="en-US"/>
          </a:p>
        </p:txBody>
      </p:sp>
      <p:sp>
        <p:nvSpPr>
          <p:cNvPr id="4" name="Slide Number Placeholder 3">
            <a:extLst>
              <a:ext uri="{FF2B5EF4-FFF2-40B4-BE49-F238E27FC236}">
                <a16:creationId xmlns:a16="http://schemas.microsoft.com/office/drawing/2014/main" id="{61586D4F-8716-434D-DBE1-6DC4595E516E}"/>
              </a:ext>
            </a:extLst>
          </p:cNvPr>
          <p:cNvSpPr>
            <a:spLocks noGrp="1"/>
          </p:cNvSpPr>
          <p:nvPr>
            <p:ph type="sldNum" sz="quarter" idx="12"/>
          </p:nvPr>
        </p:nvSpPr>
        <p:spPr/>
        <p:txBody>
          <a:bodyPr/>
          <a:lstStyle/>
          <a:p>
            <a:fld id="{68A8D22E-6BC5-9E47-900C-2BB94685D9F5}" type="slidenum">
              <a:rPr lang="en-US" smtClean="0"/>
              <a:t>8</a:t>
            </a:fld>
            <a:endParaRPr lang="en-US"/>
          </a:p>
        </p:txBody>
      </p:sp>
    </p:spTree>
    <p:extLst>
      <p:ext uri="{BB962C8B-B14F-4D97-AF65-F5344CB8AC3E}">
        <p14:creationId xmlns:p14="http://schemas.microsoft.com/office/powerpoint/2010/main" val="2542289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E6E0565-597F-098F-5C8E-CCE1FB70E898}"/>
              </a:ext>
            </a:extLst>
          </p:cNvPr>
          <p:cNvSpPr>
            <a:spLocks noGrp="1"/>
          </p:cNvSpPr>
          <p:nvPr>
            <p:ph type="title" idx="4294967295"/>
          </p:nvPr>
        </p:nvSpPr>
        <p:spPr>
          <a:xfrm>
            <a:off x="3484563" y="1931988"/>
            <a:ext cx="10090150" cy="25574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6600" b="0" i="0" u="none" strike="noStrike" kern="1200" cap="none" spc="0" normalizeH="0" baseline="0" noProof="0">
                <a:ln>
                  <a:noFill/>
                </a:ln>
                <a:solidFill>
                  <a:srgbClr val="1E4782"/>
                </a:solidFill>
                <a:effectLst/>
                <a:uLnTx/>
                <a:uFillTx/>
                <a:latin typeface="Arial" panose="020B0604020202020204" pitchFamily="34" charset="0"/>
                <a:ea typeface="+mn-ea"/>
                <a:cs typeface="Arial" panose="020B0604020202020204" pitchFamily="34" charset="0"/>
              </a:rPr>
              <a:t>Comments &amp;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6600" b="0" i="0" u="none" strike="noStrike" kern="1200" cap="none" spc="0" normalizeH="0" baseline="0" noProof="0">
                <a:ln>
                  <a:noFill/>
                </a:ln>
                <a:solidFill>
                  <a:srgbClr val="1E4782"/>
                </a:solidFill>
                <a:effectLst/>
                <a:uLnTx/>
                <a:uFillTx/>
                <a:latin typeface="Arial" panose="020B0604020202020204" pitchFamily="34" charset="0"/>
                <a:ea typeface="+mn-ea"/>
                <a:cs typeface="Arial" panose="020B0604020202020204" pitchFamily="34" charset="0"/>
              </a:rPr>
              <a:t>Questions</a:t>
            </a:r>
          </a:p>
        </p:txBody>
      </p:sp>
      <p:sp>
        <p:nvSpPr>
          <p:cNvPr id="2" name="Slide Number Placeholder 1">
            <a:extLst>
              <a:ext uri="{FF2B5EF4-FFF2-40B4-BE49-F238E27FC236}">
                <a16:creationId xmlns:a16="http://schemas.microsoft.com/office/drawing/2014/main" id="{A88D46BA-B870-0794-B8DF-19B0CFA3DA1D}"/>
              </a:ext>
              <a:ext uri="{C183D7F6-B498-43B3-948B-1728B52AA6E4}">
                <adec:decorative xmlns:adec="http://schemas.microsoft.com/office/drawing/2017/decorative" val="0"/>
              </a:ext>
            </a:extLst>
          </p:cNvPr>
          <p:cNvSpPr>
            <a:spLocks noGrp="1"/>
          </p:cNvSpPr>
          <p:nvPr>
            <p:ph type="sldNum" sz="quarter" idx="12"/>
          </p:nvPr>
        </p:nvSpPr>
        <p:spPr/>
        <p:txBody>
          <a:bodyPr/>
          <a:lstStyle/>
          <a:p>
            <a:fld id="{68A8D22E-6BC5-9E47-900C-2BB94685D9F5}" type="slidenum">
              <a:rPr lang="en-US" smtClean="0"/>
              <a:pPr/>
              <a:t>9</a:t>
            </a:fld>
            <a:endParaRPr lang="en-US"/>
          </a:p>
        </p:txBody>
      </p:sp>
    </p:spTree>
    <p:extLst>
      <p:ext uri="{BB962C8B-B14F-4D97-AF65-F5344CB8AC3E}">
        <p14:creationId xmlns:p14="http://schemas.microsoft.com/office/powerpoint/2010/main" val="18901462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7a12eb2f-f040-4639-9fb2-5a6588dc8035" xsi:nil="true"/>
    <lcf76f155ced4ddcb4097134ff3c332f xmlns="0128f6a2-0fe6-40ac-973e-bb0bf351512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C0EA0BB4E6A684694772750B001C800" ma:contentTypeVersion="15" ma:contentTypeDescription="Create a new document." ma:contentTypeScope="" ma:versionID="0f90ca5a2085d8c0a242a18c5743b1a5">
  <xsd:schema xmlns:xsd="http://www.w3.org/2001/XMLSchema" xmlns:xs="http://www.w3.org/2001/XMLSchema" xmlns:p="http://schemas.microsoft.com/office/2006/metadata/properties" xmlns:ns2="0128f6a2-0fe6-40ac-973e-bb0bf351512f" xmlns:ns3="7a12eb2f-f040-4639-9fb2-5a6588dc8035" targetNamespace="http://schemas.microsoft.com/office/2006/metadata/properties" ma:root="true" ma:fieldsID="cb07360ac9a85e116485bb8f524b855d" ns2:_="" ns3:_="">
    <xsd:import namespace="0128f6a2-0fe6-40ac-973e-bb0bf351512f"/>
    <xsd:import namespace="7a12eb2f-f040-4639-9fb2-5a6588dc803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28f6a2-0fe6-40ac-973e-bb0bf35151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DateTaken" ma:index="22"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a12eb2f-f040-4639-9fb2-5a6588dc803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37bb8feb-9677-4bc1-b64f-9fa6907871bd}" ma:internalName="TaxCatchAll" ma:showField="CatchAllData" ma:web="7a12eb2f-f040-4639-9fb2-5a6588dc80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C98D21F-1B6C-4306-9254-F6E9DAD8DCB1}">
  <ds:schemaRefs>
    <ds:schemaRef ds:uri="http://schemas.microsoft.com/sharepoint/v3/contenttype/forms"/>
  </ds:schemaRefs>
</ds:datastoreItem>
</file>

<file path=customXml/itemProps2.xml><?xml version="1.0" encoding="utf-8"?>
<ds:datastoreItem xmlns:ds="http://schemas.openxmlformats.org/officeDocument/2006/customXml" ds:itemID="{9D494D0F-5B2D-44F5-A6E4-06E511D698B6}">
  <ds:schemaRefs>
    <ds:schemaRef ds:uri="http://purl.org/dc/terms/"/>
    <ds:schemaRef ds:uri="http://schemas.microsoft.com/office/2006/documentManagement/types"/>
    <ds:schemaRef ds:uri="http://schemas.openxmlformats.org/package/2006/metadata/core-properties"/>
    <ds:schemaRef ds:uri="0128f6a2-0fe6-40ac-973e-bb0bf351512f"/>
    <ds:schemaRef ds:uri="http://schemas.microsoft.com/office/infopath/2007/PartnerControls"/>
    <ds:schemaRef ds:uri="http://www.w3.org/XML/1998/namespace"/>
    <ds:schemaRef ds:uri="http://purl.org/dc/elements/1.1/"/>
    <ds:schemaRef ds:uri="http://schemas.microsoft.com/office/2006/metadata/properties"/>
    <ds:schemaRef ds:uri="7a12eb2f-f040-4639-9fb2-5a6588dc8035"/>
    <ds:schemaRef ds:uri="http://purl.org/dc/dcmitype/"/>
  </ds:schemaRefs>
</ds:datastoreItem>
</file>

<file path=customXml/itemProps3.xml><?xml version="1.0" encoding="utf-8"?>
<ds:datastoreItem xmlns:ds="http://schemas.openxmlformats.org/officeDocument/2006/customXml" ds:itemID="{A2A8ED97-AF4A-455A-9278-6BB279EAAEA8}">
  <ds:schemaRefs>
    <ds:schemaRef ds:uri="0128f6a2-0fe6-40ac-973e-bb0bf351512f"/>
    <ds:schemaRef ds:uri="7a12eb2f-f040-4639-9fb2-5a6588dc803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1</TotalTime>
  <Words>572</Words>
  <Application>Microsoft Office PowerPoint</Application>
  <PresentationFormat>Widescreen</PresentationFormat>
  <Paragraphs>52</Paragraphs>
  <Slides>9</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Aptos</vt:lpstr>
      <vt:lpstr>Arial</vt:lpstr>
      <vt:lpstr>Office Theme</vt:lpstr>
      <vt:lpstr>Amendments to Regulations on Special Education, 603 CMR 28.00 </vt:lpstr>
      <vt:lpstr>Today’s Presenters</vt:lpstr>
      <vt:lpstr>Information on the Proposed Amendments to Regulations on Special Education</vt:lpstr>
      <vt:lpstr>Proposed Amendments to Regulations on Special Education to Conform to State Law</vt:lpstr>
      <vt:lpstr>Proposed Amendments to Regulations on Special Education to Conform to State Law</vt:lpstr>
      <vt:lpstr>Summary of Public Comment</vt:lpstr>
      <vt:lpstr>Changes Made Based on Public Comment</vt:lpstr>
      <vt:lpstr>Changes Made Based on Public Comment.</vt:lpstr>
      <vt:lpstr>Comments &amp;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BESE June 23, 2026 Regular Meeting Item 3 Attachment: Amendments to Regulations on Special Education, 603 CMR 28.00</dc:title>
  <dc:creator>DESE</dc:creator>
  <cp:lastModifiedBy>Zou, Dong (EOE)</cp:lastModifiedBy>
  <cp:revision>3</cp:revision>
  <cp:lastPrinted>2025-10-27T12:38:23Z</cp:lastPrinted>
  <dcterms:created xsi:type="dcterms:W3CDTF">2025-04-29T19:14:04Z</dcterms:created>
  <dcterms:modified xsi:type="dcterms:W3CDTF">2026-06-25T14:25:18Z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tadate">
    <vt:lpwstr>Jun 25 2026 12:00AM</vt:lpwstr>
  </property>
</Properties>
</file>