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5"/>
  </p:notesMasterIdLst>
  <p:sldIdLst>
    <p:sldId id="286" r:id="rId5"/>
    <p:sldId id="316" r:id="rId6"/>
    <p:sldId id="288" r:id="rId7"/>
    <p:sldId id="302" r:id="rId8"/>
    <p:sldId id="318" r:id="rId9"/>
    <p:sldId id="290" r:id="rId10"/>
    <p:sldId id="271" r:id="rId11"/>
    <p:sldId id="275" r:id="rId12"/>
    <p:sldId id="299" r:id="rId13"/>
    <p:sldId id="301" r:id="rId14"/>
    <p:sldId id="293" r:id="rId15"/>
    <p:sldId id="319" r:id="rId16"/>
    <p:sldId id="272" r:id="rId17"/>
    <p:sldId id="278" r:id="rId18"/>
    <p:sldId id="300" r:id="rId19"/>
    <p:sldId id="305" r:id="rId20"/>
    <p:sldId id="298" r:id="rId21"/>
    <p:sldId id="310" r:id="rId22"/>
    <p:sldId id="308" r:id="rId23"/>
    <p:sldId id="30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DC6CD306-81AD-BC7D-16A2-05D9847175B0}" name="Woo, Lauren (DESE)" initials="WL" userId="S::lauren.woo@mass.gov::891b1bf9-83ca-4481-960c-a0625b521a43" providerId="AD"/>
  <p188:author id="{8C592D30-2790-C53A-65AD-E37E11204179}" name="Foley, Kinnon (DESE)" initials="FK" userId="S::kinnon.foley@mass.gov::4bff922e-d211-4dcd-970c-f57d358f4faf" providerId="AD"/>
  <p188:author id="{BB5E4B54-6D4B-C8B3-0FDB-6F0B7F67C7B1}" name="Secatore, Lauren (DESE)" initials="SL" userId="S::lauren.secatore@mass.gov::cd17b2b9-6d24-4d8d-8f5c-ab70f3a1bb15" providerId="AD"/>
  <p188:author id="{73D4F386-D49C-888E-7934-91F92B27CCEB}" name="Hashimoto-Martell, Erin (DESE)" initials="HE" userId="S::erin.a.hashimoto-martell@mass.gov::df454100-3044-4d15-8aa2-4be18f5aa07c" providerId="AD"/>
  <p188:author id="{026B5B98-007D-1F66-F551-3CF3A05072EE}" name="Abbott, Claire (DESE)" initials="" userId="S::Claire.J.Abbott@mass.gov::b80222f3-7abf-41f6-a69e-af06caaffd48" providerId="AD"/>
  <p188:author id="{F3BD56C9-4321-C2DB-7E4F-440F8C6179EC}" name="Waterman, Craig (DESE)" initials="WC" userId="S::craig.a.waterman@mass.gov::acf6fce4-4946-47c4-916c-65476c1213a6" providerId="AD"/>
  <p188:author id="{E8FF4BF5-15D0-B6B1-43C2-5983FB92F0E6}" name="Abbott, Claire (DESE)" initials="AC" userId="S::claire.j.abbott@mass.gov::b80222f3-7abf-41f6-a69e-af06caaffd48" providerId="AD"/>
  <p188:author id="{28D239F6-E35A-8A0A-5161-36F54023B114}" name="Hashimoto-Martell, Erin (DESE)" initials="EH" userId="S::Erin.A.Hashimoto-Martell@mass.gov::df454100-3044-4d15-8aa2-4be18f5aa07c" providerId="AD"/>
  <p188:author id="{64F437FA-D8DD-068F-1009-9FD5BB7B109E}" name="Tarca, Katherine (DESE)" initials="TK" userId="S::katherine.tarca@mass.gov::19130e79-1b78-4f60-a0a5-8511ea9cc8b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2"/>
    <a:srgbClr val="EFBC49"/>
    <a:srgbClr val="F3F3F3"/>
    <a:srgbClr val="EFF8FE"/>
    <a:srgbClr val="B5DFF3"/>
    <a:srgbClr val="347A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6E6110-4368-4099-8F6A-61A6E7BAAB19}" v="41" dt="2026-09-21T15:29:19.577"/>
    <p1510:client id="{23BD6D32-DE12-F478-3481-AD7950BEE2A0}" v="5" dt="2026-09-21T20:17:23.320"/>
    <p1510:client id="{25700798-8570-C523-2674-A1A938CF0F55}" v="2" dt="2026-09-22T02:16:58.653"/>
    <p1510:client id="{28D4E615-36D5-7672-A6E0-B12E4C6F85D9}" v="457" dt="2026-09-21T16:30:21.926"/>
    <p1510:client id="{2D6B9A2A-3AA1-56E0-1254-75EE356C110F}" v="29" dt="2026-09-21T13:27:20.757"/>
    <p1510:client id="{4871B4B5-9B35-060A-429D-583F5B558E07}" v="11" dt="2026-09-21T20:08:06.407"/>
    <p1510:client id="{5E4D9EE1-1B7D-C1E2-924C-886B65F54573}" v="2" dt="2026-09-21T16:03:25.543"/>
    <p1510:client id="{5EA258CE-29B1-D069-50A5-86417637C0E5}" v="277" dt="2026-09-21T17:14:21.928"/>
    <p1510:client id="{90C94B88-CB47-0A5F-EFDE-676CA1F86930}" v="10" dt="2026-09-21T19:47:39.076"/>
    <p1510:client id="{927CC562-28EE-D190-60A7-52DA2836DEB4}" v="6" dt="2026-09-21T16:38:51.282"/>
    <p1510:client id="{B95BFEF0-3F47-442C-9301-2E82798424E8}" vWet="158" dt="2026-09-21T16:38:27.371"/>
    <p1510:client id="{BB7B7331-4CA0-5585-193C-4FB10842512C}" v="87" dt="2026-09-21T14:01:21.537"/>
    <p1510:client id="{DC8BCD41-8C15-F6EA-017B-BB97DC7C44BD}" v="142" dt="2026-09-21T19:25:00.823"/>
    <p1510:client id="{E049E3A6-0C58-3ED5-CBF4-B36A1FF6E54E}" v="229" dt="2026-09-21T18:04:07.939"/>
    <p1510:client id="{EE1FD953-1A14-F661-D88F-A77572EC3251}" v="16" dt="2026-09-21T20:04:26.041"/>
    <p1510:client id="{EE5F3FF2-8A07-42D3-9EFA-ED6CF66EFDCA}" v="3934" dt="2026-09-21T20:05:54.729"/>
    <p1510:client id="{F6FB0ED9-0F6C-DEAF-46CB-6D5891EEAA23}" v="25" dt="2026-09-21T16:50:52.2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94933" autoAdjust="0"/>
  </p:normalViewPr>
  <p:slideViewPr>
    <p:cSldViewPr snapToGrid="0">
      <p:cViewPr varScale="1">
        <p:scale>
          <a:sx n="85" d="100"/>
          <a:sy n="85" d="100"/>
        </p:scale>
        <p:origin x="942" y="90"/>
      </p:cViewPr>
      <p:guideLst/>
    </p:cSldViewPr>
  </p:slideViewPr>
  <p:outlineViewPr>
    <p:cViewPr>
      <p:scale>
        <a:sx n="33" d="100"/>
        <a:sy n="33" d="100"/>
      </p:scale>
      <p:origin x="0" y="-218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terman, Craig (DESE)" userId="S::craig.a.waterman@mass.gov::acf6fce4-4946-47c4-916c-65476c1213a6" providerId="AD" clId="Web-{25B0685E-2902-6A89-5B93-29BC3A36774F}"/>
    <pc:docChg chg="mod addSld modSld">
      <pc:chgData name="Waterman, Craig (DESE)" userId="S::craig.a.waterman@mass.gov::acf6fce4-4946-47c4-916c-65476c1213a6" providerId="AD" clId="Web-{25B0685E-2902-6A89-5B93-29BC3A36774F}" dt="2026-09-18T17:19:24.028" v="18" actId="1076"/>
      <pc:docMkLst>
        <pc:docMk/>
      </pc:docMkLst>
    </pc:docChg>
  </pc:docChgLst>
  <pc:docChgLst>
    <pc:chgData name="Secatore, Lauren (DESE)" userId="S::lauren.secatore@mass.gov::cd17b2b9-6d24-4d8d-8f5c-ab70f3a1bb15" providerId="AD" clId="Web-{5C02CB62-6B1B-F9E1-94AC-88DB12A8CF3E}"/>
    <pc:docChg chg="mod">
      <pc:chgData name="Secatore, Lauren (DESE)" userId="S::lauren.secatore@mass.gov::cd17b2b9-6d24-4d8d-8f5c-ab70f3a1bb15" providerId="AD" clId="Web-{5C02CB62-6B1B-F9E1-94AC-88DB12A8CF3E}" dt="2026-09-18T18:49:25.443" v="0"/>
      <pc:docMkLst>
        <pc:docMk/>
      </pc:docMkLst>
    </pc:docChg>
  </pc:docChgLst>
  <pc:docChgLst>
    <pc:chgData name="Tarca, Katherine (DESE)" userId="S::katherine.tarca@mass.gov::19130e79-1b78-4f60-a0a5-8511ea9cc8b6" providerId="AD" clId="Web-{59A1A86E-5E6A-16E7-E193-FE4A9D1E9CB9}"/>
    <pc:docChg chg="modSld">
      <pc:chgData name="Tarca, Katherine (DESE)" userId="S::katherine.tarca@mass.gov::19130e79-1b78-4f60-a0a5-8511ea9cc8b6" providerId="AD" clId="Web-{59A1A86E-5E6A-16E7-E193-FE4A9D1E9CB9}" dt="2026-09-18T17:43:18.194" v="5" actId="20577"/>
      <pc:docMkLst>
        <pc:docMk/>
      </pc:docMkLst>
      <pc:sldChg chg="modSp">
        <pc:chgData name="Tarca, Katherine (DESE)" userId="S::katherine.tarca@mass.gov::19130e79-1b78-4f60-a0a5-8511ea9cc8b6" providerId="AD" clId="Web-{59A1A86E-5E6A-16E7-E193-FE4A9D1E9CB9}" dt="2026-09-18T17:43:18.194" v="5" actId="20577"/>
        <pc:sldMkLst>
          <pc:docMk/>
          <pc:sldMk cId="2886500201" sldId="293"/>
        </pc:sldMkLst>
        <pc:spChg chg="mod">
          <ac:chgData name="Tarca, Katherine (DESE)" userId="S::katherine.tarca@mass.gov::19130e79-1b78-4f60-a0a5-8511ea9cc8b6" providerId="AD" clId="Web-{59A1A86E-5E6A-16E7-E193-FE4A9D1E9CB9}" dt="2026-09-18T17:43:18.194" v="5" actId="20577"/>
          <ac:spMkLst>
            <pc:docMk/>
            <pc:sldMk cId="2886500201" sldId="293"/>
            <ac:spMk id="3" creationId="{F7522D3E-D61E-F385-1475-75FCC56D17A7}"/>
          </ac:spMkLst>
        </pc:spChg>
      </pc:sldChg>
    </pc:docChg>
  </pc:docChgLst>
  <pc:docChgLst>
    <pc:chgData name="Hashimoto-Martell, Erin (DESE)" userId="df454100-3044-4d15-8aa2-4be18f5aa07c" providerId="ADAL" clId="{27F2ADAC-650F-4783-B9BD-D04B431CB0C7}"/>
    <pc:docChg chg="undo redo custSel addSld delSld modSld sldOrd">
      <pc:chgData name="Hashimoto-Martell, Erin (DESE)" userId="df454100-3044-4d15-8aa2-4be18f5aa07c" providerId="ADAL" clId="{27F2ADAC-650F-4783-B9BD-D04B431CB0C7}" dt="2026-09-18T20:56:12.185" v="6078" actId="20577"/>
      <pc:docMkLst>
        <pc:docMk/>
      </pc:docMkLst>
      <pc:sldChg chg="addSp delSp modSp mod modNotesTx">
        <pc:chgData name="Hashimoto-Martell, Erin (DESE)" userId="df454100-3044-4d15-8aa2-4be18f5aa07c" providerId="ADAL" clId="{27F2ADAC-650F-4783-B9BD-D04B431CB0C7}" dt="2026-09-18T18:43:17.105" v="4714" actId="20577"/>
        <pc:sldMkLst>
          <pc:docMk/>
          <pc:sldMk cId="1179312423" sldId="271"/>
        </pc:sldMkLst>
        <pc:spChg chg="mod">
          <ac:chgData name="Hashimoto-Martell, Erin (DESE)" userId="df454100-3044-4d15-8aa2-4be18f5aa07c" providerId="ADAL" clId="{27F2ADAC-650F-4783-B9BD-D04B431CB0C7}" dt="2026-09-16T03:59:39.548" v="720" actId="20577"/>
          <ac:spMkLst>
            <pc:docMk/>
            <pc:sldMk cId="1179312423" sldId="271"/>
            <ac:spMk id="2" creationId="{B6505ACC-CFCA-6017-E1F0-50C8FA286977}"/>
          </ac:spMkLst>
        </pc:spChg>
      </pc:sldChg>
      <pc:sldChg chg="addSp delSp modSp mod">
        <pc:chgData name="Hashimoto-Martell, Erin (DESE)" userId="df454100-3044-4d15-8aa2-4be18f5aa07c" providerId="ADAL" clId="{27F2ADAC-650F-4783-B9BD-D04B431CB0C7}" dt="2026-09-18T15:02:28.512" v="3313" actId="20577"/>
        <pc:sldMkLst>
          <pc:docMk/>
          <pc:sldMk cId="49373040" sldId="272"/>
        </pc:sldMkLst>
        <pc:spChg chg="mod">
          <ac:chgData name="Hashimoto-Martell, Erin (DESE)" userId="df454100-3044-4d15-8aa2-4be18f5aa07c" providerId="ADAL" clId="{27F2ADAC-650F-4783-B9BD-D04B431CB0C7}" dt="2026-09-18T15:02:28.512" v="3313" actId="20577"/>
          <ac:spMkLst>
            <pc:docMk/>
            <pc:sldMk cId="49373040" sldId="272"/>
            <ac:spMk id="3" creationId="{238EFB45-4146-C341-9F7E-2354AFB171FC}"/>
          </ac:spMkLst>
        </pc:spChg>
        <pc:spChg chg="add">
          <ac:chgData name="Hashimoto-Martell, Erin (DESE)" userId="df454100-3044-4d15-8aa2-4be18f5aa07c" providerId="ADAL" clId="{27F2ADAC-650F-4783-B9BD-D04B431CB0C7}" dt="2026-09-16T04:03:24.397" v="743" actId="22"/>
          <ac:spMkLst>
            <pc:docMk/>
            <pc:sldMk cId="49373040" sldId="272"/>
            <ac:spMk id="9" creationId="{23CE6778-EB25-3DEB-1679-A6BEEA214E1C}"/>
          </ac:spMkLst>
        </pc:spChg>
      </pc:sldChg>
      <pc:sldChg chg="addSp delSp modSp mod modNotesTx">
        <pc:chgData name="Hashimoto-Martell, Erin (DESE)" userId="df454100-3044-4d15-8aa2-4be18f5aa07c" providerId="ADAL" clId="{27F2ADAC-650F-4783-B9BD-D04B431CB0C7}" dt="2026-09-18T18:54:34.104" v="5106" actId="20577"/>
        <pc:sldMkLst>
          <pc:docMk/>
          <pc:sldMk cId="1403935437" sldId="275"/>
        </pc:sldMkLst>
        <pc:spChg chg="mod">
          <ac:chgData name="Hashimoto-Martell, Erin (DESE)" userId="df454100-3044-4d15-8aa2-4be18f5aa07c" providerId="ADAL" clId="{27F2ADAC-650F-4783-B9BD-D04B431CB0C7}" dt="2026-09-18T18:46:35.564" v="4763" actId="1038"/>
          <ac:spMkLst>
            <pc:docMk/>
            <pc:sldMk cId="1403935437" sldId="275"/>
            <ac:spMk id="3" creationId="{85FE8D7F-E136-7BF3-7A09-0C25243729A5}"/>
          </ac:spMkLst>
        </pc:spChg>
        <pc:spChg chg="add">
          <ac:chgData name="Hashimoto-Martell, Erin (DESE)" userId="df454100-3044-4d15-8aa2-4be18f5aa07c" providerId="ADAL" clId="{27F2ADAC-650F-4783-B9BD-D04B431CB0C7}" dt="2026-09-16T04:04:08.227" v="754" actId="22"/>
          <ac:spMkLst>
            <pc:docMk/>
            <pc:sldMk cId="1403935437" sldId="275"/>
            <ac:spMk id="8" creationId="{0C816FEA-1451-700D-04D1-E653511FB6E6}"/>
          </ac:spMkLst>
        </pc:spChg>
      </pc:sldChg>
      <pc:sldChg chg="addSp delSp modSp mod">
        <pc:chgData name="Hashimoto-Martell, Erin (DESE)" userId="df454100-3044-4d15-8aa2-4be18f5aa07c" providerId="ADAL" clId="{27F2ADAC-650F-4783-B9BD-D04B431CB0C7}" dt="2026-09-18T20:05:55.594" v="5589" actId="20577"/>
        <pc:sldMkLst>
          <pc:docMk/>
          <pc:sldMk cId="1780125366" sldId="278"/>
        </pc:sldMkLst>
        <pc:spChg chg="add mod">
          <ac:chgData name="Hashimoto-Martell, Erin (DESE)" userId="df454100-3044-4d15-8aa2-4be18f5aa07c" providerId="ADAL" clId="{27F2ADAC-650F-4783-B9BD-D04B431CB0C7}" dt="2026-09-16T04:04:46.883" v="765" actId="1076"/>
          <ac:spMkLst>
            <pc:docMk/>
            <pc:sldMk cId="1780125366" sldId="278"/>
            <ac:spMk id="5" creationId="{5FB8DD7A-2A2A-56A5-F80A-08F8CD52FEA0}"/>
          </ac:spMkLst>
        </pc:spChg>
        <pc:spChg chg="mod">
          <ac:chgData name="Hashimoto-Martell, Erin (DESE)" userId="df454100-3044-4d15-8aa2-4be18f5aa07c" providerId="ADAL" clId="{27F2ADAC-650F-4783-B9BD-D04B431CB0C7}" dt="2026-09-18T20:05:55.594" v="5589" actId="20577"/>
          <ac:spMkLst>
            <pc:docMk/>
            <pc:sldMk cId="1780125366" sldId="278"/>
            <ac:spMk id="6" creationId="{6D4D3CE2-94A8-77F5-4E3B-548ADE50ED74}"/>
          </ac:spMkLst>
        </pc:spChg>
      </pc:sldChg>
      <pc:sldChg chg="ord">
        <pc:chgData name="Hashimoto-Martell, Erin (DESE)" userId="df454100-3044-4d15-8aa2-4be18f5aa07c" providerId="ADAL" clId="{27F2ADAC-650F-4783-B9BD-D04B431CB0C7}" dt="2026-09-14T17:50:29.422" v="0"/>
        <pc:sldMkLst>
          <pc:docMk/>
          <pc:sldMk cId="803904168" sldId="286"/>
        </pc:sldMkLst>
      </pc:sldChg>
      <pc:sldChg chg="modSp mod modNotesTx">
        <pc:chgData name="Hashimoto-Martell, Erin (DESE)" userId="df454100-3044-4d15-8aa2-4be18f5aa07c" providerId="ADAL" clId="{27F2ADAC-650F-4783-B9BD-D04B431CB0C7}" dt="2026-09-18T17:52:09.243" v="4683" actId="20577"/>
        <pc:sldMkLst>
          <pc:docMk/>
          <pc:sldMk cId="2519367787" sldId="288"/>
        </pc:sldMkLst>
        <pc:spChg chg="mod">
          <ac:chgData name="Hashimoto-Martell, Erin (DESE)" userId="df454100-3044-4d15-8aa2-4be18f5aa07c" providerId="ADAL" clId="{27F2ADAC-650F-4783-B9BD-D04B431CB0C7}" dt="2026-09-18T17:51:30.846" v="4613" actId="20577"/>
          <ac:spMkLst>
            <pc:docMk/>
            <pc:sldMk cId="2519367787" sldId="288"/>
            <ac:spMk id="6" creationId="{ADA8E0E6-7A64-E4A3-2496-390F9E110C74}"/>
          </ac:spMkLst>
        </pc:spChg>
      </pc:sldChg>
      <pc:sldChg chg="addSp modSp modNotesTx">
        <pc:chgData name="Hashimoto-Martell, Erin (DESE)" userId="df454100-3044-4d15-8aa2-4be18f5aa07c" providerId="ADAL" clId="{27F2ADAC-650F-4783-B9BD-D04B431CB0C7}" dt="2026-09-18T18:07:34.330" v="4703" actId="20577"/>
        <pc:sldMkLst>
          <pc:docMk/>
          <pc:sldMk cId="1100194981" sldId="290"/>
        </pc:sldMkLst>
        <pc:spChg chg="mod">
          <ac:chgData name="Hashimoto-Martell, Erin (DESE)" userId="df454100-3044-4d15-8aa2-4be18f5aa07c" providerId="ADAL" clId="{27F2ADAC-650F-4783-B9BD-D04B431CB0C7}" dt="2026-09-15T03:02:11.669" v="14"/>
          <ac:spMkLst>
            <pc:docMk/>
            <pc:sldMk cId="1100194981" sldId="290"/>
            <ac:spMk id="3" creationId="{0D604F41-CCAF-22CD-729B-BECFACB7C66D}"/>
          </ac:spMkLst>
        </pc:spChg>
        <pc:spChg chg="add mod">
          <ac:chgData name="Hashimoto-Martell, Erin (DESE)" userId="df454100-3044-4d15-8aa2-4be18f5aa07c" providerId="ADAL" clId="{27F2ADAC-650F-4783-B9BD-D04B431CB0C7}" dt="2026-09-15T03:04:41.644" v="15" actId="767"/>
          <ac:spMkLst>
            <pc:docMk/>
            <pc:sldMk cId="1100194981" sldId="290"/>
            <ac:spMk id="5" creationId="{4C57C3D0-0BEB-BBC0-F233-DD66A8152B88}"/>
          </ac:spMkLst>
        </pc:spChg>
      </pc:sldChg>
      <pc:sldChg chg="addSp modSp mod ord">
        <pc:chgData name="Hashimoto-Martell, Erin (DESE)" userId="df454100-3044-4d15-8aa2-4be18f5aa07c" providerId="ADAL" clId="{27F2ADAC-650F-4783-B9BD-D04B431CB0C7}" dt="2026-09-18T18:58:44.442" v="5303" actId="1076"/>
        <pc:sldMkLst>
          <pc:docMk/>
          <pc:sldMk cId="2886500201" sldId="293"/>
        </pc:sldMkLst>
        <pc:spChg chg="mod">
          <ac:chgData name="Hashimoto-Martell, Erin (DESE)" userId="df454100-3044-4d15-8aa2-4be18f5aa07c" providerId="ADAL" clId="{27F2ADAC-650F-4783-B9BD-D04B431CB0C7}" dt="2026-09-18T18:58:44.442" v="5303" actId="1076"/>
          <ac:spMkLst>
            <pc:docMk/>
            <pc:sldMk cId="2886500201" sldId="293"/>
            <ac:spMk id="3" creationId="{F7522D3E-D61E-F385-1475-75FCC56D17A7}"/>
          </ac:spMkLst>
        </pc:spChg>
      </pc:sldChg>
      <pc:sldChg chg="modSp">
        <pc:chgData name="Hashimoto-Martell, Erin (DESE)" userId="df454100-3044-4d15-8aa2-4be18f5aa07c" providerId="ADAL" clId="{27F2ADAC-650F-4783-B9BD-D04B431CB0C7}" dt="2026-09-15T17:08:07.676" v="18"/>
        <pc:sldMkLst>
          <pc:docMk/>
          <pc:sldMk cId="2207618673" sldId="298"/>
        </pc:sldMkLst>
        <pc:spChg chg="mod">
          <ac:chgData name="Hashimoto-Martell, Erin (DESE)" userId="df454100-3044-4d15-8aa2-4be18f5aa07c" providerId="ADAL" clId="{27F2ADAC-650F-4783-B9BD-D04B431CB0C7}" dt="2026-09-15T17:08:07.676" v="18"/>
          <ac:spMkLst>
            <pc:docMk/>
            <pc:sldMk cId="2207618673" sldId="298"/>
            <ac:spMk id="3" creationId="{33EC0C19-70C1-400E-F3F4-AE604AA2A670}"/>
          </ac:spMkLst>
        </pc:spChg>
      </pc:sldChg>
      <pc:sldChg chg="addSp delSp modSp new mod ord modCm modNotesTx">
        <pc:chgData name="Hashimoto-Martell, Erin (DESE)" userId="df454100-3044-4d15-8aa2-4be18f5aa07c" providerId="ADAL" clId="{27F2ADAC-650F-4783-B9BD-D04B431CB0C7}" dt="2026-09-18T18:54:32.968" v="5105" actId="20577"/>
        <pc:sldMkLst>
          <pc:docMk/>
          <pc:sldMk cId="4049553712" sldId="299"/>
        </pc:sldMkLst>
        <pc:spChg chg="mod">
          <ac:chgData name="Hashimoto-Martell, Erin (DESE)" userId="df454100-3044-4d15-8aa2-4be18f5aa07c" providerId="ADAL" clId="{27F2ADAC-650F-4783-B9BD-D04B431CB0C7}" dt="2026-09-16T04:21:19.413" v="1320" actId="27636"/>
          <ac:spMkLst>
            <pc:docMk/>
            <pc:sldMk cId="4049553712" sldId="299"/>
            <ac:spMk id="2" creationId="{486C663F-5E40-83B4-7C44-FDC9B0521667}"/>
          </ac:spMkLst>
        </pc:spChg>
        <pc:spChg chg="mod">
          <ac:chgData name="Hashimoto-Martell, Erin (DESE)" userId="df454100-3044-4d15-8aa2-4be18f5aa07c" providerId="ADAL" clId="{27F2ADAC-650F-4783-B9BD-D04B431CB0C7}" dt="2026-09-18T18:54:32.968" v="5105" actId="20577"/>
          <ac:spMkLst>
            <pc:docMk/>
            <pc:sldMk cId="4049553712" sldId="299"/>
            <ac:spMk id="3" creationId="{BECF73FC-EC18-CAC9-E205-06A1ED6C1018}"/>
          </ac:spMkLst>
        </pc:spChg>
        <pc:spChg chg="add">
          <ac:chgData name="Hashimoto-Martell, Erin (DESE)" userId="df454100-3044-4d15-8aa2-4be18f5aa07c" providerId="ADAL" clId="{27F2ADAC-650F-4783-B9BD-D04B431CB0C7}" dt="2026-09-16T04:17:39.264" v="1237" actId="22"/>
          <ac:spMkLst>
            <pc:docMk/>
            <pc:sldMk cId="4049553712" sldId="299"/>
            <ac:spMk id="6" creationId="{ECAF2D04-35A0-7112-6F7C-E1341D69CD74}"/>
          </ac:spMkLst>
        </pc:spChg>
        <pc:extLst>
          <p:ext xmlns:p="http://schemas.openxmlformats.org/presentationml/2006/main" uri="{D6D511B9-2390-475A-947B-AFAB55BFBCF1}">
            <pc226:cmChg xmlns:pc226="http://schemas.microsoft.com/office/powerpoint/2022/06/main/command" chg="mod">
              <pc226:chgData name="Hashimoto-Martell, Erin (DESE)" userId="df454100-3044-4d15-8aa2-4be18f5aa07c" providerId="ADAL" clId="{27F2ADAC-650F-4783-B9BD-D04B431CB0C7}" dt="2026-09-18T13:52:32.768" v="3064" actId="20577"/>
              <pc2:cmMkLst xmlns:pc2="http://schemas.microsoft.com/office/powerpoint/2019/9/main/command">
                <pc:docMk/>
                <pc:sldMk cId="4049553712" sldId="299"/>
                <pc2:cmMk id="{ADB7AB57-C626-457C-9D7A-4E5E8C7C80B5}"/>
              </pc2:cmMkLst>
            </pc226:cmChg>
          </p:ext>
        </pc:extLst>
      </pc:sldChg>
      <pc:sldChg chg="modSp new mod ord modCm">
        <pc:chgData name="Hashimoto-Martell, Erin (DESE)" userId="df454100-3044-4d15-8aa2-4be18f5aa07c" providerId="ADAL" clId="{27F2ADAC-650F-4783-B9BD-D04B431CB0C7}" dt="2026-09-18T20:07:16.216" v="5616" actId="20577"/>
        <pc:sldMkLst>
          <pc:docMk/>
          <pc:sldMk cId="903285336" sldId="300"/>
        </pc:sldMkLst>
        <pc:spChg chg="mod">
          <ac:chgData name="Hashimoto-Martell, Erin (DESE)" userId="df454100-3044-4d15-8aa2-4be18f5aa07c" providerId="ADAL" clId="{27F2ADAC-650F-4783-B9BD-D04B431CB0C7}" dt="2026-09-16T04:11:41.423" v="1104" actId="27636"/>
          <ac:spMkLst>
            <pc:docMk/>
            <pc:sldMk cId="903285336" sldId="300"/>
            <ac:spMk id="2" creationId="{B84B4F67-229E-31DD-5B92-05761506658E}"/>
          </ac:spMkLst>
        </pc:spChg>
        <pc:spChg chg="mod">
          <ac:chgData name="Hashimoto-Martell, Erin (DESE)" userId="df454100-3044-4d15-8aa2-4be18f5aa07c" providerId="ADAL" clId="{27F2ADAC-650F-4783-B9BD-D04B431CB0C7}" dt="2026-09-18T20:07:16.216" v="5616" actId="20577"/>
          <ac:spMkLst>
            <pc:docMk/>
            <pc:sldMk cId="903285336" sldId="300"/>
            <ac:spMk id="3" creationId="{5CBCCF53-8056-6D55-624F-6A79ABAF0B02}"/>
          </ac:spMkLst>
        </pc:spChg>
        <pc:extLst>
          <p:ext xmlns:p="http://schemas.openxmlformats.org/presentationml/2006/main" uri="{D6D511B9-2390-475A-947B-AFAB55BFBCF1}">
            <pc226:cmChg xmlns:pc226="http://schemas.microsoft.com/office/powerpoint/2022/06/main/command" chg="mod">
              <pc226:chgData name="Hashimoto-Martell, Erin (DESE)" userId="df454100-3044-4d15-8aa2-4be18f5aa07c" providerId="ADAL" clId="{27F2ADAC-650F-4783-B9BD-D04B431CB0C7}" dt="2026-09-18T20:07:16.216" v="5616" actId="20577"/>
              <pc2:cmMkLst xmlns:pc2="http://schemas.microsoft.com/office/powerpoint/2019/9/main/command">
                <pc:docMk/>
                <pc:sldMk cId="903285336" sldId="300"/>
                <pc2:cmMk id="{76F87568-C7E0-474D-B544-19C513F77055}"/>
              </pc2:cmMkLst>
            </pc226:cmChg>
            <pc226:cmChg xmlns:pc226="http://schemas.microsoft.com/office/powerpoint/2022/06/main/command" chg="mod">
              <pc226:chgData name="Hashimoto-Martell, Erin (DESE)" userId="df454100-3044-4d15-8aa2-4be18f5aa07c" providerId="ADAL" clId="{27F2ADAC-650F-4783-B9BD-D04B431CB0C7}" dt="2026-09-18T19:08:43.239" v="5448" actId="20577"/>
              <pc2:cmMkLst xmlns:pc2="http://schemas.microsoft.com/office/powerpoint/2019/9/main/command">
                <pc:docMk/>
                <pc:sldMk cId="903285336" sldId="300"/>
                <pc2:cmMk id="{3B8967B7-A910-4D59-B37D-6B9D2BBBF3BF}"/>
              </pc2:cmMkLst>
            </pc226:cmChg>
          </p:ext>
        </pc:extLst>
      </pc:sldChg>
      <pc:sldChg chg="addSp modSp new mod ord modNotesTx">
        <pc:chgData name="Hashimoto-Martell, Erin (DESE)" userId="df454100-3044-4d15-8aa2-4be18f5aa07c" providerId="ADAL" clId="{27F2ADAC-650F-4783-B9BD-D04B431CB0C7}" dt="2026-09-18T20:56:12.185" v="6078" actId="20577"/>
        <pc:sldMkLst>
          <pc:docMk/>
          <pc:sldMk cId="3061584889" sldId="301"/>
        </pc:sldMkLst>
        <pc:spChg chg="mod">
          <ac:chgData name="Hashimoto-Martell, Erin (DESE)" userId="df454100-3044-4d15-8aa2-4be18f5aa07c" providerId="ADAL" clId="{27F2ADAC-650F-4783-B9BD-D04B431CB0C7}" dt="2026-09-16T04:21:34.740" v="1358" actId="20577"/>
          <ac:spMkLst>
            <pc:docMk/>
            <pc:sldMk cId="3061584889" sldId="301"/>
            <ac:spMk id="2" creationId="{490DD375-5ADF-3AE8-F2C6-AC07F38749DF}"/>
          </ac:spMkLst>
        </pc:spChg>
        <pc:spChg chg="mod">
          <ac:chgData name="Hashimoto-Martell, Erin (DESE)" userId="df454100-3044-4d15-8aa2-4be18f5aa07c" providerId="ADAL" clId="{27F2ADAC-650F-4783-B9BD-D04B431CB0C7}" dt="2026-09-18T18:57:43.204" v="5302" actId="948"/>
          <ac:spMkLst>
            <pc:docMk/>
            <pc:sldMk cId="3061584889" sldId="301"/>
            <ac:spMk id="3" creationId="{5A84E01B-9B4C-A423-721C-8D83DD90106B}"/>
          </ac:spMkLst>
        </pc:spChg>
      </pc:sldChg>
      <pc:sldChg chg="modSp mod modCm">
        <pc:chgData name="Hashimoto-Martell, Erin (DESE)" userId="df454100-3044-4d15-8aa2-4be18f5aa07c" providerId="ADAL" clId="{27F2ADAC-650F-4783-B9BD-D04B431CB0C7}" dt="2026-09-18T19:35:43.749" v="5579" actId="20577"/>
        <pc:sldMkLst>
          <pc:docMk/>
          <pc:sldMk cId="2157176879" sldId="302"/>
        </pc:sldMkLst>
        <pc:spChg chg="mod">
          <ac:chgData name="Hashimoto-Martell, Erin (DESE)" userId="df454100-3044-4d15-8aa2-4be18f5aa07c" providerId="ADAL" clId="{27F2ADAC-650F-4783-B9BD-D04B431CB0C7}" dt="2026-09-18T19:35:43.749" v="5579" actId="20577"/>
          <ac:spMkLst>
            <pc:docMk/>
            <pc:sldMk cId="2157176879" sldId="302"/>
            <ac:spMk id="3" creationId="{28158432-5ACF-E177-AE9B-79446CFA856A}"/>
          </ac:spMkLst>
        </pc:spChg>
        <pc:extLst>
          <p:ext xmlns:p="http://schemas.openxmlformats.org/presentationml/2006/main" uri="{D6D511B9-2390-475A-947B-AFAB55BFBCF1}">
            <pc226:cmChg xmlns:pc226="http://schemas.microsoft.com/office/powerpoint/2022/06/main/command" chg="mod">
              <pc226:chgData name="Hashimoto-Martell, Erin (DESE)" userId="df454100-3044-4d15-8aa2-4be18f5aa07c" providerId="ADAL" clId="{27F2ADAC-650F-4783-B9BD-D04B431CB0C7}" dt="2026-09-18T19:35:43.749" v="5579" actId="20577"/>
              <pc2:cmMkLst xmlns:pc2="http://schemas.microsoft.com/office/powerpoint/2019/9/main/command">
                <pc:docMk/>
                <pc:sldMk cId="2157176879" sldId="302"/>
                <pc2:cmMk id="{30AA773E-15E6-4B86-A02E-537A7FA6A635}"/>
              </pc2:cmMkLst>
            </pc226:cmChg>
          </p:ext>
        </pc:extLst>
      </pc:sldChg>
      <pc:sldChg chg="addSp delSp modSp mod">
        <pc:chgData name="Hashimoto-Martell, Erin (DESE)" userId="df454100-3044-4d15-8aa2-4be18f5aa07c" providerId="ADAL" clId="{27F2ADAC-650F-4783-B9BD-D04B431CB0C7}" dt="2026-09-18T18:02:03.362" v="4698" actId="478"/>
        <pc:sldMkLst>
          <pc:docMk/>
          <pc:sldMk cId="3480527603" sldId="305"/>
        </pc:sldMkLst>
      </pc:sldChg>
      <pc:sldChg chg="modSp new mod">
        <pc:chgData name="Hashimoto-Martell, Erin (DESE)" userId="df454100-3044-4d15-8aa2-4be18f5aa07c" providerId="ADAL" clId="{27F2ADAC-650F-4783-B9BD-D04B431CB0C7}" dt="2026-09-18T17:38:35.655" v="4531" actId="20577"/>
        <pc:sldMkLst>
          <pc:docMk/>
          <pc:sldMk cId="2221298779" sldId="308"/>
        </pc:sldMkLst>
        <pc:spChg chg="mod">
          <ac:chgData name="Hashimoto-Martell, Erin (DESE)" userId="df454100-3044-4d15-8aa2-4be18f5aa07c" providerId="ADAL" clId="{27F2ADAC-650F-4783-B9BD-D04B431CB0C7}" dt="2026-09-18T17:36:05.361" v="4379" actId="20577"/>
          <ac:spMkLst>
            <pc:docMk/>
            <pc:sldMk cId="2221298779" sldId="308"/>
            <ac:spMk id="2" creationId="{05E1EE94-93C9-368C-10C9-98B028A9EB48}"/>
          </ac:spMkLst>
        </pc:spChg>
        <pc:spChg chg="mod">
          <ac:chgData name="Hashimoto-Martell, Erin (DESE)" userId="df454100-3044-4d15-8aa2-4be18f5aa07c" providerId="ADAL" clId="{27F2ADAC-650F-4783-B9BD-D04B431CB0C7}" dt="2026-09-18T17:38:35.655" v="4531" actId="20577"/>
          <ac:spMkLst>
            <pc:docMk/>
            <pc:sldMk cId="2221298779" sldId="308"/>
            <ac:spMk id="3" creationId="{38B9329A-585C-C4C5-0179-B8E88514DCEC}"/>
          </ac:spMkLst>
        </pc:spChg>
      </pc:sldChg>
      <pc:sldChg chg="addSp delSp modSp new mod modClrScheme chgLayout">
        <pc:chgData name="Hashimoto-Martell, Erin (DESE)" userId="df454100-3044-4d15-8aa2-4be18f5aa07c" providerId="ADAL" clId="{27F2ADAC-650F-4783-B9BD-D04B431CB0C7}" dt="2026-09-18T19:00:38.739" v="5305" actId="1076"/>
        <pc:sldMkLst>
          <pc:docMk/>
          <pc:sldMk cId="490579499" sldId="309"/>
        </pc:sldMkLst>
        <pc:spChg chg="mod ord">
          <ac:chgData name="Hashimoto-Martell, Erin (DESE)" userId="df454100-3044-4d15-8aa2-4be18f5aa07c" providerId="ADAL" clId="{27F2ADAC-650F-4783-B9BD-D04B431CB0C7}" dt="2026-09-18T19:00:38.739" v="5305" actId="1076"/>
          <ac:spMkLst>
            <pc:docMk/>
            <pc:sldMk cId="490579499" sldId="309"/>
            <ac:spMk id="3" creationId="{86A2CC27-FE77-603C-1F75-A97A7FADFAFB}"/>
          </ac:spMkLst>
        </pc:spChg>
        <pc:spChg chg="mod ord">
          <ac:chgData name="Hashimoto-Martell, Erin (DESE)" userId="df454100-3044-4d15-8aa2-4be18f5aa07c" providerId="ADAL" clId="{27F2ADAC-650F-4783-B9BD-D04B431CB0C7}" dt="2026-09-18T17:48:55.272" v="4552" actId="700"/>
          <ac:spMkLst>
            <pc:docMk/>
            <pc:sldMk cId="490579499" sldId="309"/>
            <ac:spMk id="4" creationId="{1C97EA0D-A4CC-0783-4BE4-3A5BEACD59D4}"/>
          </ac:spMkLst>
        </pc:spChg>
      </pc:sldChg>
    </pc:docChg>
  </pc:docChgLst>
  <pc:docChgLst>
    <pc:chgData name="Hashimoto-Martell, Erin (DESE)" userId="S::erin.a.hashimoto-martell@mass.gov::df454100-3044-4d15-8aa2-4be18f5aa07c" providerId="AD" clId="Web-{6C0D8454-D090-5706-0394-B28E80ABBFD8}"/>
    <pc:docChg chg="mod addSld modSld">
      <pc:chgData name="Hashimoto-Martell, Erin (DESE)" userId="S::erin.a.hashimoto-martell@mass.gov::df454100-3044-4d15-8aa2-4be18f5aa07c" providerId="AD" clId="Web-{6C0D8454-D090-5706-0394-B28E80ABBFD8}" dt="2026-09-16T13:36:28.415" v="355"/>
      <pc:docMkLst>
        <pc:docMk/>
      </pc:docMkLst>
      <pc:sldChg chg="modSp new">
        <pc:chgData name="Hashimoto-Martell, Erin (DESE)" userId="S::erin.a.hashimoto-martell@mass.gov::df454100-3044-4d15-8aa2-4be18f5aa07c" providerId="AD" clId="Web-{6C0D8454-D090-5706-0394-B28E80ABBFD8}" dt="2026-09-16T12:47:09.815" v="354" actId="1076"/>
        <pc:sldMkLst>
          <pc:docMk/>
          <pc:sldMk cId="2157176879" sldId="302"/>
        </pc:sldMkLst>
        <pc:spChg chg="mod">
          <ac:chgData name="Hashimoto-Martell, Erin (DESE)" userId="S::erin.a.hashimoto-martell@mass.gov::df454100-3044-4d15-8aa2-4be18f5aa07c" providerId="AD" clId="Web-{6C0D8454-D090-5706-0394-B28E80ABBFD8}" dt="2026-09-16T12:36:50.789" v="15" actId="20577"/>
          <ac:spMkLst>
            <pc:docMk/>
            <pc:sldMk cId="2157176879" sldId="302"/>
            <ac:spMk id="2" creationId="{9484C2B0-A940-3936-4FAB-802FB5F35EDE}"/>
          </ac:spMkLst>
        </pc:spChg>
        <pc:spChg chg="mod">
          <ac:chgData name="Hashimoto-Martell, Erin (DESE)" userId="S::erin.a.hashimoto-martell@mass.gov::df454100-3044-4d15-8aa2-4be18f5aa07c" providerId="AD" clId="Web-{6C0D8454-D090-5706-0394-B28E80ABBFD8}" dt="2026-09-16T12:47:09.815" v="354" actId="1076"/>
          <ac:spMkLst>
            <pc:docMk/>
            <pc:sldMk cId="2157176879" sldId="302"/>
            <ac:spMk id="3" creationId="{28158432-5ACF-E177-AE9B-79446CFA856A}"/>
          </ac:spMkLst>
        </pc:spChg>
      </pc:sldChg>
    </pc:docChg>
  </pc:docChgLst>
  <pc:docChgLst>
    <pc:chgData name="Hashimoto-Martell, Erin (DESE)" userId="S::erin.a.hashimoto-martell@mass.gov::df454100-3044-4d15-8aa2-4be18f5aa07c" providerId="AD" clId="Web-{23BD6D32-DE12-F478-3481-AD7950BEE2A0}"/>
    <pc:docChg chg="modSld">
      <pc:chgData name="Hashimoto-Martell, Erin (DESE)" userId="S::erin.a.hashimoto-martell@mass.gov::df454100-3044-4d15-8aa2-4be18f5aa07c" providerId="AD" clId="Web-{23BD6D32-DE12-F478-3481-AD7950BEE2A0}" dt="2026-09-21T20:17:20.367" v="21"/>
      <pc:docMkLst>
        <pc:docMk/>
      </pc:docMkLst>
      <pc:sldChg chg="modNotes">
        <pc:chgData name="Hashimoto-Martell, Erin (DESE)" userId="S::erin.a.hashimoto-martell@mass.gov::df454100-3044-4d15-8aa2-4be18f5aa07c" providerId="AD" clId="Web-{23BD6D32-DE12-F478-3481-AD7950BEE2A0}" dt="2026-09-21T20:16:51.898" v="9"/>
        <pc:sldMkLst>
          <pc:docMk/>
          <pc:sldMk cId="1403935437" sldId="275"/>
        </pc:sldMkLst>
      </pc:sldChg>
      <pc:sldChg chg="modNotes">
        <pc:chgData name="Hashimoto-Martell, Erin (DESE)" userId="S::erin.a.hashimoto-martell@mass.gov::df454100-3044-4d15-8aa2-4be18f5aa07c" providerId="AD" clId="Web-{23BD6D32-DE12-F478-3481-AD7950BEE2A0}" dt="2026-09-21T20:17:14.289" v="19"/>
        <pc:sldMkLst>
          <pc:docMk/>
          <pc:sldMk cId="2207618673" sldId="298"/>
        </pc:sldMkLst>
      </pc:sldChg>
      <pc:sldChg chg="modNotes">
        <pc:chgData name="Hashimoto-Martell, Erin (DESE)" userId="S::erin.a.hashimoto-martell@mass.gov::df454100-3044-4d15-8aa2-4be18f5aa07c" providerId="AD" clId="Web-{23BD6D32-DE12-F478-3481-AD7950BEE2A0}" dt="2026-09-21T20:16:56.007" v="13"/>
        <pc:sldMkLst>
          <pc:docMk/>
          <pc:sldMk cId="4049553712" sldId="299"/>
        </pc:sldMkLst>
      </pc:sldChg>
      <pc:sldChg chg="modNotes">
        <pc:chgData name="Hashimoto-Martell, Erin (DESE)" userId="S::erin.a.hashimoto-martell@mass.gov::df454100-3044-4d15-8aa2-4be18f5aa07c" providerId="AD" clId="Web-{23BD6D32-DE12-F478-3481-AD7950BEE2A0}" dt="2026-09-21T20:17:00.320" v="17"/>
        <pc:sldMkLst>
          <pc:docMk/>
          <pc:sldMk cId="3061584889" sldId="301"/>
        </pc:sldMkLst>
      </pc:sldChg>
      <pc:sldChg chg="modNotes">
        <pc:chgData name="Hashimoto-Martell, Erin (DESE)" userId="S::erin.a.hashimoto-martell@mass.gov::df454100-3044-4d15-8aa2-4be18f5aa07c" providerId="AD" clId="Web-{23BD6D32-DE12-F478-3481-AD7950BEE2A0}" dt="2026-09-21T20:13:32.786" v="5"/>
        <pc:sldMkLst>
          <pc:docMk/>
          <pc:sldMk cId="2221298779" sldId="308"/>
        </pc:sldMkLst>
      </pc:sldChg>
      <pc:sldChg chg="modNotes">
        <pc:chgData name="Hashimoto-Martell, Erin (DESE)" userId="S::erin.a.hashimoto-martell@mass.gov::df454100-3044-4d15-8aa2-4be18f5aa07c" providerId="AD" clId="Web-{23BD6D32-DE12-F478-3481-AD7950BEE2A0}" dt="2026-09-21T20:17:20.367" v="21"/>
        <pc:sldMkLst>
          <pc:docMk/>
          <pc:sldMk cId="3214801837" sldId="310"/>
        </pc:sldMkLst>
      </pc:sldChg>
    </pc:docChg>
  </pc:docChgLst>
  <pc:docChgLst>
    <pc:chgData name="DESEComm (DESE)" userId="S::desecomm@mass.gov::fc30f9e3-0ed0-4d22-b44e-0e5b0bac278d" providerId="AD" clId="Web-{E049E3A6-0C58-3ED5-CBF4-B36A1FF6E54E}"/>
    <pc:docChg chg="modSld">
      <pc:chgData name="DESEComm (DESE)" userId="S::desecomm@mass.gov::fc30f9e3-0ed0-4d22-b44e-0e5b0bac278d" providerId="AD" clId="Web-{E049E3A6-0C58-3ED5-CBF4-B36A1FF6E54E}" dt="2026-09-21T18:04:21.361" v="489"/>
      <pc:docMkLst>
        <pc:docMk/>
      </pc:docMkLst>
      <pc:sldChg chg="addSp modSp modNotes">
        <pc:chgData name="DESEComm (DESE)" userId="S::desecomm@mass.gov::fc30f9e3-0ed0-4d22-b44e-0e5b0bac278d" providerId="AD" clId="Web-{E049E3A6-0C58-3ED5-CBF4-B36A1FF6E54E}" dt="2026-09-21T17:57:59.778" v="404" actId="1076"/>
        <pc:sldMkLst>
          <pc:docMk/>
          <pc:sldMk cId="49373040" sldId="272"/>
        </pc:sldMkLst>
        <pc:spChg chg="add mod">
          <ac:chgData name="DESEComm (DESE)" userId="S::desecomm@mass.gov::fc30f9e3-0ed0-4d22-b44e-0e5b0bac278d" providerId="AD" clId="Web-{E049E3A6-0C58-3ED5-CBF4-B36A1FF6E54E}" dt="2026-09-21T17:57:59.778" v="404" actId="1076"/>
          <ac:spMkLst>
            <pc:docMk/>
            <pc:sldMk cId="49373040" sldId="272"/>
            <ac:spMk id="6" creationId="{3C230C12-8A91-B372-60EA-B8B864DEAA6B}"/>
          </ac:spMkLst>
        </pc:spChg>
      </pc:sldChg>
      <pc:sldChg chg="modNotes">
        <pc:chgData name="DESEComm (DESE)" userId="S::desecomm@mass.gov::fc30f9e3-0ed0-4d22-b44e-0e5b0bac278d" providerId="AD" clId="Web-{E049E3A6-0C58-3ED5-CBF4-B36A1FF6E54E}" dt="2026-09-21T18:04:21.361" v="489"/>
        <pc:sldMkLst>
          <pc:docMk/>
          <pc:sldMk cId="2519367787" sldId="288"/>
        </pc:sldMkLst>
      </pc:sldChg>
      <pc:sldChg chg="modSp modNotes">
        <pc:chgData name="DESEComm (DESE)" userId="S::desecomm@mass.gov::fc30f9e3-0ed0-4d22-b44e-0e5b0bac278d" providerId="AD" clId="Web-{E049E3A6-0C58-3ED5-CBF4-B36A1FF6E54E}" dt="2026-09-21T17:56:46.293" v="361"/>
        <pc:sldMkLst>
          <pc:docMk/>
          <pc:sldMk cId="2886500201" sldId="293"/>
        </pc:sldMkLst>
        <pc:spChg chg="mod">
          <ac:chgData name="DESEComm (DESE)" userId="S::desecomm@mass.gov::fc30f9e3-0ed0-4d22-b44e-0e5b0bac278d" providerId="AD" clId="Web-{E049E3A6-0C58-3ED5-CBF4-B36A1FF6E54E}" dt="2026-09-21T17:56:00.964" v="249" actId="20577"/>
          <ac:spMkLst>
            <pc:docMk/>
            <pc:sldMk cId="2886500201" sldId="293"/>
            <ac:spMk id="3" creationId="{F7522D3E-D61E-F385-1475-75FCC56D17A7}"/>
          </ac:spMkLst>
        </pc:spChg>
      </pc:sldChg>
      <pc:sldChg chg="modNotes">
        <pc:chgData name="DESEComm (DESE)" userId="S::desecomm@mass.gov::fc30f9e3-0ed0-4d22-b44e-0e5b0bac278d" providerId="AD" clId="Web-{E049E3A6-0C58-3ED5-CBF4-B36A1FF6E54E}" dt="2026-09-21T17:38:36.186" v="101"/>
        <pc:sldMkLst>
          <pc:docMk/>
          <pc:sldMk cId="2157176879" sldId="302"/>
        </pc:sldMkLst>
      </pc:sldChg>
      <pc:sldChg chg="modSp">
        <pc:chgData name="DESEComm (DESE)" userId="S::desecomm@mass.gov::fc30f9e3-0ed0-4d22-b44e-0e5b0bac278d" providerId="AD" clId="Web-{E049E3A6-0C58-3ED5-CBF4-B36A1FF6E54E}" dt="2026-09-21T18:03:13.985" v="413" actId="20577"/>
        <pc:sldMkLst>
          <pc:docMk/>
          <pc:sldMk cId="2221298779" sldId="308"/>
        </pc:sldMkLst>
        <pc:spChg chg="mod">
          <ac:chgData name="DESEComm (DESE)" userId="S::desecomm@mass.gov::fc30f9e3-0ed0-4d22-b44e-0e5b0bac278d" providerId="AD" clId="Web-{E049E3A6-0C58-3ED5-CBF4-B36A1FF6E54E}" dt="2026-09-21T18:03:13.985" v="413" actId="20577"/>
          <ac:spMkLst>
            <pc:docMk/>
            <pc:sldMk cId="2221298779" sldId="308"/>
            <ac:spMk id="3" creationId="{38B9329A-585C-C4C5-0179-B8E88514DCEC}"/>
          </ac:spMkLst>
        </pc:spChg>
      </pc:sldChg>
      <pc:sldChg chg="addSp modSp modNotes">
        <pc:chgData name="DESEComm (DESE)" userId="S::desecomm@mass.gov::fc30f9e3-0ed0-4d22-b44e-0e5b0bac278d" providerId="AD" clId="Web-{E049E3A6-0C58-3ED5-CBF4-B36A1FF6E54E}" dt="2026-09-21T18:04:07.720" v="476"/>
        <pc:sldMkLst>
          <pc:docMk/>
          <pc:sldMk cId="1347865064" sldId="315"/>
        </pc:sldMkLst>
        <pc:spChg chg="mod">
          <ac:chgData name="DESEComm (DESE)" userId="S::desecomm@mass.gov::fc30f9e3-0ed0-4d22-b44e-0e5b0bac278d" providerId="AD" clId="Web-{E049E3A6-0C58-3ED5-CBF4-B36A1FF6E54E}" dt="2026-09-21T17:49:27.865" v="135" actId="20577"/>
          <ac:spMkLst>
            <pc:docMk/>
            <pc:sldMk cId="1347865064" sldId="315"/>
            <ac:spMk id="3" creationId="{1E53ACED-28F8-0C9C-B591-DF7F29D5064E}"/>
          </ac:spMkLst>
        </pc:spChg>
        <pc:spChg chg="add mod">
          <ac:chgData name="DESEComm (DESE)" userId="S::desecomm@mass.gov::fc30f9e3-0ed0-4d22-b44e-0e5b0bac278d" providerId="AD" clId="Web-{E049E3A6-0C58-3ED5-CBF4-B36A1FF6E54E}" dt="2026-09-21T17:57:52.840" v="402" actId="20577"/>
          <ac:spMkLst>
            <pc:docMk/>
            <pc:sldMk cId="1347865064" sldId="315"/>
            <ac:spMk id="5" creationId="{588246B2-A450-943E-1818-36B33BF6A52A}"/>
          </ac:spMkLst>
        </pc:spChg>
      </pc:sldChg>
    </pc:docChg>
  </pc:docChgLst>
  <pc:docChgLst>
    <pc:chgData name="Waterman, Craig (DESE)" userId="S::craig.a.waterman@mass.gov::acf6fce4-4946-47c4-916c-65476c1213a6" providerId="AD" clId="Web-{DE2CD68F-09D4-85EB-5276-4F0844519A9D}"/>
    <pc:docChg chg="addSld delSld modSld">
      <pc:chgData name="Waterman, Craig (DESE)" userId="S::craig.a.waterman@mass.gov::acf6fce4-4946-47c4-916c-65476c1213a6" providerId="AD" clId="Web-{DE2CD68F-09D4-85EB-5276-4F0844519A9D}" dt="2026-09-18T19:26:15.682" v="24"/>
      <pc:docMkLst>
        <pc:docMk/>
      </pc:docMkLst>
    </pc:docChg>
  </pc:docChgLst>
  <pc:docChgLst>
    <pc:chgData name="Abbott, Claire (DESE)" userId="S::claire.j.abbott@mass.gov::b80222f3-7abf-41f6-a69e-af06caaffd48" providerId="AD" clId="Web-{4B1FB05D-BFDF-CEF2-20DE-B96EBB626607}"/>
    <pc:docChg chg="mod modSld">
      <pc:chgData name="Abbott, Claire (DESE)" userId="S::claire.j.abbott@mass.gov::b80222f3-7abf-41f6-a69e-af06caaffd48" providerId="AD" clId="Web-{4B1FB05D-BFDF-CEF2-20DE-B96EBB626607}" dt="2026-09-17T20:53:39.705" v="287" actId="20577"/>
      <pc:docMkLst>
        <pc:docMk/>
      </pc:docMkLst>
      <pc:sldChg chg="modSp">
        <pc:chgData name="Abbott, Claire (DESE)" userId="S::claire.j.abbott@mass.gov::b80222f3-7abf-41f6-a69e-af06caaffd48" providerId="AD" clId="Web-{4B1FB05D-BFDF-CEF2-20DE-B96EBB626607}" dt="2026-09-17T20:53:39.705" v="287" actId="20577"/>
        <pc:sldMkLst>
          <pc:docMk/>
          <pc:sldMk cId="4049553712" sldId="299"/>
        </pc:sldMkLst>
        <pc:spChg chg="mod">
          <ac:chgData name="Abbott, Claire (DESE)" userId="S::claire.j.abbott@mass.gov::b80222f3-7abf-41f6-a69e-af06caaffd48" providerId="AD" clId="Web-{4B1FB05D-BFDF-CEF2-20DE-B96EBB626607}" dt="2026-09-17T20:53:39.705" v="287" actId="20577"/>
          <ac:spMkLst>
            <pc:docMk/>
            <pc:sldMk cId="4049553712" sldId="299"/>
            <ac:spMk id="3" creationId="{BECF73FC-EC18-CAC9-E205-06A1ED6C1018}"/>
          </ac:spMkLst>
        </pc:spChg>
      </pc:sldChg>
    </pc:docChg>
  </pc:docChgLst>
  <pc:docChgLst>
    <pc:chgData name="Hashimoto-Martell, Erin (DESE)" userId="df454100-3044-4d15-8aa2-4be18f5aa07c" providerId="ADAL" clId="{1E407069-1F5D-4A44-92C3-DFF4021A6230}"/>
    <pc:docChg chg="undo custSel addSld delSld modSld sldOrd">
      <pc:chgData name="Hashimoto-Martell, Erin (DESE)" userId="df454100-3044-4d15-8aa2-4be18f5aa07c" providerId="ADAL" clId="{1E407069-1F5D-4A44-92C3-DFF4021A6230}" dt="2026-09-21T20:05:54.729" v="5154" actId="20577"/>
      <pc:docMkLst>
        <pc:docMk/>
      </pc:docMkLst>
      <pc:sldChg chg="addSp modSp mod modNotesTx">
        <pc:chgData name="Hashimoto-Martell, Erin (DESE)" userId="df454100-3044-4d15-8aa2-4be18f5aa07c" providerId="ADAL" clId="{1E407069-1F5D-4A44-92C3-DFF4021A6230}" dt="2026-09-21T19:50:19.909" v="5058" actId="20577"/>
        <pc:sldMkLst>
          <pc:docMk/>
          <pc:sldMk cId="1179312423" sldId="271"/>
        </pc:sldMkLst>
        <pc:spChg chg="mod">
          <ac:chgData name="Hashimoto-Martell, Erin (DESE)" userId="df454100-3044-4d15-8aa2-4be18f5aa07c" providerId="ADAL" clId="{1E407069-1F5D-4A44-92C3-DFF4021A6230}" dt="2026-09-17T20:15:11.603" v="64" actId="20577"/>
          <ac:spMkLst>
            <pc:docMk/>
            <pc:sldMk cId="1179312423" sldId="271"/>
            <ac:spMk id="2" creationId="{B6505ACC-CFCA-6017-E1F0-50C8FA286977}"/>
          </ac:spMkLst>
        </pc:spChg>
        <pc:spChg chg="mod">
          <ac:chgData name="Hashimoto-Martell, Erin (DESE)" userId="df454100-3044-4d15-8aa2-4be18f5aa07c" providerId="ADAL" clId="{1E407069-1F5D-4A44-92C3-DFF4021A6230}" dt="2026-09-21T19:03:44.302" v="3629" actId="20577"/>
          <ac:spMkLst>
            <pc:docMk/>
            <pc:sldMk cId="1179312423" sldId="271"/>
            <ac:spMk id="3" creationId="{825E5D43-C9CD-3852-A444-53E1AB0D8266}"/>
          </ac:spMkLst>
        </pc:spChg>
        <pc:spChg chg="add mod">
          <ac:chgData name="Hashimoto-Martell, Erin (DESE)" userId="df454100-3044-4d15-8aa2-4be18f5aa07c" providerId="ADAL" clId="{1E407069-1F5D-4A44-92C3-DFF4021A6230}" dt="2026-09-17T20:22:42.397" v="347" actId="1076"/>
          <ac:spMkLst>
            <pc:docMk/>
            <pc:sldMk cId="1179312423" sldId="271"/>
            <ac:spMk id="6" creationId="{AE9C11E0-225E-9190-64B1-BDC8415F09E2}"/>
          </ac:spMkLst>
        </pc:spChg>
        <pc:spChg chg="add mod">
          <ac:chgData name="Hashimoto-Martell, Erin (DESE)" userId="df454100-3044-4d15-8aa2-4be18f5aa07c" providerId="ADAL" clId="{1E407069-1F5D-4A44-92C3-DFF4021A6230}" dt="2026-09-17T20:22:57.156" v="350" actId="1076"/>
          <ac:spMkLst>
            <pc:docMk/>
            <pc:sldMk cId="1179312423" sldId="271"/>
            <ac:spMk id="8" creationId="{BB16D664-AB1F-D812-C11B-EB336B4B7AFD}"/>
          </ac:spMkLst>
        </pc:spChg>
        <pc:spChg chg="add mod">
          <ac:chgData name="Hashimoto-Martell, Erin (DESE)" userId="df454100-3044-4d15-8aa2-4be18f5aa07c" providerId="ADAL" clId="{1E407069-1F5D-4A44-92C3-DFF4021A6230}" dt="2026-09-17T20:22:52.802" v="349" actId="1076"/>
          <ac:spMkLst>
            <pc:docMk/>
            <pc:sldMk cId="1179312423" sldId="271"/>
            <ac:spMk id="10" creationId="{B578F9EA-5E52-3D72-FB6B-923EBC4E53C3}"/>
          </ac:spMkLst>
        </pc:spChg>
      </pc:sldChg>
      <pc:sldChg chg="delSp modSp mod ord modCm modNotesTx">
        <pc:chgData name="Hashimoto-Martell, Erin (DESE)" userId="df454100-3044-4d15-8aa2-4be18f5aa07c" providerId="ADAL" clId="{1E407069-1F5D-4A44-92C3-DFF4021A6230}" dt="2026-09-21T20:05:54.729" v="5154" actId="20577"/>
        <pc:sldMkLst>
          <pc:docMk/>
          <pc:sldMk cId="49373040" sldId="272"/>
        </pc:sldMkLst>
        <pc:spChg chg="mod">
          <ac:chgData name="Hashimoto-Martell, Erin (DESE)" userId="df454100-3044-4d15-8aa2-4be18f5aa07c" providerId="ADAL" clId="{1E407069-1F5D-4A44-92C3-DFF4021A6230}" dt="2026-09-21T20:05:54.729" v="5154" actId="20577"/>
          <ac:spMkLst>
            <pc:docMk/>
            <pc:sldMk cId="49373040" sldId="272"/>
            <ac:spMk id="2" creationId="{4F71E6BA-5AE2-915F-CB04-A82753DDAED6}"/>
          </ac:spMkLst>
        </pc:spChg>
        <pc:spChg chg="mod">
          <ac:chgData name="Hashimoto-Martell, Erin (DESE)" userId="df454100-3044-4d15-8aa2-4be18f5aa07c" providerId="ADAL" clId="{1E407069-1F5D-4A44-92C3-DFF4021A6230}" dt="2026-09-21T20:02:12.466" v="5096" actId="20577"/>
          <ac:spMkLst>
            <pc:docMk/>
            <pc:sldMk cId="49373040" sldId="272"/>
            <ac:spMk id="3" creationId="{238EFB45-4146-C341-9F7E-2354AFB171FC}"/>
          </ac:spMkLst>
        </pc:spChg>
        <pc:spChg chg="del mod">
          <ac:chgData name="Hashimoto-Martell, Erin (DESE)" userId="df454100-3044-4d15-8aa2-4be18f5aa07c" providerId="ADAL" clId="{1E407069-1F5D-4A44-92C3-DFF4021A6230}" dt="2026-09-21T15:58:17.200" v="1911" actId="478"/>
          <ac:spMkLst>
            <pc:docMk/>
            <pc:sldMk cId="49373040" sldId="272"/>
            <ac:spMk id="6" creationId="{BC65D6F9-0FBF-376A-39B5-A08D688487B7}"/>
          </ac:spMkLst>
        </pc:spChg>
        <pc:spChg chg="mod">
          <ac:chgData name="Hashimoto-Martell, Erin (DESE)" userId="df454100-3044-4d15-8aa2-4be18f5aa07c" providerId="ADAL" clId="{1E407069-1F5D-4A44-92C3-DFF4021A6230}" dt="2026-09-17T20:44:06.691" v="1064" actId="1076"/>
          <ac:spMkLst>
            <pc:docMk/>
            <pc:sldMk cId="49373040" sldId="272"/>
            <ac:spMk id="9" creationId="{23CE6778-EB25-3DEB-1679-A6BEEA214E1C}"/>
          </ac:spMkLst>
        </pc:spChg>
        <pc:extLst>
          <p:ext xmlns:p="http://schemas.openxmlformats.org/presentationml/2006/main" uri="{D6D511B9-2390-475A-947B-AFAB55BFBCF1}">
            <pc226:cmChg xmlns:pc226="http://schemas.microsoft.com/office/powerpoint/2022/06/main/command" chg="mod">
              <pc226:chgData name="Hashimoto-Martell, Erin (DESE)" userId="df454100-3044-4d15-8aa2-4be18f5aa07c" providerId="ADAL" clId="{1E407069-1F5D-4A44-92C3-DFF4021A6230}" dt="2026-09-17T20:55:30.072" v="1151" actId="21"/>
              <pc2:cmMkLst xmlns:pc2="http://schemas.microsoft.com/office/powerpoint/2019/9/main/command">
                <pc:docMk/>
                <pc:sldMk cId="49373040" sldId="272"/>
                <pc2:cmMk id="{61AF3034-C31A-4DEE-BEDA-47BEE65B4865}"/>
              </pc2:cmMkLst>
            </pc226:cmChg>
            <pc226:cmChg xmlns:pc226="http://schemas.microsoft.com/office/powerpoint/2022/06/main/command" chg="mod">
              <pc226:chgData name="Hashimoto-Martell, Erin (DESE)" userId="df454100-3044-4d15-8aa2-4be18f5aa07c" providerId="ADAL" clId="{1E407069-1F5D-4A44-92C3-DFF4021A6230}" dt="2026-09-17T20:55:30.072" v="1151" actId="21"/>
              <pc2:cmMkLst xmlns:pc2="http://schemas.microsoft.com/office/powerpoint/2019/9/main/command">
                <pc:docMk/>
                <pc:sldMk cId="49373040" sldId="272"/>
                <pc2:cmMk id="{B35060B1-9F9C-47B7-8AB0-0352BA78E6D8}"/>
              </pc2:cmMkLst>
            </pc226:cmChg>
          </p:ext>
        </pc:extLst>
      </pc:sldChg>
      <pc:sldChg chg="modSp mod ord modNotesTx">
        <pc:chgData name="Hashimoto-Martell, Erin (DESE)" userId="df454100-3044-4d15-8aa2-4be18f5aa07c" providerId="ADAL" clId="{1E407069-1F5D-4A44-92C3-DFF4021A6230}" dt="2026-09-21T19:04:03.670" v="3663" actId="20577"/>
        <pc:sldMkLst>
          <pc:docMk/>
          <pc:sldMk cId="1403935437" sldId="275"/>
        </pc:sldMkLst>
        <pc:spChg chg="mod">
          <ac:chgData name="Hashimoto-Martell, Erin (DESE)" userId="df454100-3044-4d15-8aa2-4be18f5aa07c" providerId="ADAL" clId="{1E407069-1F5D-4A44-92C3-DFF4021A6230}" dt="2026-09-21T19:04:03.670" v="3663" actId="20577"/>
          <ac:spMkLst>
            <pc:docMk/>
            <pc:sldMk cId="1403935437" sldId="275"/>
            <ac:spMk id="2" creationId="{96121C46-17F9-8D1A-617C-C8BD538574A4}"/>
          </ac:spMkLst>
        </pc:spChg>
        <pc:spChg chg="mod">
          <ac:chgData name="Hashimoto-Martell, Erin (DESE)" userId="df454100-3044-4d15-8aa2-4be18f5aa07c" providerId="ADAL" clId="{1E407069-1F5D-4A44-92C3-DFF4021A6230}" dt="2026-09-21T15:29:21.188" v="1434" actId="27636"/>
          <ac:spMkLst>
            <pc:docMk/>
            <pc:sldMk cId="1403935437" sldId="275"/>
            <ac:spMk id="3" creationId="{85FE8D7F-E136-7BF3-7A09-0C25243729A5}"/>
          </ac:spMkLst>
        </pc:spChg>
        <pc:spChg chg="mod">
          <ac:chgData name="Hashimoto-Martell, Erin (DESE)" userId="df454100-3044-4d15-8aa2-4be18f5aa07c" providerId="ADAL" clId="{1E407069-1F5D-4A44-92C3-DFF4021A6230}" dt="2026-09-17T20:28:53.427" v="661" actId="1076"/>
          <ac:spMkLst>
            <pc:docMk/>
            <pc:sldMk cId="1403935437" sldId="275"/>
            <ac:spMk id="8" creationId="{0C816FEA-1451-700D-04D1-E653511FB6E6}"/>
          </ac:spMkLst>
        </pc:spChg>
      </pc:sldChg>
      <pc:sldChg chg="addSp modSp mod modNotesTx">
        <pc:chgData name="Hashimoto-Martell, Erin (DESE)" userId="df454100-3044-4d15-8aa2-4be18f5aa07c" providerId="ADAL" clId="{1E407069-1F5D-4A44-92C3-DFF4021A6230}" dt="2026-09-21T17:58:07.135" v="3540" actId="20577"/>
        <pc:sldMkLst>
          <pc:docMk/>
          <pc:sldMk cId="1780125366" sldId="278"/>
        </pc:sldMkLst>
        <pc:spChg chg="mod">
          <ac:chgData name="Hashimoto-Martell, Erin (DESE)" userId="df454100-3044-4d15-8aa2-4be18f5aa07c" providerId="ADAL" clId="{1E407069-1F5D-4A44-92C3-DFF4021A6230}" dt="2026-09-17T20:35:56.971" v="825" actId="14100"/>
          <ac:spMkLst>
            <pc:docMk/>
            <pc:sldMk cId="1780125366" sldId="278"/>
            <ac:spMk id="2" creationId="{839405AA-528C-51CC-9D1A-2409642D5C15}"/>
          </ac:spMkLst>
        </pc:spChg>
        <pc:spChg chg="mod">
          <ac:chgData name="Hashimoto-Martell, Erin (DESE)" userId="df454100-3044-4d15-8aa2-4be18f5aa07c" providerId="ADAL" clId="{1E407069-1F5D-4A44-92C3-DFF4021A6230}" dt="2026-09-17T20:52:48.506" v="1124" actId="1076"/>
          <ac:spMkLst>
            <pc:docMk/>
            <pc:sldMk cId="1780125366" sldId="278"/>
            <ac:spMk id="5" creationId="{5FB8DD7A-2A2A-56A5-F80A-08F8CD52FEA0}"/>
          </ac:spMkLst>
        </pc:spChg>
        <pc:spChg chg="mod">
          <ac:chgData name="Hashimoto-Martell, Erin (DESE)" userId="df454100-3044-4d15-8aa2-4be18f5aa07c" providerId="ADAL" clId="{1E407069-1F5D-4A44-92C3-DFF4021A6230}" dt="2026-09-17T20:35:04.321" v="785" actId="115"/>
          <ac:spMkLst>
            <pc:docMk/>
            <pc:sldMk cId="1780125366" sldId="278"/>
            <ac:spMk id="6" creationId="{6D4D3CE2-94A8-77F5-4E3B-548ADE50ED74}"/>
          </ac:spMkLst>
        </pc:spChg>
      </pc:sldChg>
      <pc:sldChg chg="modSp mod modCm modNotesTx">
        <pc:chgData name="Hashimoto-Martell, Erin (DESE)" userId="df454100-3044-4d15-8aa2-4be18f5aa07c" providerId="ADAL" clId="{1E407069-1F5D-4A44-92C3-DFF4021A6230}" dt="2026-09-21T15:07:08.657" v="1253" actId="27636"/>
        <pc:sldMkLst>
          <pc:docMk/>
          <pc:sldMk cId="803904168" sldId="286"/>
        </pc:sldMkLst>
        <pc:spChg chg="mod">
          <ac:chgData name="Hashimoto-Martell, Erin (DESE)" userId="df454100-3044-4d15-8aa2-4be18f5aa07c" providerId="ADAL" clId="{1E407069-1F5D-4A44-92C3-DFF4021A6230}" dt="2026-09-21T15:07:08.657" v="1253" actId="27636"/>
          <ac:spMkLst>
            <pc:docMk/>
            <pc:sldMk cId="803904168" sldId="286"/>
            <ac:spMk id="2" creationId="{E33D855E-A01B-482A-EAFE-719646C8D8C9}"/>
          </ac:spMkLst>
        </pc:spChg>
        <pc:extLst>
          <p:ext xmlns:p="http://schemas.openxmlformats.org/presentationml/2006/main" uri="{D6D511B9-2390-475A-947B-AFAB55BFBCF1}">
            <pc226:cmChg xmlns:pc226="http://schemas.microsoft.com/office/powerpoint/2022/06/main/command" chg="mod">
              <pc226:chgData name="Hashimoto-Martell, Erin (DESE)" userId="df454100-3044-4d15-8aa2-4be18f5aa07c" providerId="ADAL" clId="{1E407069-1F5D-4A44-92C3-DFF4021A6230}" dt="2026-09-21T15:07:08.657" v="1252" actId="20577"/>
              <pc2:cmMkLst xmlns:pc2="http://schemas.microsoft.com/office/powerpoint/2019/9/main/command">
                <pc:docMk/>
                <pc:sldMk cId="803904168" sldId="286"/>
                <pc2:cmMk id="{C54B3D1C-62CE-4C18-A842-037145DCD56C}"/>
              </pc2:cmMkLst>
            </pc226:cmChg>
          </p:ext>
        </pc:extLst>
      </pc:sldChg>
      <pc:sldChg chg="modSp mod modNotesTx">
        <pc:chgData name="Hashimoto-Martell, Erin (DESE)" userId="df454100-3044-4d15-8aa2-4be18f5aa07c" providerId="ADAL" clId="{1E407069-1F5D-4A44-92C3-DFF4021A6230}" dt="2026-09-21T16:02:54.287" v="1944" actId="20577"/>
        <pc:sldMkLst>
          <pc:docMk/>
          <pc:sldMk cId="2519367787" sldId="288"/>
        </pc:sldMkLst>
        <pc:spChg chg="mod">
          <ac:chgData name="Hashimoto-Martell, Erin (DESE)" userId="df454100-3044-4d15-8aa2-4be18f5aa07c" providerId="ADAL" clId="{1E407069-1F5D-4A44-92C3-DFF4021A6230}" dt="2026-09-17T20:14:33.155" v="44" actId="14100"/>
          <ac:spMkLst>
            <pc:docMk/>
            <pc:sldMk cId="2519367787" sldId="288"/>
            <ac:spMk id="6" creationId="{ADA8E0E6-7A64-E4A3-2496-390F9E110C74}"/>
          </ac:spMkLst>
        </pc:spChg>
      </pc:sldChg>
      <pc:sldChg chg="modSp mod modNotesTx">
        <pc:chgData name="Hashimoto-Martell, Erin (DESE)" userId="df454100-3044-4d15-8aa2-4be18f5aa07c" providerId="ADAL" clId="{1E407069-1F5D-4A44-92C3-DFF4021A6230}" dt="2026-09-21T19:49:41.099" v="5047" actId="20577"/>
        <pc:sldMkLst>
          <pc:docMk/>
          <pc:sldMk cId="1100194981" sldId="290"/>
        </pc:sldMkLst>
        <pc:spChg chg="mod">
          <ac:chgData name="Hashimoto-Martell, Erin (DESE)" userId="df454100-3044-4d15-8aa2-4be18f5aa07c" providerId="ADAL" clId="{1E407069-1F5D-4A44-92C3-DFF4021A6230}" dt="2026-09-21T18:14:51.599" v="3611" actId="20577"/>
          <ac:spMkLst>
            <pc:docMk/>
            <pc:sldMk cId="1100194981" sldId="290"/>
            <ac:spMk id="3" creationId="{0D604F41-CCAF-22CD-729B-BECFACB7C66D}"/>
          </ac:spMkLst>
        </pc:spChg>
        <pc:spChg chg="mod">
          <ac:chgData name="Hashimoto-Martell, Erin (DESE)" userId="df454100-3044-4d15-8aa2-4be18f5aa07c" providerId="ADAL" clId="{1E407069-1F5D-4A44-92C3-DFF4021A6230}" dt="2026-09-21T19:03:51.813" v="3646" actId="20577"/>
          <ac:spMkLst>
            <pc:docMk/>
            <pc:sldMk cId="1100194981" sldId="290"/>
            <ac:spMk id="9" creationId="{F3C40E30-94A3-FAAF-3160-2C473A891618}"/>
          </ac:spMkLst>
        </pc:spChg>
        <pc:spChg chg="mod">
          <ac:chgData name="Hashimoto-Martell, Erin (DESE)" userId="df454100-3044-4d15-8aa2-4be18f5aa07c" providerId="ADAL" clId="{1E407069-1F5D-4A44-92C3-DFF4021A6230}" dt="2026-09-21T15:21:38.319" v="1366" actId="20577"/>
          <ac:spMkLst>
            <pc:docMk/>
            <pc:sldMk cId="1100194981" sldId="290"/>
            <ac:spMk id="10" creationId="{6640814F-4D6E-F2C8-BBB3-A7BE09EED09C}"/>
          </ac:spMkLst>
        </pc:spChg>
      </pc:sldChg>
      <pc:sldChg chg="addSp delSp modSp mod modNotesTx">
        <pc:chgData name="Hashimoto-Martell, Erin (DESE)" userId="df454100-3044-4d15-8aa2-4be18f5aa07c" providerId="ADAL" clId="{1E407069-1F5D-4A44-92C3-DFF4021A6230}" dt="2026-09-21T17:57:54.200" v="3538" actId="20577"/>
        <pc:sldMkLst>
          <pc:docMk/>
          <pc:sldMk cId="2886500201" sldId="293"/>
        </pc:sldMkLst>
        <pc:spChg chg="mod">
          <ac:chgData name="Hashimoto-Martell, Erin (DESE)" userId="df454100-3044-4d15-8aa2-4be18f5aa07c" providerId="ADAL" clId="{1E407069-1F5D-4A44-92C3-DFF4021A6230}" dt="2026-09-21T15:22:14.376" v="1398" actId="20577"/>
          <ac:spMkLst>
            <pc:docMk/>
            <pc:sldMk cId="2886500201" sldId="293"/>
            <ac:spMk id="2" creationId="{DD6DDEED-D2A2-13E0-2AAA-15D4A048EBD4}"/>
          </ac:spMkLst>
        </pc:spChg>
        <pc:spChg chg="add">
          <ac:chgData name="Hashimoto-Martell, Erin (DESE)" userId="df454100-3044-4d15-8aa2-4be18f5aa07c" providerId="ADAL" clId="{1E407069-1F5D-4A44-92C3-DFF4021A6230}" dt="2026-09-17T20:52:24.931" v="1118" actId="22"/>
          <ac:spMkLst>
            <pc:docMk/>
            <pc:sldMk cId="2886500201" sldId="293"/>
            <ac:spMk id="7" creationId="{F9E8DEEB-7C04-7784-61D1-162520FB8052}"/>
          </ac:spMkLst>
        </pc:spChg>
      </pc:sldChg>
      <pc:sldChg chg="modSp mod ord modNotesTx">
        <pc:chgData name="Hashimoto-Martell, Erin (DESE)" userId="df454100-3044-4d15-8aa2-4be18f5aa07c" providerId="ADAL" clId="{1E407069-1F5D-4A44-92C3-DFF4021A6230}" dt="2026-09-21T20:03:09.268" v="5105" actId="20577"/>
        <pc:sldMkLst>
          <pc:docMk/>
          <pc:sldMk cId="2207618673" sldId="298"/>
        </pc:sldMkLst>
        <pc:spChg chg="mod">
          <ac:chgData name="Hashimoto-Martell, Erin (DESE)" userId="df454100-3044-4d15-8aa2-4be18f5aa07c" providerId="ADAL" clId="{1E407069-1F5D-4A44-92C3-DFF4021A6230}" dt="2026-09-21T18:09:25.257" v="3590" actId="20577"/>
          <ac:spMkLst>
            <pc:docMk/>
            <pc:sldMk cId="2207618673" sldId="298"/>
            <ac:spMk id="3" creationId="{33EC0C19-70C1-400E-F3F4-AE604AA2A670}"/>
          </ac:spMkLst>
        </pc:spChg>
      </pc:sldChg>
      <pc:sldChg chg="modSp mod ord modCm modNotesTx">
        <pc:chgData name="Hashimoto-Martell, Erin (DESE)" userId="df454100-3044-4d15-8aa2-4be18f5aa07c" providerId="ADAL" clId="{1E407069-1F5D-4A44-92C3-DFF4021A6230}" dt="2026-09-21T19:04:12.955" v="3678" actId="20577"/>
        <pc:sldMkLst>
          <pc:docMk/>
          <pc:sldMk cId="4049553712" sldId="299"/>
        </pc:sldMkLst>
        <pc:spChg chg="mod">
          <ac:chgData name="Hashimoto-Martell, Erin (DESE)" userId="df454100-3044-4d15-8aa2-4be18f5aa07c" providerId="ADAL" clId="{1E407069-1F5D-4A44-92C3-DFF4021A6230}" dt="2026-09-21T19:04:12.955" v="3678" actId="20577"/>
          <ac:spMkLst>
            <pc:docMk/>
            <pc:sldMk cId="4049553712" sldId="299"/>
            <ac:spMk id="2" creationId="{486C663F-5E40-83B4-7C44-FDC9B0521667}"/>
          </ac:spMkLst>
        </pc:spChg>
        <pc:spChg chg="mod">
          <ac:chgData name="Hashimoto-Martell, Erin (DESE)" userId="df454100-3044-4d15-8aa2-4be18f5aa07c" providerId="ADAL" clId="{1E407069-1F5D-4A44-92C3-DFF4021A6230}" dt="2026-09-17T20:37:48.715" v="903" actId="12"/>
          <ac:spMkLst>
            <pc:docMk/>
            <pc:sldMk cId="4049553712" sldId="299"/>
            <ac:spMk id="3" creationId="{BECF73FC-EC18-CAC9-E205-06A1ED6C1018}"/>
          </ac:spMkLst>
        </pc:spChg>
        <pc:spChg chg="mod">
          <ac:chgData name="Hashimoto-Martell, Erin (DESE)" userId="df454100-3044-4d15-8aa2-4be18f5aa07c" providerId="ADAL" clId="{1E407069-1F5D-4A44-92C3-DFF4021A6230}" dt="2026-09-17T20:31:23.314" v="759" actId="1076"/>
          <ac:spMkLst>
            <pc:docMk/>
            <pc:sldMk cId="4049553712" sldId="299"/>
            <ac:spMk id="6" creationId="{ECAF2D04-35A0-7112-6F7C-E1341D69CD74}"/>
          </ac:spMkLst>
        </pc:spChg>
        <pc:extLst>
          <p:ext xmlns:p="http://schemas.openxmlformats.org/presentationml/2006/main" uri="{D6D511B9-2390-475A-947B-AFAB55BFBCF1}">
            <pc226:cmChg xmlns:pc226="http://schemas.microsoft.com/office/powerpoint/2022/06/main/command" chg="mod">
              <pc226:chgData name="Hashimoto-Martell, Erin (DESE)" userId="df454100-3044-4d15-8aa2-4be18f5aa07c" providerId="ADAL" clId="{1E407069-1F5D-4A44-92C3-DFF4021A6230}" dt="2026-09-17T20:23:20.124" v="362" actId="20577"/>
              <pc2:cmMkLst xmlns:pc2="http://schemas.microsoft.com/office/powerpoint/2019/9/main/command">
                <pc:docMk/>
                <pc:sldMk cId="4049553712" sldId="299"/>
                <pc2:cmMk id="{12203D10-FC2E-412C-ACA0-FD03F22AE056}"/>
              </pc2:cmMkLst>
            </pc226:cmChg>
          </p:ext>
        </pc:extLst>
      </pc:sldChg>
      <pc:sldChg chg="addSp modSp mod ord">
        <pc:chgData name="Hashimoto-Martell, Erin (DESE)" userId="df454100-3044-4d15-8aa2-4be18f5aa07c" providerId="ADAL" clId="{1E407069-1F5D-4A44-92C3-DFF4021A6230}" dt="2026-09-17T20:58:11.645" v="1236" actId="115"/>
        <pc:sldMkLst>
          <pc:docMk/>
          <pc:sldMk cId="903285336" sldId="300"/>
        </pc:sldMkLst>
        <pc:spChg chg="mod">
          <ac:chgData name="Hashimoto-Martell, Erin (DESE)" userId="df454100-3044-4d15-8aa2-4be18f5aa07c" providerId="ADAL" clId="{1E407069-1F5D-4A44-92C3-DFF4021A6230}" dt="2026-09-17T20:34:44.389" v="780" actId="14100"/>
          <ac:spMkLst>
            <pc:docMk/>
            <pc:sldMk cId="903285336" sldId="300"/>
            <ac:spMk id="2" creationId="{B84B4F67-229E-31DD-5B92-05761506658E}"/>
          </ac:spMkLst>
        </pc:spChg>
        <pc:spChg chg="mod">
          <ac:chgData name="Hashimoto-Martell, Erin (DESE)" userId="df454100-3044-4d15-8aa2-4be18f5aa07c" providerId="ADAL" clId="{1E407069-1F5D-4A44-92C3-DFF4021A6230}" dt="2026-09-17T20:58:11.645" v="1236" actId="115"/>
          <ac:spMkLst>
            <pc:docMk/>
            <pc:sldMk cId="903285336" sldId="300"/>
            <ac:spMk id="3" creationId="{5CBCCF53-8056-6D55-624F-6A79ABAF0B02}"/>
          </ac:spMkLst>
        </pc:spChg>
        <pc:spChg chg="add">
          <ac:chgData name="Hashimoto-Martell, Erin (DESE)" userId="df454100-3044-4d15-8aa2-4be18f5aa07c" providerId="ADAL" clId="{1E407069-1F5D-4A44-92C3-DFF4021A6230}" dt="2026-09-17T20:52:53.117" v="1125" actId="22"/>
          <ac:spMkLst>
            <pc:docMk/>
            <pc:sldMk cId="903285336" sldId="300"/>
            <ac:spMk id="6" creationId="{7B48702F-F883-77B8-1EED-C8C9E6E48D99}"/>
          </ac:spMkLst>
        </pc:spChg>
      </pc:sldChg>
      <pc:sldChg chg="addSp delSp modSp mod ord modNotesTx">
        <pc:chgData name="Hashimoto-Martell, Erin (DESE)" userId="df454100-3044-4d15-8aa2-4be18f5aa07c" providerId="ADAL" clId="{1E407069-1F5D-4A44-92C3-DFF4021A6230}" dt="2026-09-21T19:04:24.059" v="3691" actId="20577"/>
        <pc:sldMkLst>
          <pc:docMk/>
          <pc:sldMk cId="3061584889" sldId="301"/>
        </pc:sldMkLst>
        <pc:spChg chg="mod">
          <ac:chgData name="Hashimoto-Martell, Erin (DESE)" userId="df454100-3044-4d15-8aa2-4be18f5aa07c" providerId="ADAL" clId="{1E407069-1F5D-4A44-92C3-DFF4021A6230}" dt="2026-09-21T19:04:24.059" v="3691" actId="20577"/>
          <ac:spMkLst>
            <pc:docMk/>
            <pc:sldMk cId="3061584889" sldId="301"/>
            <ac:spMk id="2" creationId="{490DD375-5ADF-3AE8-F2C6-AC07F38749DF}"/>
          </ac:spMkLst>
        </pc:spChg>
        <pc:spChg chg="add">
          <ac:chgData name="Hashimoto-Martell, Erin (DESE)" userId="df454100-3044-4d15-8aa2-4be18f5aa07c" providerId="ADAL" clId="{1E407069-1F5D-4A44-92C3-DFF4021A6230}" dt="2026-09-17T20:32:33.534" v="766" actId="22"/>
          <ac:spMkLst>
            <pc:docMk/>
            <pc:sldMk cId="3061584889" sldId="301"/>
            <ac:spMk id="7" creationId="{F0D796D2-19F0-49EA-207C-3B96E7C3F463}"/>
          </ac:spMkLst>
        </pc:spChg>
      </pc:sldChg>
      <pc:sldChg chg="modSp mod modNotesTx">
        <pc:chgData name="Hashimoto-Martell, Erin (DESE)" userId="df454100-3044-4d15-8aa2-4be18f5aa07c" providerId="ADAL" clId="{1E407069-1F5D-4A44-92C3-DFF4021A6230}" dt="2026-09-21T19:36:47.532" v="4898" actId="20577"/>
        <pc:sldMkLst>
          <pc:docMk/>
          <pc:sldMk cId="2157176879" sldId="302"/>
        </pc:sldMkLst>
        <pc:spChg chg="mod">
          <ac:chgData name="Hashimoto-Martell, Erin (DESE)" userId="df454100-3044-4d15-8aa2-4be18f5aa07c" providerId="ADAL" clId="{1E407069-1F5D-4A44-92C3-DFF4021A6230}" dt="2026-09-21T18:05:58.381" v="3573" actId="20577"/>
          <ac:spMkLst>
            <pc:docMk/>
            <pc:sldMk cId="2157176879" sldId="302"/>
            <ac:spMk id="3" creationId="{28158432-5ACF-E177-AE9B-79446CFA856A}"/>
          </ac:spMkLst>
        </pc:spChg>
      </pc:sldChg>
      <pc:sldChg chg="mod ord modShow">
        <pc:chgData name="Hashimoto-Martell, Erin (DESE)" userId="df454100-3044-4d15-8aa2-4be18f5aa07c" providerId="ADAL" clId="{1E407069-1F5D-4A44-92C3-DFF4021A6230}" dt="2026-09-21T18:14:10.291" v="3592" actId="729"/>
        <pc:sldMkLst>
          <pc:docMk/>
          <pc:sldMk cId="2548638646" sldId="303"/>
        </pc:sldMkLst>
      </pc:sldChg>
      <pc:sldChg chg="ord">
        <pc:chgData name="Hashimoto-Martell, Erin (DESE)" userId="df454100-3044-4d15-8aa2-4be18f5aa07c" providerId="ADAL" clId="{1E407069-1F5D-4A44-92C3-DFF4021A6230}" dt="2026-09-21T18:01:57.408" v="3550"/>
        <pc:sldMkLst>
          <pc:docMk/>
          <pc:sldMk cId="3480527603" sldId="305"/>
        </pc:sldMkLst>
      </pc:sldChg>
      <pc:sldChg chg="mod ord modShow">
        <pc:chgData name="Hashimoto-Martell, Erin (DESE)" userId="df454100-3044-4d15-8aa2-4be18f5aa07c" providerId="ADAL" clId="{1E407069-1F5D-4A44-92C3-DFF4021A6230}" dt="2026-09-21T18:14:13.508" v="3593" actId="729"/>
        <pc:sldMkLst>
          <pc:docMk/>
          <pc:sldMk cId="2572785248" sldId="306"/>
        </pc:sldMkLst>
      </pc:sldChg>
      <pc:sldChg chg="modSp mod modNotesTx">
        <pc:chgData name="Hashimoto-Martell, Erin (DESE)" userId="df454100-3044-4d15-8aa2-4be18f5aa07c" providerId="ADAL" clId="{1E407069-1F5D-4A44-92C3-DFF4021A6230}" dt="2026-09-21T20:04:02.618" v="5113" actId="20577"/>
        <pc:sldMkLst>
          <pc:docMk/>
          <pc:sldMk cId="2221298779" sldId="308"/>
        </pc:sldMkLst>
        <pc:spChg chg="mod">
          <ac:chgData name="Hashimoto-Martell, Erin (DESE)" userId="df454100-3044-4d15-8aa2-4be18f5aa07c" providerId="ADAL" clId="{1E407069-1F5D-4A44-92C3-DFF4021A6230}" dt="2026-09-21T17:24:39.433" v="3151" actId="1035"/>
          <ac:spMkLst>
            <pc:docMk/>
            <pc:sldMk cId="2221298779" sldId="308"/>
            <ac:spMk id="3" creationId="{38B9329A-585C-C4C5-0179-B8E88514DCEC}"/>
          </ac:spMkLst>
        </pc:spChg>
      </pc:sldChg>
      <pc:sldChg chg="modNotesTx">
        <pc:chgData name="Hashimoto-Martell, Erin (DESE)" userId="df454100-3044-4d15-8aa2-4be18f5aa07c" providerId="ADAL" clId="{1E407069-1F5D-4A44-92C3-DFF4021A6230}" dt="2026-09-21T20:04:18.964" v="5119" actId="20577"/>
        <pc:sldMkLst>
          <pc:docMk/>
          <pc:sldMk cId="490579499" sldId="309"/>
        </pc:sldMkLst>
      </pc:sldChg>
      <pc:sldChg chg="modSp mod modCm modNotesTx">
        <pc:chgData name="Hashimoto-Martell, Erin (DESE)" userId="df454100-3044-4d15-8aa2-4be18f5aa07c" providerId="ADAL" clId="{1E407069-1F5D-4A44-92C3-DFF4021A6230}" dt="2026-09-21T18:31:31.338" v="3612"/>
        <pc:sldMkLst>
          <pc:docMk/>
          <pc:sldMk cId="3214801837" sldId="310"/>
        </pc:sldMkLst>
        <pc:spChg chg="mod">
          <ac:chgData name="Hashimoto-Martell, Erin (DESE)" userId="df454100-3044-4d15-8aa2-4be18f5aa07c" providerId="ADAL" clId="{1E407069-1F5D-4A44-92C3-DFF4021A6230}" dt="2026-09-21T18:31:31.338" v="3612"/>
          <ac:spMkLst>
            <pc:docMk/>
            <pc:sldMk cId="3214801837" sldId="310"/>
            <ac:spMk id="3" creationId="{8C1320DB-FC6E-389A-0383-449B3D781ECF}"/>
          </ac:spMkLst>
        </pc:spChg>
        <pc:extLst>
          <p:ext xmlns:p="http://schemas.openxmlformats.org/presentationml/2006/main" uri="{D6D511B9-2390-475A-947B-AFAB55BFBCF1}">
            <pc226:cmChg xmlns:pc226="http://schemas.microsoft.com/office/powerpoint/2022/06/main/command" chg="mod">
              <pc226:chgData name="Hashimoto-Martell, Erin (DESE)" userId="df454100-3044-4d15-8aa2-4be18f5aa07c" providerId="ADAL" clId="{1E407069-1F5D-4A44-92C3-DFF4021A6230}" dt="2026-09-21T15:31:53.020" v="1492" actId="20577"/>
              <pc2:cmMkLst xmlns:pc2="http://schemas.microsoft.com/office/powerpoint/2019/9/main/command">
                <pc:docMk/>
                <pc:sldMk cId="3214801837" sldId="310"/>
                <pc2:cmMk id="{AACC4605-AC9F-4DB6-9350-56866CA0351F}"/>
              </pc2:cmMkLst>
            </pc226:cmChg>
          </p:ext>
        </pc:extLst>
      </pc:sldChg>
      <pc:sldChg chg="del">
        <pc:chgData name="Hashimoto-Martell, Erin (DESE)" userId="df454100-3044-4d15-8aa2-4be18f5aa07c" providerId="ADAL" clId="{1E407069-1F5D-4A44-92C3-DFF4021A6230}" dt="2026-09-21T15:57:39.917" v="1897" actId="47"/>
        <pc:sldMkLst>
          <pc:docMk/>
          <pc:sldMk cId="832431507" sldId="314"/>
        </pc:sldMkLst>
      </pc:sldChg>
      <pc:sldChg chg="addSp delSp modSp add del mod ord modNotesTx">
        <pc:chgData name="Hashimoto-Martell, Erin (DESE)" userId="df454100-3044-4d15-8aa2-4be18f5aa07c" providerId="ADAL" clId="{1E407069-1F5D-4A44-92C3-DFF4021A6230}" dt="2026-09-21T19:10:43.221" v="3692" actId="47"/>
        <pc:sldMkLst>
          <pc:docMk/>
          <pc:sldMk cId="1347865064" sldId="315"/>
        </pc:sldMkLst>
        <pc:spChg chg="mod">
          <ac:chgData name="Hashimoto-Martell, Erin (DESE)" userId="df454100-3044-4d15-8aa2-4be18f5aa07c" providerId="ADAL" clId="{1E407069-1F5D-4A44-92C3-DFF4021A6230}" dt="2026-09-21T16:16:40.707" v="2315" actId="20577"/>
          <ac:spMkLst>
            <pc:docMk/>
            <pc:sldMk cId="1347865064" sldId="315"/>
            <ac:spMk id="3" creationId="{1E53ACED-28F8-0C9C-B591-DF7F29D5064E}"/>
          </ac:spMkLst>
        </pc:spChg>
        <pc:spChg chg="add del mod">
          <ac:chgData name="Hashimoto-Martell, Erin (DESE)" userId="df454100-3044-4d15-8aa2-4be18f5aa07c" providerId="ADAL" clId="{1E407069-1F5D-4A44-92C3-DFF4021A6230}" dt="2026-09-21T15:50:06.971" v="1589" actId="478"/>
          <ac:spMkLst>
            <pc:docMk/>
            <pc:sldMk cId="1347865064" sldId="315"/>
            <ac:spMk id="6" creationId="{A88C1192-F07A-0A67-9809-DBE733F2E6F5}"/>
          </ac:spMkLst>
        </pc:spChg>
      </pc:sldChg>
      <pc:sldChg chg="modSp mod">
        <pc:chgData name="Hashimoto-Martell, Erin (DESE)" userId="df454100-3044-4d15-8aa2-4be18f5aa07c" providerId="ADAL" clId="{1E407069-1F5D-4A44-92C3-DFF4021A6230}" dt="2026-09-21T16:29:30.395" v="2692" actId="1076"/>
        <pc:sldMkLst>
          <pc:docMk/>
          <pc:sldMk cId="1929633715" sldId="316"/>
        </pc:sldMkLst>
        <pc:spChg chg="mod">
          <ac:chgData name="Hashimoto-Martell, Erin (DESE)" userId="df454100-3044-4d15-8aa2-4be18f5aa07c" providerId="ADAL" clId="{1E407069-1F5D-4A44-92C3-DFF4021A6230}" dt="2026-09-21T16:29:30.395" v="2692" actId="1076"/>
          <ac:spMkLst>
            <pc:docMk/>
            <pc:sldMk cId="1929633715" sldId="316"/>
            <ac:spMk id="3" creationId="{4A10F39A-C221-4515-8238-050C716894C6}"/>
          </ac:spMkLst>
        </pc:spChg>
      </pc:sldChg>
      <pc:sldChg chg="new del">
        <pc:chgData name="Hashimoto-Martell, Erin (DESE)" userId="df454100-3044-4d15-8aa2-4be18f5aa07c" providerId="ADAL" clId="{1E407069-1F5D-4A44-92C3-DFF4021A6230}" dt="2026-09-21T18:05:15.896" v="3553" actId="47"/>
        <pc:sldMkLst>
          <pc:docMk/>
          <pc:sldMk cId="1243098126" sldId="317"/>
        </pc:sldMkLst>
      </pc:sldChg>
      <pc:sldChg chg="modSp add mod modNotesTx">
        <pc:chgData name="Hashimoto-Martell, Erin (DESE)" userId="df454100-3044-4d15-8aa2-4be18f5aa07c" providerId="ADAL" clId="{1E407069-1F5D-4A44-92C3-DFF4021A6230}" dt="2026-09-21T19:45:54.049" v="5030" actId="33524"/>
        <pc:sldMkLst>
          <pc:docMk/>
          <pc:sldMk cId="4155982938" sldId="318"/>
        </pc:sldMkLst>
        <pc:spChg chg="mod">
          <ac:chgData name="Hashimoto-Martell, Erin (DESE)" userId="df454100-3044-4d15-8aa2-4be18f5aa07c" providerId="ADAL" clId="{1E407069-1F5D-4A44-92C3-DFF4021A6230}" dt="2026-09-21T18:05:39.945" v="3558" actId="5793"/>
          <ac:spMkLst>
            <pc:docMk/>
            <pc:sldMk cId="4155982938" sldId="318"/>
            <ac:spMk id="3" creationId="{D8675DAA-0804-F4FE-20B5-423D57205A8E}"/>
          </ac:spMkLst>
        </pc:spChg>
      </pc:sldChg>
    </pc:docChg>
  </pc:docChgLst>
  <pc:docChgLst>
    <pc:chgData name="Tarca, Katherine (DESE)" userId="S::katherine.tarca@mass.gov::19130e79-1b78-4f60-a0a5-8511ea9cc8b6" providerId="AD" clId="Web-{EE1FD953-1A14-F661-D88F-A77572EC3251}"/>
    <pc:docChg chg="addSld modSld">
      <pc:chgData name="Tarca, Katherine (DESE)" userId="S::katherine.tarca@mass.gov::19130e79-1b78-4f60-a0a5-8511ea9cc8b6" providerId="AD" clId="Web-{EE1FD953-1A14-F661-D88F-A77572EC3251}" dt="2026-09-21T20:04:25.728" v="632" actId="20577"/>
      <pc:docMkLst>
        <pc:docMk/>
      </pc:docMkLst>
      <pc:sldChg chg="modNotes">
        <pc:chgData name="Tarca, Katherine (DESE)" userId="S::katherine.tarca@mass.gov::19130e79-1b78-4f60-a0a5-8511ea9cc8b6" providerId="AD" clId="Web-{EE1FD953-1A14-F661-D88F-A77572EC3251}" dt="2026-09-21T20:02:32.462" v="630"/>
        <pc:sldMkLst>
          <pc:docMk/>
          <pc:sldMk cId="49373040" sldId="272"/>
        </pc:sldMkLst>
      </pc:sldChg>
      <pc:sldChg chg="addSp delSp modSp modNotes">
        <pc:chgData name="Tarca, Katherine (DESE)" userId="S::katherine.tarca@mass.gov::19130e79-1b78-4f60-a0a5-8511ea9cc8b6" providerId="AD" clId="Web-{EE1FD953-1A14-F661-D88F-A77572EC3251}" dt="2026-09-21T19:59:45.134" v="284"/>
        <pc:sldMkLst>
          <pc:docMk/>
          <pc:sldMk cId="2886500201" sldId="293"/>
        </pc:sldMkLst>
        <pc:spChg chg="mod">
          <ac:chgData name="Tarca, Katherine (DESE)" userId="S::katherine.tarca@mass.gov::19130e79-1b78-4f60-a0a5-8511ea9cc8b6" providerId="AD" clId="Web-{EE1FD953-1A14-F661-D88F-A77572EC3251}" dt="2026-09-21T19:57:06.727" v="4" actId="20577"/>
          <ac:spMkLst>
            <pc:docMk/>
            <pc:sldMk cId="2886500201" sldId="293"/>
            <ac:spMk id="2" creationId="{DD6DDEED-D2A2-13E0-2AAA-15D4A048EBD4}"/>
          </ac:spMkLst>
        </pc:spChg>
        <pc:spChg chg="mod">
          <ac:chgData name="Tarca, Katherine (DESE)" userId="S::katherine.tarca@mass.gov::19130e79-1b78-4f60-a0a5-8511ea9cc8b6" providerId="AD" clId="Web-{EE1FD953-1A14-F661-D88F-A77572EC3251}" dt="2026-09-21T19:57:30.664" v="8"/>
          <ac:spMkLst>
            <pc:docMk/>
            <pc:sldMk cId="2886500201" sldId="293"/>
            <ac:spMk id="3" creationId="{F7522D3E-D61E-F385-1475-75FCC56D17A7}"/>
          </ac:spMkLst>
        </pc:spChg>
        <pc:spChg chg="add del mod">
          <ac:chgData name="Tarca, Katherine (DESE)" userId="S::katherine.tarca@mass.gov::19130e79-1b78-4f60-a0a5-8511ea9cc8b6" providerId="AD" clId="Web-{EE1FD953-1A14-F661-D88F-A77572EC3251}" dt="2026-09-21T19:57:45.117" v="11"/>
          <ac:spMkLst>
            <pc:docMk/>
            <pc:sldMk cId="2886500201" sldId="293"/>
            <ac:spMk id="5" creationId="{9B83C7CC-316D-863F-81D5-E05F21004A60}"/>
          </ac:spMkLst>
        </pc:spChg>
        <pc:spChg chg="add">
          <ac:chgData name="Tarca, Katherine (DESE)" userId="S::katherine.tarca@mass.gov::19130e79-1b78-4f60-a0a5-8511ea9cc8b6" providerId="AD" clId="Web-{EE1FD953-1A14-F661-D88F-A77572EC3251}" dt="2026-09-21T19:57:52.414" v="12"/>
          <ac:spMkLst>
            <pc:docMk/>
            <pc:sldMk cId="2886500201" sldId="293"/>
            <ac:spMk id="6" creationId="{588246B2-A450-943E-1818-36B33BF6A52A}"/>
          </ac:spMkLst>
        </pc:spChg>
      </pc:sldChg>
      <pc:sldChg chg="modSp">
        <pc:chgData name="Tarca, Katherine (DESE)" userId="S::katherine.tarca@mass.gov::19130e79-1b78-4f60-a0a5-8511ea9cc8b6" providerId="AD" clId="Web-{EE1FD953-1A14-F661-D88F-A77572EC3251}" dt="2026-09-21T20:04:25.728" v="632" actId="20577"/>
        <pc:sldMkLst>
          <pc:docMk/>
          <pc:sldMk cId="2221298779" sldId="308"/>
        </pc:sldMkLst>
        <pc:spChg chg="mod">
          <ac:chgData name="Tarca, Katherine (DESE)" userId="S::katherine.tarca@mass.gov::19130e79-1b78-4f60-a0a5-8511ea9cc8b6" providerId="AD" clId="Web-{EE1FD953-1A14-F661-D88F-A77572EC3251}" dt="2026-09-21T20:04:25.728" v="632" actId="20577"/>
          <ac:spMkLst>
            <pc:docMk/>
            <pc:sldMk cId="2221298779" sldId="308"/>
            <ac:spMk id="3" creationId="{38B9329A-585C-C4C5-0179-B8E88514DCEC}"/>
          </ac:spMkLst>
        </pc:spChg>
      </pc:sldChg>
      <pc:sldChg chg="add replId modNotes">
        <pc:chgData name="Tarca, Katherine (DESE)" userId="S::katherine.tarca@mass.gov::19130e79-1b78-4f60-a0a5-8511ea9cc8b6" providerId="AD" clId="Web-{EE1FD953-1A14-F661-D88F-A77572EC3251}" dt="2026-09-21T20:01:30.462" v="540"/>
        <pc:sldMkLst>
          <pc:docMk/>
          <pc:sldMk cId="1290861944" sldId="319"/>
        </pc:sldMkLst>
      </pc:sldChg>
    </pc:docChg>
  </pc:docChgLst>
  <pc:docChgLst>
    <pc:chgData name="Tarca, Katherine (DESE)" userId="S::katherine.tarca@mass.gov::19130e79-1b78-4f60-a0a5-8511ea9cc8b6" providerId="AD" clId="Web-{A3A9147E-D181-19E8-155D-6246A3281747}"/>
    <pc:docChg chg="modSld">
      <pc:chgData name="Tarca, Katherine (DESE)" userId="S::katherine.tarca@mass.gov::19130e79-1b78-4f60-a0a5-8511ea9cc8b6" providerId="AD" clId="Web-{A3A9147E-D181-19E8-155D-6246A3281747}" dt="2026-09-18T16:09:37.953" v="362"/>
      <pc:docMkLst>
        <pc:docMk/>
      </pc:docMkLst>
      <pc:sldChg chg="modNotes">
        <pc:chgData name="Tarca, Katherine (DESE)" userId="S::katherine.tarca@mass.gov::19130e79-1b78-4f60-a0a5-8511ea9cc8b6" providerId="AD" clId="Web-{A3A9147E-D181-19E8-155D-6246A3281747}" dt="2026-09-18T16:03:05.844" v="53"/>
        <pc:sldMkLst>
          <pc:docMk/>
          <pc:sldMk cId="1780125366" sldId="278"/>
        </pc:sldMkLst>
      </pc:sldChg>
      <pc:sldChg chg="modSp modNotes">
        <pc:chgData name="Tarca, Katherine (DESE)" userId="S::katherine.tarca@mass.gov::19130e79-1b78-4f60-a0a5-8511ea9cc8b6" providerId="AD" clId="Web-{A3A9147E-D181-19E8-155D-6246A3281747}" dt="2026-09-18T16:09:37.953" v="362"/>
        <pc:sldMkLst>
          <pc:docMk/>
          <pc:sldMk cId="2886500201" sldId="293"/>
        </pc:sldMkLst>
        <pc:spChg chg="mod">
          <ac:chgData name="Tarca, Katherine (DESE)" userId="S::katherine.tarca@mass.gov::19130e79-1b78-4f60-a0a5-8511ea9cc8b6" providerId="AD" clId="Web-{A3A9147E-D181-19E8-155D-6246A3281747}" dt="2026-09-18T16:07:45.875" v="271" actId="20577"/>
          <ac:spMkLst>
            <pc:docMk/>
            <pc:sldMk cId="2886500201" sldId="293"/>
            <ac:spMk id="3" creationId="{F7522D3E-D61E-F385-1475-75FCC56D17A7}"/>
          </ac:spMkLst>
        </pc:spChg>
      </pc:sldChg>
      <pc:sldChg chg="modSp modCm">
        <pc:chgData name="Tarca, Katherine (DESE)" userId="S::katherine.tarca@mass.gov::19130e79-1b78-4f60-a0a5-8511ea9cc8b6" providerId="AD" clId="Web-{A3A9147E-D181-19E8-155D-6246A3281747}" dt="2026-09-18T13:51:21.088" v="35" actId="20577"/>
        <pc:sldMkLst>
          <pc:docMk/>
          <pc:sldMk cId="2157176879" sldId="302"/>
        </pc:sldMkLst>
        <pc:spChg chg="mod">
          <ac:chgData name="Tarca, Katherine (DESE)" userId="S::katherine.tarca@mass.gov::19130e79-1b78-4f60-a0a5-8511ea9cc8b6" providerId="AD" clId="Web-{A3A9147E-D181-19E8-155D-6246A3281747}" dt="2026-09-18T13:51:21.088" v="35" actId="20577"/>
          <ac:spMkLst>
            <pc:docMk/>
            <pc:sldMk cId="2157176879" sldId="302"/>
            <ac:spMk id="3" creationId="{28158432-5ACF-E177-AE9B-79446CFA856A}"/>
          </ac:spMkLst>
        </pc:spChg>
        <pc:extLst>
          <p:ext xmlns:p="http://schemas.openxmlformats.org/presentationml/2006/main" uri="{D6D511B9-2390-475A-947B-AFAB55BFBCF1}">
            <pc226:cmChg xmlns:pc226="http://schemas.microsoft.com/office/powerpoint/2022/06/main/command" chg="mod">
              <pc226:chgData name="Tarca, Katherine (DESE)" userId="S::katherine.tarca@mass.gov::19130e79-1b78-4f60-a0a5-8511ea9cc8b6" providerId="AD" clId="Web-{A3A9147E-D181-19E8-155D-6246A3281747}" dt="2026-09-18T13:51:07.072" v="30" actId="20577"/>
              <pc2:cmMkLst xmlns:pc2="http://schemas.microsoft.com/office/powerpoint/2019/9/main/command">
                <pc:docMk/>
                <pc:sldMk cId="2157176879" sldId="302"/>
                <pc2:cmMk id="{CA2B230A-DD26-46D8-AF9E-0810883856C8}"/>
              </pc2:cmMkLst>
            </pc226:cmChg>
          </p:ext>
        </pc:extLst>
      </pc:sldChg>
    </pc:docChg>
  </pc:docChgLst>
  <pc:docChgLst>
    <pc:chgData name="Woo, Lauren (DESE)" userId="S::lauren.woo@mass.gov::891b1bf9-83ca-4481-960c-a0625b521a43" providerId="AD" clId="Web-{5D6E222F-FE72-34B8-A5F9-9B8A1A4712DE}"/>
    <pc:docChg chg="modSld sldOrd">
      <pc:chgData name="Woo, Lauren (DESE)" userId="S::lauren.woo@mass.gov::891b1bf9-83ca-4481-960c-a0625b521a43" providerId="AD" clId="Web-{5D6E222F-FE72-34B8-A5F9-9B8A1A4712DE}" dt="2026-09-18T13:31:04.947" v="151" actId="20577"/>
      <pc:docMkLst>
        <pc:docMk/>
      </pc:docMkLst>
    </pc:docChg>
  </pc:docChgLst>
  <pc:docChgLst>
    <pc:chgData name="Tarca, Katherine (DESE)" userId="S::katherine.tarca@mass.gov::19130e79-1b78-4f60-a0a5-8511ea9cc8b6" providerId="AD" clId="Web-{BB7B7331-4CA0-5585-193C-4FB10842512C}"/>
    <pc:docChg chg="modSld">
      <pc:chgData name="Tarca, Katherine (DESE)" userId="S::katherine.tarca@mass.gov::19130e79-1b78-4f60-a0a5-8511ea9cc8b6" providerId="AD" clId="Web-{BB7B7331-4CA0-5585-193C-4FB10842512C}" dt="2026-09-21T14:01:21.537" v="116" actId="20577"/>
      <pc:docMkLst>
        <pc:docMk/>
      </pc:docMkLst>
      <pc:sldChg chg="modSp">
        <pc:chgData name="Tarca, Katherine (DESE)" userId="S::katherine.tarca@mass.gov::19130e79-1b78-4f60-a0a5-8511ea9cc8b6" providerId="AD" clId="Web-{BB7B7331-4CA0-5585-193C-4FB10842512C}" dt="2026-09-21T13:57:23.096" v="57" actId="20577"/>
        <pc:sldMkLst>
          <pc:docMk/>
          <pc:sldMk cId="49373040" sldId="272"/>
        </pc:sldMkLst>
        <pc:spChg chg="mod">
          <ac:chgData name="Tarca, Katherine (DESE)" userId="S::katherine.tarca@mass.gov::19130e79-1b78-4f60-a0a5-8511ea9cc8b6" providerId="AD" clId="Web-{BB7B7331-4CA0-5585-193C-4FB10842512C}" dt="2026-09-21T13:57:23.096" v="57" actId="20577"/>
          <ac:spMkLst>
            <pc:docMk/>
            <pc:sldMk cId="49373040" sldId="272"/>
            <ac:spMk id="3" creationId="{238EFB45-4146-C341-9F7E-2354AFB171FC}"/>
          </ac:spMkLst>
        </pc:spChg>
        <pc:spChg chg="mod">
          <ac:chgData name="Tarca, Katherine (DESE)" userId="S::katherine.tarca@mass.gov::19130e79-1b78-4f60-a0a5-8511ea9cc8b6" providerId="AD" clId="Web-{BB7B7331-4CA0-5585-193C-4FB10842512C}" dt="2026-09-21T13:54:13.702" v="26" actId="20577"/>
          <ac:spMkLst>
            <pc:docMk/>
            <pc:sldMk cId="49373040" sldId="272"/>
            <ac:spMk id="6" creationId="{BC65D6F9-0FBF-376A-39B5-A08D688487B7}"/>
          </ac:spMkLst>
        </pc:spChg>
      </pc:sldChg>
      <pc:sldChg chg="modSp modCm">
        <pc:chgData name="Tarca, Katherine (DESE)" userId="S::katherine.tarca@mass.gov::19130e79-1b78-4f60-a0a5-8511ea9cc8b6" providerId="AD" clId="Web-{BB7B7331-4CA0-5585-193C-4FB10842512C}" dt="2026-09-21T14:01:21.537" v="116" actId="20577"/>
        <pc:sldMkLst>
          <pc:docMk/>
          <pc:sldMk cId="903285336" sldId="300"/>
        </pc:sldMkLst>
        <pc:spChg chg="mod">
          <ac:chgData name="Tarca, Katherine (DESE)" userId="S::katherine.tarca@mass.gov::19130e79-1b78-4f60-a0a5-8511ea9cc8b6" providerId="AD" clId="Web-{BB7B7331-4CA0-5585-193C-4FB10842512C}" dt="2026-09-21T14:01:21.537" v="116" actId="20577"/>
          <ac:spMkLst>
            <pc:docMk/>
            <pc:sldMk cId="903285336" sldId="300"/>
            <ac:spMk id="3" creationId="{5CBCCF53-8056-6D55-624F-6A79ABAF0B02}"/>
          </ac:spMkLst>
        </pc:spChg>
        <pc:extLst>
          <p:ext xmlns:p="http://schemas.openxmlformats.org/presentationml/2006/main" uri="{D6D511B9-2390-475A-947B-AFAB55BFBCF1}">
            <pc226:cmChg xmlns:pc226="http://schemas.microsoft.com/office/powerpoint/2022/06/main/command" chg="mod">
              <pc226:chgData name="Tarca, Katherine (DESE)" userId="S::katherine.tarca@mass.gov::19130e79-1b78-4f60-a0a5-8511ea9cc8b6" providerId="AD" clId="Web-{BB7B7331-4CA0-5585-193C-4FB10842512C}" dt="2026-09-21T14:01:18.881" v="115" actId="20577"/>
              <pc2:cmMkLst xmlns:pc2="http://schemas.microsoft.com/office/powerpoint/2019/9/main/command">
                <pc:docMk/>
                <pc:sldMk cId="903285336" sldId="300"/>
                <pc2:cmMk id="{76F87568-C7E0-474D-B544-19C513F77055}"/>
              </pc2:cmMkLst>
            </pc226:cmChg>
          </p:ext>
        </pc:extLst>
      </pc:sldChg>
    </pc:docChg>
  </pc:docChgLst>
  <pc:docChgLst>
    <pc:chgData name="Woo, Lauren (DESE)" userId="S::lauren.woo@mass.gov::891b1bf9-83ca-4481-960c-a0625b521a43" providerId="AD" clId="Web-{EA83173E-B5B6-42D3-F88A-8D4993AD66E7}"/>
    <pc:docChg chg="modSld">
      <pc:chgData name="Woo, Lauren (DESE)" userId="S::lauren.woo@mass.gov::891b1bf9-83ca-4481-960c-a0625b521a43" providerId="AD" clId="Web-{EA83173E-B5B6-42D3-F88A-8D4993AD66E7}" dt="2026-09-18T01:25:42.759" v="55" actId="1076"/>
      <pc:docMkLst>
        <pc:docMk/>
      </pc:docMkLst>
    </pc:docChg>
  </pc:docChgLst>
  <pc:docChgLst>
    <pc:chgData name="Tarca, Katherine (DESE)" userId="S::katherine.tarca@mass.gov::19130e79-1b78-4f60-a0a5-8511ea9cc8b6" providerId="AD" clId="Web-{F6FB0ED9-0F6C-DEAF-46CB-6D5891EEAA23}"/>
    <pc:docChg chg="modSld">
      <pc:chgData name="Tarca, Katherine (DESE)" userId="S::katherine.tarca@mass.gov::19130e79-1b78-4f60-a0a5-8511ea9cc8b6" providerId="AD" clId="Web-{F6FB0ED9-0F6C-DEAF-46CB-6D5891EEAA23}" dt="2026-09-21T16:50:52.273" v="12" actId="20577"/>
      <pc:docMkLst>
        <pc:docMk/>
      </pc:docMkLst>
      <pc:sldChg chg="modSp">
        <pc:chgData name="Tarca, Katherine (DESE)" userId="S::katherine.tarca@mass.gov::19130e79-1b78-4f60-a0a5-8511ea9cc8b6" providerId="AD" clId="Web-{F6FB0ED9-0F6C-DEAF-46CB-6D5891EEAA23}" dt="2026-09-21T16:49:11.381" v="10" actId="20577"/>
        <pc:sldMkLst>
          <pc:docMk/>
          <pc:sldMk cId="3480527603" sldId="305"/>
        </pc:sldMkLst>
        <pc:spChg chg="mod">
          <ac:chgData name="Tarca, Katherine (DESE)" userId="S::katherine.tarca@mass.gov::19130e79-1b78-4f60-a0a5-8511ea9cc8b6" providerId="AD" clId="Web-{F6FB0ED9-0F6C-DEAF-46CB-6D5891EEAA23}" dt="2026-09-21T16:49:11.381" v="10" actId="20577"/>
          <ac:spMkLst>
            <pc:docMk/>
            <pc:sldMk cId="3480527603" sldId="305"/>
            <ac:spMk id="5" creationId="{33F7E0CB-1475-4602-07BE-F8EB1B79CD0A}"/>
          </ac:spMkLst>
        </pc:spChg>
      </pc:sldChg>
      <pc:sldChg chg="modSp">
        <pc:chgData name="Tarca, Katherine (DESE)" userId="S::katherine.tarca@mass.gov::19130e79-1b78-4f60-a0a5-8511ea9cc8b6" providerId="AD" clId="Web-{F6FB0ED9-0F6C-DEAF-46CB-6D5891EEAA23}" dt="2026-09-21T16:50:52.273" v="12" actId="20577"/>
        <pc:sldMkLst>
          <pc:docMk/>
          <pc:sldMk cId="2221298779" sldId="308"/>
        </pc:sldMkLst>
        <pc:spChg chg="mod">
          <ac:chgData name="Tarca, Katherine (DESE)" userId="S::katherine.tarca@mass.gov::19130e79-1b78-4f60-a0a5-8511ea9cc8b6" providerId="AD" clId="Web-{F6FB0ED9-0F6C-DEAF-46CB-6D5891EEAA23}" dt="2026-09-21T16:50:52.273" v="12" actId="20577"/>
          <ac:spMkLst>
            <pc:docMk/>
            <pc:sldMk cId="2221298779" sldId="308"/>
            <ac:spMk id="3" creationId="{38B9329A-585C-C4C5-0179-B8E88514DCEC}"/>
          </ac:spMkLst>
        </pc:spChg>
      </pc:sldChg>
    </pc:docChg>
  </pc:docChgLst>
  <pc:docChgLst>
    <pc:chgData name="Woo, Lauren (DESE)" userId="S::lauren.woo@mass.gov::891b1bf9-83ca-4481-960c-a0625b521a43" providerId="AD" clId="Web-{DC8BCD41-8C15-F6EA-017B-BB97DC7C44BD}"/>
    <pc:docChg chg="modSld">
      <pc:chgData name="Woo, Lauren (DESE)" userId="S::lauren.woo@mass.gov::891b1bf9-83ca-4481-960c-a0625b521a43" providerId="AD" clId="Web-{DC8BCD41-8C15-F6EA-017B-BB97DC7C44BD}" dt="2026-09-21T19:29:57.967" v="1123"/>
      <pc:docMkLst>
        <pc:docMk/>
      </pc:docMkLst>
      <pc:sldChg chg="modNotes">
        <pc:chgData name="Woo, Lauren (DESE)" userId="S::lauren.woo@mass.gov::891b1bf9-83ca-4481-960c-a0625b521a43" providerId="AD" clId="Web-{DC8BCD41-8C15-F6EA-017B-BB97DC7C44BD}" dt="2026-09-21T18:17:55.814" v="38"/>
        <pc:sldMkLst>
          <pc:docMk/>
          <pc:sldMk cId="49373040" sldId="272"/>
        </pc:sldMkLst>
      </pc:sldChg>
      <pc:sldChg chg="modNotes">
        <pc:chgData name="Woo, Lauren (DESE)" userId="S::lauren.woo@mass.gov::891b1bf9-83ca-4481-960c-a0625b521a43" providerId="AD" clId="Web-{DC8BCD41-8C15-F6EA-017B-BB97DC7C44BD}" dt="2026-09-21T19:29:57.967" v="1123"/>
        <pc:sldMkLst>
          <pc:docMk/>
          <pc:sldMk cId="2519367787" sldId="288"/>
        </pc:sldMkLst>
      </pc:sldChg>
      <pc:sldChg chg="modSp">
        <pc:chgData name="Woo, Lauren (DESE)" userId="S::lauren.woo@mass.gov::891b1bf9-83ca-4481-960c-a0625b521a43" providerId="AD" clId="Web-{DC8BCD41-8C15-F6EA-017B-BB97DC7C44BD}" dt="2026-09-21T18:20:43.660" v="98" actId="20577"/>
        <pc:sldMkLst>
          <pc:docMk/>
          <pc:sldMk cId="2221298779" sldId="308"/>
        </pc:sldMkLst>
        <pc:spChg chg="mod">
          <ac:chgData name="Woo, Lauren (DESE)" userId="S::lauren.woo@mass.gov::891b1bf9-83ca-4481-960c-a0625b521a43" providerId="AD" clId="Web-{DC8BCD41-8C15-F6EA-017B-BB97DC7C44BD}" dt="2026-09-21T18:20:43.660" v="98" actId="20577"/>
          <ac:spMkLst>
            <pc:docMk/>
            <pc:sldMk cId="2221298779" sldId="308"/>
            <ac:spMk id="3" creationId="{38B9329A-585C-C4C5-0179-B8E88514DCEC}"/>
          </ac:spMkLst>
        </pc:spChg>
      </pc:sldChg>
      <pc:sldChg chg="modSp">
        <pc:chgData name="Woo, Lauren (DESE)" userId="S::lauren.woo@mass.gov::891b1bf9-83ca-4481-960c-a0625b521a43" providerId="AD" clId="Web-{DC8BCD41-8C15-F6EA-017B-BB97DC7C44BD}" dt="2026-09-21T18:37:30.895" v="131" actId="20577"/>
        <pc:sldMkLst>
          <pc:docMk/>
          <pc:sldMk cId="3214801837" sldId="310"/>
        </pc:sldMkLst>
        <pc:spChg chg="mod">
          <ac:chgData name="Woo, Lauren (DESE)" userId="S::lauren.woo@mass.gov::891b1bf9-83ca-4481-960c-a0625b521a43" providerId="AD" clId="Web-{DC8BCD41-8C15-F6EA-017B-BB97DC7C44BD}" dt="2026-09-21T18:37:30.895" v="131" actId="20577"/>
          <ac:spMkLst>
            <pc:docMk/>
            <pc:sldMk cId="3214801837" sldId="310"/>
            <ac:spMk id="3" creationId="{8C1320DB-FC6E-389A-0383-449B3D781ECF}"/>
          </ac:spMkLst>
        </pc:spChg>
      </pc:sldChg>
      <pc:sldChg chg="modSp">
        <pc:chgData name="Woo, Lauren (DESE)" userId="S::lauren.woo@mass.gov::891b1bf9-83ca-4481-960c-a0625b521a43" providerId="AD" clId="Web-{DC8BCD41-8C15-F6EA-017B-BB97DC7C44BD}" dt="2026-09-21T18:38:56.787" v="180" actId="20577"/>
        <pc:sldMkLst>
          <pc:docMk/>
          <pc:sldMk cId="4155982938" sldId="318"/>
        </pc:sldMkLst>
        <pc:spChg chg="mod">
          <ac:chgData name="Woo, Lauren (DESE)" userId="S::lauren.woo@mass.gov::891b1bf9-83ca-4481-960c-a0625b521a43" providerId="AD" clId="Web-{DC8BCD41-8C15-F6EA-017B-BB97DC7C44BD}" dt="2026-09-21T18:38:56.787" v="180" actId="20577"/>
          <ac:spMkLst>
            <pc:docMk/>
            <pc:sldMk cId="4155982938" sldId="318"/>
            <ac:spMk id="3" creationId="{D8675DAA-0804-F4FE-20B5-423D57205A8E}"/>
          </ac:spMkLst>
        </pc:spChg>
      </pc:sldChg>
    </pc:docChg>
  </pc:docChgLst>
  <pc:docChgLst>
    <pc:chgData name="Woo, Lauren (DESE)" userId="S::lauren.woo@mass.gov::891b1bf9-83ca-4481-960c-a0625b521a43" providerId="AD" clId="Web-{5EA258CE-29B1-D069-50A5-86417637C0E5}"/>
    <pc:docChg chg="addSld modSld sldOrd">
      <pc:chgData name="Woo, Lauren (DESE)" userId="S::lauren.woo@mass.gov::891b1bf9-83ca-4481-960c-a0625b521a43" providerId="AD" clId="Web-{5EA258CE-29B1-D069-50A5-86417637C0E5}" dt="2026-09-21T16:44:24.480" v="516"/>
      <pc:docMkLst>
        <pc:docMk/>
      </pc:docMkLst>
      <pc:sldChg chg="modSp">
        <pc:chgData name="Woo, Lauren (DESE)" userId="S::lauren.woo@mass.gov::891b1bf9-83ca-4481-960c-a0625b521a43" providerId="AD" clId="Web-{5EA258CE-29B1-D069-50A5-86417637C0E5}" dt="2026-09-21T15:30:21.961" v="18" actId="20577"/>
        <pc:sldMkLst>
          <pc:docMk/>
          <pc:sldMk cId="49373040" sldId="272"/>
        </pc:sldMkLst>
        <pc:spChg chg="mod">
          <ac:chgData name="Woo, Lauren (DESE)" userId="S::lauren.woo@mass.gov::891b1bf9-83ca-4481-960c-a0625b521a43" providerId="AD" clId="Web-{5EA258CE-29B1-D069-50A5-86417637C0E5}" dt="2026-09-21T15:30:21.961" v="18" actId="20577"/>
          <ac:spMkLst>
            <pc:docMk/>
            <pc:sldMk cId="49373040" sldId="272"/>
            <ac:spMk id="2" creationId="{4F71E6BA-5AE2-915F-CB04-A82753DDAED6}"/>
          </ac:spMkLst>
        </pc:spChg>
      </pc:sldChg>
      <pc:sldChg chg="modSp">
        <pc:chgData name="Woo, Lauren (DESE)" userId="S::lauren.woo@mass.gov::891b1bf9-83ca-4481-960c-a0625b521a43" providerId="AD" clId="Web-{5EA258CE-29B1-D069-50A5-86417637C0E5}" dt="2026-09-21T15:30:10.742" v="13" actId="20577"/>
        <pc:sldMkLst>
          <pc:docMk/>
          <pc:sldMk cId="1403935437" sldId="275"/>
        </pc:sldMkLst>
        <pc:spChg chg="mod">
          <ac:chgData name="Woo, Lauren (DESE)" userId="S::lauren.woo@mass.gov::891b1bf9-83ca-4481-960c-a0625b521a43" providerId="AD" clId="Web-{5EA258CE-29B1-D069-50A5-86417637C0E5}" dt="2026-09-21T15:30:10.742" v="13" actId="20577"/>
          <ac:spMkLst>
            <pc:docMk/>
            <pc:sldMk cId="1403935437" sldId="275"/>
            <ac:spMk id="2" creationId="{96121C46-17F9-8D1A-617C-C8BD538574A4}"/>
          </ac:spMkLst>
        </pc:spChg>
        <pc:spChg chg="mod">
          <ac:chgData name="Woo, Lauren (DESE)" userId="S::lauren.woo@mass.gov::891b1bf9-83ca-4481-960c-a0625b521a43" providerId="AD" clId="Web-{5EA258CE-29B1-D069-50A5-86417637C0E5}" dt="2026-09-21T15:29:55.757" v="7" actId="20577"/>
          <ac:spMkLst>
            <pc:docMk/>
            <pc:sldMk cId="1403935437" sldId="275"/>
            <ac:spMk id="3" creationId="{85FE8D7F-E136-7BF3-7A09-0C25243729A5}"/>
          </ac:spMkLst>
        </pc:spChg>
      </pc:sldChg>
      <pc:sldChg chg="modSp">
        <pc:chgData name="Woo, Lauren (DESE)" userId="S::lauren.woo@mass.gov::891b1bf9-83ca-4481-960c-a0625b521a43" providerId="AD" clId="Web-{5EA258CE-29B1-D069-50A5-86417637C0E5}" dt="2026-09-21T15:30:42.930" v="34" actId="20577"/>
        <pc:sldMkLst>
          <pc:docMk/>
          <pc:sldMk cId="1780125366" sldId="278"/>
        </pc:sldMkLst>
        <pc:spChg chg="mod">
          <ac:chgData name="Woo, Lauren (DESE)" userId="S::lauren.woo@mass.gov::891b1bf9-83ca-4481-960c-a0625b521a43" providerId="AD" clId="Web-{5EA258CE-29B1-D069-50A5-86417637C0E5}" dt="2026-09-21T15:30:42.930" v="34" actId="20577"/>
          <ac:spMkLst>
            <pc:docMk/>
            <pc:sldMk cId="1780125366" sldId="278"/>
            <ac:spMk id="2" creationId="{839405AA-528C-51CC-9D1A-2409642D5C15}"/>
          </ac:spMkLst>
        </pc:spChg>
      </pc:sldChg>
      <pc:sldChg chg="modSp">
        <pc:chgData name="Woo, Lauren (DESE)" userId="S::lauren.woo@mass.gov::891b1bf9-83ca-4481-960c-a0625b521a43" providerId="AD" clId="Web-{5EA258CE-29B1-D069-50A5-86417637C0E5}" dt="2026-09-21T16:03:03.604" v="465" actId="20577"/>
        <pc:sldMkLst>
          <pc:docMk/>
          <pc:sldMk cId="803904168" sldId="286"/>
        </pc:sldMkLst>
        <pc:spChg chg="mod">
          <ac:chgData name="Woo, Lauren (DESE)" userId="S::lauren.woo@mass.gov::891b1bf9-83ca-4481-960c-a0625b521a43" providerId="AD" clId="Web-{5EA258CE-29B1-D069-50A5-86417637C0E5}" dt="2026-09-21T16:03:03.604" v="465" actId="20577"/>
          <ac:spMkLst>
            <pc:docMk/>
            <pc:sldMk cId="803904168" sldId="286"/>
            <ac:spMk id="3" creationId="{93063E4A-0F46-4A9F-3314-1A912C5B4F91}"/>
          </ac:spMkLst>
        </pc:spChg>
      </pc:sldChg>
      <pc:sldChg chg="modNotes">
        <pc:chgData name="Woo, Lauren (DESE)" userId="S::lauren.woo@mass.gov::891b1bf9-83ca-4481-960c-a0625b521a43" providerId="AD" clId="Web-{5EA258CE-29B1-D069-50A5-86417637C0E5}" dt="2026-09-21T16:44:24.480" v="516"/>
        <pc:sldMkLst>
          <pc:docMk/>
          <pc:sldMk cId="2519367787" sldId="288"/>
        </pc:sldMkLst>
      </pc:sldChg>
      <pc:sldChg chg="modSp">
        <pc:chgData name="Woo, Lauren (DESE)" userId="S::lauren.woo@mass.gov::891b1bf9-83ca-4481-960c-a0625b521a43" providerId="AD" clId="Web-{5EA258CE-29B1-D069-50A5-86417637C0E5}" dt="2026-09-21T15:45:04.030" v="369" actId="20577"/>
        <pc:sldMkLst>
          <pc:docMk/>
          <pc:sldMk cId="3061584889" sldId="301"/>
        </pc:sldMkLst>
        <pc:spChg chg="mod">
          <ac:chgData name="Woo, Lauren (DESE)" userId="S::lauren.woo@mass.gov::891b1bf9-83ca-4481-960c-a0625b521a43" providerId="AD" clId="Web-{5EA258CE-29B1-D069-50A5-86417637C0E5}" dt="2026-09-21T15:45:04.030" v="369" actId="20577"/>
          <ac:spMkLst>
            <pc:docMk/>
            <pc:sldMk cId="3061584889" sldId="301"/>
            <ac:spMk id="3" creationId="{5A84E01B-9B4C-A423-721C-8D83DD90106B}"/>
          </ac:spMkLst>
        </pc:spChg>
      </pc:sldChg>
      <pc:sldChg chg="modSp modCm">
        <pc:chgData name="Woo, Lauren (DESE)" userId="S::lauren.woo@mass.gov::891b1bf9-83ca-4481-960c-a0625b521a43" providerId="AD" clId="Web-{5EA258CE-29B1-D069-50A5-86417637C0E5}" dt="2026-09-21T15:40:10.351" v="364" actId="20577"/>
        <pc:sldMkLst>
          <pc:docMk/>
          <pc:sldMk cId="3214801837" sldId="310"/>
        </pc:sldMkLst>
        <pc:spChg chg="mod">
          <ac:chgData name="Woo, Lauren (DESE)" userId="S::lauren.woo@mass.gov::891b1bf9-83ca-4481-960c-a0625b521a43" providerId="AD" clId="Web-{5EA258CE-29B1-D069-50A5-86417637C0E5}" dt="2026-09-21T15:40:10.351" v="364" actId="20577"/>
          <ac:spMkLst>
            <pc:docMk/>
            <pc:sldMk cId="3214801837" sldId="310"/>
            <ac:spMk id="3" creationId="{8C1320DB-FC6E-389A-0383-449B3D781ECF}"/>
          </ac:spMkLst>
        </pc:spChg>
        <pc:extLst>
          <p:ext xmlns:p="http://schemas.openxmlformats.org/presentationml/2006/main" uri="{D6D511B9-2390-475A-947B-AFAB55BFBCF1}">
            <pc226:cmChg xmlns:pc226="http://schemas.microsoft.com/office/powerpoint/2022/06/main/command" chg="mod">
              <pc226:chgData name="Woo, Lauren (DESE)" userId="S::lauren.woo@mass.gov::891b1bf9-83ca-4481-960c-a0625b521a43" providerId="AD" clId="Web-{5EA258CE-29B1-D069-50A5-86417637C0E5}" dt="2026-09-21T15:34:18.311" v="241" actId="20577"/>
              <pc2:cmMkLst xmlns:pc2="http://schemas.microsoft.com/office/powerpoint/2019/9/main/command">
                <pc:docMk/>
                <pc:sldMk cId="3214801837" sldId="310"/>
                <pc2:cmMk id="{AACC4605-AC9F-4DB6-9350-56866CA0351F}"/>
              </pc2:cmMkLst>
            </pc226:cmChg>
          </p:ext>
        </pc:extLst>
      </pc:sldChg>
      <pc:sldChg chg="modSp new">
        <pc:chgData name="Woo, Lauren (DESE)" userId="S::lauren.woo@mass.gov::891b1bf9-83ca-4481-960c-a0625b521a43" providerId="AD" clId="Web-{5EA258CE-29B1-D069-50A5-86417637C0E5}" dt="2026-09-21T15:43:51.044" v="367" actId="20577"/>
        <pc:sldMkLst>
          <pc:docMk/>
          <pc:sldMk cId="832431507" sldId="314"/>
        </pc:sldMkLst>
        <pc:spChg chg="mod">
          <ac:chgData name="Woo, Lauren (DESE)" userId="S::lauren.woo@mass.gov::891b1bf9-83ca-4481-960c-a0625b521a43" providerId="AD" clId="Web-{5EA258CE-29B1-D069-50A5-86417637C0E5}" dt="2026-09-21T15:43:51.044" v="367" actId="20577"/>
          <ac:spMkLst>
            <pc:docMk/>
            <pc:sldMk cId="832431507" sldId="314"/>
            <ac:spMk id="3" creationId="{6C00DE2A-986C-7526-68FE-48C5DB396B83}"/>
          </ac:spMkLst>
        </pc:spChg>
      </pc:sldChg>
      <pc:sldChg chg="modSp">
        <pc:chgData name="Woo, Lauren (DESE)" userId="S::lauren.woo@mass.gov::891b1bf9-83ca-4481-960c-a0625b521a43" providerId="AD" clId="Web-{5EA258CE-29B1-D069-50A5-86417637C0E5}" dt="2026-09-21T15:58:45.129" v="452" actId="20577"/>
        <pc:sldMkLst>
          <pc:docMk/>
          <pc:sldMk cId="1347865064" sldId="315"/>
        </pc:sldMkLst>
        <pc:spChg chg="mod">
          <ac:chgData name="Woo, Lauren (DESE)" userId="S::lauren.woo@mass.gov::891b1bf9-83ca-4481-960c-a0625b521a43" providerId="AD" clId="Web-{5EA258CE-29B1-D069-50A5-86417637C0E5}" dt="2026-09-21T15:58:45.129" v="452" actId="20577"/>
          <ac:spMkLst>
            <pc:docMk/>
            <pc:sldMk cId="1347865064" sldId="315"/>
            <ac:spMk id="3" creationId="{1E53ACED-28F8-0C9C-B591-DF7F29D5064E}"/>
          </ac:spMkLst>
        </pc:spChg>
      </pc:sldChg>
      <pc:sldChg chg="modSp new ord modNotes">
        <pc:chgData name="Woo, Lauren (DESE)" userId="S::lauren.woo@mass.gov::891b1bf9-83ca-4481-960c-a0625b521a43" providerId="AD" clId="Web-{5EA258CE-29B1-D069-50A5-86417637C0E5}" dt="2026-09-21T16:39:13.056" v="480"/>
        <pc:sldMkLst>
          <pc:docMk/>
          <pc:sldMk cId="1929633715" sldId="316"/>
        </pc:sldMkLst>
        <pc:spChg chg="mod">
          <ac:chgData name="Woo, Lauren (DESE)" userId="S::lauren.woo@mass.gov::891b1bf9-83ca-4481-960c-a0625b521a43" providerId="AD" clId="Web-{5EA258CE-29B1-D069-50A5-86417637C0E5}" dt="2026-09-21T16:02:56.729" v="460" actId="20577"/>
          <ac:spMkLst>
            <pc:docMk/>
            <pc:sldMk cId="1929633715" sldId="316"/>
            <ac:spMk id="2" creationId="{FCA1A91B-5C37-21C4-DE26-79BA47ED60FB}"/>
          </ac:spMkLst>
        </pc:spChg>
        <pc:spChg chg="mod">
          <ac:chgData name="Woo, Lauren (DESE)" userId="S::lauren.woo@mass.gov::891b1bf9-83ca-4481-960c-a0625b521a43" providerId="AD" clId="Web-{5EA258CE-29B1-D069-50A5-86417637C0E5}" dt="2026-09-21T16:03:37.167" v="477" actId="20577"/>
          <ac:spMkLst>
            <pc:docMk/>
            <pc:sldMk cId="1929633715" sldId="316"/>
            <ac:spMk id="3" creationId="{4A10F39A-C221-4515-8238-050C716894C6}"/>
          </ac:spMkLst>
        </pc:spChg>
      </pc:sldChg>
    </pc:docChg>
  </pc:docChgLst>
  <pc:docChgLst>
    <pc:chgData name="Waterman, Craig (DESE)" userId="S::craig.a.waterman@mass.gov::acf6fce4-4946-47c4-916c-65476c1213a6" providerId="AD" clId="Web-{28D4E615-36D5-7672-A6E0-B12E4C6F85D9}"/>
    <pc:docChg chg="modSld">
      <pc:chgData name="Waterman, Craig (DESE)" userId="S::craig.a.waterman@mass.gov::acf6fce4-4946-47c4-916c-65476c1213a6" providerId="AD" clId="Web-{28D4E615-36D5-7672-A6E0-B12E4C6F85D9}" dt="2026-09-21T16:25:50.144" v="231" actId="1076"/>
      <pc:docMkLst>
        <pc:docMk/>
      </pc:docMkLst>
      <pc:sldChg chg="addSp modSp">
        <pc:chgData name="Waterman, Craig (DESE)" userId="S::craig.a.waterman@mass.gov::acf6fce4-4946-47c4-916c-65476c1213a6" providerId="AD" clId="Web-{28D4E615-36D5-7672-A6E0-B12E4C6F85D9}" dt="2026-09-21T16:25:50.144" v="231" actId="1076"/>
        <pc:sldMkLst>
          <pc:docMk/>
          <pc:sldMk cId="3480527603" sldId="305"/>
        </pc:sldMkLst>
        <pc:spChg chg="add mod">
          <ac:chgData name="Waterman, Craig (DESE)" userId="S::craig.a.waterman@mass.gov::acf6fce4-4946-47c4-916c-65476c1213a6" providerId="AD" clId="Web-{28D4E615-36D5-7672-A6E0-B12E4C6F85D9}" dt="2026-09-21T16:25:50.144" v="231" actId="1076"/>
          <ac:spMkLst>
            <pc:docMk/>
            <pc:sldMk cId="3480527603" sldId="305"/>
            <ac:spMk id="5" creationId="{33F7E0CB-1475-4602-07BE-F8EB1B79CD0A}"/>
          </ac:spMkLst>
        </pc:spChg>
        <pc:picChg chg="add mod">
          <ac:chgData name="Waterman, Craig (DESE)" userId="S::craig.a.waterman@mass.gov::acf6fce4-4946-47c4-916c-65476c1213a6" providerId="AD" clId="Web-{28D4E615-36D5-7672-A6E0-B12E4C6F85D9}" dt="2026-09-21T16:20:46.894" v="2" actId="14100"/>
          <ac:picMkLst>
            <pc:docMk/>
            <pc:sldMk cId="3480527603" sldId="305"/>
            <ac:picMk id="3" creationId="{5D1F5DC9-7963-3F57-61C2-01C276EFC3EB}"/>
          </ac:picMkLst>
        </pc:picChg>
      </pc:sldChg>
    </pc:docChg>
  </pc:docChgLst>
  <pc:docChgLst>
    <pc:chgData name="Waterman, Craig (DESE)" userId="S::craig.a.waterman@mass.gov::acf6fce4-4946-47c4-916c-65476c1213a6" providerId="AD" clId="Web-{16E1A0C1-AA39-D7F3-1546-D27422CD3D8D}"/>
    <pc:docChg chg="delSld modSld">
      <pc:chgData name="Waterman, Craig (DESE)" userId="S::craig.a.waterman@mass.gov::acf6fce4-4946-47c4-916c-65476c1213a6" providerId="AD" clId="Web-{16E1A0C1-AA39-D7F3-1546-D27422CD3D8D}" dt="2026-09-18T17:07:54.999" v="6"/>
      <pc:docMkLst>
        <pc:docMk/>
      </pc:docMkLst>
    </pc:docChg>
  </pc:docChgLst>
  <pc:docChgLst>
    <pc:chgData name="Waterman, Craig (DESE)" userId="S::craig.a.waterman@mass.gov::acf6fce4-4946-47c4-916c-65476c1213a6" providerId="AD" clId="Web-{70EA87A9-E08F-6A0B-0DBA-B6A5A25824F8}"/>
    <pc:docChg chg="modSld">
      <pc:chgData name="Waterman, Craig (DESE)" userId="S::craig.a.waterman@mass.gov::acf6fce4-4946-47c4-916c-65476c1213a6" providerId="AD" clId="Web-{70EA87A9-E08F-6A0B-0DBA-B6A5A25824F8}" dt="2026-09-18T18:10:30.503" v="8" actId="1076"/>
      <pc:docMkLst>
        <pc:docMk/>
      </pc:docMkLst>
    </pc:docChg>
  </pc:docChgLst>
  <pc:docChgLst>
    <pc:chgData name="Woo, Lauren (DESE)" userId="S::lauren.woo@mass.gov::891b1bf9-83ca-4481-960c-a0625b521a43" providerId="AD" clId="Web-{216E6110-4368-4099-8F6A-61A6E7BAAB19}"/>
    <pc:docChg chg="modSld">
      <pc:chgData name="Woo, Lauren (DESE)" userId="S::lauren.woo@mass.gov::891b1bf9-83ca-4481-960c-a0625b521a43" providerId="AD" clId="Web-{216E6110-4368-4099-8F6A-61A6E7BAAB19}" dt="2026-09-21T15:29:19.593" v="310" actId="20577"/>
      <pc:docMkLst>
        <pc:docMk/>
      </pc:docMkLst>
      <pc:sldChg chg="modSp">
        <pc:chgData name="Woo, Lauren (DESE)" userId="S::lauren.woo@mass.gov::891b1bf9-83ca-4481-960c-a0625b521a43" providerId="AD" clId="Web-{216E6110-4368-4099-8F6A-61A6E7BAAB19}" dt="2026-09-21T15:29:19.593" v="310" actId="20577"/>
        <pc:sldMkLst>
          <pc:docMk/>
          <pc:sldMk cId="1403935437" sldId="275"/>
        </pc:sldMkLst>
        <pc:spChg chg="mod">
          <ac:chgData name="Woo, Lauren (DESE)" userId="S::lauren.woo@mass.gov::891b1bf9-83ca-4481-960c-a0625b521a43" providerId="AD" clId="Web-{216E6110-4368-4099-8F6A-61A6E7BAAB19}" dt="2026-09-21T15:29:19.593" v="310" actId="20577"/>
          <ac:spMkLst>
            <pc:docMk/>
            <pc:sldMk cId="1403935437" sldId="275"/>
            <ac:spMk id="3" creationId="{85FE8D7F-E136-7BF3-7A09-0C25243729A5}"/>
          </ac:spMkLst>
        </pc:spChg>
      </pc:sldChg>
      <pc:sldChg chg="modSp modCm">
        <pc:chgData name="Woo, Lauren (DESE)" userId="S::lauren.woo@mass.gov::891b1bf9-83ca-4481-960c-a0625b521a43" providerId="AD" clId="Web-{216E6110-4368-4099-8F6A-61A6E7BAAB19}" dt="2026-09-21T15:15:11.104" v="273" actId="20577"/>
        <pc:sldMkLst>
          <pc:docMk/>
          <pc:sldMk cId="3214801837" sldId="310"/>
        </pc:sldMkLst>
        <pc:spChg chg="mod">
          <ac:chgData name="Woo, Lauren (DESE)" userId="S::lauren.woo@mass.gov::891b1bf9-83ca-4481-960c-a0625b521a43" providerId="AD" clId="Web-{216E6110-4368-4099-8F6A-61A6E7BAAB19}" dt="2026-09-21T15:15:11.104" v="273" actId="20577"/>
          <ac:spMkLst>
            <pc:docMk/>
            <pc:sldMk cId="3214801837" sldId="310"/>
            <ac:spMk id="3" creationId="{8C1320DB-FC6E-389A-0383-449B3D781ECF}"/>
          </ac:spMkLst>
        </pc:spChg>
        <pc:extLst>
          <p:ext xmlns:p="http://schemas.openxmlformats.org/presentationml/2006/main" uri="{D6D511B9-2390-475A-947B-AFAB55BFBCF1}">
            <pc226:cmChg xmlns:pc226="http://schemas.microsoft.com/office/powerpoint/2022/06/main/command" chg="mod">
              <pc226:chgData name="Woo, Lauren (DESE)" userId="S::lauren.woo@mass.gov::891b1bf9-83ca-4481-960c-a0625b521a43" providerId="AD" clId="Web-{216E6110-4368-4099-8F6A-61A6E7BAAB19}" dt="2026-09-21T15:14:38.229" v="272" actId="20577"/>
              <pc2:cmMkLst xmlns:pc2="http://schemas.microsoft.com/office/powerpoint/2019/9/main/command">
                <pc:docMk/>
                <pc:sldMk cId="3214801837" sldId="310"/>
                <pc2:cmMk id="{AACC4605-AC9F-4DB6-9350-56866CA0351F}"/>
              </pc2:cmMkLst>
            </pc226:cmChg>
          </p:ext>
        </pc:extLst>
      </pc:sldChg>
    </pc:docChg>
  </pc:docChgLst>
  <pc:docChgLst>
    <pc:chgData name="Woo, Lauren (DESE)" userId="S::lauren.woo@mass.gov::891b1bf9-83ca-4481-960c-a0625b521a43" providerId="AD" clId="Web-{25700798-8570-C523-2674-A1A938CF0F55}"/>
    <pc:docChg chg="modSld">
      <pc:chgData name="Woo, Lauren (DESE)" userId="S::lauren.woo@mass.gov::891b1bf9-83ca-4481-960c-a0625b521a43" providerId="AD" clId="Web-{25700798-8570-C523-2674-A1A938CF0F55}" dt="2026-09-22T13:21:21.590" v="1077"/>
      <pc:docMkLst>
        <pc:docMk/>
      </pc:docMkLst>
      <pc:sldChg chg="modNotes">
        <pc:chgData name="Woo, Lauren (DESE)" userId="S::lauren.woo@mass.gov::891b1bf9-83ca-4481-960c-a0625b521a43" providerId="AD" clId="Web-{25700798-8570-C523-2674-A1A938CF0F55}" dt="2026-09-22T02:04:02.076" v="331"/>
        <pc:sldMkLst>
          <pc:docMk/>
          <pc:sldMk cId="803904168" sldId="286"/>
        </pc:sldMkLst>
      </pc:sldChg>
      <pc:sldChg chg="modNotes">
        <pc:chgData name="Woo, Lauren (DESE)" userId="S::lauren.woo@mass.gov::891b1bf9-83ca-4481-960c-a0625b521a43" providerId="AD" clId="Web-{25700798-8570-C523-2674-A1A938CF0F55}" dt="2026-09-22T13:21:21.590" v="1077"/>
        <pc:sldMkLst>
          <pc:docMk/>
          <pc:sldMk cId="2519367787" sldId="288"/>
        </pc:sldMkLst>
      </pc:sldChg>
      <pc:sldChg chg="modNotes">
        <pc:chgData name="Woo, Lauren (DESE)" userId="S::lauren.woo@mass.gov::891b1bf9-83ca-4481-960c-a0625b521a43" providerId="AD" clId="Web-{25700798-8570-C523-2674-A1A938CF0F55}" dt="2026-09-22T02:21:26.482" v="1075"/>
        <pc:sldMkLst>
          <pc:docMk/>
          <pc:sldMk cId="1929633715" sldId="316"/>
        </pc:sldMkLst>
      </pc:sldChg>
    </pc:docChg>
  </pc:docChgLst>
  <pc:docChgLst>
    <pc:chgData name="Tarca, Katherine (DESE)" userId="S::katherine.tarca@mass.gov::19130e79-1b78-4f60-a0a5-8511ea9cc8b6" providerId="AD" clId="Web-{397D19D5-2495-E216-4D7D-9564081B6B21}"/>
    <pc:docChg chg="mod addSld modSld sldOrd">
      <pc:chgData name="Tarca, Katherine (DESE)" userId="S::katherine.tarca@mass.gov::19130e79-1b78-4f60-a0a5-8511ea9cc8b6" providerId="AD" clId="Web-{397D19D5-2495-E216-4D7D-9564081B6B21}" dt="2026-09-16T01:20:48.014" v="324" actId="20577"/>
      <pc:docMkLst>
        <pc:docMk/>
      </pc:docMkLst>
      <pc:sldChg chg="modSp">
        <pc:chgData name="Tarca, Katherine (DESE)" userId="S::katherine.tarca@mass.gov::19130e79-1b78-4f60-a0a5-8511ea9cc8b6" providerId="AD" clId="Web-{397D19D5-2495-E216-4D7D-9564081B6B21}" dt="2026-09-15T14:38:20.803" v="47" actId="1076"/>
        <pc:sldMkLst>
          <pc:docMk/>
          <pc:sldMk cId="1179312423" sldId="271"/>
        </pc:sldMkLst>
        <pc:spChg chg="mod">
          <ac:chgData name="Tarca, Katherine (DESE)" userId="S::katherine.tarca@mass.gov::19130e79-1b78-4f60-a0a5-8511ea9cc8b6" providerId="AD" clId="Web-{397D19D5-2495-E216-4D7D-9564081B6B21}" dt="2026-09-15T14:37:58.647" v="24" actId="20577"/>
          <ac:spMkLst>
            <pc:docMk/>
            <pc:sldMk cId="1179312423" sldId="271"/>
            <ac:spMk id="2" creationId="{B6505ACC-CFCA-6017-E1F0-50C8FA286977}"/>
          </ac:spMkLst>
        </pc:spChg>
        <pc:spChg chg="mod">
          <ac:chgData name="Tarca, Katherine (DESE)" userId="S::katherine.tarca@mass.gov::19130e79-1b78-4f60-a0a5-8511ea9cc8b6" providerId="AD" clId="Web-{397D19D5-2495-E216-4D7D-9564081B6B21}" dt="2026-09-15T14:38:20.803" v="47" actId="1076"/>
          <ac:spMkLst>
            <pc:docMk/>
            <pc:sldMk cId="1179312423" sldId="271"/>
            <ac:spMk id="3" creationId="{825E5D43-C9CD-3852-A444-53E1AB0D8266}"/>
          </ac:spMkLst>
        </pc:spChg>
      </pc:sldChg>
      <pc:sldChg chg="modSp">
        <pc:chgData name="Tarca, Katherine (DESE)" userId="S::katherine.tarca@mass.gov::19130e79-1b78-4f60-a0a5-8511ea9cc8b6" providerId="AD" clId="Web-{397D19D5-2495-E216-4D7D-9564081B6B21}" dt="2026-09-16T01:20:48.014" v="324" actId="20577"/>
        <pc:sldMkLst>
          <pc:docMk/>
          <pc:sldMk cId="49373040" sldId="272"/>
        </pc:sldMkLst>
        <pc:spChg chg="mod">
          <ac:chgData name="Tarca, Katherine (DESE)" userId="S::katherine.tarca@mass.gov::19130e79-1b78-4f60-a0a5-8511ea9cc8b6" providerId="AD" clId="Web-{397D19D5-2495-E216-4D7D-9564081B6B21}" dt="2026-09-16T01:20:48.014" v="324" actId="20577"/>
          <ac:spMkLst>
            <pc:docMk/>
            <pc:sldMk cId="49373040" sldId="272"/>
            <ac:spMk id="3" creationId="{238EFB45-4146-C341-9F7E-2354AFB171FC}"/>
          </ac:spMkLst>
        </pc:spChg>
      </pc:sldChg>
      <pc:sldChg chg="ord">
        <pc:chgData name="Tarca, Katherine (DESE)" userId="S::katherine.tarca@mass.gov::19130e79-1b78-4f60-a0a5-8511ea9cc8b6" providerId="AD" clId="Web-{397D19D5-2495-E216-4D7D-9564081B6B21}" dt="2026-09-15T15:34:59.896" v="279"/>
        <pc:sldMkLst>
          <pc:docMk/>
          <pc:sldMk cId="1403935437" sldId="275"/>
        </pc:sldMkLst>
      </pc:sldChg>
      <pc:sldChg chg="modSp ord">
        <pc:chgData name="Tarca, Katherine (DESE)" userId="S::katherine.tarca@mass.gov::19130e79-1b78-4f60-a0a5-8511ea9cc8b6" providerId="AD" clId="Web-{397D19D5-2495-E216-4D7D-9564081B6B21}" dt="2026-09-15T15:36:51.396" v="320" actId="20577"/>
        <pc:sldMkLst>
          <pc:docMk/>
          <pc:sldMk cId="1780125366" sldId="278"/>
        </pc:sldMkLst>
        <pc:spChg chg="mod">
          <ac:chgData name="Tarca, Katherine (DESE)" userId="S::katherine.tarca@mass.gov::19130e79-1b78-4f60-a0a5-8511ea9cc8b6" providerId="AD" clId="Web-{397D19D5-2495-E216-4D7D-9564081B6B21}" dt="2026-09-15T15:36:51.396" v="320" actId="20577"/>
          <ac:spMkLst>
            <pc:docMk/>
            <pc:sldMk cId="1780125366" sldId="278"/>
            <ac:spMk id="6" creationId="{6D4D3CE2-94A8-77F5-4E3B-548ADE50ED74}"/>
          </ac:spMkLst>
        </pc:spChg>
      </pc:sldChg>
      <pc:sldChg chg="modSp new">
        <pc:chgData name="Tarca, Katherine (DESE)" userId="S::katherine.tarca@mass.gov::19130e79-1b78-4f60-a0a5-8511ea9cc8b6" providerId="AD" clId="Web-{397D19D5-2495-E216-4D7D-9564081B6B21}" dt="2026-09-15T15:14:47.883" v="188" actId="20577"/>
        <pc:sldMkLst>
          <pc:docMk/>
          <pc:sldMk cId="2886500201" sldId="293"/>
        </pc:sldMkLst>
        <pc:spChg chg="mod">
          <ac:chgData name="Tarca, Katherine (DESE)" userId="S::katherine.tarca@mass.gov::19130e79-1b78-4f60-a0a5-8511ea9cc8b6" providerId="AD" clId="Web-{397D19D5-2495-E216-4D7D-9564081B6B21}" dt="2026-09-15T15:14:40.258" v="175" actId="20577"/>
          <ac:spMkLst>
            <pc:docMk/>
            <pc:sldMk cId="2886500201" sldId="293"/>
            <ac:spMk id="2" creationId="{DD6DDEED-D2A2-13E0-2AAA-15D4A048EBD4}"/>
          </ac:spMkLst>
        </pc:spChg>
        <pc:spChg chg="mod">
          <ac:chgData name="Tarca, Katherine (DESE)" userId="S::katherine.tarca@mass.gov::19130e79-1b78-4f60-a0a5-8511ea9cc8b6" providerId="AD" clId="Web-{397D19D5-2495-E216-4D7D-9564081B6B21}" dt="2026-09-15T15:14:47.883" v="188" actId="20577"/>
          <ac:spMkLst>
            <pc:docMk/>
            <pc:sldMk cId="2886500201" sldId="293"/>
            <ac:spMk id="3" creationId="{F7522D3E-D61E-F385-1475-75FCC56D17A7}"/>
          </ac:spMkLst>
        </pc:spChg>
      </pc:sldChg>
    </pc:docChg>
  </pc:docChgLst>
  <pc:docChgLst>
    <pc:chgData name="Abbott, Claire (DESE)" userId="b80222f3-7abf-41f6-a69e-af06caaffd48" providerId="ADAL" clId="{8EAB5C79-4694-4548-8906-A74435796D6E}"/>
    <pc:docChg chg="custSel modSld">
      <pc:chgData name="Abbott, Claire (DESE)" userId="b80222f3-7abf-41f6-a69e-af06caaffd48" providerId="ADAL" clId="{8EAB5C79-4694-4548-8906-A74435796D6E}" dt="2026-09-18T13:51:48.735" v="151" actId="20577"/>
      <pc:docMkLst>
        <pc:docMk/>
      </pc:docMkLst>
      <pc:sldChg chg="modSp mod">
        <pc:chgData name="Abbott, Claire (DESE)" userId="b80222f3-7abf-41f6-a69e-af06caaffd48" providerId="ADAL" clId="{8EAB5C79-4694-4548-8906-A74435796D6E}" dt="2026-09-18T00:21:50.659" v="0" actId="1036"/>
        <pc:sldMkLst>
          <pc:docMk/>
          <pc:sldMk cId="1403935437" sldId="275"/>
        </pc:sldMkLst>
        <pc:spChg chg="mod">
          <ac:chgData name="Abbott, Claire (DESE)" userId="b80222f3-7abf-41f6-a69e-af06caaffd48" providerId="ADAL" clId="{8EAB5C79-4694-4548-8906-A74435796D6E}" dt="2026-09-18T00:21:50.659" v="0" actId="1036"/>
          <ac:spMkLst>
            <pc:docMk/>
            <pc:sldMk cId="1403935437" sldId="275"/>
            <ac:spMk id="3" creationId="{85FE8D7F-E136-7BF3-7A09-0C25243729A5}"/>
          </ac:spMkLst>
        </pc:spChg>
      </pc:sldChg>
      <pc:sldChg chg="modSp mod modCm">
        <pc:chgData name="Abbott, Claire (DESE)" userId="b80222f3-7abf-41f6-a69e-af06caaffd48" providerId="ADAL" clId="{8EAB5C79-4694-4548-8906-A74435796D6E}" dt="2026-09-18T13:51:48.735" v="151" actId="20577"/>
        <pc:sldMkLst>
          <pc:docMk/>
          <pc:sldMk cId="4049553712" sldId="299"/>
        </pc:sldMkLst>
        <pc:spChg chg="mod">
          <ac:chgData name="Abbott, Claire (DESE)" userId="b80222f3-7abf-41f6-a69e-af06caaffd48" providerId="ADAL" clId="{8EAB5C79-4694-4548-8906-A74435796D6E}" dt="2026-09-18T13:51:48.735" v="151" actId="20577"/>
          <ac:spMkLst>
            <pc:docMk/>
            <pc:sldMk cId="4049553712" sldId="299"/>
            <ac:spMk id="3" creationId="{BECF73FC-EC18-CAC9-E205-06A1ED6C1018}"/>
          </ac:spMkLst>
        </pc:spChg>
        <pc:extLst>
          <p:ext xmlns:p="http://schemas.openxmlformats.org/presentationml/2006/main" uri="{D6D511B9-2390-475A-947B-AFAB55BFBCF1}">
            <pc226:cmChg xmlns:pc226="http://schemas.microsoft.com/office/powerpoint/2022/06/main/command" chg="mod">
              <pc226:chgData name="Abbott, Claire (DESE)" userId="b80222f3-7abf-41f6-a69e-af06caaffd48" providerId="ADAL" clId="{8EAB5C79-4694-4548-8906-A74435796D6E}" dt="2026-09-18T13:51:48.735" v="151" actId="20577"/>
              <pc2:cmMkLst xmlns:pc2="http://schemas.microsoft.com/office/powerpoint/2019/9/main/command">
                <pc:docMk/>
                <pc:sldMk cId="4049553712" sldId="299"/>
                <pc2:cmMk id="{ADB7AB57-C626-457C-9D7A-4E5E8C7C80B5}"/>
              </pc2:cmMkLst>
            </pc226:cmChg>
          </p:ext>
        </pc:extLst>
      </pc:sldChg>
    </pc:docChg>
  </pc:docChgLst>
  <pc:docChgLst>
    <pc:chgData name="Tarca, Katherine (DESE)" userId="S::katherine.tarca@mass.gov::19130e79-1b78-4f60-a0a5-8511ea9cc8b6" providerId="AD" clId="Web-{90C94B88-CB47-0A5F-EFDE-676CA1F86930}"/>
    <pc:docChg chg="modSld">
      <pc:chgData name="Tarca, Katherine (DESE)" userId="S::katherine.tarca@mass.gov::19130e79-1b78-4f60-a0a5-8511ea9cc8b6" providerId="AD" clId="Web-{90C94B88-CB47-0A5F-EFDE-676CA1F86930}" dt="2026-09-21T19:48:32.577" v="16"/>
      <pc:docMkLst>
        <pc:docMk/>
      </pc:docMkLst>
      <pc:sldChg chg="modNotes">
        <pc:chgData name="Tarca, Katherine (DESE)" userId="S::katherine.tarca@mass.gov::19130e79-1b78-4f60-a0a5-8511ea9cc8b6" providerId="AD" clId="Web-{90C94B88-CB47-0A5F-EFDE-676CA1F86930}" dt="2026-09-21T19:48:09.983" v="9"/>
        <pc:sldMkLst>
          <pc:docMk/>
          <pc:sldMk cId="2207618673" sldId="298"/>
        </pc:sldMkLst>
      </pc:sldChg>
      <pc:sldChg chg="modNotes">
        <pc:chgData name="Tarca, Katherine (DESE)" userId="S::katherine.tarca@mass.gov::19130e79-1b78-4f60-a0a5-8511ea9cc8b6" providerId="AD" clId="Web-{90C94B88-CB47-0A5F-EFDE-676CA1F86930}" dt="2026-09-21T19:48:32.577" v="16"/>
        <pc:sldMkLst>
          <pc:docMk/>
          <pc:sldMk cId="3480527603" sldId="305"/>
        </pc:sldMkLst>
      </pc:sldChg>
      <pc:sldChg chg="modSp">
        <pc:chgData name="Tarca, Katherine (DESE)" userId="S::katherine.tarca@mass.gov::19130e79-1b78-4f60-a0a5-8511ea9cc8b6" providerId="AD" clId="Web-{90C94B88-CB47-0A5F-EFDE-676CA1F86930}" dt="2026-09-21T19:47:38.748" v="8" actId="20577"/>
        <pc:sldMkLst>
          <pc:docMk/>
          <pc:sldMk cId="4155982938" sldId="318"/>
        </pc:sldMkLst>
        <pc:spChg chg="mod">
          <ac:chgData name="Tarca, Katherine (DESE)" userId="S::katherine.tarca@mass.gov::19130e79-1b78-4f60-a0a5-8511ea9cc8b6" providerId="AD" clId="Web-{90C94B88-CB47-0A5F-EFDE-676CA1F86930}" dt="2026-09-21T19:47:38.748" v="8" actId="20577"/>
          <ac:spMkLst>
            <pc:docMk/>
            <pc:sldMk cId="4155982938" sldId="318"/>
            <ac:spMk id="3" creationId="{D8675DAA-0804-F4FE-20B5-423D57205A8E}"/>
          </ac:spMkLst>
        </pc:spChg>
      </pc:sldChg>
    </pc:docChg>
  </pc:docChgLst>
  <pc:docChgLst>
    <pc:chgData name="Waterman, Craig (DESE)" userId="S::craig.a.waterman@mass.gov::acf6fce4-4946-47c4-916c-65476c1213a6" providerId="AD" clId="Web-{927CC562-28EE-D190-60A7-52DA2836DEB4}"/>
    <pc:docChg chg="modSld">
      <pc:chgData name="Waterman, Craig (DESE)" userId="S::craig.a.waterman@mass.gov::acf6fce4-4946-47c4-916c-65476c1213a6" providerId="AD" clId="Web-{927CC562-28EE-D190-60A7-52DA2836DEB4}" dt="2026-09-21T16:38:15.423" v="3" actId="14100"/>
      <pc:docMkLst>
        <pc:docMk/>
      </pc:docMkLst>
      <pc:sldChg chg="addSp delSp modSp">
        <pc:chgData name="Waterman, Craig (DESE)" userId="S::craig.a.waterman@mass.gov::acf6fce4-4946-47c4-916c-65476c1213a6" providerId="AD" clId="Web-{927CC562-28EE-D190-60A7-52DA2836DEB4}" dt="2026-09-21T16:38:15.423" v="3" actId="14100"/>
        <pc:sldMkLst>
          <pc:docMk/>
          <pc:sldMk cId="3480527603" sldId="305"/>
        </pc:sldMkLst>
        <pc:picChg chg="del">
          <ac:chgData name="Waterman, Craig (DESE)" userId="S::craig.a.waterman@mass.gov::acf6fce4-4946-47c4-916c-65476c1213a6" providerId="AD" clId="Web-{927CC562-28EE-D190-60A7-52DA2836DEB4}" dt="2026-09-21T16:38:06.235" v="0"/>
          <ac:picMkLst>
            <pc:docMk/>
            <pc:sldMk cId="3480527603" sldId="305"/>
            <ac:picMk id="3" creationId="{5D1F5DC9-7963-3F57-61C2-01C276EFC3EB}"/>
          </ac:picMkLst>
        </pc:picChg>
        <pc:picChg chg="add mod">
          <ac:chgData name="Waterman, Craig (DESE)" userId="S::craig.a.waterman@mass.gov::acf6fce4-4946-47c4-916c-65476c1213a6" providerId="AD" clId="Web-{927CC562-28EE-D190-60A7-52DA2836DEB4}" dt="2026-09-21T16:38:15.423" v="3" actId="14100"/>
          <ac:picMkLst>
            <pc:docMk/>
            <pc:sldMk cId="3480527603" sldId="305"/>
            <ac:picMk id="6" creationId="{1D77BE8F-8A8E-A8EC-6F2D-FE177D8D45E7}"/>
          </ac:picMkLst>
        </pc:picChg>
      </pc:sldChg>
    </pc:docChg>
  </pc:docChgLst>
  <pc:docChgLst>
    <pc:chgData name="Waterman, Craig (DESE)" userId="S::craig.a.waterman@mass.gov::acf6fce4-4946-47c4-916c-65476c1213a6" providerId="AD" clId="Web-{8985B5D7-5C97-DC08-628D-253A047FF0CE}"/>
    <pc:docChg chg="addSld modSld">
      <pc:chgData name="Waterman, Craig (DESE)" userId="S::craig.a.waterman@mass.gov::acf6fce4-4946-47c4-916c-65476c1213a6" providerId="AD" clId="Web-{8985B5D7-5C97-DC08-628D-253A047FF0CE}" dt="2026-09-18T17:10:43.153" v="71"/>
      <pc:docMkLst>
        <pc:docMk/>
      </pc:docMkLst>
    </pc:docChg>
  </pc:docChgLst>
  <pc:docChgLst>
    <pc:chgData name="Woo, Lauren (DESE)" userId="S::lauren.woo@mass.gov::891b1bf9-83ca-4481-960c-a0625b521a43" providerId="AD" clId="Web-{3A37087B-7D72-4F10-7B1B-EFD6AE161EF2}"/>
    <pc:docChg chg="addSld modSld">
      <pc:chgData name="Woo, Lauren (DESE)" userId="S::lauren.woo@mass.gov::891b1bf9-83ca-4481-960c-a0625b521a43" providerId="AD" clId="Web-{3A37087B-7D72-4F10-7B1B-EFD6AE161EF2}" dt="2026-09-18T18:07:05.828" v="317" actId="20577"/>
      <pc:docMkLst>
        <pc:docMk/>
      </pc:docMkLst>
      <pc:sldChg chg="modSp modCm">
        <pc:chgData name="Woo, Lauren (DESE)" userId="S::lauren.woo@mass.gov::891b1bf9-83ca-4481-960c-a0625b521a43" providerId="AD" clId="Web-{3A37087B-7D72-4F10-7B1B-EFD6AE161EF2}" dt="2026-09-18T18:07:05.828" v="317" actId="20577"/>
        <pc:sldMkLst>
          <pc:docMk/>
          <pc:sldMk cId="1403935437" sldId="275"/>
        </pc:sldMkLst>
        <pc:spChg chg="mod">
          <ac:chgData name="Woo, Lauren (DESE)" userId="S::lauren.woo@mass.gov::891b1bf9-83ca-4481-960c-a0625b521a43" providerId="AD" clId="Web-{3A37087B-7D72-4F10-7B1B-EFD6AE161EF2}" dt="2026-09-18T18:07:05.828" v="317" actId="20577"/>
          <ac:spMkLst>
            <pc:docMk/>
            <pc:sldMk cId="1403935437" sldId="275"/>
            <ac:spMk id="3" creationId="{85FE8D7F-E136-7BF3-7A09-0C25243729A5}"/>
          </ac:spMkLst>
        </pc:spChg>
        <pc:extLst>
          <p:ext xmlns:p="http://schemas.openxmlformats.org/presentationml/2006/main" uri="{D6D511B9-2390-475A-947B-AFAB55BFBCF1}">
            <pc226:cmChg xmlns:pc226="http://schemas.microsoft.com/office/powerpoint/2022/06/main/command" chg="mod">
              <pc226:chgData name="Woo, Lauren (DESE)" userId="S::lauren.woo@mass.gov::891b1bf9-83ca-4481-960c-a0625b521a43" providerId="AD" clId="Web-{3A37087B-7D72-4F10-7B1B-EFD6AE161EF2}" dt="2026-09-18T18:07:02.437" v="316" actId="20577"/>
              <pc2:cmMkLst xmlns:pc2="http://schemas.microsoft.com/office/powerpoint/2019/9/main/command">
                <pc:docMk/>
                <pc:sldMk cId="1403935437" sldId="275"/>
                <pc2:cmMk id="{B7DAD1FF-5D30-4268-8E81-5C71ABD72A5B}"/>
              </pc2:cmMkLst>
            </pc226:cmChg>
          </p:ext>
        </pc:extLst>
      </pc:sldChg>
      <pc:sldChg chg="modNotes">
        <pc:chgData name="Woo, Lauren (DESE)" userId="S::lauren.woo@mass.gov::891b1bf9-83ca-4481-960c-a0625b521a43" providerId="AD" clId="Web-{3A37087B-7D72-4F10-7B1B-EFD6AE161EF2}" dt="2026-09-18T17:41:33.284" v="66"/>
        <pc:sldMkLst>
          <pc:docMk/>
          <pc:sldMk cId="2221298779" sldId="308"/>
        </pc:sldMkLst>
      </pc:sldChg>
      <pc:sldChg chg="modSp new modCm">
        <pc:chgData name="Woo, Lauren (DESE)" userId="S::lauren.woo@mass.gov::891b1bf9-83ca-4481-960c-a0625b521a43" providerId="AD" clId="Web-{3A37087B-7D72-4F10-7B1B-EFD6AE161EF2}" dt="2026-09-18T18:06:17.375" v="315" actId="20577"/>
        <pc:sldMkLst>
          <pc:docMk/>
          <pc:sldMk cId="3214801837" sldId="310"/>
        </pc:sldMkLst>
        <pc:spChg chg="mod">
          <ac:chgData name="Woo, Lauren (DESE)" userId="S::lauren.woo@mass.gov::891b1bf9-83ca-4481-960c-a0625b521a43" providerId="AD" clId="Web-{3A37087B-7D72-4F10-7B1B-EFD6AE161EF2}" dt="2026-09-18T17:59:00.095" v="102" actId="20577"/>
          <ac:spMkLst>
            <pc:docMk/>
            <pc:sldMk cId="3214801837" sldId="310"/>
            <ac:spMk id="2" creationId="{49D8DC47-DDD3-9846-41C5-06D51545D1C6}"/>
          </ac:spMkLst>
        </pc:spChg>
        <pc:spChg chg="mod">
          <ac:chgData name="Woo, Lauren (DESE)" userId="S::lauren.woo@mass.gov::891b1bf9-83ca-4481-960c-a0625b521a43" providerId="AD" clId="Web-{3A37087B-7D72-4F10-7B1B-EFD6AE161EF2}" dt="2026-09-18T18:06:17.375" v="315" actId="20577"/>
          <ac:spMkLst>
            <pc:docMk/>
            <pc:sldMk cId="3214801837" sldId="310"/>
            <ac:spMk id="3" creationId="{8C1320DB-FC6E-389A-0383-449B3D781ECF}"/>
          </ac:spMkLst>
        </pc:spChg>
        <pc:extLst>
          <p:ext xmlns:p="http://schemas.openxmlformats.org/presentationml/2006/main" uri="{D6D511B9-2390-475A-947B-AFAB55BFBCF1}">
            <pc226:cmChg xmlns:pc226="http://schemas.microsoft.com/office/powerpoint/2022/06/main/command" chg="mod">
              <pc226:chgData name="Woo, Lauren (DESE)" userId="S::lauren.woo@mass.gov::891b1bf9-83ca-4481-960c-a0625b521a43" providerId="AD" clId="Web-{3A37087B-7D72-4F10-7B1B-EFD6AE161EF2}" dt="2026-09-18T18:06:14.984" v="314" actId="20577"/>
              <pc2:cmMkLst xmlns:pc2="http://schemas.microsoft.com/office/powerpoint/2019/9/main/command">
                <pc:docMk/>
                <pc:sldMk cId="3214801837" sldId="310"/>
                <pc2:cmMk id="{AACC4605-AC9F-4DB6-9350-56866CA0351F}"/>
              </pc2:cmMkLst>
            </pc226:cmChg>
          </p:ext>
        </pc:extLst>
      </pc:sldChg>
    </pc:docChg>
  </pc:docChgLst>
  <pc:docChgLst>
    <pc:chgData name="Foley, Kinnon (DESE)" userId="S::kinnon.foley@mass.gov::4bff922e-d211-4dcd-970c-f57d358f4faf" providerId="AD" clId="Web-{FB891BA6-6CFB-B16E-7DAA-8808365EEB16}"/>
    <pc:docChg chg="mod modSld">
      <pc:chgData name="Foley, Kinnon (DESE)" userId="S::kinnon.foley@mass.gov::4bff922e-d211-4dcd-970c-f57d358f4faf" providerId="AD" clId="Web-{FB891BA6-6CFB-B16E-7DAA-8808365EEB16}" dt="2026-09-16T12:35:17.273" v="1" actId="1076"/>
      <pc:docMkLst>
        <pc:docMk/>
      </pc:docMkLst>
      <pc:sldChg chg="modSp">
        <pc:chgData name="Foley, Kinnon (DESE)" userId="S::kinnon.foley@mass.gov::4bff922e-d211-4dcd-970c-f57d358f4faf" providerId="AD" clId="Web-{FB891BA6-6CFB-B16E-7DAA-8808365EEB16}" dt="2026-09-16T12:35:17.273" v="1" actId="1076"/>
        <pc:sldMkLst>
          <pc:docMk/>
          <pc:sldMk cId="2519367787" sldId="288"/>
        </pc:sldMkLst>
        <pc:spChg chg="mod">
          <ac:chgData name="Foley, Kinnon (DESE)" userId="S::kinnon.foley@mass.gov::4bff922e-d211-4dcd-970c-f57d358f4faf" providerId="AD" clId="Web-{FB891BA6-6CFB-B16E-7DAA-8808365EEB16}" dt="2026-09-16T12:35:17.273" v="1" actId="1076"/>
          <ac:spMkLst>
            <pc:docMk/>
            <pc:sldMk cId="2519367787" sldId="288"/>
            <ac:spMk id="6" creationId="{ADA8E0E6-7A64-E4A3-2496-390F9E110C74}"/>
          </ac:spMkLst>
        </pc:spChg>
      </pc:sldChg>
    </pc:docChg>
  </pc:docChgLst>
  <pc:docChgLst>
    <pc:chgData name="Tarca, Katherine (DESE)" userId="S::katherine.tarca@mass.gov::19130e79-1b78-4f60-a0a5-8511ea9cc8b6" providerId="AD" clId="Web-{2D6B9A2A-3AA1-56E0-1254-75EE356C110F}"/>
    <pc:docChg chg="addSld delSld modSld sldOrd">
      <pc:chgData name="Tarca, Katherine (DESE)" userId="S::katherine.tarca@mass.gov::19130e79-1b78-4f60-a0a5-8511ea9cc8b6" providerId="AD" clId="Web-{2D6B9A2A-3AA1-56E0-1254-75EE356C110F}" dt="2026-09-21T13:27:20.757" v="70" actId="20577"/>
      <pc:docMkLst>
        <pc:docMk/>
      </pc:docMkLst>
      <pc:sldChg chg="modSp modCm">
        <pc:chgData name="Tarca, Katherine (DESE)" userId="S::katherine.tarca@mass.gov::19130e79-1b78-4f60-a0a5-8511ea9cc8b6" providerId="AD" clId="Web-{2D6B9A2A-3AA1-56E0-1254-75EE356C110F}" dt="2026-09-21T13:27:20.757" v="70" actId="20577"/>
        <pc:sldMkLst>
          <pc:docMk/>
          <pc:sldMk cId="903285336" sldId="300"/>
        </pc:sldMkLst>
        <pc:spChg chg="mod">
          <ac:chgData name="Tarca, Katherine (DESE)" userId="S::katherine.tarca@mass.gov::19130e79-1b78-4f60-a0a5-8511ea9cc8b6" providerId="AD" clId="Web-{2D6B9A2A-3AA1-56E0-1254-75EE356C110F}" dt="2026-09-21T13:27:20.757" v="70" actId="20577"/>
          <ac:spMkLst>
            <pc:docMk/>
            <pc:sldMk cId="903285336" sldId="300"/>
            <ac:spMk id="3" creationId="{5CBCCF53-8056-6D55-624F-6A79ABAF0B02}"/>
          </ac:spMkLst>
        </pc:spChg>
        <pc:extLst>
          <p:ext xmlns:p="http://schemas.openxmlformats.org/presentationml/2006/main" uri="{D6D511B9-2390-475A-947B-AFAB55BFBCF1}">
            <pc226:cmChg xmlns:pc226="http://schemas.microsoft.com/office/powerpoint/2022/06/main/command" chg="mod">
              <pc226:chgData name="Tarca, Katherine (DESE)" userId="S::katherine.tarca@mass.gov::19130e79-1b78-4f60-a0a5-8511ea9cc8b6" providerId="AD" clId="Web-{2D6B9A2A-3AA1-56E0-1254-75EE356C110F}" dt="2026-09-21T13:26:41.710" v="69" actId="20577"/>
              <pc2:cmMkLst xmlns:pc2="http://schemas.microsoft.com/office/powerpoint/2019/9/main/command">
                <pc:docMk/>
                <pc:sldMk cId="903285336" sldId="300"/>
                <pc2:cmMk id="{76F87568-C7E0-474D-B544-19C513F77055}"/>
              </pc2:cmMkLst>
            </pc226:cmChg>
          </p:ext>
        </pc:extLst>
      </pc:sldChg>
      <pc:sldChg chg="modSp modCm">
        <pc:chgData name="Tarca, Katherine (DESE)" userId="S::katherine.tarca@mass.gov::19130e79-1b78-4f60-a0a5-8511ea9cc8b6" providerId="AD" clId="Web-{2D6B9A2A-3AA1-56E0-1254-75EE356C110F}" dt="2026-09-21T13:23:12.644" v="18" actId="20577"/>
        <pc:sldMkLst>
          <pc:docMk/>
          <pc:sldMk cId="2157176879" sldId="302"/>
        </pc:sldMkLst>
        <pc:spChg chg="mod">
          <ac:chgData name="Tarca, Katherine (DESE)" userId="S::katherine.tarca@mass.gov::19130e79-1b78-4f60-a0a5-8511ea9cc8b6" providerId="AD" clId="Web-{2D6B9A2A-3AA1-56E0-1254-75EE356C110F}" dt="2026-09-21T13:23:12.644" v="18" actId="20577"/>
          <ac:spMkLst>
            <pc:docMk/>
            <pc:sldMk cId="2157176879" sldId="302"/>
            <ac:spMk id="3" creationId="{28158432-5ACF-E177-AE9B-79446CFA856A}"/>
          </ac:spMkLst>
        </pc:spChg>
        <pc:extLst>
          <p:ext xmlns:p="http://schemas.openxmlformats.org/presentationml/2006/main" uri="{D6D511B9-2390-475A-947B-AFAB55BFBCF1}">
            <pc226:cmChg xmlns:pc226="http://schemas.microsoft.com/office/powerpoint/2022/06/main/command" chg="mod">
              <pc226:chgData name="Tarca, Katherine (DESE)" userId="S::katherine.tarca@mass.gov::19130e79-1b78-4f60-a0a5-8511ea9cc8b6" providerId="AD" clId="Web-{2D6B9A2A-3AA1-56E0-1254-75EE356C110F}" dt="2026-09-21T13:22:57.628" v="17" actId="20577"/>
              <pc2:cmMkLst xmlns:pc2="http://schemas.microsoft.com/office/powerpoint/2019/9/main/command">
                <pc:docMk/>
                <pc:sldMk cId="2157176879" sldId="302"/>
                <pc2:cmMk id="{30AA773E-15E6-4B86-A02E-537A7FA6A635}"/>
              </pc2:cmMkLst>
            </pc226:cmChg>
            <pc226:cmChg xmlns:pc226="http://schemas.microsoft.com/office/powerpoint/2022/06/main/command" chg="mod">
              <pc226:chgData name="Tarca, Katherine (DESE)" userId="S::katherine.tarca@mass.gov::19130e79-1b78-4f60-a0a5-8511ea9cc8b6" providerId="AD" clId="Web-{2D6B9A2A-3AA1-56E0-1254-75EE356C110F}" dt="2026-09-21T13:22:57.628" v="17" actId="20577"/>
              <pc2:cmMkLst xmlns:pc2="http://schemas.microsoft.com/office/powerpoint/2019/9/main/command">
                <pc:docMk/>
                <pc:sldMk cId="2157176879" sldId="302"/>
                <pc2:cmMk id="{1E3145B0-0EC7-40FF-8D17-645A17CB8BBE}"/>
              </pc2:cmMkLst>
            </pc226:cmChg>
          </p:ext>
        </pc:extLst>
      </pc:sldChg>
      <pc:sldChg chg="delSp modSp">
        <pc:chgData name="Tarca, Katherine (DESE)" userId="S::katherine.tarca@mass.gov::19130e79-1b78-4f60-a0a5-8511ea9cc8b6" providerId="AD" clId="Web-{2D6B9A2A-3AA1-56E0-1254-75EE356C110F}" dt="2026-09-21T13:24:50.583" v="32" actId="20577"/>
        <pc:sldMkLst>
          <pc:docMk/>
          <pc:sldMk cId="3480527603" sldId="305"/>
        </pc:sldMkLst>
        <pc:spChg chg="mod">
          <ac:chgData name="Tarca, Katherine (DESE)" userId="S::katherine.tarca@mass.gov::19130e79-1b78-4f60-a0a5-8511ea9cc8b6" providerId="AD" clId="Web-{2D6B9A2A-3AA1-56E0-1254-75EE356C110F}" dt="2026-09-21T13:24:50.583" v="32" actId="20577"/>
          <ac:spMkLst>
            <pc:docMk/>
            <pc:sldMk cId="3480527603" sldId="305"/>
            <ac:spMk id="2" creationId="{C7DD6CC3-3ABD-42C2-E156-5CDC22100E55}"/>
          </ac:spMkLst>
        </pc:spChg>
        <pc:picChg chg="del">
          <ac:chgData name="Tarca, Katherine (DESE)" userId="S::katherine.tarca@mass.gov::19130e79-1b78-4f60-a0a5-8511ea9cc8b6" providerId="AD" clId="Web-{2D6B9A2A-3AA1-56E0-1254-75EE356C110F}" dt="2026-09-21T13:24:45.786" v="30"/>
          <ac:picMkLst>
            <pc:docMk/>
            <pc:sldMk cId="3480527603" sldId="305"/>
            <ac:picMk id="7" creationId="{9963F416-5340-8AB1-DA86-72B9FBD76C75}"/>
          </ac:picMkLst>
        </pc:picChg>
      </pc:sldChg>
      <pc:sldChg chg="add del mod ord modShow">
        <pc:chgData name="Tarca, Katherine (DESE)" userId="S::katherine.tarca@mass.gov::19130e79-1b78-4f60-a0a5-8511ea9cc8b6" providerId="AD" clId="Web-{2D6B9A2A-3AA1-56E0-1254-75EE356C110F}" dt="2026-09-21T13:24:38.255" v="28"/>
        <pc:sldMkLst>
          <pc:docMk/>
          <pc:sldMk cId="3463732554" sldId="311"/>
        </pc:sldMkLst>
      </pc:sldChg>
      <pc:sldChg chg="add del mod ord modShow">
        <pc:chgData name="Tarca, Katherine (DESE)" userId="S::katherine.tarca@mass.gov::19130e79-1b78-4f60-a0a5-8511ea9cc8b6" providerId="AD" clId="Web-{2D6B9A2A-3AA1-56E0-1254-75EE356C110F}" dt="2026-09-21T13:24:38.255" v="27"/>
        <pc:sldMkLst>
          <pc:docMk/>
          <pc:sldMk cId="158292200" sldId="312"/>
        </pc:sldMkLst>
      </pc:sldChg>
      <pc:sldChg chg="add mod ord replId modShow">
        <pc:chgData name="Tarca, Katherine (DESE)" userId="S::katherine.tarca@mass.gov::19130e79-1b78-4f60-a0a5-8511ea9cc8b6" providerId="AD" clId="Web-{2D6B9A2A-3AA1-56E0-1254-75EE356C110F}" dt="2026-09-21T13:24:38.255" v="29"/>
        <pc:sldMkLst>
          <pc:docMk/>
          <pc:sldMk cId="2593973259" sldId="313"/>
        </pc:sldMkLst>
      </pc:sldChg>
    </pc:docChg>
  </pc:docChgLst>
  <pc:docChgLst>
    <pc:chgData name="Foley, Kinnon (DESE)" userId="S::kinnon.foley@mass.gov::4bff922e-d211-4dcd-970c-f57d358f4faf" providerId="AD" clId="Web-{5E4D9EE1-1B7D-C1E2-924C-886B65F54573}"/>
    <pc:docChg chg="modSld">
      <pc:chgData name="Foley, Kinnon (DESE)" userId="S::kinnon.foley@mass.gov::4bff922e-d211-4dcd-970c-f57d358f4faf" providerId="AD" clId="Web-{5E4D9EE1-1B7D-C1E2-924C-886B65F54573}" dt="2026-09-21T15:45:25.937" v="0" actId="14100"/>
      <pc:docMkLst>
        <pc:docMk/>
      </pc:docMkLst>
      <pc:sldChg chg="modSp">
        <pc:chgData name="Foley, Kinnon (DESE)" userId="S::kinnon.foley@mass.gov::4bff922e-d211-4dcd-970c-f57d358f4faf" providerId="AD" clId="Web-{5E4D9EE1-1B7D-C1E2-924C-886B65F54573}" dt="2026-09-21T15:45:25.937" v="0" actId="14100"/>
        <pc:sldMkLst>
          <pc:docMk/>
          <pc:sldMk cId="2886500201" sldId="293"/>
        </pc:sldMkLst>
        <pc:spChg chg="mod">
          <ac:chgData name="Foley, Kinnon (DESE)" userId="S::kinnon.foley@mass.gov::4bff922e-d211-4dcd-970c-f57d358f4faf" providerId="AD" clId="Web-{5E4D9EE1-1B7D-C1E2-924C-886B65F54573}" dt="2026-09-21T15:45:25.937" v="0" actId="14100"/>
          <ac:spMkLst>
            <pc:docMk/>
            <pc:sldMk cId="2886500201" sldId="293"/>
            <ac:spMk id="2" creationId="{DD6DDEED-D2A2-13E0-2AAA-15D4A048EBD4}"/>
          </ac:spMkLst>
        </pc:spChg>
      </pc:sldChg>
    </pc:docChg>
  </pc:docChgLst>
  <pc:docChgLst>
    <pc:chgData name="Woo, Lauren (DESE)" userId="S::lauren.woo@mass.gov::891b1bf9-83ca-4481-960c-a0625b521a43" providerId="AD" clId="Web-{B8409E62-DDF4-268B-1CE7-C1F882409A30}"/>
    <pc:docChg chg="mod">
      <pc:chgData name="Woo, Lauren (DESE)" userId="S::lauren.woo@mass.gov::891b1bf9-83ca-4481-960c-a0625b521a43" providerId="AD" clId="Web-{B8409E62-DDF4-268B-1CE7-C1F882409A30}" dt="2026-09-16T13:32:29.427" v="0"/>
      <pc:docMkLst>
        <pc:docMk/>
      </pc:docMkLst>
    </pc:docChg>
  </pc:docChgLst>
  <pc:docChgLst>
    <pc:chgData name="Hashimoto-Martell, Erin (DESE)" userId="S::erin.a.hashimoto-martell@mass.gov::df454100-3044-4d15-8aa2-4be18f5aa07c" providerId="AD" clId="Web-{4871B4B5-9B35-060A-429D-583F5B558E07}"/>
    <pc:docChg chg="delSld modSld">
      <pc:chgData name="Hashimoto-Martell, Erin (DESE)" userId="S::erin.a.hashimoto-martell@mass.gov::df454100-3044-4d15-8aa2-4be18f5aa07c" providerId="AD" clId="Web-{4871B4B5-9B35-060A-429D-583F5B558E07}" dt="2026-09-21T20:08:36.376" v="27"/>
      <pc:docMkLst>
        <pc:docMk/>
      </pc:docMkLst>
      <pc:sldChg chg="modNotes">
        <pc:chgData name="Hashimoto-Martell, Erin (DESE)" userId="S::erin.a.hashimoto-martell@mass.gov::df454100-3044-4d15-8aa2-4be18f5aa07c" providerId="AD" clId="Web-{4871B4B5-9B35-060A-429D-583F5B558E07}" dt="2026-09-21T20:07:47.438" v="14"/>
        <pc:sldMkLst>
          <pc:docMk/>
          <pc:sldMk cId="1179312423" sldId="271"/>
        </pc:sldMkLst>
      </pc:sldChg>
      <pc:sldChg chg="modNotes">
        <pc:chgData name="Hashimoto-Martell, Erin (DESE)" userId="S::erin.a.hashimoto-martell@mass.gov::df454100-3044-4d15-8aa2-4be18f5aa07c" providerId="AD" clId="Web-{4871B4B5-9B35-060A-429D-583F5B558E07}" dt="2026-09-21T20:08:15.907" v="23"/>
        <pc:sldMkLst>
          <pc:docMk/>
          <pc:sldMk cId="49373040" sldId="272"/>
        </pc:sldMkLst>
      </pc:sldChg>
      <pc:sldChg chg="del">
        <pc:chgData name="Hashimoto-Martell, Erin (DESE)" userId="S::erin.a.hashimoto-martell@mass.gov::df454100-3044-4d15-8aa2-4be18f5aa07c" providerId="AD" clId="Web-{4871B4B5-9B35-060A-429D-583F5B558E07}" dt="2026-09-21T20:07:01.828" v="2"/>
        <pc:sldMkLst>
          <pc:docMk/>
          <pc:sldMk cId="820149070" sldId="274"/>
        </pc:sldMkLst>
      </pc:sldChg>
      <pc:sldChg chg="modNotes">
        <pc:chgData name="Hashimoto-Martell, Erin (DESE)" userId="S::erin.a.hashimoto-martell@mass.gov::df454100-3044-4d15-8aa2-4be18f5aa07c" providerId="AD" clId="Web-{4871B4B5-9B35-060A-429D-583F5B558E07}" dt="2026-09-21T20:07:51.688" v="15"/>
        <pc:sldMkLst>
          <pc:docMk/>
          <pc:sldMk cId="1403935437" sldId="275"/>
        </pc:sldMkLst>
      </pc:sldChg>
      <pc:sldChg chg="modNotes">
        <pc:chgData name="Hashimoto-Martell, Erin (DESE)" userId="S::erin.a.hashimoto-martell@mass.gov::df454100-3044-4d15-8aa2-4be18f5aa07c" providerId="AD" clId="Web-{4871B4B5-9B35-060A-429D-583F5B558E07}" dt="2026-09-21T20:08:21.204" v="24"/>
        <pc:sldMkLst>
          <pc:docMk/>
          <pc:sldMk cId="1780125366" sldId="278"/>
        </pc:sldMkLst>
      </pc:sldChg>
      <pc:sldChg chg="modNotes">
        <pc:chgData name="Hashimoto-Martell, Erin (DESE)" userId="S::erin.a.hashimoto-martell@mass.gov::df454100-3044-4d15-8aa2-4be18f5aa07c" providerId="AD" clId="Web-{4871B4B5-9B35-060A-429D-583F5B558E07}" dt="2026-09-21T20:07:30.938" v="10"/>
        <pc:sldMkLst>
          <pc:docMk/>
          <pc:sldMk cId="2519367787" sldId="288"/>
        </pc:sldMkLst>
      </pc:sldChg>
      <pc:sldChg chg="modNotes">
        <pc:chgData name="Hashimoto-Martell, Erin (DESE)" userId="S::erin.a.hashimoto-martell@mass.gov::df454100-3044-4d15-8aa2-4be18f5aa07c" providerId="AD" clId="Web-{4871B4B5-9B35-060A-429D-583F5B558E07}" dt="2026-09-21T20:07:43.703" v="13"/>
        <pc:sldMkLst>
          <pc:docMk/>
          <pc:sldMk cId="1100194981" sldId="290"/>
        </pc:sldMkLst>
      </pc:sldChg>
      <pc:sldChg chg="modNotes">
        <pc:chgData name="Hashimoto-Martell, Erin (DESE)" userId="S::erin.a.hashimoto-martell@mass.gov::df454100-3044-4d15-8aa2-4be18f5aa07c" providerId="AD" clId="Web-{4871B4B5-9B35-060A-429D-583F5B558E07}" dt="2026-09-21T20:08:04.922" v="20"/>
        <pc:sldMkLst>
          <pc:docMk/>
          <pc:sldMk cId="2886500201" sldId="293"/>
        </pc:sldMkLst>
      </pc:sldChg>
      <pc:sldChg chg="del">
        <pc:chgData name="Hashimoto-Martell, Erin (DESE)" userId="S::erin.a.hashimoto-martell@mass.gov::df454100-3044-4d15-8aa2-4be18f5aa07c" providerId="AD" clId="Web-{4871B4B5-9B35-060A-429D-583F5B558E07}" dt="2026-09-21T20:07:05.672" v="4"/>
        <pc:sldMkLst>
          <pc:docMk/>
          <pc:sldMk cId="1576658356" sldId="294"/>
        </pc:sldMkLst>
      </pc:sldChg>
      <pc:sldChg chg="del">
        <pc:chgData name="Hashimoto-Martell, Erin (DESE)" userId="S::erin.a.hashimoto-martell@mass.gov::df454100-3044-4d15-8aa2-4be18f5aa07c" providerId="AD" clId="Web-{4871B4B5-9B35-060A-429D-583F5B558E07}" dt="2026-09-21T20:07:07.203" v="5"/>
        <pc:sldMkLst>
          <pc:docMk/>
          <pc:sldMk cId="2362251847" sldId="295"/>
        </pc:sldMkLst>
      </pc:sldChg>
      <pc:sldChg chg="del">
        <pc:chgData name="Hashimoto-Martell, Erin (DESE)" userId="S::erin.a.hashimoto-martell@mass.gov::df454100-3044-4d15-8aa2-4be18f5aa07c" providerId="AD" clId="Web-{4871B4B5-9B35-060A-429D-583F5B558E07}" dt="2026-09-21T20:07:04.140" v="3"/>
        <pc:sldMkLst>
          <pc:docMk/>
          <pc:sldMk cId="399703339" sldId="296"/>
        </pc:sldMkLst>
      </pc:sldChg>
      <pc:sldChg chg="del">
        <pc:chgData name="Hashimoto-Martell, Erin (DESE)" userId="S::erin.a.hashimoto-martell@mass.gov::df454100-3044-4d15-8aa2-4be18f5aa07c" providerId="AD" clId="Web-{4871B4B5-9B35-060A-429D-583F5B558E07}" dt="2026-09-21T20:07:08.656" v="6"/>
        <pc:sldMkLst>
          <pc:docMk/>
          <pc:sldMk cId="355379699" sldId="297"/>
        </pc:sldMkLst>
      </pc:sldChg>
      <pc:sldChg chg="modNotes">
        <pc:chgData name="Hashimoto-Martell, Erin (DESE)" userId="S::erin.a.hashimoto-martell@mass.gov::df454100-3044-4d15-8aa2-4be18f5aa07c" providerId="AD" clId="Web-{4871B4B5-9B35-060A-429D-583F5B558E07}" dt="2026-09-21T20:08:31.829" v="26"/>
        <pc:sldMkLst>
          <pc:docMk/>
          <pc:sldMk cId="2207618673" sldId="298"/>
        </pc:sldMkLst>
      </pc:sldChg>
      <pc:sldChg chg="modNotes">
        <pc:chgData name="Hashimoto-Martell, Erin (DESE)" userId="S::erin.a.hashimoto-martell@mass.gov::df454100-3044-4d15-8aa2-4be18f5aa07c" providerId="AD" clId="Web-{4871B4B5-9B35-060A-429D-583F5B558E07}" dt="2026-09-21T20:07:55.032" v="16"/>
        <pc:sldMkLst>
          <pc:docMk/>
          <pc:sldMk cId="4049553712" sldId="299"/>
        </pc:sldMkLst>
      </pc:sldChg>
      <pc:sldChg chg="modNotes">
        <pc:chgData name="Hashimoto-Martell, Erin (DESE)" userId="S::erin.a.hashimoto-martell@mass.gov::df454100-3044-4d15-8aa2-4be18f5aa07c" providerId="AD" clId="Web-{4871B4B5-9B35-060A-429D-583F5B558E07}" dt="2026-09-21T20:07:58.219" v="17"/>
        <pc:sldMkLst>
          <pc:docMk/>
          <pc:sldMk cId="3061584889" sldId="301"/>
        </pc:sldMkLst>
      </pc:sldChg>
      <pc:sldChg chg="modNotes">
        <pc:chgData name="Hashimoto-Martell, Erin (DESE)" userId="S::erin.a.hashimoto-martell@mass.gov::df454100-3044-4d15-8aa2-4be18f5aa07c" providerId="AD" clId="Web-{4871B4B5-9B35-060A-429D-583F5B558E07}" dt="2026-09-21T20:07:34.719" v="11"/>
        <pc:sldMkLst>
          <pc:docMk/>
          <pc:sldMk cId="2157176879" sldId="302"/>
        </pc:sldMkLst>
      </pc:sldChg>
      <pc:sldChg chg="del">
        <pc:chgData name="Hashimoto-Martell, Erin (DESE)" userId="S::erin.a.hashimoto-martell@mass.gov::df454100-3044-4d15-8aa2-4be18f5aa07c" providerId="AD" clId="Web-{4871B4B5-9B35-060A-429D-583F5B558E07}" dt="2026-09-21T20:06:55.921" v="0"/>
        <pc:sldMkLst>
          <pc:docMk/>
          <pc:sldMk cId="2548638646" sldId="303"/>
        </pc:sldMkLst>
      </pc:sldChg>
      <pc:sldChg chg="del">
        <pc:chgData name="Hashimoto-Martell, Erin (DESE)" userId="S::erin.a.hashimoto-martell@mass.gov::df454100-3044-4d15-8aa2-4be18f5aa07c" providerId="AD" clId="Web-{4871B4B5-9B35-060A-429D-583F5B558E07}" dt="2026-09-21T20:06:57.515" v="1"/>
        <pc:sldMkLst>
          <pc:docMk/>
          <pc:sldMk cId="2572785248" sldId="306"/>
        </pc:sldMkLst>
      </pc:sldChg>
      <pc:sldChg chg="modNotes">
        <pc:chgData name="Hashimoto-Martell, Erin (DESE)" userId="S::erin.a.hashimoto-martell@mass.gov::df454100-3044-4d15-8aa2-4be18f5aa07c" providerId="AD" clId="Web-{4871B4B5-9B35-060A-429D-583F5B558E07}" dt="2026-09-21T20:08:36.376" v="27"/>
        <pc:sldMkLst>
          <pc:docMk/>
          <pc:sldMk cId="2221298779" sldId="308"/>
        </pc:sldMkLst>
      </pc:sldChg>
      <pc:sldChg chg="del">
        <pc:chgData name="Hashimoto-Martell, Erin (DESE)" userId="S::erin.a.hashimoto-martell@mass.gov::df454100-3044-4d15-8aa2-4be18f5aa07c" providerId="AD" clId="Web-{4871B4B5-9B35-060A-429D-583F5B558E07}" dt="2026-09-21T20:07:11.984" v="8"/>
        <pc:sldMkLst>
          <pc:docMk/>
          <pc:sldMk cId="3463732554" sldId="311"/>
        </pc:sldMkLst>
      </pc:sldChg>
      <pc:sldChg chg="del">
        <pc:chgData name="Hashimoto-Martell, Erin (DESE)" userId="S::erin.a.hashimoto-martell@mass.gov::df454100-3044-4d15-8aa2-4be18f5aa07c" providerId="AD" clId="Web-{4871B4B5-9B35-060A-429D-583F5B558E07}" dt="2026-09-21T20:07:15.156" v="9"/>
        <pc:sldMkLst>
          <pc:docMk/>
          <pc:sldMk cId="158292200" sldId="312"/>
        </pc:sldMkLst>
      </pc:sldChg>
      <pc:sldChg chg="del">
        <pc:chgData name="Hashimoto-Martell, Erin (DESE)" userId="S::erin.a.hashimoto-martell@mass.gov::df454100-3044-4d15-8aa2-4be18f5aa07c" providerId="AD" clId="Web-{4871B4B5-9B35-060A-429D-583F5B558E07}" dt="2026-09-21T20:07:09.843" v="7"/>
        <pc:sldMkLst>
          <pc:docMk/>
          <pc:sldMk cId="2593973259" sldId="313"/>
        </pc:sldMkLst>
      </pc:sldChg>
      <pc:sldChg chg="modNotes">
        <pc:chgData name="Hashimoto-Martell, Erin (DESE)" userId="S::erin.a.hashimoto-martell@mass.gov::df454100-3044-4d15-8aa2-4be18f5aa07c" providerId="AD" clId="Web-{4871B4B5-9B35-060A-429D-583F5B558E07}" dt="2026-09-21T20:07:37.938" v="12"/>
        <pc:sldMkLst>
          <pc:docMk/>
          <pc:sldMk cId="4155982938" sldId="318"/>
        </pc:sldMkLst>
      </pc:sldChg>
      <pc:sldChg chg="modNotes">
        <pc:chgData name="Hashimoto-Martell, Erin (DESE)" userId="S::erin.a.hashimoto-martell@mass.gov::df454100-3044-4d15-8aa2-4be18f5aa07c" providerId="AD" clId="Web-{4871B4B5-9B35-060A-429D-583F5B558E07}" dt="2026-09-21T20:08:11.173" v="21"/>
        <pc:sldMkLst>
          <pc:docMk/>
          <pc:sldMk cId="1290861944" sldId="319"/>
        </pc:sldMkLst>
      </pc:sldChg>
    </pc:docChg>
  </pc:docChgLst>
  <pc:docChgLst>
    <pc:chgData name="Waterman, Craig (DESE)" userId="S::craig.a.waterman@mass.gov::acf6fce4-4946-47c4-916c-65476c1213a6" providerId="AD" clId="Web-{435029A8-B49F-C87B-5F4F-4CA105E3052A}"/>
    <pc:docChg chg="addSld delSld modSld">
      <pc:chgData name="Waterman, Craig (DESE)" userId="S::craig.a.waterman@mass.gov::acf6fce4-4946-47c4-916c-65476c1213a6" providerId="AD" clId="Web-{435029A8-B49F-C87B-5F4F-4CA105E3052A}" dt="2026-09-18T16:23:11.077" v="77"/>
      <pc:docMkLst>
        <pc:docMk/>
      </pc:docMkLst>
      <pc:sldChg chg="addSp modSp add replId modNotes">
        <pc:chgData name="Waterman, Craig (DESE)" userId="S::craig.a.waterman@mass.gov::acf6fce4-4946-47c4-916c-65476c1213a6" providerId="AD" clId="Web-{435029A8-B49F-C87B-5F4F-4CA105E3052A}" dt="2026-09-18T16:23:11.077" v="77"/>
        <pc:sldMkLst>
          <pc:docMk/>
          <pc:sldMk cId="3480527603" sldId="305"/>
        </pc:sldMkLst>
        <pc:spChg chg="mod">
          <ac:chgData name="Waterman, Craig (DESE)" userId="S::craig.a.waterman@mass.gov::acf6fce4-4946-47c4-916c-65476c1213a6" providerId="AD" clId="Web-{435029A8-B49F-C87B-5F4F-4CA105E3052A}" dt="2026-09-18T16:22:11.124" v="67" actId="20577"/>
          <ac:spMkLst>
            <pc:docMk/>
            <pc:sldMk cId="3480527603" sldId="305"/>
            <ac:spMk id="2" creationId="{C7DD6CC3-3ABD-42C2-E156-5CDC22100E5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solidFill>
                <a:srgbClr val="1E4782"/>
              </a:solidFill>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596568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a:t>
            </a:fld>
            <a:endParaRPr lang="en-US"/>
          </a:p>
        </p:txBody>
      </p:sp>
    </p:spTree>
    <p:extLst>
      <p:ext uri="{BB962C8B-B14F-4D97-AF65-F5344CB8AC3E}">
        <p14:creationId xmlns:p14="http://schemas.microsoft.com/office/powerpoint/2010/main" val="276671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3</a:t>
            </a:fld>
            <a:endParaRPr lang="en-US"/>
          </a:p>
        </p:txBody>
      </p:sp>
    </p:spTree>
    <p:extLst>
      <p:ext uri="{BB962C8B-B14F-4D97-AF65-F5344CB8AC3E}">
        <p14:creationId xmlns:p14="http://schemas.microsoft.com/office/powerpoint/2010/main" val="4158714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4</a:t>
            </a:fld>
            <a:endParaRPr lang="en-US"/>
          </a:p>
        </p:txBody>
      </p:sp>
    </p:spTree>
    <p:extLst>
      <p:ext uri="{BB962C8B-B14F-4D97-AF65-F5344CB8AC3E}">
        <p14:creationId xmlns:p14="http://schemas.microsoft.com/office/powerpoint/2010/main" val="707352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F2FD8-C755-5FAB-B8D5-C58B8C86E2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3A87A-0AD2-AC9D-6653-4529380486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C709C-F221-5C8F-9B3E-C3D2ECD76DB9}"/>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7DC0A02E-2D37-4487-439B-1BB538F7DB07}"/>
              </a:ext>
            </a:extLst>
          </p:cNvPr>
          <p:cNvSpPr>
            <a:spLocks noGrp="1"/>
          </p:cNvSpPr>
          <p:nvPr>
            <p:ph type="sldNum" sz="quarter" idx="5"/>
          </p:nvPr>
        </p:nvSpPr>
        <p:spPr/>
        <p:txBody>
          <a:bodyPr/>
          <a:lstStyle/>
          <a:p>
            <a:fld id="{9B6DB38A-5D4A-D140-AE31-7200571C691E}" type="slidenum">
              <a:rPr lang="en-US" smtClean="0"/>
              <a:t>5</a:t>
            </a:fld>
            <a:endParaRPr lang="en-US"/>
          </a:p>
        </p:txBody>
      </p:sp>
    </p:spTree>
    <p:extLst>
      <p:ext uri="{BB962C8B-B14F-4D97-AF65-F5344CB8AC3E}">
        <p14:creationId xmlns:p14="http://schemas.microsoft.com/office/powerpoint/2010/main" val="3767925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84C55-1D4E-E7F6-3CFC-ADD15A00C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B4443-6299-8B96-27AC-896F9760B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B00F7-FE23-F9FB-B650-478D0AFA6A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a:extLst>
              <a:ext uri="{FF2B5EF4-FFF2-40B4-BE49-F238E27FC236}">
                <a16:creationId xmlns:a16="http://schemas.microsoft.com/office/drawing/2014/main" id="{EAB00B8F-C049-972A-C985-0F9BB91CCB6D}"/>
              </a:ext>
            </a:extLst>
          </p:cNvPr>
          <p:cNvSpPr>
            <a:spLocks noGrp="1"/>
          </p:cNvSpPr>
          <p:nvPr>
            <p:ph type="sldNum" sz="quarter" idx="5"/>
          </p:nvPr>
        </p:nvSpPr>
        <p:spPr/>
        <p:txBody>
          <a:bodyPr/>
          <a:lstStyle/>
          <a:p>
            <a:fld id="{9B6DB38A-5D4A-D140-AE31-7200571C691E}" type="slidenum">
              <a:rPr lang="en-US" smtClean="0"/>
              <a:t>6</a:t>
            </a:fld>
            <a:endParaRPr lang="en-US"/>
          </a:p>
        </p:txBody>
      </p:sp>
    </p:spTree>
    <p:extLst>
      <p:ext uri="{BB962C8B-B14F-4D97-AF65-F5344CB8AC3E}">
        <p14:creationId xmlns:p14="http://schemas.microsoft.com/office/powerpoint/2010/main" val="3829844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272847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8</a:t>
            </a:fld>
            <a:endParaRPr lang="en-US"/>
          </a:p>
        </p:txBody>
      </p:sp>
    </p:spTree>
    <p:extLst>
      <p:ext uri="{BB962C8B-B14F-4D97-AF65-F5344CB8AC3E}">
        <p14:creationId xmlns:p14="http://schemas.microsoft.com/office/powerpoint/2010/main" val="2410734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9</a:t>
            </a:fld>
            <a:endParaRPr lang="en-US"/>
          </a:p>
        </p:txBody>
      </p:sp>
    </p:spTree>
    <p:extLst>
      <p:ext uri="{BB962C8B-B14F-4D97-AF65-F5344CB8AC3E}">
        <p14:creationId xmlns:p14="http://schemas.microsoft.com/office/powerpoint/2010/main" val="4102348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10</a:t>
            </a:fld>
            <a:endParaRPr lang="en-US"/>
          </a:p>
        </p:txBody>
      </p:sp>
    </p:spTree>
    <p:extLst>
      <p:ext uri="{BB962C8B-B14F-4D97-AF65-F5344CB8AC3E}">
        <p14:creationId xmlns:p14="http://schemas.microsoft.com/office/powerpoint/2010/main" val="3777538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11</a:t>
            </a:fld>
            <a:endParaRPr lang="en-US"/>
          </a:p>
        </p:txBody>
      </p:sp>
    </p:spTree>
    <p:extLst>
      <p:ext uri="{BB962C8B-B14F-4D97-AF65-F5344CB8AC3E}">
        <p14:creationId xmlns:p14="http://schemas.microsoft.com/office/powerpoint/2010/main" val="377057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16DA-A905-76C2-0FCF-0B89734A8E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D1204-F2F9-5526-7120-9BA2E1A2C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D1E70-8E06-3AA7-1CD2-FBD0AF4EB7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277DC2-75E8-4C42-2CA0-AAC139464275}"/>
              </a:ext>
            </a:extLst>
          </p:cNvPr>
          <p:cNvSpPr>
            <a:spLocks noGrp="1"/>
          </p:cNvSpPr>
          <p:nvPr>
            <p:ph type="sldNum" sz="quarter" idx="5"/>
          </p:nvPr>
        </p:nvSpPr>
        <p:spPr/>
        <p:txBody>
          <a:bodyPr/>
          <a:lstStyle/>
          <a:p>
            <a:fld id="{9B6DB38A-5D4A-D140-AE31-7200571C691E}" type="slidenum">
              <a:rPr lang="en-US" smtClean="0"/>
              <a:t>12</a:t>
            </a:fld>
            <a:endParaRPr lang="en-US"/>
          </a:p>
        </p:txBody>
      </p:sp>
    </p:spTree>
    <p:extLst>
      <p:ext uri="{BB962C8B-B14F-4D97-AF65-F5344CB8AC3E}">
        <p14:creationId xmlns:p14="http://schemas.microsoft.com/office/powerpoint/2010/main" val="300735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13</a:t>
            </a:fld>
            <a:endParaRPr lang="en-US"/>
          </a:p>
        </p:txBody>
      </p:sp>
    </p:spTree>
    <p:extLst>
      <p:ext uri="{BB962C8B-B14F-4D97-AF65-F5344CB8AC3E}">
        <p14:creationId xmlns:p14="http://schemas.microsoft.com/office/powerpoint/2010/main" val="1441536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FF8EA-E3B9-D5A4-D55F-BCAD172DC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47704-D079-C3A9-6961-A60BEEB6FE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345B9-EB4E-8BE0-BF87-52F417D751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3EAFCA-EB2C-F3BE-D3BB-35CA8AE01385}"/>
              </a:ext>
            </a:extLst>
          </p:cNvPr>
          <p:cNvSpPr>
            <a:spLocks noGrp="1"/>
          </p:cNvSpPr>
          <p:nvPr>
            <p:ph type="sldNum" sz="quarter" idx="5"/>
          </p:nvPr>
        </p:nvSpPr>
        <p:spPr/>
        <p:txBody>
          <a:bodyPr/>
          <a:lstStyle/>
          <a:p>
            <a:fld id="{9B6DB38A-5D4A-D140-AE31-7200571C691E}" type="slidenum">
              <a:rPr lang="en-US" smtClean="0"/>
              <a:t>14</a:t>
            </a:fld>
            <a:endParaRPr lang="en-US"/>
          </a:p>
        </p:txBody>
      </p:sp>
    </p:spTree>
    <p:extLst>
      <p:ext uri="{BB962C8B-B14F-4D97-AF65-F5344CB8AC3E}">
        <p14:creationId xmlns:p14="http://schemas.microsoft.com/office/powerpoint/2010/main" val="920840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15</a:t>
            </a:fld>
            <a:endParaRPr lang="en-US"/>
          </a:p>
        </p:txBody>
      </p:sp>
    </p:spTree>
    <p:extLst>
      <p:ext uri="{BB962C8B-B14F-4D97-AF65-F5344CB8AC3E}">
        <p14:creationId xmlns:p14="http://schemas.microsoft.com/office/powerpoint/2010/main" val="2793945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C0658-0F67-CD93-CF0F-66C3C104C2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D876FB-0932-0CE2-C234-A3F4844E8A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2FF3FE-D752-E1D5-C87E-DD0FF9FEA8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8AF7CC-01B8-1B77-3968-97BFA179C7C0}"/>
              </a:ext>
            </a:extLst>
          </p:cNvPr>
          <p:cNvSpPr>
            <a:spLocks noGrp="1"/>
          </p:cNvSpPr>
          <p:nvPr>
            <p:ph type="sldNum" sz="quarter" idx="5"/>
          </p:nvPr>
        </p:nvSpPr>
        <p:spPr/>
        <p:txBody>
          <a:bodyPr/>
          <a:lstStyle/>
          <a:p>
            <a:fld id="{9B6DB38A-5D4A-D140-AE31-7200571C691E}" type="slidenum">
              <a:rPr lang="en-US" smtClean="0"/>
              <a:t>16</a:t>
            </a:fld>
            <a:endParaRPr lang="en-US"/>
          </a:p>
        </p:txBody>
      </p:sp>
    </p:spTree>
    <p:extLst>
      <p:ext uri="{BB962C8B-B14F-4D97-AF65-F5344CB8AC3E}">
        <p14:creationId xmlns:p14="http://schemas.microsoft.com/office/powerpoint/2010/main" val="4068946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C1D5C-1E51-D1C8-6281-3670F0E8EE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3265C-C6F8-B935-3A45-3A816283D1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91554-C8E5-764D-13DA-4E392B6250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074425-F8FC-7CE2-DBE0-097BBCB57794}"/>
              </a:ext>
            </a:extLst>
          </p:cNvPr>
          <p:cNvSpPr>
            <a:spLocks noGrp="1"/>
          </p:cNvSpPr>
          <p:nvPr>
            <p:ph type="sldNum" sz="quarter" idx="5"/>
          </p:nvPr>
        </p:nvSpPr>
        <p:spPr/>
        <p:txBody>
          <a:bodyPr/>
          <a:lstStyle/>
          <a:p>
            <a:fld id="{9B6DB38A-5D4A-D140-AE31-7200571C691E}" type="slidenum">
              <a:rPr lang="en-US" smtClean="0"/>
              <a:t>17</a:t>
            </a:fld>
            <a:endParaRPr lang="en-US"/>
          </a:p>
        </p:txBody>
      </p:sp>
    </p:spTree>
    <p:extLst>
      <p:ext uri="{BB962C8B-B14F-4D97-AF65-F5344CB8AC3E}">
        <p14:creationId xmlns:p14="http://schemas.microsoft.com/office/powerpoint/2010/main" val="835368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18</a:t>
            </a:fld>
            <a:endParaRPr lang="en-US"/>
          </a:p>
        </p:txBody>
      </p:sp>
    </p:spTree>
    <p:extLst>
      <p:ext uri="{BB962C8B-B14F-4D97-AF65-F5344CB8AC3E}">
        <p14:creationId xmlns:p14="http://schemas.microsoft.com/office/powerpoint/2010/main" val="2122026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19</a:t>
            </a:fld>
            <a:endParaRPr lang="en-US"/>
          </a:p>
        </p:txBody>
      </p:sp>
    </p:spTree>
    <p:extLst>
      <p:ext uri="{BB962C8B-B14F-4D97-AF65-F5344CB8AC3E}">
        <p14:creationId xmlns:p14="http://schemas.microsoft.com/office/powerpoint/2010/main" val="2600872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20</a:t>
            </a:fld>
            <a:endParaRPr lang="en-US"/>
          </a:p>
        </p:txBody>
      </p:sp>
    </p:spTree>
    <p:extLst>
      <p:ext uri="{BB962C8B-B14F-4D97-AF65-F5344CB8AC3E}">
        <p14:creationId xmlns:p14="http://schemas.microsoft.com/office/powerpoint/2010/main" val="1032329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MASTER">
    <p:bg>
      <p:bgPr>
        <a:solidFill>
          <a:srgbClr val="F7F9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173F5F"/>
          </a:solidFill>
          <a:ln w="12700">
            <a:solidFill>
              <a:srgbClr val="173F5F"/>
            </a:solidFill>
            <a:prstDash val="solid"/>
          </a:ln>
        </p:spPr>
        <p:txBody>
          <a:bodyPr/>
          <a:lstStyle/>
          <a:p>
            <a:endParaRPr lang="en-US"/>
          </a:p>
        </p:txBody>
      </p:sp>
      <p:sp>
        <p:nvSpPr>
          <p:cNvPr id="3" name="Text 1"/>
          <p:cNvSpPr/>
          <p:nvPr/>
        </p:nvSpPr>
        <p:spPr>
          <a:xfrm>
            <a:off x="347472" y="6510528"/>
            <a:ext cx="2560320" cy="164592"/>
          </a:xfrm>
          <a:prstGeom prst="rect">
            <a:avLst/>
          </a:prstGeom>
          <a:noFill/>
          <a:ln/>
        </p:spPr>
        <p:txBody>
          <a:bodyPr wrap="square" lIns="0" tIns="0" rIns="0" bIns="0" rtlCol="0" anchor="ctr"/>
          <a:lstStyle/>
          <a:p>
            <a:pPr marL="0" indent="0">
              <a:buNone/>
            </a:pPr>
            <a:r>
              <a:rPr lang="en-US" sz="700" b="1" kern="0" spc="40">
                <a:solidFill>
                  <a:srgbClr val="7A8793"/>
                </a:solidFill>
                <a:latin typeface="Aptos" pitchFamily="34" charset="0"/>
                <a:ea typeface="Aptos" pitchFamily="34" charset="-122"/>
                <a:cs typeface="Aptos" pitchFamily="34" charset="-120"/>
              </a:rPr>
              <a:t>MASSACHUSETTS | EARLY LITERACY</a:t>
            </a:r>
            <a:endParaRPr lang="en-US" sz="700"/>
          </a:p>
        </p:txBody>
      </p:sp>
      <p:sp>
        <p:nvSpPr>
          <p:cNvPr id="4" name="Text 2"/>
          <p:cNvSpPr/>
          <p:nvPr/>
        </p:nvSpPr>
        <p:spPr>
          <a:xfrm>
            <a:off x="9646920" y="6510528"/>
            <a:ext cx="2194560" cy="164592"/>
          </a:xfrm>
          <a:prstGeom prst="rect">
            <a:avLst/>
          </a:prstGeom>
          <a:noFill/>
          <a:ln/>
        </p:spPr>
        <p:txBody>
          <a:bodyPr wrap="square" lIns="0" tIns="0" rIns="0" bIns="0" rtlCol="0" anchor="ctr"/>
          <a:lstStyle/>
          <a:p>
            <a:pPr marL="0" indent="0" algn="r">
              <a:buNone/>
            </a:pPr>
            <a:r>
              <a:rPr lang="en-US" sz="700" b="1" kern="0" spc="40">
                <a:solidFill>
                  <a:srgbClr val="7A8793"/>
                </a:solidFill>
                <a:latin typeface="Aptos" pitchFamily="34" charset="0"/>
                <a:ea typeface="Aptos" pitchFamily="34" charset="-122"/>
                <a:cs typeface="Aptos" pitchFamily="34" charset="-120"/>
              </a:rPr>
              <a:t>STATEWIDE STRATEGY</a:t>
            </a:r>
            <a:endParaRPr lang="en-US" sz="700"/>
          </a:p>
        </p:txBody>
      </p:sp>
      <p:sp>
        <p:nvSpPr>
          <p:cNvPr id="25" name="Slide Number Placeholder 0"/>
          <p:cNvSpPr>
            <a:spLocks noGrp="1"/>
          </p:cNvSpPr>
          <p:nvPr>
            <p:ph type="sldNum" sz="quarter" idx="4294967295"/>
          </p:nvPr>
        </p:nvSpPr>
        <p:spPr>
          <a:xfrm>
            <a:off x="11868912"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7A8793"/>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74815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 id="2147483672"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https:/www.doe.mass.edu/edprep/resources/approval-ratings.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855E-A01B-482A-EAFE-719646C8D8C9}"/>
              </a:ext>
            </a:extLst>
          </p:cNvPr>
          <p:cNvSpPr>
            <a:spLocks noGrp="1"/>
          </p:cNvSpPr>
          <p:nvPr>
            <p:ph type="ctrTitle"/>
          </p:nvPr>
        </p:nvSpPr>
        <p:spPr>
          <a:xfrm>
            <a:off x="342900" y="645999"/>
            <a:ext cx="10079182" cy="2560638"/>
          </a:xfrm>
        </p:spPr>
        <p:txBody>
          <a:bodyPr>
            <a:normAutofit fontScale="90000"/>
          </a:bodyPr>
          <a:lstStyle/>
          <a:p>
            <a:r>
              <a:rPr lang="en-US" dirty="0"/>
              <a:t>Evidence-Based Early Literacy Updates</a:t>
            </a:r>
          </a:p>
        </p:txBody>
      </p:sp>
      <p:sp>
        <p:nvSpPr>
          <p:cNvPr id="3" name="Subtitle 2">
            <a:extLst>
              <a:ext uri="{FF2B5EF4-FFF2-40B4-BE49-F238E27FC236}">
                <a16:creationId xmlns:a16="http://schemas.microsoft.com/office/drawing/2014/main" id="{93063E4A-0F46-4A9F-3314-1A912C5B4F91}"/>
              </a:ext>
            </a:extLst>
          </p:cNvPr>
          <p:cNvSpPr>
            <a:spLocks noGrp="1"/>
          </p:cNvSpPr>
          <p:nvPr>
            <p:ph type="subTitle" idx="1"/>
          </p:nvPr>
        </p:nvSpPr>
        <p:spPr>
          <a:xfrm>
            <a:off x="342900" y="3458097"/>
            <a:ext cx="10079182" cy="2038696"/>
          </a:xfrm>
        </p:spPr>
        <p:txBody>
          <a:bodyPr vert="horz" lIns="91440" tIns="45720" rIns="91440" bIns="45720" rtlCol="0" anchor="t">
            <a:normAutofit/>
          </a:bodyPr>
          <a:lstStyle/>
          <a:p>
            <a:r>
              <a:rPr lang="en-US">
                <a:latin typeface="Arial"/>
                <a:cs typeface="Arial"/>
              </a:rPr>
              <a:t>Board of Elementary and Secondary Education Meeting</a:t>
            </a:r>
          </a:p>
          <a:p>
            <a:r>
              <a:rPr lang="en-US">
                <a:latin typeface="Arial"/>
                <a:cs typeface="Arial"/>
              </a:rPr>
              <a:t>September 22, 2026</a:t>
            </a:r>
          </a:p>
          <a:p>
            <a:endParaRPr lang="en-US"/>
          </a:p>
        </p:txBody>
      </p:sp>
    </p:spTree>
    <p:extLst>
      <p:ext uri="{BB962C8B-B14F-4D97-AF65-F5344CB8AC3E}">
        <p14:creationId xmlns:p14="http://schemas.microsoft.com/office/powerpoint/2010/main" val="803904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1A91B-5C37-21C4-DE26-79BA47ED60FB}"/>
              </a:ext>
            </a:extLst>
          </p:cNvPr>
          <p:cNvSpPr>
            <a:spLocks noGrp="1"/>
          </p:cNvSpPr>
          <p:nvPr>
            <p:ph type="title"/>
          </p:nvPr>
        </p:nvSpPr>
        <p:spPr/>
        <p:txBody>
          <a:bodyPr/>
          <a:lstStyle/>
          <a:p>
            <a:r>
              <a:rPr lang="en-US">
                <a:latin typeface="Arial"/>
                <a:cs typeface="Arial"/>
              </a:rPr>
              <a:t>Presenters</a:t>
            </a:r>
            <a:endParaRPr lang="en-US"/>
          </a:p>
        </p:txBody>
      </p:sp>
      <p:sp>
        <p:nvSpPr>
          <p:cNvPr id="3" name="Content Placeholder 2">
            <a:extLst>
              <a:ext uri="{FF2B5EF4-FFF2-40B4-BE49-F238E27FC236}">
                <a16:creationId xmlns:a16="http://schemas.microsoft.com/office/drawing/2014/main" id="{4A10F39A-C221-4515-8238-050C716894C6}"/>
              </a:ext>
            </a:extLst>
          </p:cNvPr>
          <p:cNvSpPr>
            <a:spLocks noGrp="1"/>
          </p:cNvSpPr>
          <p:nvPr>
            <p:ph idx="1"/>
          </p:nvPr>
        </p:nvSpPr>
        <p:spPr>
          <a:xfrm>
            <a:off x="173179" y="1926104"/>
            <a:ext cx="11890665" cy="4414692"/>
          </a:xfrm>
        </p:spPr>
        <p:txBody>
          <a:bodyPr vert="horz" lIns="91440" tIns="45720" rIns="91440" bIns="45720" rtlCol="0" anchor="t">
            <a:normAutofit/>
          </a:bodyPr>
          <a:lstStyle/>
          <a:p>
            <a:r>
              <a:rPr lang="en-US">
                <a:latin typeface="Arial"/>
                <a:cs typeface="Arial"/>
              </a:rPr>
              <a:t>Lauren Woo, Deputy Commissioner</a:t>
            </a:r>
          </a:p>
          <a:p>
            <a:r>
              <a:rPr lang="en-US">
                <a:latin typeface="Arial"/>
                <a:cs typeface="Arial"/>
              </a:rPr>
              <a:t>Erin Hashimoto-Martell, Senior Associate Commissioner, Teaching &amp; Learning</a:t>
            </a:r>
          </a:p>
          <a:p>
            <a:r>
              <a:rPr lang="en-US">
                <a:latin typeface="Arial"/>
                <a:cs typeface="Arial"/>
              </a:rPr>
              <a:t>Katherine Tarca, Associate Commissioner, Curriculum &amp; Standards</a:t>
            </a:r>
          </a:p>
        </p:txBody>
      </p:sp>
      <p:sp>
        <p:nvSpPr>
          <p:cNvPr id="4" name="Slide Number Placeholder 3">
            <a:extLst>
              <a:ext uri="{FF2B5EF4-FFF2-40B4-BE49-F238E27FC236}">
                <a16:creationId xmlns:a16="http://schemas.microsoft.com/office/drawing/2014/main" id="{5E9366EF-D2FD-EDC2-A70B-9E49CB8C86B2}"/>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1929633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574F40-BD10-0D37-E978-2DA3A5BF87D1}"/>
              </a:ext>
            </a:extLst>
          </p:cNvPr>
          <p:cNvSpPr>
            <a:spLocks noGrp="1"/>
          </p:cNvSpPr>
          <p:nvPr>
            <p:ph type="title"/>
          </p:nvPr>
        </p:nvSpPr>
        <p:spPr/>
        <p:txBody>
          <a:bodyPr/>
          <a:lstStyle/>
          <a:p>
            <a:r>
              <a:rPr lang="en-US"/>
              <a:t>Agenda</a:t>
            </a:r>
          </a:p>
        </p:txBody>
      </p:sp>
      <p:sp>
        <p:nvSpPr>
          <p:cNvPr id="6" name="Content Placeholder 5">
            <a:extLst>
              <a:ext uri="{FF2B5EF4-FFF2-40B4-BE49-F238E27FC236}">
                <a16:creationId xmlns:a16="http://schemas.microsoft.com/office/drawing/2014/main" id="{ADA8E0E6-7A64-E4A3-2496-390F9E110C74}"/>
              </a:ext>
            </a:extLst>
          </p:cNvPr>
          <p:cNvSpPr>
            <a:spLocks noGrp="1"/>
          </p:cNvSpPr>
          <p:nvPr>
            <p:ph idx="1"/>
          </p:nvPr>
        </p:nvSpPr>
        <p:spPr>
          <a:xfrm>
            <a:off x="301335" y="1939344"/>
            <a:ext cx="10023765" cy="3242256"/>
          </a:xfrm>
        </p:spPr>
        <p:txBody>
          <a:bodyPr/>
          <a:lstStyle/>
          <a:p>
            <a:r>
              <a:rPr lang="en-US"/>
              <a:t>Early Literacy Snapshot</a:t>
            </a:r>
          </a:p>
          <a:p>
            <a:r>
              <a:rPr lang="en-US"/>
              <a:t>Coherent Statewide Literacy System</a:t>
            </a:r>
          </a:p>
          <a:p>
            <a:r>
              <a:rPr lang="en-US"/>
              <a:t>Act Relative to Teacher Preparation and Student Literacy</a:t>
            </a:r>
          </a:p>
          <a:p>
            <a:r>
              <a:rPr lang="en-US"/>
              <a:t>Next Steps</a:t>
            </a:r>
          </a:p>
          <a:p>
            <a:r>
              <a:rPr lang="en-US"/>
              <a:t>Board Discussion</a:t>
            </a:r>
          </a:p>
        </p:txBody>
      </p:sp>
      <p:sp>
        <p:nvSpPr>
          <p:cNvPr id="4" name="Slide Number Placeholder 3">
            <a:extLst>
              <a:ext uri="{FF2B5EF4-FFF2-40B4-BE49-F238E27FC236}">
                <a16:creationId xmlns:a16="http://schemas.microsoft.com/office/drawing/2014/main" id="{846FFFEE-5ABD-0BDE-484D-D88D14D3B357}"/>
              </a:ext>
            </a:extLst>
          </p:cNvPr>
          <p:cNvSpPr>
            <a:spLocks noGrp="1"/>
          </p:cNvSpPr>
          <p:nvPr>
            <p:ph type="sldNum" sz="quarter" idx="12"/>
          </p:nvPr>
        </p:nvSpPr>
        <p:spPr/>
        <p:txBody>
          <a:bodyPr/>
          <a:lstStyle/>
          <a:p>
            <a:fld id="{68A8D22E-6BC5-9E47-900C-2BB94685D9F5}" type="slidenum">
              <a:rPr lang="en-US" smtClean="0"/>
              <a:pPr/>
              <a:t>3</a:t>
            </a:fld>
            <a:endParaRPr lang="en-US"/>
          </a:p>
        </p:txBody>
      </p:sp>
    </p:spTree>
    <p:extLst>
      <p:ext uri="{BB962C8B-B14F-4D97-AF65-F5344CB8AC3E}">
        <p14:creationId xmlns:p14="http://schemas.microsoft.com/office/powerpoint/2010/main" val="2519367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4C2B0-A940-3936-4FAB-802FB5F35EDE}"/>
              </a:ext>
            </a:extLst>
          </p:cNvPr>
          <p:cNvSpPr>
            <a:spLocks noGrp="1"/>
          </p:cNvSpPr>
          <p:nvPr>
            <p:ph type="title"/>
          </p:nvPr>
        </p:nvSpPr>
        <p:spPr/>
        <p:txBody>
          <a:bodyPr/>
          <a:lstStyle/>
          <a:p>
            <a:r>
              <a:rPr lang="en-US">
                <a:latin typeface="Arial"/>
                <a:cs typeface="Arial"/>
              </a:rPr>
              <a:t>Early Literacy Update</a:t>
            </a:r>
            <a:endParaRPr lang="en-US"/>
          </a:p>
        </p:txBody>
      </p:sp>
      <p:sp>
        <p:nvSpPr>
          <p:cNvPr id="3" name="Content Placeholder 2">
            <a:extLst>
              <a:ext uri="{FF2B5EF4-FFF2-40B4-BE49-F238E27FC236}">
                <a16:creationId xmlns:a16="http://schemas.microsoft.com/office/drawing/2014/main" id="{28158432-5ACF-E177-AE9B-79446CFA856A}"/>
              </a:ext>
            </a:extLst>
          </p:cNvPr>
          <p:cNvSpPr>
            <a:spLocks noGrp="1"/>
          </p:cNvSpPr>
          <p:nvPr>
            <p:ph idx="1"/>
          </p:nvPr>
        </p:nvSpPr>
        <p:spPr>
          <a:xfrm>
            <a:off x="173179" y="1812480"/>
            <a:ext cx="11890665" cy="4414692"/>
          </a:xfrm>
        </p:spPr>
        <p:txBody>
          <a:bodyPr vert="horz" lIns="91440" tIns="45720" rIns="91440" bIns="45720" rtlCol="0" anchor="t">
            <a:normAutofit lnSpcReduction="10000"/>
          </a:bodyPr>
          <a:lstStyle/>
          <a:p>
            <a:r>
              <a:rPr lang="en-US">
                <a:latin typeface="Arial"/>
                <a:cs typeface="Arial"/>
              </a:rPr>
              <a:t>Mass Literacy was launched in 2020, driving updates to guidance and programming to support improvements in early literacy</a:t>
            </a:r>
          </a:p>
          <a:p>
            <a:r>
              <a:rPr lang="en-US">
                <a:latin typeface="Arial"/>
                <a:cs typeface="Arial"/>
              </a:rPr>
              <a:t>Presented Mass Literacy to BESE in June 2020, and provided updates to the board</a:t>
            </a:r>
          </a:p>
          <a:p>
            <a:r>
              <a:rPr lang="en-US">
                <a:latin typeface="Arial"/>
                <a:cs typeface="Arial"/>
              </a:rPr>
              <a:t>2022-2024 BESE Special Committee on Pandemic Recovery and Literacy</a:t>
            </a:r>
          </a:p>
          <a:p>
            <a:r>
              <a:rPr lang="en-US">
                <a:latin typeface="Arial"/>
                <a:cs typeface="Arial"/>
              </a:rPr>
              <a:t>The administration's Literacy Launch initiative bolstered our efforts with a significant influx of funds</a:t>
            </a:r>
          </a:p>
          <a:p>
            <a:r>
              <a:rPr lang="en-US">
                <a:latin typeface="Arial"/>
                <a:cs typeface="Arial"/>
              </a:rPr>
              <a:t>June 2026 passing of</a:t>
            </a:r>
            <a:r>
              <a:rPr lang="en-US" i="1">
                <a:latin typeface="Arial"/>
                <a:cs typeface="Arial"/>
              </a:rPr>
              <a:t> </a:t>
            </a:r>
            <a:r>
              <a:rPr lang="en-US">
                <a:latin typeface="Arial"/>
                <a:cs typeface="Arial"/>
              </a:rPr>
              <a:t>the Student Literacy Act (</a:t>
            </a:r>
            <a:r>
              <a:rPr lang="en-US" i="1">
                <a:latin typeface="Arial"/>
                <a:cs typeface="Arial"/>
              </a:rPr>
              <a:t>An Act Relative to Teacher Preparation and Student Literacy)</a:t>
            </a:r>
            <a:r>
              <a:rPr lang="en-US">
                <a:latin typeface="Arial"/>
                <a:cs typeface="Arial"/>
              </a:rPr>
              <a:t> codifies and incentivizes best practices; establishes new requirements</a:t>
            </a:r>
          </a:p>
          <a:p>
            <a:endParaRPr lang="en-US"/>
          </a:p>
        </p:txBody>
      </p:sp>
      <p:sp>
        <p:nvSpPr>
          <p:cNvPr id="4" name="Slide Number Placeholder 3">
            <a:extLst>
              <a:ext uri="{FF2B5EF4-FFF2-40B4-BE49-F238E27FC236}">
                <a16:creationId xmlns:a16="http://schemas.microsoft.com/office/drawing/2014/main" id="{8684D724-BD66-552B-EC06-EB6644CF7312}"/>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2157176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A396B-4BF4-5862-C32C-494C5CFAD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BD4A7-49FB-DB97-E478-68054700DEF5}"/>
              </a:ext>
            </a:extLst>
          </p:cNvPr>
          <p:cNvSpPr>
            <a:spLocks noGrp="1"/>
          </p:cNvSpPr>
          <p:nvPr>
            <p:ph type="title"/>
          </p:nvPr>
        </p:nvSpPr>
        <p:spPr/>
        <p:txBody>
          <a:bodyPr/>
          <a:lstStyle/>
          <a:p>
            <a:r>
              <a:rPr lang="en-US" dirty="0">
                <a:latin typeface="Arial"/>
                <a:cs typeface="Arial"/>
              </a:rPr>
              <a:t>Early Literacy Update 2</a:t>
            </a:r>
            <a:endParaRPr lang="en-US" dirty="0"/>
          </a:p>
        </p:txBody>
      </p:sp>
      <p:sp>
        <p:nvSpPr>
          <p:cNvPr id="3" name="Content Placeholder 2">
            <a:extLst>
              <a:ext uri="{FF2B5EF4-FFF2-40B4-BE49-F238E27FC236}">
                <a16:creationId xmlns:a16="http://schemas.microsoft.com/office/drawing/2014/main" id="{D8675DAA-0804-F4FE-20B5-423D57205A8E}"/>
              </a:ext>
            </a:extLst>
          </p:cNvPr>
          <p:cNvSpPr>
            <a:spLocks noGrp="1"/>
          </p:cNvSpPr>
          <p:nvPr>
            <p:ph idx="1"/>
          </p:nvPr>
        </p:nvSpPr>
        <p:spPr>
          <a:xfrm>
            <a:off x="173179" y="1812480"/>
            <a:ext cx="11890665" cy="4414692"/>
          </a:xfrm>
        </p:spPr>
        <p:txBody>
          <a:bodyPr vert="horz" lIns="91440" tIns="45720" rIns="91440" bIns="45720" rtlCol="0" anchor="t">
            <a:normAutofit fontScale="92500" lnSpcReduction="10000"/>
          </a:bodyPr>
          <a:lstStyle/>
          <a:p>
            <a:pPr marL="0" indent="0">
              <a:buNone/>
            </a:pPr>
            <a:r>
              <a:rPr lang="en-US">
                <a:latin typeface="Arial"/>
                <a:cs typeface="Arial"/>
              </a:rPr>
              <a:t>Board presentations:</a:t>
            </a:r>
          </a:p>
          <a:p>
            <a:pPr lvl="1"/>
            <a:r>
              <a:rPr lang="en-US">
                <a:latin typeface="Arial"/>
                <a:cs typeface="Arial"/>
              </a:rPr>
              <a:t>October 2019 - Dyslexia supports for students</a:t>
            </a:r>
          </a:p>
          <a:p>
            <a:pPr lvl="1"/>
            <a:r>
              <a:rPr lang="en-US">
                <a:latin typeface="Arial"/>
                <a:cs typeface="Arial"/>
              </a:rPr>
              <a:t>June 2020 - Early Literacy</a:t>
            </a:r>
            <a:endParaRPr lang="en-US"/>
          </a:p>
          <a:p>
            <a:pPr lvl="1"/>
            <a:r>
              <a:rPr lang="en-US">
                <a:latin typeface="Arial"/>
                <a:cs typeface="Arial"/>
              </a:rPr>
              <a:t>November 2020 - Early Literacy</a:t>
            </a:r>
            <a:endParaRPr lang="en-US"/>
          </a:p>
          <a:p>
            <a:pPr lvl="1"/>
            <a:r>
              <a:rPr lang="en-US">
                <a:latin typeface="Arial"/>
                <a:cs typeface="Arial"/>
              </a:rPr>
              <a:t>December 2021 - Early Literacy</a:t>
            </a:r>
            <a:endParaRPr lang="en-US"/>
          </a:p>
          <a:p>
            <a:pPr lvl="1"/>
            <a:r>
              <a:rPr lang="en-US">
                <a:latin typeface="Arial"/>
                <a:cs typeface="Arial"/>
              </a:rPr>
              <a:t>May 2023 - Early Literacy</a:t>
            </a:r>
            <a:endParaRPr lang="en-US"/>
          </a:p>
          <a:p>
            <a:pPr lvl="1"/>
            <a:r>
              <a:rPr lang="en-US">
                <a:latin typeface="Arial"/>
                <a:cs typeface="Arial"/>
              </a:rPr>
              <a:t>November 2023 - Early Literacy</a:t>
            </a:r>
            <a:endParaRPr lang="en-US"/>
          </a:p>
          <a:p>
            <a:pPr lvl="1"/>
            <a:r>
              <a:rPr lang="en-US">
                <a:latin typeface="Arial"/>
                <a:cs typeface="Arial"/>
              </a:rPr>
              <a:t>April 2024 - Literacy Launch</a:t>
            </a:r>
            <a:endParaRPr lang="en-US"/>
          </a:p>
          <a:p>
            <a:pPr lvl="1"/>
            <a:r>
              <a:rPr lang="en-US">
                <a:latin typeface="Arial"/>
                <a:cs typeface="Arial"/>
              </a:rPr>
              <a:t>June 2024 - Early Literacy Expectations in Teacher Prep</a:t>
            </a:r>
            <a:endParaRPr lang="en-US"/>
          </a:p>
          <a:p>
            <a:pPr lvl="1"/>
            <a:r>
              <a:rPr lang="en-US">
                <a:latin typeface="Arial"/>
                <a:cs typeface="Arial"/>
              </a:rPr>
              <a:t>September 2024 - Pandemic Literacy Committee; Literacy Launch Update</a:t>
            </a:r>
            <a:endParaRPr lang="en-US"/>
          </a:p>
          <a:p>
            <a:pPr lvl="1"/>
            <a:r>
              <a:rPr lang="en-US">
                <a:latin typeface="Arial"/>
                <a:cs typeface="Arial"/>
              </a:rPr>
              <a:t>October 2024 - Accelerated Literacy Reviews in EPPs</a:t>
            </a:r>
            <a:endParaRPr lang="en-US"/>
          </a:p>
          <a:p>
            <a:pPr lvl="1"/>
            <a:r>
              <a:rPr lang="en-US">
                <a:latin typeface="Arial"/>
                <a:cs typeface="Arial"/>
              </a:rPr>
              <a:t>January 2025 - Literacy Launch Update; Early Literacy Tutoring</a:t>
            </a:r>
            <a:endParaRPr lang="en-US"/>
          </a:p>
          <a:p>
            <a:pPr lvl="1"/>
            <a:r>
              <a:rPr lang="en-US">
                <a:latin typeface="Arial"/>
                <a:cs typeface="Arial"/>
              </a:rPr>
              <a:t>February 2026 - Early Literacy</a:t>
            </a:r>
            <a:endParaRPr lang="en-US"/>
          </a:p>
          <a:p>
            <a:endParaRPr lang="en-US"/>
          </a:p>
        </p:txBody>
      </p:sp>
      <p:sp>
        <p:nvSpPr>
          <p:cNvPr id="4" name="Slide Number Placeholder 3">
            <a:extLst>
              <a:ext uri="{FF2B5EF4-FFF2-40B4-BE49-F238E27FC236}">
                <a16:creationId xmlns:a16="http://schemas.microsoft.com/office/drawing/2014/main" id="{9E8AC94B-CB7B-C597-C494-03A6F71AD504}"/>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4155982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B1539-DBCB-C9E8-55D5-329231222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C7A14-831A-0A7A-55FD-185895F9D914}"/>
              </a:ext>
            </a:extLst>
          </p:cNvPr>
          <p:cNvSpPr>
            <a:spLocks noGrp="1"/>
          </p:cNvSpPr>
          <p:nvPr>
            <p:ph type="title"/>
          </p:nvPr>
        </p:nvSpPr>
        <p:spPr/>
        <p:txBody>
          <a:bodyPr/>
          <a:lstStyle/>
          <a:p>
            <a:r>
              <a:rPr lang="en-US" dirty="0"/>
              <a:t>Coherent Early Literacy</a:t>
            </a:r>
            <a:r>
              <a:rPr lang="en-US" b="0" dirty="0"/>
              <a:t>​ </a:t>
            </a:r>
            <a:r>
              <a:rPr lang="en-US" dirty="0"/>
              <a:t>System </a:t>
            </a:r>
          </a:p>
        </p:txBody>
      </p:sp>
      <p:sp>
        <p:nvSpPr>
          <p:cNvPr id="9" name="Rectangle: Rounded Corners 8">
            <a:extLst>
              <a:ext uri="{FF2B5EF4-FFF2-40B4-BE49-F238E27FC236}">
                <a16:creationId xmlns:a16="http://schemas.microsoft.com/office/drawing/2014/main" id="{F3C40E30-94A3-FAAF-3160-2C473A891618}"/>
              </a:ext>
            </a:extLst>
          </p:cNvPr>
          <p:cNvSpPr/>
          <p:nvPr/>
        </p:nvSpPr>
        <p:spPr>
          <a:xfrm>
            <a:off x="454091" y="1739365"/>
            <a:ext cx="7719525" cy="1118135"/>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Prepared and Supported Educators</a:t>
            </a:r>
          </a:p>
        </p:txBody>
      </p:sp>
      <p:sp>
        <p:nvSpPr>
          <p:cNvPr id="5" name="TextBox 4">
            <a:extLst>
              <a:ext uri="{FF2B5EF4-FFF2-40B4-BE49-F238E27FC236}">
                <a16:creationId xmlns:a16="http://schemas.microsoft.com/office/drawing/2014/main" id="{4C57C3D0-0BEB-BBC0-F233-DD66A8152B88}"/>
              </a:ext>
            </a:extLst>
          </p:cNvPr>
          <p:cNvSpPr txBox="1"/>
          <p:nvPr/>
        </p:nvSpPr>
        <p:spPr>
          <a:xfrm>
            <a:off x="4249775" y="2857500"/>
            <a:ext cx="850322" cy="646331"/>
          </a:xfrm>
          <a:prstGeom prst="rect">
            <a:avLst/>
          </a:prstGeom>
          <a:noFill/>
        </p:spPr>
        <p:txBody>
          <a:bodyPr wrap="square" rtlCol="0">
            <a:spAutoFit/>
          </a:bodyPr>
          <a:lstStyle/>
          <a:p>
            <a:r>
              <a:rPr lang="en-US" sz="3600">
                <a:solidFill>
                  <a:schemeClr val="bg1"/>
                </a:solidFill>
              </a:rPr>
              <a:t>+</a:t>
            </a:r>
          </a:p>
        </p:txBody>
      </p:sp>
      <p:sp>
        <p:nvSpPr>
          <p:cNvPr id="10" name="Rectangle: Rounded Corners 9">
            <a:extLst>
              <a:ext uri="{FF2B5EF4-FFF2-40B4-BE49-F238E27FC236}">
                <a16:creationId xmlns:a16="http://schemas.microsoft.com/office/drawing/2014/main" id="{6640814F-4D6E-F2C8-BBB3-A7BE09EED09C}"/>
              </a:ext>
            </a:extLst>
          </p:cNvPr>
          <p:cNvSpPr/>
          <p:nvPr/>
        </p:nvSpPr>
        <p:spPr>
          <a:xfrm>
            <a:off x="454091" y="3429000"/>
            <a:ext cx="7719525" cy="11181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High-Quality Curriculum Materials</a:t>
            </a:r>
            <a:endParaRPr lang="en-US" sz="2400">
              <a:solidFill>
                <a:schemeClr val="tx2"/>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AB9A7399-8EE6-FF7E-64E3-6CF639A3B693}"/>
              </a:ext>
            </a:extLst>
          </p:cNvPr>
          <p:cNvSpPr txBox="1"/>
          <p:nvPr/>
        </p:nvSpPr>
        <p:spPr>
          <a:xfrm>
            <a:off x="4249775" y="4547135"/>
            <a:ext cx="850322" cy="646331"/>
          </a:xfrm>
          <a:prstGeom prst="rect">
            <a:avLst/>
          </a:prstGeom>
          <a:noFill/>
        </p:spPr>
        <p:txBody>
          <a:bodyPr wrap="square" rtlCol="0">
            <a:spAutoFit/>
          </a:bodyPr>
          <a:lstStyle/>
          <a:p>
            <a:r>
              <a:rPr lang="en-US" sz="3600">
                <a:solidFill>
                  <a:schemeClr val="bg1"/>
                </a:solidFill>
              </a:rPr>
              <a:t>+</a:t>
            </a:r>
          </a:p>
        </p:txBody>
      </p:sp>
      <p:sp>
        <p:nvSpPr>
          <p:cNvPr id="11" name="Rectangle: Rounded Corners 10">
            <a:extLst>
              <a:ext uri="{FF2B5EF4-FFF2-40B4-BE49-F238E27FC236}">
                <a16:creationId xmlns:a16="http://schemas.microsoft.com/office/drawing/2014/main" id="{47DAB38A-6922-8262-AA03-23AC44BD49D0}"/>
              </a:ext>
            </a:extLst>
          </p:cNvPr>
          <p:cNvSpPr/>
          <p:nvPr/>
        </p:nvSpPr>
        <p:spPr>
          <a:xfrm>
            <a:off x="454092" y="5155534"/>
            <a:ext cx="7719524" cy="1118135"/>
          </a:xfrm>
          <a:prstGeom prst="roundRect">
            <a:avLst/>
          </a:prstGeom>
          <a:solidFill>
            <a:srgbClr val="EFBC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Timely, Targeted Supports</a:t>
            </a:r>
          </a:p>
        </p:txBody>
      </p:sp>
      <p:sp>
        <p:nvSpPr>
          <p:cNvPr id="3" name="Rectangle: Rounded Corners 2">
            <a:extLst>
              <a:ext uri="{FF2B5EF4-FFF2-40B4-BE49-F238E27FC236}">
                <a16:creationId xmlns:a16="http://schemas.microsoft.com/office/drawing/2014/main" id="{0D604F41-CCAF-22CD-729B-BECFACB7C66D}"/>
              </a:ext>
            </a:extLst>
          </p:cNvPr>
          <p:cNvSpPr/>
          <p:nvPr/>
        </p:nvSpPr>
        <p:spPr>
          <a:xfrm>
            <a:off x="9365672" y="1891765"/>
            <a:ext cx="2105536" cy="42104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t>New Records in Meets/</a:t>
            </a:r>
          </a:p>
          <a:p>
            <a:pPr algn="ctr"/>
            <a:r>
              <a:rPr lang="en-US" sz="3200" b="1"/>
              <a:t>Exceeds</a:t>
            </a:r>
            <a:endParaRPr lang="en-US" sz="3200"/>
          </a:p>
        </p:txBody>
      </p:sp>
      <p:sp>
        <p:nvSpPr>
          <p:cNvPr id="4" name="Slide Number Placeholder 3">
            <a:extLst>
              <a:ext uri="{FF2B5EF4-FFF2-40B4-BE49-F238E27FC236}">
                <a16:creationId xmlns:a16="http://schemas.microsoft.com/office/drawing/2014/main" id="{103CC8CB-BF36-A81C-9D70-DBAE382D852B}"/>
              </a:ext>
            </a:extLst>
          </p:cNvPr>
          <p:cNvSpPr>
            <a:spLocks noGrp="1"/>
          </p:cNvSpPr>
          <p:nvPr>
            <p:ph type="sldNum" sz="quarter" idx="12"/>
          </p:nvPr>
        </p:nvSpPr>
        <p:spPr/>
        <p:txBody>
          <a:bodyPr/>
          <a:lstStyle/>
          <a:p>
            <a:fld id="{68A8D22E-6BC5-9E47-900C-2BB94685D9F5}" type="slidenum">
              <a:rPr lang="en-US" smtClean="0"/>
              <a:pPr/>
              <a:t>6</a:t>
            </a:fld>
            <a:endParaRPr lang="en-US"/>
          </a:p>
        </p:txBody>
      </p:sp>
      <p:sp>
        <p:nvSpPr>
          <p:cNvPr id="13" name="Right Brace 12">
            <a:extLst>
              <a:ext uri="{FF2B5EF4-FFF2-40B4-BE49-F238E27FC236}">
                <a16:creationId xmlns:a16="http://schemas.microsoft.com/office/drawing/2014/main" id="{604DC7C9-09F4-E47D-E57F-73CE5C3E057C}"/>
              </a:ext>
              <a:ext uri="{C183D7F6-B498-43B3-948B-1728B52AA6E4}">
                <adec:decorative xmlns:adec="http://schemas.microsoft.com/office/drawing/2017/decorative" val="1"/>
              </a:ext>
            </a:extLst>
          </p:cNvPr>
          <p:cNvSpPr/>
          <p:nvPr/>
        </p:nvSpPr>
        <p:spPr>
          <a:xfrm>
            <a:off x="8324850" y="1581150"/>
            <a:ext cx="850322" cy="4911725"/>
          </a:xfrm>
          <a:prstGeom prst="rightBrace">
            <a:avLst/>
          </a:prstGeom>
          <a:ln w="34925">
            <a:solidFill>
              <a:srgbClr val="F3F3F3"/>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1100194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5ACC-CFCA-6017-E1F0-50C8FA286977}"/>
              </a:ext>
            </a:extLst>
          </p:cNvPr>
          <p:cNvSpPr>
            <a:spLocks noGrp="1"/>
          </p:cNvSpPr>
          <p:nvPr>
            <p:ph type="title"/>
          </p:nvPr>
        </p:nvSpPr>
        <p:spPr/>
        <p:txBody>
          <a:bodyPr/>
          <a:lstStyle/>
          <a:p>
            <a:r>
              <a:rPr lang="en-US" dirty="0">
                <a:latin typeface="Arial"/>
                <a:cs typeface="Arial"/>
              </a:rPr>
              <a:t>Student Literacy Act</a:t>
            </a:r>
            <a:endParaRPr lang="en-US" dirty="0"/>
          </a:p>
        </p:txBody>
      </p:sp>
      <p:sp>
        <p:nvSpPr>
          <p:cNvPr id="3" name="Content Placeholder 2">
            <a:extLst>
              <a:ext uri="{FF2B5EF4-FFF2-40B4-BE49-F238E27FC236}">
                <a16:creationId xmlns:a16="http://schemas.microsoft.com/office/drawing/2014/main" id="{825E5D43-C9CD-3852-A444-53E1AB0D8266}"/>
              </a:ext>
            </a:extLst>
          </p:cNvPr>
          <p:cNvSpPr>
            <a:spLocks noGrp="1"/>
          </p:cNvSpPr>
          <p:nvPr>
            <p:ph idx="1"/>
          </p:nvPr>
        </p:nvSpPr>
        <p:spPr>
          <a:xfrm>
            <a:off x="590282" y="1829789"/>
            <a:ext cx="11011435" cy="4414692"/>
          </a:xfrm>
        </p:spPr>
        <p:txBody>
          <a:bodyPr vert="horz" lIns="91440" tIns="45720" rIns="91440" bIns="45720" rtlCol="0" anchor="t">
            <a:normAutofit fontScale="92500" lnSpcReduction="10000"/>
          </a:bodyPr>
          <a:lstStyle/>
          <a:p>
            <a:pPr marL="0" indent="0">
              <a:buNone/>
            </a:pPr>
            <a:r>
              <a:rPr lang="en-US" b="1" u="sng">
                <a:latin typeface="Arial"/>
                <a:cs typeface="Arial"/>
              </a:rPr>
              <a:t>Prepared &amp; Supported Educators</a:t>
            </a:r>
          </a:p>
          <a:p>
            <a:r>
              <a:rPr lang="en-US">
                <a:latin typeface="Arial"/>
                <a:cs typeface="Arial"/>
              </a:rPr>
              <a:t>Educator Preparation</a:t>
            </a:r>
          </a:p>
          <a:p>
            <a:r>
              <a:rPr lang="en-US">
                <a:latin typeface="Arial"/>
                <a:cs typeface="Arial"/>
              </a:rPr>
              <a:t>Educator Professional Development </a:t>
            </a:r>
          </a:p>
          <a:p>
            <a:pPr>
              <a:spcAft>
                <a:spcPts val="1200"/>
              </a:spcAft>
            </a:pPr>
            <a:r>
              <a:rPr lang="en-US">
                <a:latin typeface="Arial"/>
                <a:cs typeface="Arial"/>
              </a:rPr>
              <a:t>Registered Teacher Apprenticeships</a:t>
            </a:r>
          </a:p>
          <a:p>
            <a:pPr marL="0" indent="0">
              <a:buNone/>
            </a:pPr>
            <a:r>
              <a:rPr lang="en-US" b="1" u="sng">
                <a:latin typeface="Arial"/>
                <a:cs typeface="Arial"/>
              </a:rPr>
              <a:t>High-Quality Curricular Materials</a:t>
            </a:r>
          </a:p>
          <a:p>
            <a:r>
              <a:rPr lang="en-US">
                <a:latin typeface="Arial"/>
                <a:cs typeface="Arial"/>
              </a:rPr>
              <a:t>DESE Free, Complete Curriculum for K-3 by Fall 27</a:t>
            </a:r>
          </a:p>
          <a:p>
            <a:pPr>
              <a:spcAft>
                <a:spcPts val="1200"/>
              </a:spcAft>
            </a:pPr>
            <a:r>
              <a:rPr lang="en-US">
                <a:latin typeface="Arial"/>
                <a:cs typeface="Arial"/>
              </a:rPr>
              <a:t>High-Quality Curriculum Adoption for K-3 by Fall 27</a:t>
            </a:r>
          </a:p>
          <a:p>
            <a:pPr marL="0" indent="0">
              <a:buNone/>
            </a:pPr>
            <a:r>
              <a:rPr lang="en-US" b="1" u="sng">
                <a:latin typeface="Arial"/>
                <a:cs typeface="Arial"/>
              </a:rPr>
              <a:t>Timely, Targeted Supports</a:t>
            </a:r>
          </a:p>
          <a:p>
            <a:r>
              <a:rPr lang="en-US">
                <a:latin typeface="Arial"/>
                <a:cs typeface="Arial"/>
              </a:rPr>
              <a:t>Early Literacy Screening</a:t>
            </a:r>
          </a:p>
          <a:p>
            <a:pPr marL="0" indent="0">
              <a:buNone/>
            </a:pPr>
            <a:endParaRPr lang="en-US"/>
          </a:p>
        </p:txBody>
      </p:sp>
      <p:sp>
        <p:nvSpPr>
          <p:cNvPr id="6" name="Rectangle: Rounded Corners 5">
            <a:extLst>
              <a:ext uri="{FF2B5EF4-FFF2-40B4-BE49-F238E27FC236}">
                <a16:creationId xmlns:a16="http://schemas.microsoft.com/office/drawing/2014/main" id="{AE9C11E0-225E-9190-64B1-BDC8415F09E2}"/>
              </a:ext>
            </a:extLst>
          </p:cNvPr>
          <p:cNvSpPr/>
          <p:nvPr/>
        </p:nvSpPr>
        <p:spPr>
          <a:xfrm>
            <a:off x="9280959" y="1833811"/>
            <a:ext cx="1966005" cy="1118135"/>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Educators</a:t>
            </a:r>
          </a:p>
        </p:txBody>
      </p:sp>
      <p:sp>
        <p:nvSpPr>
          <p:cNvPr id="8" name="Rectangle: Rounded Corners 7">
            <a:extLst>
              <a:ext uri="{FF2B5EF4-FFF2-40B4-BE49-F238E27FC236}">
                <a16:creationId xmlns:a16="http://schemas.microsoft.com/office/drawing/2014/main" id="{BB16D664-AB1F-D812-C11B-EB336B4B7AFD}"/>
              </a:ext>
            </a:extLst>
          </p:cNvPr>
          <p:cNvSpPr/>
          <p:nvPr/>
        </p:nvSpPr>
        <p:spPr>
          <a:xfrm>
            <a:off x="9280957" y="3540521"/>
            <a:ext cx="1966005" cy="11181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HQIM</a:t>
            </a:r>
            <a:endParaRPr lang="en-US" sz="2400">
              <a:solidFill>
                <a:schemeClr val="tx2"/>
              </a:solidFill>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B578F9EA-5E52-3D72-FB6B-923EBC4E53C3}"/>
              </a:ext>
            </a:extLst>
          </p:cNvPr>
          <p:cNvSpPr/>
          <p:nvPr/>
        </p:nvSpPr>
        <p:spPr>
          <a:xfrm>
            <a:off x="9280958" y="5247231"/>
            <a:ext cx="1966005" cy="1118135"/>
          </a:xfrm>
          <a:prstGeom prst="roundRect">
            <a:avLst/>
          </a:prstGeom>
          <a:solidFill>
            <a:srgbClr val="EFBC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Supports</a:t>
            </a:r>
          </a:p>
        </p:txBody>
      </p:sp>
      <p:sp>
        <p:nvSpPr>
          <p:cNvPr id="4" name="Slide Number Placeholder 3">
            <a:extLst>
              <a:ext uri="{FF2B5EF4-FFF2-40B4-BE49-F238E27FC236}">
                <a16:creationId xmlns:a16="http://schemas.microsoft.com/office/drawing/2014/main" id="{B084E90A-3297-672C-96D9-F62EE8E7B6C2}"/>
              </a:ext>
            </a:extLst>
          </p:cNvPr>
          <p:cNvSpPr>
            <a:spLocks noGrp="1"/>
          </p:cNvSpPr>
          <p:nvPr>
            <p:ph type="sldNum" sz="quarter" idx="12"/>
          </p:nvPr>
        </p:nvSpPr>
        <p:spPr/>
        <p:txBody>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1179312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21C46-17F9-8D1A-617C-C8BD538574A4}"/>
              </a:ext>
            </a:extLst>
          </p:cNvPr>
          <p:cNvSpPr>
            <a:spLocks noGrp="1"/>
          </p:cNvSpPr>
          <p:nvPr>
            <p:ph type="title"/>
          </p:nvPr>
        </p:nvSpPr>
        <p:spPr>
          <a:xfrm>
            <a:off x="173179" y="308699"/>
            <a:ext cx="9705112" cy="861002"/>
          </a:xfrm>
        </p:spPr>
        <p:txBody>
          <a:bodyPr>
            <a:normAutofit fontScale="90000"/>
          </a:bodyPr>
          <a:lstStyle/>
          <a:p>
            <a:r>
              <a:rPr lang="en-US">
                <a:latin typeface="Arial"/>
                <a:cs typeface="Arial"/>
              </a:rPr>
              <a:t>Prepared &amp; Supported Educators: Student Literacy Act Provisions</a:t>
            </a:r>
            <a:endParaRPr lang="en-US"/>
          </a:p>
        </p:txBody>
      </p:sp>
      <p:sp>
        <p:nvSpPr>
          <p:cNvPr id="3" name="Content Placeholder 2">
            <a:extLst>
              <a:ext uri="{FF2B5EF4-FFF2-40B4-BE49-F238E27FC236}">
                <a16:creationId xmlns:a16="http://schemas.microsoft.com/office/drawing/2014/main" id="{85FE8D7F-E136-7BF3-7A09-0C25243729A5}"/>
              </a:ext>
            </a:extLst>
          </p:cNvPr>
          <p:cNvSpPr>
            <a:spLocks noGrp="1"/>
          </p:cNvSpPr>
          <p:nvPr>
            <p:ph idx="1"/>
          </p:nvPr>
        </p:nvSpPr>
        <p:spPr>
          <a:xfrm>
            <a:off x="617045" y="1550040"/>
            <a:ext cx="9705113" cy="5034428"/>
          </a:xfrm>
        </p:spPr>
        <p:txBody>
          <a:bodyPr vert="horz" lIns="91440" tIns="45720" rIns="91440" bIns="45720" rtlCol="0" anchor="t">
            <a:normAutofit fontScale="85000" lnSpcReduction="10000"/>
          </a:bodyPr>
          <a:lstStyle/>
          <a:p>
            <a:pPr marL="0" indent="0">
              <a:lnSpc>
                <a:spcPct val="120000"/>
              </a:lnSpc>
              <a:spcBef>
                <a:spcPts val="0"/>
              </a:spcBef>
              <a:buNone/>
            </a:pPr>
            <a:r>
              <a:rPr lang="en-US" b="1" u="sng">
                <a:latin typeface="Arial"/>
                <a:cs typeface="Arial"/>
              </a:rPr>
              <a:t>Educator Preparation Programs:</a:t>
            </a:r>
          </a:p>
          <a:p>
            <a:pPr>
              <a:lnSpc>
                <a:spcPct val="120000"/>
              </a:lnSpc>
              <a:spcBef>
                <a:spcPts val="0"/>
              </a:spcBef>
            </a:pPr>
            <a:r>
              <a:rPr lang="en-US">
                <a:latin typeface="Arial"/>
                <a:cs typeface="Arial"/>
              </a:rPr>
              <a:t>Evaluate ed prep programs for evidence-based literacy instruction</a:t>
            </a:r>
            <a:endParaRPr lang="en-US"/>
          </a:p>
          <a:p>
            <a:pPr>
              <a:lnSpc>
                <a:spcPct val="120000"/>
              </a:lnSpc>
              <a:spcBef>
                <a:spcPts val="0"/>
              </a:spcBef>
            </a:pPr>
            <a:r>
              <a:rPr lang="en-US">
                <a:latin typeface="Arial"/>
                <a:cs typeface="Arial"/>
              </a:rPr>
              <a:t>Publish data on approved programs</a:t>
            </a:r>
          </a:p>
          <a:p>
            <a:pPr>
              <a:lnSpc>
                <a:spcPct val="120000"/>
              </a:lnSpc>
              <a:spcBef>
                <a:spcPts val="0"/>
              </a:spcBef>
              <a:spcAft>
                <a:spcPts val="1200"/>
              </a:spcAft>
            </a:pPr>
            <a:r>
              <a:rPr lang="en-US">
                <a:latin typeface="Arial"/>
                <a:cs typeface="Arial"/>
              </a:rPr>
              <a:t>Charge a fee to all programs under review </a:t>
            </a:r>
            <a:endParaRPr lang="en-US" b="1">
              <a:latin typeface="Arial"/>
              <a:cs typeface="Arial"/>
            </a:endParaRPr>
          </a:p>
          <a:p>
            <a:pPr marL="0" indent="0">
              <a:lnSpc>
                <a:spcPct val="120000"/>
              </a:lnSpc>
              <a:spcBef>
                <a:spcPts val="0"/>
              </a:spcBef>
              <a:buNone/>
            </a:pPr>
            <a:r>
              <a:rPr lang="en-US" b="1" u="sng">
                <a:latin typeface="Arial"/>
                <a:cs typeface="Arial"/>
              </a:rPr>
              <a:t>Educator Professional Development:</a:t>
            </a:r>
          </a:p>
          <a:p>
            <a:pPr>
              <a:lnSpc>
                <a:spcPct val="120000"/>
              </a:lnSpc>
              <a:spcBef>
                <a:spcPts val="0"/>
              </a:spcBef>
            </a:pPr>
            <a:r>
              <a:rPr lang="en-US">
                <a:latin typeface="Arial"/>
                <a:cs typeface="Arial"/>
              </a:rPr>
              <a:t>Publish a list of approved PD providers/programs</a:t>
            </a:r>
          </a:p>
          <a:p>
            <a:pPr>
              <a:lnSpc>
                <a:spcPct val="120000"/>
              </a:lnSpc>
              <a:spcBef>
                <a:spcPts val="0"/>
              </a:spcBef>
              <a:spcAft>
                <a:spcPts val="1200"/>
              </a:spcAft>
            </a:pPr>
            <a:r>
              <a:rPr lang="en-US">
                <a:latin typeface="Arial"/>
                <a:cs typeface="Arial"/>
              </a:rPr>
              <a:t>Publish and operate free online training modules</a:t>
            </a:r>
          </a:p>
          <a:p>
            <a:pPr marL="0" indent="0">
              <a:lnSpc>
                <a:spcPct val="120000"/>
              </a:lnSpc>
              <a:spcBef>
                <a:spcPts val="0"/>
              </a:spcBef>
              <a:buNone/>
            </a:pPr>
            <a:r>
              <a:rPr lang="en-US" b="1" u="sng">
                <a:latin typeface="Arial"/>
                <a:cs typeface="Arial"/>
              </a:rPr>
              <a:t>Registered Teacher Apprenticeships:</a:t>
            </a:r>
          </a:p>
          <a:p>
            <a:pPr>
              <a:lnSpc>
                <a:spcPct val="120000"/>
              </a:lnSpc>
              <a:spcBef>
                <a:spcPts val="0"/>
              </a:spcBef>
            </a:pPr>
            <a:r>
              <a:rPr lang="en-US">
                <a:latin typeface="Arial"/>
                <a:cs typeface="Arial"/>
              </a:rPr>
              <a:t>Operate a pilot RTAP program in high-needs districts </a:t>
            </a:r>
            <a:endParaRPr lang="en-US"/>
          </a:p>
          <a:p>
            <a:pPr>
              <a:lnSpc>
                <a:spcPct val="120000"/>
              </a:lnSpc>
              <a:spcBef>
                <a:spcPts val="0"/>
              </a:spcBef>
            </a:pPr>
            <a:r>
              <a:rPr lang="en-US">
                <a:latin typeface="Arial"/>
                <a:cs typeface="Arial"/>
              </a:rPr>
              <a:t>Evaluate and report on outcomes </a:t>
            </a:r>
          </a:p>
          <a:p>
            <a:pPr>
              <a:lnSpc>
                <a:spcPct val="120000"/>
              </a:lnSpc>
              <a:spcBef>
                <a:spcPts val="0"/>
              </a:spcBef>
            </a:pPr>
            <a:r>
              <a:rPr lang="en-US">
                <a:latin typeface="Arial"/>
                <a:cs typeface="Arial"/>
              </a:rPr>
              <a:t>Note: this requirement is explicitly “subject to appropriation” </a:t>
            </a:r>
          </a:p>
          <a:p>
            <a:pPr marL="0" indent="0">
              <a:lnSpc>
                <a:spcPct val="120000"/>
              </a:lnSpc>
              <a:spcBef>
                <a:spcPts val="0"/>
              </a:spcBef>
              <a:buNone/>
            </a:pPr>
            <a:endParaRPr lang="en-US"/>
          </a:p>
        </p:txBody>
      </p:sp>
      <p:sp>
        <p:nvSpPr>
          <p:cNvPr id="4" name="Slide Number Placeholder 3">
            <a:extLst>
              <a:ext uri="{FF2B5EF4-FFF2-40B4-BE49-F238E27FC236}">
                <a16:creationId xmlns:a16="http://schemas.microsoft.com/office/drawing/2014/main" id="{37F137B6-1BED-5EDB-7619-ED95F8C03BBA}"/>
              </a:ext>
            </a:extLst>
          </p:cNvPr>
          <p:cNvSpPr>
            <a:spLocks noGrp="1"/>
          </p:cNvSpPr>
          <p:nvPr>
            <p:ph type="sldNum" sz="quarter" idx="12"/>
          </p:nvPr>
        </p:nvSpPr>
        <p:spPr/>
        <p:txBody>
          <a:bodyPr/>
          <a:lstStyle/>
          <a:p>
            <a:fld id="{68A8D22E-6BC5-9E47-900C-2BB94685D9F5}" type="slidenum">
              <a:rPr lang="en-US" smtClean="0"/>
              <a:pPr/>
              <a:t>8</a:t>
            </a:fld>
            <a:endParaRPr lang="en-US"/>
          </a:p>
        </p:txBody>
      </p:sp>
      <p:sp>
        <p:nvSpPr>
          <p:cNvPr id="8" name="Rectangle: Rounded Corners 7">
            <a:extLst>
              <a:ext uri="{FF2B5EF4-FFF2-40B4-BE49-F238E27FC236}">
                <a16:creationId xmlns:a16="http://schemas.microsoft.com/office/drawing/2014/main" id="{0C816FEA-1451-700D-04D1-E653511FB6E6}"/>
              </a:ext>
            </a:extLst>
          </p:cNvPr>
          <p:cNvSpPr/>
          <p:nvPr/>
        </p:nvSpPr>
        <p:spPr>
          <a:xfrm>
            <a:off x="9990466" y="235966"/>
            <a:ext cx="1966005" cy="1118135"/>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Educators</a:t>
            </a:r>
          </a:p>
        </p:txBody>
      </p:sp>
    </p:spTree>
    <p:extLst>
      <p:ext uri="{BB962C8B-B14F-4D97-AF65-F5344CB8AC3E}">
        <p14:creationId xmlns:p14="http://schemas.microsoft.com/office/powerpoint/2010/main" val="1403935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C663F-5E40-83B4-7C44-FDC9B0521667}"/>
              </a:ext>
            </a:extLst>
          </p:cNvPr>
          <p:cNvSpPr>
            <a:spLocks noGrp="1"/>
          </p:cNvSpPr>
          <p:nvPr>
            <p:ph type="title"/>
          </p:nvPr>
        </p:nvSpPr>
        <p:spPr>
          <a:xfrm>
            <a:off x="173178" y="308699"/>
            <a:ext cx="9735593" cy="861002"/>
          </a:xfrm>
        </p:spPr>
        <p:txBody>
          <a:bodyPr>
            <a:normAutofit fontScale="90000"/>
          </a:bodyPr>
          <a:lstStyle/>
          <a:p>
            <a:r>
              <a:rPr lang="en-US" dirty="0"/>
              <a:t>Prepared &amp; Supported Educators: Current State</a:t>
            </a:r>
          </a:p>
        </p:txBody>
      </p:sp>
      <p:sp>
        <p:nvSpPr>
          <p:cNvPr id="6" name="Rectangle: Rounded Corners 5">
            <a:extLst>
              <a:ext uri="{FF2B5EF4-FFF2-40B4-BE49-F238E27FC236}">
                <a16:creationId xmlns:a16="http://schemas.microsoft.com/office/drawing/2014/main" id="{ECAF2D04-35A0-7112-6F7C-E1341D69CD74}"/>
              </a:ext>
            </a:extLst>
          </p:cNvPr>
          <p:cNvSpPr/>
          <p:nvPr/>
        </p:nvSpPr>
        <p:spPr>
          <a:xfrm>
            <a:off x="9990466" y="229654"/>
            <a:ext cx="1966005" cy="1118135"/>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Educators</a:t>
            </a:r>
          </a:p>
        </p:txBody>
      </p:sp>
      <p:sp>
        <p:nvSpPr>
          <p:cNvPr id="3" name="Content Placeholder 2">
            <a:extLst>
              <a:ext uri="{FF2B5EF4-FFF2-40B4-BE49-F238E27FC236}">
                <a16:creationId xmlns:a16="http://schemas.microsoft.com/office/drawing/2014/main" id="{BECF73FC-EC18-CAC9-E205-06A1ED6C1018}"/>
              </a:ext>
            </a:extLst>
          </p:cNvPr>
          <p:cNvSpPr>
            <a:spLocks noGrp="1"/>
          </p:cNvSpPr>
          <p:nvPr>
            <p:ph idx="1"/>
          </p:nvPr>
        </p:nvSpPr>
        <p:spPr>
          <a:xfrm>
            <a:off x="173178" y="1712986"/>
            <a:ext cx="11890665" cy="4414692"/>
          </a:xfrm>
        </p:spPr>
        <p:txBody>
          <a:bodyPr vert="horz" lIns="91440" tIns="45720" rIns="91440" bIns="45720" rtlCol="0" anchor="t">
            <a:normAutofit fontScale="85000" lnSpcReduction="10000"/>
          </a:bodyPr>
          <a:lstStyle/>
          <a:p>
            <a:pPr marL="0" indent="0">
              <a:buNone/>
            </a:pPr>
            <a:r>
              <a:rPr lang="en-US" b="1" u="sng"/>
              <a:t>Educator Preparation Programs:</a:t>
            </a:r>
            <a:endParaRPr lang="en-US" b="1"/>
          </a:p>
          <a:p>
            <a:r>
              <a:rPr lang="en-US">
                <a:latin typeface="Arial"/>
                <a:cs typeface="Arial"/>
              </a:rPr>
              <a:t>162 individual literacy licensure programs (moderate disabilities, elementary, and early childhood) undergoing review on an accelerated timeline </a:t>
            </a:r>
          </a:p>
          <a:p>
            <a:pPr lvl="1"/>
            <a:r>
              <a:rPr lang="en-US">
                <a:latin typeface="Arial"/>
                <a:cs typeface="Arial"/>
              </a:rPr>
              <a:t>22 have been completed, 47 are currently under review this year</a:t>
            </a:r>
          </a:p>
          <a:p>
            <a:r>
              <a:rPr lang="en-US">
                <a:latin typeface="Arial"/>
                <a:cs typeface="Arial"/>
              </a:rPr>
              <a:t>Program Approval Ratings are publicly posted at </a:t>
            </a:r>
            <a:r>
              <a:rPr lang="en-US">
                <a:latin typeface="Arial"/>
                <a:cs typeface="Arial"/>
                <a:hlinkClick r:id="rId3">
                  <a:extLst>
                    <a:ext uri="{A12FA001-AC4F-418D-AE19-62706E023703}">
                      <ahyp:hlinkClr xmlns:ahyp="http://schemas.microsoft.com/office/drawing/2018/hyperlinkcolor" val="tx"/>
                    </a:ext>
                  </a:extLst>
                </a:hlinkClick>
              </a:rPr>
              <a:t>www.doe.mass.edu/edprep/resources/approval-ratings.html</a:t>
            </a:r>
            <a:r>
              <a:rPr lang="en-US">
                <a:latin typeface="Arial"/>
                <a:cs typeface="Arial"/>
              </a:rPr>
              <a:t> </a:t>
            </a:r>
          </a:p>
          <a:p>
            <a:endParaRPr lang="en-US" u="sng">
              <a:latin typeface="Arial"/>
              <a:cs typeface="Arial"/>
            </a:endParaRPr>
          </a:p>
          <a:p>
            <a:pPr marL="0" indent="0">
              <a:buNone/>
            </a:pPr>
            <a:r>
              <a:rPr lang="en-US" b="1" u="sng">
                <a:latin typeface="Arial"/>
                <a:cs typeface="Arial"/>
              </a:rPr>
              <a:t>Registered Teacher Apprenticeships:</a:t>
            </a:r>
          </a:p>
          <a:p>
            <a:r>
              <a:rPr lang="en-US">
                <a:latin typeface="Arial"/>
                <a:cs typeface="Arial"/>
              </a:rPr>
              <a:t>Currently supporting 7 RTAP districts (41 apprentices) with 10 new RTAPs to launch in FY27</a:t>
            </a:r>
          </a:p>
          <a:p>
            <a:r>
              <a:rPr lang="en-US">
                <a:latin typeface="Arial"/>
                <a:cs typeface="Arial"/>
              </a:rPr>
              <a:t>Pending appropriation, DESE will launch a 3-year pilot of registered teacher apprenticeship programs </a:t>
            </a:r>
            <a:r>
              <a:rPr lang="en-US" i="1">
                <a:latin typeface="Arial"/>
                <a:cs typeface="Arial"/>
              </a:rPr>
              <a:t>specifically</a:t>
            </a:r>
            <a:r>
              <a:rPr lang="en-US">
                <a:latin typeface="Arial"/>
                <a:cs typeface="Arial"/>
              </a:rPr>
              <a:t> for literacy pathways in high-needs districts</a:t>
            </a:r>
          </a:p>
          <a:p>
            <a:endParaRPr lang="en-US" b="1"/>
          </a:p>
        </p:txBody>
      </p:sp>
      <p:sp>
        <p:nvSpPr>
          <p:cNvPr id="4" name="Slide Number Placeholder 3">
            <a:extLst>
              <a:ext uri="{FF2B5EF4-FFF2-40B4-BE49-F238E27FC236}">
                <a16:creationId xmlns:a16="http://schemas.microsoft.com/office/drawing/2014/main" id="{16E3636D-0AD6-B526-E23F-4E5E69C278BD}"/>
              </a:ext>
            </a:extLst>
          </p:cNvPr>
          <p:cNvSpPr>
            <a:spLocks noGrp="1"/>
          </p:cNvSpPr>
          <p:nvPr>
            <p:ph type="sldNum" sz="quarter" idx="12"/>
          </p:nvPr>
        </p:nvSpPr>
        <p:spPr/>
        <p:txBody>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4049553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DD375-5ADF-3AE8-F2C6-AC07F38749DF}"/>
              </a:ext>
            </a:extLst>
          </p:cNvPr>
          <p:cNvSpPr>
            <a:spLocks noGrp="1"/>
          </p:cNvSpPr>
          <p:nvPr>
            <p:ph type="title"/>
          </p:nvPr>
        </p:nvSpPr>
        <p:spPr>
          <a:xfrm>
            <a:off x="173179" y="308699"/>
            <a:ext cx="8818421" cy="861002"/>
          </a:xfrm>
        </p:spPr>
        <p:txBody>
          <a:bodyPr>
            <a:normAutofit fontScale="90000"/>
          </a:bodyPr>
          <a:lstStyle/>
          <a:p>
            <a:r>
              <a:rPr lang="en-US" dirty="0"/>
              <a:t>Prepared &amp; Supported Educators: Current State 2</a:t>
            </a:r>
          </a:p>
        </p:txBody>
      </p:sp>
      <p:sp>
        <p:nvSpPr>
          <p:cNvPr id="7" name="Rectangle: Rounded Corners 6">
            <a:extLst>
              <a:ext uri="{FF2B5EF4-FFF2-40B4-BE49-F238E27FC236}">
                <a16:creationId xmlns:a16="http://schemas.microsoft.com/office/drawing/2014/main" id="{F0D796D2-19F0-49EA-207C-3B96E7C3F463}"/>
              </a:ext>
            </a:extLst>
          </p:cNvPr>
          <p:cNvSpPr/>
          <p:nvPr/>
        </p:nvSpPr>
        <p:spPr>
          <a:xfrm>
            <a:off x="9990466" y="229654"/>
            <a:ext cx="1966005" cy="1118135"/>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Educators</a:t>
            </a:r>
          </a:p>
        </p:txBody>
      </p:sp>
      <p:sp>
        <p:nvSpPr>
          <p:cNvPr id="3" name="Content Placeholder 2">
            <a:extLst>
              <a:ext uri="{FF2B5EF4-FFF2-40B4-BE49-F238E27FC236}">
                <a16:creationId xmlns:a16="http://schemas.microsoft.com/office/drawing/2014/main" id="{5A84E01B-9B4C-A423-721C-8D83DD90106B}"/>
              </a:ext>
            </a:extLst>
          </p:cNvPr>
          <p:cNvSpPr>
            <a:spLocks noGrp="1"/>
          </p:cNvSpPr>
          <p:nvPr>
            <p:ph idx="1"/>
          </p:nvPr>
        </p:nvSpPr>
        <p:spPr>
          <a:xfrm>
            <a:off x="230331" y="1648405"/>
            <a:ext cx="11890665" cy="4666381"/>
          </a:xfrm>
        </p:spPr>
        <p:txBody>
          <a:bodyPr vert="horz" lIns="91440" tIns="45720" rIns="91440" bIns="45720" rtlCol="0" anchor="t">
            <a:normAutofit fontScale="85000" lnSpcReduction="10000"/>
          </a:bodyPr>
          <a:lstStyle/>
          <a:p>
            <a:pPr marL="0" lvl="0" indent="0">
              <a:lnSpc>
                <a:spcPct val="120000"/>
              </a:lnSpc>
              <a:spcBef>
                <a:spcPts val="0"/>
              </a:spcBef>
              <a:spcAft>
                <a:spcPts val="1200"/>
              </a:spcAft>
              <a:buNone/>
            </a:pPr>
            <a:r>
              <a:rPr lang="en-US" b="1" u="sng">
                <a:latin typeface="Arial"/>
                <a:cs typeface="Arial"/>
              </a:rPr>
              <a:t>Professional Development</a:t>
            </a:r>
          </a:p>
          <a:p>
            <a:pPr>
              <a:lnSpc>
                <a:spcPct val="120000"/>
              </a:lnSpc>
              <a:spcBef>
                <a:spcPts val="0"/>
              </a:spcBef>
            </a:pPr>
            <a:r>
              <a:rPr lang="en-US" b="1">
                <a:latin typeface="Arial"/>
                <a:cs typeface="Arial"/>
              </a:rPr>
              <a:t>Literacy Launch Institutes</a:t>
            </a:r>
          </a:p>
          <a:p>
            <a:pPr lvl="1">
              <a:lnSpc>
                <a:spcPct val="120000"/>
              </a:lnSpc>
              <a:spcBef>
                <a:spcPts val="0"/>
              </a:spcBef>
            </a:pPr>
            <a:r>
              <a:rPr lang="en-US">
                <a:latin typeface="Arial"/>
                <a:cs typeface="Arial"/>
              </a:rPr>
              <a:t>700+ attendees from 146 districts in summer 2025 and school year 25-26</a:t>
            </a:r>
          </a:p>
          <a:p>
            <a:pPr lvl="1">
              <a:lnSpc>
                <a:spcPct val="120000"/>
              </a:lnSpc>
              <a:spcBef>
                <a:spcPts val="0"/>
              </a:spcBef>
            </a:pPr>
            <a:r>
              <a:rPr lang="en-US">
                <a:latin typeface="Arial"/>
                <a:cs typeface="Arial"/>
              </a:rPr>
              <a:t>700+ attendees in Summer 2026</a:t>
            </a:r>
          </a:p>
          <a:p>
            <a:pPr lvl="1">
              <a:lnSpc>
                <a:spcPct val="120000"/>
              </a:lnSpc>
              <a:spcBef>
                <a:spcPts val="0"/>
              </a:spcBef>
              <a:spcAft>
                <a:spcPts val="1200"/>
              </a:spcAft>
            </a:pPr>
            <a:r>
              <a:rPr lang="en-US">
                <a:latin typeface="Arial"/>
                <a:cs typeface="Arial"/>
              </a:rPr>
              <a:t>Plan for 2,000 participants in school year 26-27 and summer 2027</a:t>
            </a:r>
          </a:p>
          <a:p>
            <a:pPr>
              <a:lnSpc>
                <a:spcPct val="120000"/>
              </a:lnSpc>
              <a:spcBef>
                <a:spcPts val="0"/>
              </a:spcBef>
            </a:pPr>
            <a:r>
              <a:rPr lang="en-US" b="1">
                <a:latin typeface="Arial"/>
                <a:cs typeface="Arial"/>
              </a:rPr>
              <a:t>Specialized training for reading specialists and special education teachers</a:t>
            </a:r>
          </a:p>
          <a:p>
            <a:pPr lvl="1">
              <a:lnSpc>
                <a:spcPct val="120000"/>
              </a:lnSpc>
              <a:spcBef>
                <a:spcPts val="0"/>
              </a:spcBef>
            </a:pPr>
            <a:r>
              <a:rPr lang="en-US">
                <a:latin typeface="Arial"/>
                <a:cs typeface="Arial"/>
              </a:rPr>
              <a:t>120 teachers completed comprehensive training in Orton-Gillingham, an advanced method for students with dyslexia and similar reading difficulties</a:t>
            </a:r>
          </a:p>
          <a:p>
            <a:pPr lvl="1">
              <a:lnSpc>
                <a:spcPct val="120000"/>
              </a:lnSpc>
              <a:spcBef>
                <a:spcPts val="0"/>
              </a:spcBef>
            </a:pPr>
            <a:r>
              <a:rPr lang="en-US">
                <a:latin typeface="Arial"/>
                <a:cs typeface="Arial"/>
              </a:rPr>
              <a:t>30 more teachers will complete training this Fall</a:t>
            </a:r>
          </a:p>
          <a:p>
            <a:pPr lvl="1">
              <a:lnSpc>
                <a:spcPct val="120000"/>
              </a:lnSpc>
              <a:spcBef>
                <a:spcPts val="0"/>
              </a:spcBef>
              <a:spcAft>
                <a:spcPts val="1200"/>
              </a:spcAft>
            </a:pPr>
            <a:r>
              <a:rPr lang="en-US">
                <a:latin typeface="Arial"/>
                <a:cs typeface="Arial"/>
              </a:rPr>
              <a:t>1,200+ teachers applied for spots in this training</a:t>
            </a:r>
          </a:p>
          <a:p>
            <a:pPr>
              <a:lnSpc>
                <a:spcPct val="120000"/>
              </a:lnSpc>
              <a:spcBef>
                <a:spcPts val="0"/>
              </a:spcBef>
            </a:pPr>
            <a:r>
              <a:rPr lang="en-US">
                <a:latin typeface="Arial"/>
                <a:cs typeface="Arial"/>
              </a:rPr>
              <a:t>Approved PD list and free, online modules in progress for posting this school year</a:t>
            </a:r>
            <a:endParaRPr lang="en-US"/>
          </a:p>
          <a:p>
            <a:pPr marL="0" lvl="0" indent="0">
              <a:lnSpc>
                <a:spcPct val="120000"/>
              </a:lnSpc>
              <a:spcBef>
                <a:spcPts val="0"/>
              </a:spcBef>
              <a:buNone/>
            </a:pPr>
            <a:endParaRPr lang="en-US"/>
          </a:p>
          <a:p>
            <a:pPr>
              <a:lnSpc>
                <a:spcPct val="120000"/>
              </a:lnSpc>
              <a:spcBef>
                <a:spcPts val="0"/>
              </a:spcBef>
            </a:pPr>
            <a:endParaRPr lang="en-US"/>
          </a:p>
        </p:txBody>
      </p:sp>
      <p:sp>
        <p:nvSpPr>
          <p:cNvPr id="4" name="Slide Number Placeholder 3">
            <a:extLst>
              <a:ext uri="{FF2B5EF4-FFF2-40B4-BE49-F238E27FC236}">
                <a16:creationId xmlns:a16="http://schemas.microsoft.com/office/drawing/2014/main" id="{7E1E158F-E248-B3B2-BB5E-46465EF38390}"/>
              </a:ext>
            </a:extLst>
          </p:cNvPr>
          <p:cNvSpPr>
            <a:spLocks noGrp="1"/>
          </p:cNvSpPr>
          <p:nvPr>
            <p:ph type="sldNum" sz="quarter" idx="12"/>
          </p:nvPr>
        </p:nvSpPr>
        <p:spPr/>
        <p:txBody>
          <a:bodyPr/>
          <a:lstStyle/>
          <a:p>
            <a:fld id="{68A8D22E-6BC5-9E47-900C-2BB94685D9F5}" type="slidenum">
              <a:rPr lang="en-US" smtClean="0"/>
              <a:pPr/>
              <a:t>10</a:t>
            </a:fld>
            <a:endParaRPr lang="en-US"/>
          </a:p>
        </p:txBody>
      </p:sp>
    </p:spTree>
    <p:extLst>
      <p:ext uri="{BB962C8B-B14F-4D97-AF65-F5344CB8AC3E}">
        <p14:creationId xmlns:p14="http://schemas.microsoft.com/office/powerpoint/2010/main" val="3061584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DEED-D2A2-13E0-2AAA-15D4A048EBD4}"/>
              </a:ext>
            </a:extLst>
          </p:cNvPr>
          <p:cNvSpPr>
            <a:spLocks noGrp="1"/>
          </p:cNvSpPr>
          <p:nvPr>
            <p:ph type="title"/>
          </p:nvPr>
        </p:nvSpPr>
        <p:spPr>
          <a:xfrm>
            <a:off x="173179" y="264526"/>
            <a:ext cx="9819861" cy="905175"/>
          </a:xfrm>
        </p:spPr>
        <p:txBody>
          <a:bodyPr>
            <a:normAutofit fontScale="90000"/>
          </a:bodyPr>
          <a:lstStyle/>
          <a:p>
            <a:r>
              <a:rPr lang="en-US" dirty="0">
                <a:latin typeface="Arial"/>
                <a:cs typeface="Arial"/>
              </a:rPr>
              <a:t>High-Quality Curricular Materials: Student Literacy Act Provisions</a:t>
            </a:r>
            <a:endParaRPr lang="en-US" dirty="0"/>
          </a:p>
        </p:txBody>
      </p:sp>
      <p:sp>
        <p:nvSpPr>
          <p:cNvPr id="7" name="Rectangle: Rounded Corners 6">
            <a:extLst>
              <a:ext uri="{FF2B5EF4-FFF2-40B4-BE49-F238E27FC236}">
                <a16:creationId xmlns:a16="http://schemas.microsoft.com/office/drawing/2014/main" id="{F9E8DEEB-7C04-7784-61D1-162520FB8052}"/>
              </a:ext>
            </a:extLst>
          </p:cNvPr>
          <p:cNvSpPr/>
          <p:nvPr/>
        </p:nvSpPr>
        <p:spPr>
          <a:xfrm>
            <a:off x="9990466" y="261004"/>
            <a:ext cx="1966005" cy="11181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HQIM</a:t>
            </a:r>
            <a:endParaRPr lang="en-US" sz="2400">
              <a:solidFill>
                <a:schemeClr val="tx2"/>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7522D3E-D61E-F385-1475-75FCC56D17A7}"/>
              </a:ext>
            </a:extLst>
          </p:cNvPr>
          <p:cNvSpPr>
            <a:spLocks noGrp="1"/>
          </p:cNvSpPr>
          <p:nvPr>
            <p:ph idx="1"/>
          </p:nvPr>
        </p:nvSpPr>
        <p:spPr>
          <a:xfrm>
            <a:off x="173179" y="1868745"/>
            <a:ext cx="11890665" cy="4414692"/>
          </a:xfrm>
        </p:spPr>
        <p:txBody>
          <a:bodyPr vert="horz" lIns="91440" tIns="45720" rIns="91440" bIns="45720" rtlCol="0" anchor="t">
            <a:normAutofit/>
          </a:bodyPr>
          <a:lstStyle/>
          <a:p>
            <a:pPr>
              <a:spcAft>
                <a:spcPts val="600"/>
              </a:spcAft>
              <a:buFont typeface="Arial"/>
              <a:buChar char="•"/>
            </a:pPr>
            <a:r>
              <a:rPr lang="en-US" b="1" u="sng">
                <a:latin typeface="Arial"/>
                <a:cs typeface="Arial"/>
              </a:rPr>
              <a:t>High-Quality Curricular Materials:</a:t>
            </a:r>
            <a:endParaRPr lang="en-US">
              <a:solidFill>
                <a:srgbClr val="000000"/>
              </a:solidFill>
              <a:latin typeface="Arial"/>
              <a:cs typeface="Arial"/>
            </a:endParaRPr>
          </a:p>
          <a:p>
            <a:pPr>
              <a:spcAft>
                <a:spcPts val="600"/>
              </a:spcAft>
              <a:buFont typeface="Arial"/>
              <a:buChar char="•"/>
            </a:pPr>
            <a:r>
              <a:rPr lang="en-US" b="1">
                <a:latin typeface="Arial"/>
                <a:cs typeface="Arial"/>
              </a:rPr>
              <a:t>Districts must: </a:t>
            </a:r>
            <a:r>
              <a:rPr lang="en-US">
                <a:latin typeface="Arial"/>
                <a:cs typeface="Arial"/>
              </a:rPr>
              <a:t>Adopt high-quality K-3 literacy curriculum by fall 2027 from DESE-approved list (posted by December 2026*) or receive an approved curriculum waiver from DESE to use an unrated curriculum</a:t>
            </a:r>
            <a:endParaRPr lang="en-US">
              <a:solidFill>
                <a:srgbClr val="000000"/>
              </a:solidFill>
              <a:latin typeface="Arial"/>
              <a:cs typeface="Arial"/>
            </a:endParaRPr>
          </a:p>
          <a:p>
            <a:pPr>
              <a:spcAft>
                <a:spcPts val="600"/>
              </a:spcAft>
              <a:buFont typeface="Arial"/>
              <a:buChar char="•"/>
            </a:pPr>
            <a:r>
              <a:rPr lang="en-US" b="1">
                <a:latin typeface="Arial"/>
                <a:cs typeface="Arial"/>
              </a:rPr>
              <a:t>DESE must: </a:t>
            </a:r>
            <a:r>
              <a:rPr lang="en-US">
                <a:latin typeface="Arial"/>
                <a:cs typeface="Arial"/>
              </a:rPr>
              <a:t>Maintain and make available free, complete, high-quality curriculum by fall 2027 and announce components of curriculum in December 2026</a:t>
            </a:r>
            <a:endParaRPr lang="en-US">
              <a:solidFill>
                <a:srgbClr val="000000"/>
              </a:solidFill>
              <a:latin typeface="Arial"/>
              <a:cs typeface="Arial"/>
            </a:endParaRPr>
          </a:p>
          <a:p>
            <a:pPr marL="457200" lvl="1" indent="0">
              <a:buNone/>
            </a:pPr>
            <a:endParaRPr lang="en-US" sz="2800">
              <a:latin typeface="Arial"/>
              <a:cs typeface="Arial"/>
            </a:endParaRPr>
          </a:p>
          <a:p>
            <a:endParaRPr lang="en-US">
              <a:latin typeface="Arial"/>
              <a:cs typeface="Arial"/>
            </a:endParaRPr>
          </a:p>
        </p:txBody>
      </p:sp>
      <p:sp>
        <p:nvSpPr>
          <p:cNvPr id="6" name="TextBox 4">
            <a:extLst>
              <a:ext uri="{FF2B5EF4-FFF2-40B4-BE49-F238E27FC236}">
                <a16:creationId xmlns:a16="http://schemas.microsoft.com/office/drawing/2014/main" id="{588246B2-A450-943E-1818-36B33BF6A52A}"/>
              </a:ext>
            </a:extLst>
          </p:cNvPr>
          <p:cNvSpPr txBox="1"/>
          <p:nvPr/>
        </p:nvSpPr>
        <p:spPr>
          <a:xfrm>
            <a:off x="492125" y="5746749"/>
            <a:ext cx="2889250"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*anticipated October 2026</a:t>
            </a:r>
          </a:p>
        </p:txBody>
      </p:sp>
      <p:sp>
        <p:nvSpPr>
          <p:cNvPr id="4" name="Slide Number Placeholder 3">
            <a:extLst>
              <a:ext uri="{FF2B5EF4-FFF2-40B4-BE49-F238E27FC236}">
                <a16:creationId xmlns:a16="http://schemas.microsoft.com/office/drawing/2014/main" id="{1D0F1D68-6E7F-5128-395D-6804DAA909DF}"/>
              </a:ext>
            </a:extLst>
          </p:cNvPr>
          <p:cNvSpPr>
            <a:spLocks noGrp="1"/>
          </p:cNvSpPr>
          <p:nvPr>
            <p:ph type="sldNum" sz="quarter" idx="12"/>
          </p:nvPr>
        </p:nvSpPr>
        <p:spPr/>
        <p:txBody>
          <a:bodyPr/>
          <a:lstStyle/>
          <a:p>
            <a:fld id="{68A8D22E-6BC5-9E47-900C-2BB94685D9F5}" type="slidenum">
              <a:rPr lang="en-US" smtClean="0"/>
              <a:pPr/>
              <a:t>11</a:t>
            </a:fld>
            <a:endParaRPr lang="en-US"/>
          </a:p>
        </p:txBody>
      </p:sp>
    </p:spTree>
    <p:extLst>
      <p:ext uri="{BB962C8B-B14F-4D97-AF65-F5344CB8AC3E}">
        <p14:creationId xmlns:p14="http://schemas.microsoft.com/office/powerpoint/2010/main" val="2886500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AF1A9-4E22-0FD8-6BF6-474F6E64BE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DD1E8-1D7F-E36D-429A-EDFC44D2E7EC}"/>
              </a:ext>
            </a:extLst>
          </p:cNvPr>
          <p:cNvSpPr>
            <a:spLocks noGrp="1"/>
          </p:cNvSpPr>
          <p:nvPr>
            <p:ph type="title"/>
          </p:nvPr>
        </p:nvSpPr>
        <p:spPr>
          <a:xfrm>
            <a:off x="173179" y="264526"/>
            <a:ext cx="9819861" cy="905175"/>
          </a:xfrm>
        </p:spPr>
        <p:txBody>
          <a:bodyPr>
            <a:normAutofit fontScale="90000"/>
          </a:bodyPr>
          <a:lstStyle/>
          <a:p>
            <a:r>
              <a:rPr lang="en-US" dirty="0">
                <a:latin typeface="Arial"/>
                <a:cs typeface="Arial"/>
              </a:rPr>
              <a:t>High-Quality Curricular Materials: Current State</a:t>
            </a:r>
            <a:endParaRPr lang="en-US" dirty="0"/>
          </a:p>
        </p:txBody>
      </p:sp>
      <p:sp>
        <p:nvSpPr>
          <p:cNvPr id="7" name="Rectangle: Rounded Corners 6">
            <a:extLst>
              <a:ext uri="{FF2B5EF4-FFF2-40B4-BE49-F238E27FC236}">
                <a16:creationId xmlns:a16="http://schemas.microsoft.com/office/drawing/2014/main" id="{66DBB3B9-A243-AC52-3138-13B0CBA47EEB}"/>
              </a:ext>
            </a:extLst>
          </p:cNvPr>
          <p:cNvSpPr/>
          <p:nvPr/>
        </p:nvSpPr>
        <p:spPr>
          <a:xfrm>
            <a:off x="9990466" y="261004"/>
            <a:ext cx="1966005" cy="11181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HQIM</a:t>
            </a:r>
            <a:endParaRPr lang="en-US" sz="2400">
              <a:solidFill>
                <a:schemeClr val="tx2"/>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314A954-B7C0-229B-A302-6EBAA522C14B}"/>
              </a:ext>
            </a:extLst>
          </p:cNvPr>
          <p:cNvSpPr>
            <a:spLocks noGrp="1"/>
          </p:cNvSpPr>
          <p:nvPr>
            <p:ph idx="1"/>
          </p:nvPr>
        </p:nvSpPr>
        <p:spPr>
          <a:xfrm>
            <a:off x="173179" y="1868745"/>
            <a:ext cx="11890665" cy="4414692"/>
          </a:xfrm>
        </p:spPr>
        <p:txBody>
          <a:bodyPr vert="horz" lIns="91440" tIns="45720" rIns="91440" bIns="45720" rtlCol="0" anchor="t">
            <a:normAutofit/>
          </a:bodyPr>
          <a:lstStyle/>
          <a:p>
            <a:r>
              <a:rPr lang="en-US" sz="3200">
                <a:latin typeface="Arial"/>
                <a:cs typeface="Arial"/>
              </a:rPr>
              <a:t>CURATE reviews comprehensive ELA curricular products to MA priorities</a:t>
            </a:r>
          </a:p>
          <a:p>
            <a:r>
              <a:rPr lang="en-US" sz="3200">
                <a:latin typeface="Arial"/>
                <a:cs typeface="Arial"/>
              </a:rPr>
              <a:t>By end of SY2026-27, 60% of districts will have adopted HQIM:</a:t>
            </a:r>
          </a:p>
          <a:p>
            <a:pPr lvl="1"/>
            <a:r>
              <a:rPr lang="en-US" sz="2800">
                <a:latin typeface="Arial"/>
                <a:cs typeface="Arial"/>
              </a:rPr>
              <a:t>48% of LEAs currently using HQIM for K-3 literacy, as reported to DESE</a:t>
            </a:r>
            <a:endParaRPr lang="en-US" sz="2800"/>
          </a:p>
          <a:p>
            <a:pPr lvl="2"/>
            <a:r>
              <a:rPr lang="en-US" sz="2400">
                <a:latin typeface="Arial"/>
                <a:cs typeface="Arial"/>
              </a:rPr>
              <a:t>15 districts in PRISM I are receiving intensive implementation supports</a:t>
            </a:r>
          </a:p>
          <a:p>
            <a:pPr lvl="1"/>
            <a:r>
              <a:rPr lang="en-US" sz="2800">
                <a:latin typeface="Arial"/>
                <a:cs typeface="Arial"/>
              </a:rPr>
              <a:t>49 additional districts in PRISM II are receiving grants for HQIM adoption and/or implementation</a:t>
            </a:r>
          </a:p>
          <a:p>
            <a:pPr marL="457200" lvl="1" indent="0">
              <a:buNone/>
            </a:pPr>
            <a:endParaRPr lang="en-US" sz="2800">
              <a:latin typeface="Arial"/>
              <a:cs typeface="Arial"/>
            </a:endParaRPr>
          </a:p>
          <a:p>
            <a:endParaRPr lang="en-US" sz="3200">
              <a:latin typeface="Arial"/>
              <a:cs typeface="Arial"/>
            </a:endParaRPr>
          </a:p>
        </p:txBody>
      </p:sp>
      <p:sp>
        <p:nvSpPr>
          <p:cNvPr id="4" name="Slide Number Placeholder 3">
            <a:extLst>
              <a:ext uri="{FF2B5EF4-FFF2-40B4-BE49-F238E27FC236}">
                <a16:creationId xmlns:a16="http://schemas.microsoft.com/office/drawing/2014/main" id="{C6548A7F-D832-A884-DFCD-24D914537258}"/>
              </a:ext>
            </a:extLst>
          </p:cNvPr>
          <p:cNvSpPr>
            <a:spLocks noGrp="1"/>
          </p:cNvSpPr>
          <p:nvPr>
            <p:ph type="sldNum" sz="quarter" idx="12"/>
          </p:nvPr>
        </p:nvSpPr>
        <p:spPr/>
        <p:txBody>
          <a:bodyPr/>
          <a:lstStyle/>
          <a:p>
            <a:fld id="{68A8D22E-6BC5-9E47-900C-2BB94685D9F5}" type="slidenum">
              <a:rPr lang="en-US" smtClean="0"/>
              <a:pPr/>
              <a:t>12</a:t>
            </a:fld>
            <a:endParaRPr lang="en-US"/>
          </a:p>
        </p:txBody>
      </p:sp>
    </p:spTree>
    <p:extLst>
      <p:ext uri="{BB962C8B-B14F-4D97-AF65-F5344CB8AC3E}">
        <p14:creationId xmlns:p14="http://schemas.microsoft.com/office/powerpoint/2010/main" val="1290861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2676B-5287-EB61-2B66-EC287C5B22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1E6BA-5AE2-915F-CB04-A82753DDAED6}"/>
              </a:ext>
            </a:extLst>
          </p:cNvPr>
          <p:cNvSpPr>
            <a:spLocks noGrp="1"/>
          </p:cNvSpPr>
          <p:nvPr>
            <p:ph type="title"/>
          </p:nvPr>
        </p:nvSpPr>
        <p:spPr>
          <a:xfrm>
            <a:off x="173179" y="308699"/>
            <a:ext cx="10068102" cy="861002"/>
          </a:xfrm>
        </p:spPr>
        <p:txBody>
          <a:bodyPr>
            <a:noAutofit/>
          </a:bodyPr>
          <a:lstStyle/>
          <a:p>
            <a:r>
              <a:rPr lang="en-US" dirty="0">
                <a:latin typeface="Arial"/>
                <a:cs typeface="Arial"/>
              </a:rPr>
              <a:t>High-Quality Curricular Materials: Pathways for Districts</a:t>
            </a:r>
            <a:endParaRPr lang="en-US" dirty="0"/>
          </a:p>
        </p:txBody>
      </p:sp>
      <p:sp>
        <p:nvSpPr>
          <p:cNvPr id="9" name="Rectangle: Rounded Corners 8">
            <a:extLst>
              <a:ext uri="{FF2B5EF4-FFF2-40B4-BE49-F238E27FC236}">
                <a16:creationId xmlns:a16="http://schemas.microsoft.com/office/drawing/2014/main" id="{23CE6778-EB25-3DEB-1679-A6BEEA214E1C}"/>
              </a:ext>
            </a:extLst>
          </p:cNvPr>
          <p:cNvSpPr/>
          <p:nvPr/>
        </p:nvSpPr>
        <p:spPr>
          <a:xfrm>
            <a:off x="9990466" y="261004"/>
            <a:ext cx="1966005" cy="11181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HQIM</a:t>
            </a:r>
            <a:endParaRPr lang="en-US" sz="2400">
              <a:solidFill>
                <a:schemeClr val="tx2"/>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38EFB45-4146-C341-9F7E-2354AFB171FC}"/>
              </a:ext>
            </a:extLst>
          </p:cNvPr>
          <p:cNvSpPr>
            <a:spLocks noGrp="1"/>
          </p:cNvSpPr>
          <p:nvPr>
            <p:ph idx="1"/>
          </p:nvPr>
        </p:nvSpPr>
        <p:spPr>
          <a:xfrm>
            <a:off x="173179" y="1977314"/>
            <a:ext cx="11890665" cy="4126823"/>
          </a:xfrm>
        </p:spPr>
        <p:txBody>
          <a:bodyPr vert="horz" lIns="91440" tIns="45720" rIns="91440" bIns="45720" rtlCol="0" anchor="t">
            <a:normAutofit lnSpcReduction="10000"/>
          </a:bodyPr>
          <a:lstStyle/>
          <a:p>
            <a:pPr>
              <a:spcAft>
                <a:spcPts val="600"/>
              </a:spcAft>
            </a:pPr>
            <a:r>
              <a:rPr lang="en-US" b="1">
                <a:latin typeface="Arial"/>
                <a:cs typeface="Arial"/>
              </a:rPr>
              <a:t>DESE-approved list</a:t>
            </a:r>
          </a:p>
          <a:p>
            <a:pPr lvl="1">
              <a:spcAft>
                <a:spcPts val="600"/>
              </a:spcAft>
            </a:pPr>
            <a:r>
              <a:rPr lang="en-US">
                <a:latin typeface="Arial"/>
                <a:cs typeface="Arial"/>
              </a:rPr>
              <a:t>DESE to build and post approved list (informed by CURATE) by December 2026*</a:t>
            </a:r>
          </a:p>
          <a:p>
            <a:pPr>
              <a:spcAft>
                <a:spcPts val="600"/>
              </a:spcAft>
            </a:pPr>
            <a:r>
              <a:rPr lang="en-US" b="1">
                <a:latin typeface="Arial"/>
                <a:cs typeface="Arial"/>
              </a:rPr>
              <a:t>DESE curriculum</a:t>
            </a:r>
          </a:p>
          <a:p>
            <a:pPr lvl="1">
              <a:spcAft>
                <a:spcPts val="600"/>
              </a:spcAft>
            </a:pPr>
            <a:r>
              <a:rPr lang="en-US">
                <a:latin typeface="Arial"/>
                <a:cs typeface="Arial"/>
              </a:rPr>
              <a:t>DESE to announce components of free K-3 curriculum in December 2026</a:t>
            </a:r>
          </a:p>
          <a:p>
            <a:pPr lvl="1">
              <a:spcAft>
                <a:spcPts val="600"/>
              </a:spcAft>
            </a:pPr>
            <a:r>
              <a:rPr lang="en-US">
                <a:latin typeface="Arial"/>
                <a:cs typeface="Arial"/>
              </a:rPr>
              <a:t>Phase 1: Foundational skills component to districts to implement fall 2027</a:t>
            </a:r>
          </a:p>
          <a:p>
            <a:pPr lvl="1">
              <a:spcAft>
                <a:spcPts val="600"/>
              </a:spcAft>
            </a:pPr>
            <a:r>
              <a:rPr lang="en-US">
                <a:latin typeface="Arial"/>
                <a:cs typeface="Arial"/>
              </a:rPr>
              <a:t>Phase 2: Comprehensive integrated curriculum units to implement fall 2028 </a:t>
            </a:r>
          </a:p>
          <a:p>
            <a:pPr>
              <a:spcAft>
                <a:spcPts val="600"/>
              </a:spcAft>
            </a:pPr>
            <a:r>
              <a:rPr lang="en-US" b="1">
                <a:latin typeface="Arial"/>
                <a:cs typeface="Arial"/>
              </a:rPr>
              <a:t>Waiver to use an unrated curriculum</a:t>
            </a:r>
            <a:endParaRPr lang="en-US">
              <a:solidFill>
                <a:srgbClr val="000000"/>
              </a:solidFill>
              <a:latin typeface="Arial"/>
              <a:cs typeface="Arial"/>
            </a:endParaRPr>
          </a:p>
          <a:p>
            <a:pPr lvl="1">
              <a:spcAft>
                <a:spcPts val="600"/>
              </a:spcAft>
            </a:pPr>
            <a:r>
              <a:rPr lang="en-US">
                <a:latin typeface="Arial"/>
                <a:cs typeface="Arial"/>
              </a:rPr>
              <a:t>DESE to design waiver application and criteria to announce December 2026, portal anticipated open early 2027, decisions spring 2027</a:t>
            </a:r>
            <a:endParaRPr lang="en-US">
              <a:solidFill>
                <a:srgbClr val="000000"/>
              </a:solidFill>
              <a:latin typeface="Arial"/>
              <a:cs typeface="Arial"/>
            </a:endParaRPr>
          </a:p>
          <a:p>
            <a:pPr lvl="1">
              <a:spcAft>
                <a:spcPts val="600"/>
              </a:spcAft>
            </a:pPr>
            <a:endParaRPr lang="en-US">
              <a:latin typeface="Arial"/>
              <a:cs typeface="Arial"/>
            </a:endParaRPr>
          </a:p>
          <a:p>
            <a:pPr lvl="1">
              <a:spcAft>
                <a:spcPts val="600"/>
              </a:spcAft>
            </a:pPr>
            <a:endParaRPr lang="en-US">
              <a:latin typeface="Arial"/>
              <a:cs typeface="Arial"/>
            </a:endParaRPr>
          </a:p>
        </p:txBody>
      </p:sp>
      <p:sp>
        <p:nvSpPr>
          <p:cNvPr id="6" name="TextBox 5">
            <a:extLst>
              <a:ext uri="{FF2B5EF4-FFF2-40B4-BE49-F238E27FC236}">
                <a16:creationId xmlns:a16="http://schemas.microsoft.com/office/drawing/2014/main" id="{3C230C12-8A91-B372-60EA-B8B864DEAA6B}"/>
              </a:ext>
            </a:extLst>
          </p:cNvPr>
          <p:cNvSpPr txBox="1"/>
          <p:nvPr/>
        </p:nvSpPr>
        <p:spPr>
          <a:xfrm>
            <a:off x="1275292" y="6127749"/>
            <a:ext cx="28892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*anticipated October 2026</a:t>
            </a:r>
          </a:p>
        </p:txBody>
      </p:sp>
      <p:sp>
        <p:nvSpPr>
          <p:cNvPr id="4" name="Slide Number Placeholder 3">
            <a:extLst>
              <a:ext uri="{FF2B5EF4-FFF2-40B4-BE49-F238E27FC236}">
                <a16:creationId xmlns:a16="http://schemas.microsoft.com/office/drawing/2014/main" id="{B83F58FB-1894-7911-6AFE-99EE5E7584F3}"/>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49373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52D3F-677A-3D3E-76FF-44BC378255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405AA-528C-51CC-9D1A-2409642D5C15}"/>
              </a:ext>
            </a:extLst>
          </p:cNvPr>
          <p:cNvSpPr>
            <a:spLocks noGrp="1"/>
          </p:cNvSpPr>
          <p:nvPr>
            <p:ph type="title"/>
          </p:nvPr>
        </p:nvSpPr>
        <p:spPr>
          <a:xfrm>
            <a:off x="173179" y="308699"/>
            <a:ext cx="8089672" cy="861002"/>
          </a:xfrm>
        </p:spPr>
        <p:txBody>
          <a:bodyPr>
            <a:normAutofit fontScale="90000"/>
          </a:bodyPr>
          <a:lstStyle/>
          <a:p>
            <a:r>
              <a:rPr lang="en-US">
                <a:latin typeface="Arial"/>
                <a:cs typeface="Arial"/>
              </a:rPr>
              <a:t>Timely, Targeted Supports: Student Literacy Act Provisions</a:t>
            </a:r>
            <a:endParaRPr lang="en-US"/>
          </a:p>
        </p:txBody>
      </p:sp>
      <p:sp>
        <p:nvSpPr>
          <p:cNvPr id="4" name="Slide Number Placeholder 3">
            <a:extLst>
              <a:ext uri="{FF2B5EF4-FFF2-40B4-BE49-F238E27FC236}">
                <a16:creationId xmlns:a16="http://schemas.microsoft.com/office/drawing/2014/main" id="{AAFF5816-35C2-2929-AA75-B4DAF8F0315F}"/>
              </a:ext>
            </a:extLst>
          </p:cNvPr>
          <p:cNvSpPr>
            <a:spLocks noGrp="1"/>
          </p:cNvSpPr>
          <p:nvPr>
            <p:ph type="sldNum" sz="quarter" idx="12"/>
          </p:nvPr>
        </p:nvSpPr>
        <p:spPr/>
        <p:txBody>
          <a:bodyPr/>
          <a:lstStyle/>
          <a:p>
            <a:fld id="{68A8D22E-6BC5-9E47-900C-2BB94685D9F5}" type="slidenum">
              <a:rPr lang="en-US" smtClean="0"/>
              <a:pPr/>
              <a:t>14</a:t>
            </a:fld>
            <a:endParaRPr lang="en-US"/>
          </a:p>
        </p:txBody>
      </p:sp>
      <p:sp>
        <p:nvSpPr>
          <p:cNvPr id="6" name="Content Placeholder 5">
            <a:extLst>
              <a:ext uri="{FF2B5EF4-FFF2-40B4-BE49-F238E27FC236}">
                <a16:creationId xmlns:a16="http://schemas.microsoft.com/office/drawing/2014/main" id="{6D4D3CE2-94A8-77F5-4E3B-548ADE50ED74}"/>
              </a:ext>
            </a:extLst>
          </p:cNvPr>
          <p:cNvSpPr>
            <a:spLocks noGrp="1"/>
          </p:cNvSpPr>
          <p:nvPr>
            <p:ph idx="1"/>
          </p:nvPr>
        </p:nvSpPr>
        <p:spPr>
          <a:xfrm>
            <a:off x="150667" y="1870437"/>
            <a:ext cx="11890665" cy="4868933"/>
          </a:xfrm>
        </p:spPr>
        <p:txBody>
          <a:bodyPr vert="horz" lIns="91440" tIns="45720" rIns="91440" bIns="45720" rtlCol="0" anchor="t">
            <a:noAutofit/>
          </a:bodyPr>
          <a:lstStyle/>
          <a:p>
            <a:pPr marL="0" indent="0">
              <a:buNone/>
            </a:pPr>
            <a:r>
              <a:rPr lang="en-US" b="1" u="sng">
                <a:latin typeface="Arial"/>
                <a:cs typeface="Arial"/>
              </a:rPr>
              <a:t>Early Literacy Screening</a:t>
            </a:r>
          </a:p>
          <a:p>
            <a:r>
              <a:rPr lang="en-US" b="1">
                <a:latin typeface="Arial"/>
                <a:cs typeface="Arial"/>
              </a:rPr>
              <a:t>Districts must</a:t>
            </a:r>
            <a:r>
              <a:rPr lang="en-US">
                <a:latin typeface="Arial"/>
                <a:cs typeface="Arial"/>
              </a:rPr>
              <a:t>: Develop protocols for early literacy screening that adhere to DESE guidelines; screen K-3 students at least twice annually; determine supports for students scoring significantly below benchmark; communicate results with families </a:t>
            </a:r>
          </a:p>
          <a:p>
            <a:r>
              <a:rPr lang="en-US" b="1">
                <a:latin typeface="Arial"/>
                <a:cs typeface="Arial"/>
              </a:rPr>
              <a:t>DESE must: </a:t>
            </a:r>
            <a:r>
              <a:rPr lang="en-US">
                <a:latin typeface="Arial"/>
                <a:cs typeface="Arial"/>
              </a:rPr>
              <a:t>Issue screening guidelines; maintain an approved list of screening assessments; collect and publish screening info from districts</a:t>
            </a:r>
          </a:p>
        </p:txBody>
      </p:sp>
      <p:sp>
        <p:nvSpPr>
          <p:cNvPr id="5" name="Rectangle: Rounded Corners 4">
            <a:extLst>
              <a:ext uri="{FF2B5EF4-FFF2-40B4-BE49-F238E27FC236}">
                <a16:creationId xmlns:a16="http://schemas.microsoft.com/office/drawing/2014/main" id="{5FB8DD7A-2A2A-56A5-F80A-08F8CD52FEA0}"/>
              </a:ext>
            </a:extLst>
          </p:cNvPr>
          <p:cNvSpPr/>
          <p:nvPr/>
        </p:nvSpPr>
        <p:spPr>
          <a:xfrm>
            <a:off x="9990466" y="267769"/>
            <a:ext cx="1966005" cy="1118135"/>
          </a:xfrm>
          <a:prstGeom prst="roundRect">
            <a:avLst/>
          </a:prstGeom>
          <a:solidFill>
            <a:srgbClr val="EFBC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Supports</a:t>
            </a:r>
          </a:p>
        </p:txBody>
      </p:sp>
    </p:spTree>
    <p:extLst>
      <p:ext uri="{BB962C8B-B14F-4D97-AF65-F5344CB8AC3E}">
        <p14:creationId xmlns:p14="http://schemas.microsoft.com/office/powerpoint/2010/main" val="1780125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B4F67-229E-31DD-5B92-05761506658E}"/>
              </a:ext>
            </a:extLst>
          </p:cNvPr>
          <p:cNvSpPr>
            <a:spLocks noGrp="1"/>
          </p:cNvSpPr>
          <p:nvPr>
            <p:ph type="title"/>
          </p:nvPr>
        </p:nvSpPr>
        <p:spPr>
          <a:xfrm>
            <a:off x="173178" y="308699"/>
            <a:ext cx="7876313" cy="861002"/>
          </a:xfrm>
        </p:spPr>
        <p:txBody>
          <a:bodyPr>
            <a:normAutofit fontScale="90000"/>
          </a:bodyPr>
          <a:lstStyle/>
          <a:p>
            <a:r>
              <a:rPr lang="en-US" dirty="0"/>
              <a:t>Timely, Targeted Supports: Current State</a:t>
            </a:r>
          </a:p>
        </p:txBody>
      </p:sp>
      <p:sp>
        <p:nvSpPr>
          <p:cNvPr id="6" name="Rectangle: Rounded Corners 5">
            <a:extLst>
              <a:ext uri="{FF2B5EF4-FFF2-40B4-BE49-F238E27FC236}">
                <a16:creationId xmlns:a16="http://schemas.microsoft.com/office/drawing/2014/main" id="{7B48702F-F883-77B8-1EED-C8C9E6E48D99}"/>
              </a:ext>
            </a:extLst>
          </p:cNvPr>
          <p:cNvSpPr/>
          <p:nvPr/>
        </p:nvSpPr>
        <p:spPr>
          <a:xfrm>
            <a:off x="9990466" y="267769"/>
            <a:ext cx="1966005" cy="1118135"/>
          </a:xfrm>
          <a:prstGeom prst="roundRect">
            <a:avLst/>
          </a:prstGeom>
          <a:solidFill>
            <a:srgbClr val="EFBC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solidFill>
                <a:latin typeface="Arial" panose="020B0604020202020204" pitchFamily="34" charset="0"/>
                <a:cs typeface="Arial" panose="020B0604020202020204" pitchFamily="34" charset="0"/>
              </a:rPr>
              <a:t>Supports</a:t>
            </a:r>
          </a:p>
        </p:txBody>
      </p:sp>
      <p:sp>
        <p:nvSpPr>
          <p:cNvPr id="3" name="Content Placeholder 2">
            <a:extLst>
              <a:ext uri="{FF2B5EF4-FFF2-40B4-BE49-F238E27FC236}">
                <a16:creationId xmlns:a16="http://schemas.microsoft.com/office/drawing/2014/main" id="{5CBCCF53-8056-6D55-624F-6A79ABAF0B02}"/>
              </a:ext>
            </a:extLst>
          </p:cNvPr>
          <p:cNvSpPr>
            <a:spLocks noGrp="1"/>
          </p:cNvSpPr>
          <p:nvPr>
            <p:ph idx="1"/>
          </p:nvPr>
        </p:nvSpPr>
        <p:spPr/>
        <p:txBody>
          <a:bodyPr vert="horz" lIns="91440" tIns="45720" rIns="91440" bIns="45720" rtlCol="0" anchor="t">
            <a:normAutofit lnSpcReduction="10000"/>
          </a:bodyPr>
          <a:lstStyle/>
          <a:p>
            <a:pPr marL="0" indent="0">
              <a:buNone/>
            </a:pPr>
            <a:r>
              <a:rPr lang="en-US" b="1" u="sng">
                <a:latin typeface="Arial"/>
                <a:cs typeface="Arial"/>
              </a:rPr>
              <a:t>Screening</a:t>
            </a:r>
          </a:p>
          <a:p>
            <a:r>
              <a:rPr lang="en-US">
                <a:latin typeface="Arial"/>
                <a:cs typeface="Arial"/>
              </a:rPr>
              <a:t>Since 2023 districts are required to use a DESE-approved screener</a:t>
            </a:r>
          </a:p>
          <a:p>
            <a:r>
              <a:rPr lang="en-US">
                <a:latin typeface="Arial"/>
                <a:cs typeface="Arial"/>
              </a:rPr>
              <a:t>Drafting updated guidance based on Student Literacy Act to release in spring, along with a refreshed approved list of assessments</a:t>
            </a:r>
          </a:p>
          <a:p>
            <a:r>
              <a:rPr lang="en-US">
                <a:latin typeface="Arial"/>
                <a:cs typeface="Arial"/>
              </a:rPr>
              <a:t>Planning FY27 grant to districts if need to switch screening assessments</a:t>
            </a:r>
          </a:p>
          <a:p>
            <a:pPr marL="0" indent="0">
              <a:buNone/>
            </a:pPr>
            <a:endParaRPr lang="en-US"/>
          </a:p>
          <a:p>
            <a:pPr marL="0" indent="0">
              <a:buNone/>
            </a:pPr>
            <a:r>
              <a:rPr lang="en-US" b="1" u="sng">
                <a:latin typeface="Arial"/>
                <a:cs typeface="Arial"/>
              </a:rPr>
              <a:t>High-Dosage Tutoring</a:t>
            </a:r>
          </a:p>
          <a:p>
            <a:r>
              <a:rPr lang="en-US">
                <a:latin typeface="Arial"/>
                <a:cs typeface="Arial"/>
              </a:rPr>
              <a:t>Awarded 9,712 tutoring seats* in 25-26</a:t>
            </a:r>
          </a:p>
          <a:p>
            <a:r>
              <a:rPr lang="en-US">
                <a:latin typeface="Arial"/>
                <a:cs typeface="Arial"/>
              </a:rPr>
              <a:t>Awarded 9,469 tutoring seats* for 26-27</a:t>
            </a:r>
          </a:p>
          <a:p>
            <a:pPr marL="0" indent="0">
              <a:buNone/>
            </a:pPr>
            <a:endParaRPr lang="en-US"/>
          </a:p>
          <a:p>
            <a:pPr marL="0" indent="0">
              <a:buNone/>
            </a:pPr>
            <a:endParaRPr lang="en-US" b="1" u="sng"/>
          </a:p>
        </p:txBody>
      </p:sp>
      <p:sp>
        <p:nvSpPr>
          <p:cNvPr id="4" name="Slide Number Placeholder 3">
            <a:extLst>
              <a:ext uri="{FF2B5EF4-FFF2-40B4-BE49-F238E27FC236}">
                <a16:creationId xmlns:a16="http://schemas.microsoft.com/office/drawing/2014/main" id="{04FFEDB9-DAF5-13AA-8FD8-0B7FC47F505F}"/>
              </a:ext>
            </a:extLst>
          </p:cNvPr>
          <p:cNvSpPr>
            <a:spLocks noGrp="1"/>
          </p:cNvSpPr>
          <p:nvPr>
            <p:ph type="sldNum" sz="quarter" idx="12"/>
          </p:nvPr>
        </p:nvSpPr>
        <p:spPr/>
        <p:txBody>
          <a:bodyPr/>
          <a:lstStyle/>
          <a:p>
            <a:fld id="{68A8D22E-6BC5-9E47-900C-2BB94685D9F5}" type="slidenum">
              <a:rPr lang="en-US" smtClean="0"/>
              <a:pPr/>
              <a:t>15</a:t>
            </a:fld>
            <a:endParaRPr lang="en-US"/>
          </a:p>
        </p:txBody>
      </p:sp>
    </p:spTree>
    <p:extLst>
      <p:ext uri="{BB962C8B-B14F-4D97-AF65-F5344CB8AC3E}">
        <p14:creationId xmlns:p14="http://schemas.microsoft.com/office/powerpoint/2010/main" val="903285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1E7E1-8E6B-5698-5D76-DA340113F1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D6CC3-3ABD-42C2-E156-5CDC22100E55}"/>
              </a:ext>
            </a:extLst>
          </p:cNvPr>
          <p:cNvSpPr>
            <a:spLocks noGrp="1"/>
          </p:cNvSpPr>
          <p:nvPr>
            <p:ph type="title"/>
          </p:nvPr>
        </p:nvSpPr>
        <p:spPr/>
        <p:txBody>
          <a:bodyPr/>
          <a:lstStyle/>
          <a:p>
            <a:r>
              <a:rPr lang="en-US" dirty="0">
                <a:latin typeface="Arial"/>
                <a:cs typeface="Arial"/>
              </a:rPr>
              <a:t>Early Literacy Snapshot: Screening</a:t>
            </a:r>
            <a:endParaRPr lang="en-US" dirty="0"/>
          </a:p>
        </p:txBody>
      </p:sp>
      <p:pic>
        <p:nvPicPr>
          <p:cNvPr id="6" name="Picture 5" descr="Chart, line chart&#10;">
            <a:extLst>
              <a:ext uri="{FF2B5EF4-FFF2-40B4-BE49-F238E27FC236}">
                <a16:creationId xmlns:a16="http://schemas.microsoft.com/office/drawing/2014/main" id="{1D77BE8F-8A8E-A8EC-6F2D-FE177D8D45E7}"/>
              </a:ext>
            </a:extLst>
          </p:cNvPr>
          <p:cNvPicPr>
            <a:picLocks noChangeAspect="1"/>
          </p:cNvPicPr>
          <p:nvPr/>
        </p:nvPicPr>
        <p:blipFill>
          <a:blip r:embed="rId3"/>
          <a:stretch>
            <a:fillRect/>
          </a:stretch>
        </p:blipFill>
        <p:spPr>
          <a:xfrm>
            <a:off x="1136276" y="1715060"/>
            <a:ext cx="9549652" cy="3730438"/>
          </a:xfrm>
          <a:prstGeom prst="rect">
            <a:avLst/>
          </a:prstGeom>
        </p:spPr>
      </p:pic>
      <p:sp>
        <p:nvSpPr>
          <p:cNvPr id="5" name="TextBox 4">
            <a:extLst>
              <a:ext uri="{FF2B5EF4-FFF2-40B4-BE49-F238E27FC236}">
                <a16:creationId xmlns:a16="http://schemas.microsoft.com/office/drawing/2014/main" id="{33F7E0CB-1475-4602-07BE-F8EB1B79CD0A}"/>
              </a:ext>
            </a:extLst>
          </p:cNvPr>
          <p:cNvSpPr txBox="1"/>
          <p:nvPr/>
        </p:nvSpPr>
        <p:spPr>
          <a:xfrm>
            <a:off x="1665021" y="5623802"/>
            <a:ext cx="867369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Based on End of Year (EOY) determination by screener used in reporting district for each year in grades K-3. Population of districts and screeners vary by year.</a:t>
            </a:r>
          </a:p>
        </p:txBody>
      </p:sp>
      <p:sp>
        <p:nvSpPr>
          <p:cNvPr id="4" name="Slide Number Placeholder 3">
            <a:extLst>
              <a:ext uri="{FF2B5EF4-FFF2-40B4-BE49-F238E27FC236}">
                <a16:creationId xmlns:a16="http://schemas.microsoft.com/office/drawing/2014/main" id="{624E343C-1066-FB27-C2E5-E5103DF6525F}"/>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3480527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A04E7-58E4-9585-67DE-AEB0B567A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C8535-0EEE-E67D-86F6-FD59F0F9D5E4}"/>
              </a:ext>
            </a:extLst>
          </p:cNvPr>
          <p:cNvSpPr>
            <a:spLocks noGrp="1"/>
          </p:cNvSpPr>
          <p:nvPr>
            <p:ph type="title"/>
          </p:nvPr>
        </p:nvSpPr>
        <p:spPr/>
        <p:txBody>
          <a:bodyPr/>
          <a:lstStyle/>
          <a:p>
            <a:r>
              <a:rPr lang="en-US"/>
              <a:t>Statewide Goal: Early Literacy</a:t>
            </a:r>
          </a:p>
        </p:txBody>
      </p:sp>
      <p:sp>
        <p:nvSpPr>
          <p:cNvPr id="3" name="Content Placeholder 2">
            <a:extLst>
              <a:ext uri="{FF2B5EF4-FFF2-40B4-BE49-F238E27FC236}">
                <a16:creationId xmlns:a16="http://schemas.microsoft.com/office/drawing/2014/main" id="{33EC0C19-70C1-400E-F3F4-AE604AA2A670}"/>
              </a:ext>
            </a:extLst>
          </p:cNvPr>
          <p:cNvSpPr>
            <a:spLocks noGrp="1"/>
          </p:cNvSpPr>
          <p:nvPr>
            <p:ph idx="1"/>
          </p:nvPr>
        </p:nvSpPr>
        <p:spPr>
          <a:xfrm>
            <a:off x="364893" y="1761067"/>
            <a:ext cx="11462213" cy="4402665"/>
          </a:xfrm>
        </p:spPr>
        <p:txBody>
          <a:bodyPr>
            <a:normAutofit/>
          </a:bodyPr>
          <a:lstStyle/>
          <a:p>
            <a:pPr marL="0" indent="0">
              <a:lnSpc>
                <a:spcPct val="120000"/>
              </a:lnSpc>
              <a:spcBef>
                <a:spcPts val="0"/>
              </a:spcBef>
              <a:buNone/>
            </a:pPr>
            <a:r>
              <a:rPr lang="en-US" b="1"/>
              <a:t>Reading Success from Age 3 through Grade 3</a:t>
            </a:r>
          </a:p>
          <a:p>
            <a:pPr marL="0" indent="0">
              <a:lnSpc>
                <a:spcPct val="120000"/>
              </a:lnSpc>
              <a:spcBef>
                <a:spcPts val="0"/>
              </a:spcBef>
              <a:buNone/>
            </a:pPr>
            <a:endParaRPr lang="en-US" b="1"/>
          </a:p>
          <a:p>
            <a:pPr marL="0" indent="0">
              <a:lnSpc>
                <a:spcPct val="120000"/>
              </a:lnSpc>
              <a:spcBef>
                <a:spcPts val="0"/>
              </a:spcBef>
              <a:buNone/>
            </a:pPr>
            <a:r>
              <a:rPr lang="en-US" b="1"/>
              <a:t>By 2031:</a:t>
            </a:r>
            <a:r>
              <a:rPr lang="en-US"/>
              <a:t> </a:t>
            </a:r>
          </a:p>
          <a:p>
            <a:pPr marL="0" indent="0">
              <a:lnSpc>
                <a:spcPct val="120000"/>
              </a:lnSpc>
              <a:spcBef>
                <a:spcPts val="0"/>
              </a:spcBef>
              <a:buNone/>
            </a:pPr>
            <a:r>
              <a:rPr lang="en-US"/>
              <a:t>The state will set new records</a:t>
            </a:r>
            <a:r>
              <a:rPr lang="en-US" b="1"/>
              <a:t> </a:t>
            </a:r>
            <a:r>
              <a:rPr lang="en-US"/>
              <a:t>for the percentage of students in grade 3 meeting or exceeding expectations on ELA MCAS, and new statewide lows for the percentage of students not meeting expectations, driven in part by accelerated growth among our lowest performing student group. ​</a:t>
            </a:r>
          </a:p>
          <a:p>
            <a:pPr marL="0" indent="0">
              <a:lnSpc>
                <a:spcPct val="120000"/>
              </a:lnSpc>
              <a:spcBef>
                <a:spcPts val="0"/>
              </a:spcBef>
              <a:buNone/>
            </a:pPr>
            <a:endParaRPr lang="en-US"/>
          </a:p>
          <a:p>
            <a:pPr marL="0" indent="0">
              <a:lnSpc>
                <a:spcPct val="120000"/>
              </a:lnSpc>
              <a:buNone/>
            </a:pPr>
            <a:endParaRPr lang="en-US" b="1"/>
          </a:p>
          <a:p>
            <a:pPr marL="0" indent="0">
              <a:lnSpc>
                <a:spcPct val="120000"/>
              </a:lnSpc>
              <a:buNone/>
            </a:pPr>
            <a:endParaRPr lang="en-US" b="1"/>
          </a:p>
          <a:p>
            <a:pPr marL="0" indent="0">
              <a:lnSpc>
                <a:spcPct val="120000"/>
              </a:lnSpc>
              <a:buNone/>
            </a:pPr>
            <a:endParaRPr lang="en-US" b="1"/>
          </a:p>
          <a:p>
            <a:pPr>
              <a:lnSpc>
                <a:spcPct val="120000"/>
              </a:lnSpc>
            </a:pPr>
            <a:endParaRPr lang="en-US"/>
          </a:p>
        </p:txBody>
      </p:sp>
      <p:sp>
        <p:nvSpPr>
          <p:cNvPr id="4" name="Slide Number Placeholder 3">
            <a:extLst>
              <a:ext uri="{FF2B5EF4-FFF2-40B4-BE49-F238E27FC236}">
                <a16:creationId xmlns:a16="http://schemas.microsoft.com/office/drawing/2014/main" id="{56D535C8-95A1-E64D-C529-0925836ABE91}"/>
              </a:ext>
            </a:extLst>
          </p:cNvPr>
          <p:cNvSpPr>
            <a:spLocks noGrp="1"/>
          </p:cNvSpPr>
          <p:nvPr>
            <p:ph type="sldNum" sz="quarter" idx="12"/>
          </p:nvPr>
        </p:nvSpPr>
        <p:spPr/>
        <p:txBody>
          <a:bodyPr/>
          <a:lstStyle/>
          <a:p>
            <a:fld id="{68A8D22E-6BC5-9E47-900C-2BB94685D9F5}" type="slidenum">
              <a:rPr lang="en-US" smtClean="0"/>
              <a:pPr/>
              <a:t>17</a:t>
            </a:fld>
            <a:endParaRPr lang="en-US"/>
          </a:p>
        </p:txBody>
      </p:sp>
    </p:spTree>
    <p:extLst>
      <p:ext uri="{BB962C8B-B14F-4D97-AF65-F5344CB8AC3E}">
        <p14:creationId xmlns:p14="http://schemas.microsoft.com/office/powerpoint/2010/main" val="2207618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8DC47-DDD3-9846-41C5-06D51545D1C6}"/>
              </a:ext>
            </a:extLst>
          </p:cNvPr>
          <p:cNvSpPr>
            <a:spLocks noGrp="1"/>
          </p:cNvSpPr>
          <p:nvPr>
            <p:ph type="title"/>
          </p:nvPr>
        </p:nvSpPr>
        <p:spPr/>
        <p:txBody>
          <a:bodyPr/>
          <a:lstStyle/>
          <a:p>
            <a:r>
              <a:rPr lang="en-US">
                <a:latin typeface="Arial"/>
                <a:cs typeface="Arial"/>
              </a:rPr>
              <a:t>Anticipated Regulations</a:t>
            </a:r>
            <a:endParaRPr lang="en-US"/>
          </a:p>
        </p:txBody>
      </p:sp>
      <p:sp>
        <p:nvSpPr>
          <p:cNvPr id="3" name="Content Placeholder 2">
            <a:extLst>
              <a:ext uri="{FF2B5EF4-FFF2-40B4-BE49-F238E27FC236}">
                <a16:creationId xmlns:a16="http://schemas.microsoft.com/office/drawing/2014/main" id="{8C1320DB-FC6E-389A-0383-449B3D781ECF}"/>
              </a:ext>
            </a:extLst>
          </p:cNvPr>
          <p:cNvSpPr>
            <a:spLocks noGrp="1"/>
          </p:cNvSpPr>
          <p:nvPr>
            <p:ph idx="1"/>
          </p:nvPr>
        </p:nvSpPr>
        <p:spPr>
          <a:xfrm>
            <a:off x="173179" y="1694286"/>
            <a:ext cx="11890665" cy="4693636"/>
          </a:xfrm>
        </p:spPr>
        <p:txBody>
          <a:bodyPr vert="horz" lIns="91440" tIns="45720" rIns="91440" bIns="45720" rtlCol="0" anchor="t">
            <a:normAutofit fontScale="92500" lnSpcReduction="10000"/>
          </a:bodyPr>
          <a:lstStyle/>
          <a:p>
            <a:r>
              <a:rPr lang="en-US">
                <a:latin typeface="Arial"/>
                <a:cs typeface="Arial"/>
              </a:rPr>
              <a:t>Early Literacy, 603 CMR 58.00: </a:t>
            </a:r>
            <a:endParaRPr lang="en-US"/>
          </a:p>
          <a:p>
            <a:pPr lvl="1"/>
            <a:r>
              <a:rPr lang="en-US">
                <a:latin typeface="Arial"/>
                <a:cs typeface="Arial"/>
              </a:rPr>
              <a:t>Early literacy screening</a:t>
            </a:r>
            <a:endParaRPr lang="en-US"/>
          </a:p>
          <a:p>
            <a:pPr lvl="1"/>
            <a:r>
              <a:rPr lang="en-US">
                <a:latin typeface="Arial"/>
                <a:cs typeface="Arial"/>
              </a:rPr>
              <a:t>High-quality curriculum requirement and waiver provision</a:t>
            </a:r>
            <a:endParaRPr lang="en-US"/>
          </a:p>
          <a:p>
            <a:pPr lvl="1"/>
            <a:r>
              <a:rPr lang="en-US">
                <a:latin typeface="Arial"/>
                <a:cs typeface="Arial"/>
              </a:rPr>
              <a:t>Professional development requirements</a:t>
            </a:r>
          </a:p>
          <a:p>
            <a:pPr lvl="1"/>
            <a:r>
              <a:rPr lang="en-US">
                <a:latin typeface="Arial"/>
                <a:cs typeface="Arial"/>
              </a:rPr>
              <a:t>RTAP early literacy pilot</a:t>
            </a:r>
          </a:p>
          <a:p>
            <a:pPr marL="457200" lvl="1" indent="0">
              <a:buNone/>
            </a:pPr>
            <a:endParaRPr lang="en-US">
              <a:latin typeface="Arial"/>
              <a:cs typeface="Arial"/>
            </a:endParaRPr>
          </a:p>
          <a:p>
            <a:r>
              <a:rPr lang="en-US">
                <a:latin typeface="Arial"/>
                <a:cs typeface="Arial"/>
              </a:rPr>
              <a:t>Educator License and Program Approval, 603 CMR 7.00</a:t>
            </a:r>
            <a:endParaRPr lang="en-US" sz="1400">
              <a:solidFill>
                <a:srgbClr val="000000"/>
              </a:solidFill>
              <a:latin typeface="Arial"/>
              <a:cs typeface="Arial"/>
            </a:endParaRPr>
          </a:p>
          <a:p>
            <a:pPr lvl="1"/>
            <a:r>
              <a:rPr lang="en-US">
                <a:latin typeface="Arial"/>
                <a:cs typeface="Arial"/>
              </a:rPr>
              <a:t>Ed prep program reviews for evidence-based literacy instruction</a:t>
            </a:r>
            <a:endParaRPr lang="en-US">
              <a:solidFill>
                <a:srgbClr val="000000"/>
              </a:solidFill>
              <a:latin typeface="Arial"/>
              <a:cs typeface="Arial"/>
            </a:endParaRPr>
          </a:p>
          <a:p>
            <a:pPr marL="457200" lvl="1" indent="0">
              <a:buNone/>
            </a:pPr>
            <a:endParaRPr lang="en-US">
              <a:latin typeface="Arial"/>
              <a:cs typeface="Arial"/>
            </a:endParaRPr>
          </a:p>
          <a:p>
            <a:r>
              <a:rPr lang="en-US">
                <a:latin typeface="Arial"/>
                <a:cs typeface="Arial"/>
              </a:rPr>
              <a:t>Other technical updates:</a:t>
            </a:r>
          </a:p>
          <a:p>
            <a:pPr lvl="1"/>
            <a:r>
              <a:rPr lang="en-US">
                <a:latin typeface="Arial"/>
                <a:cs typeface="Arial"/>
              </a:rPr>
              <a:t>Student Opportunity Act: updates a reference to the statute to account for the addition of a new evidence-based intervention for the SOA plans</a:t>
            </a:r>
          </a:p>
          <a:p>
            <a:pPr lvl="1"/>
            <a:r>
              <a:rPr lang="en-US">
                <a:latin typeface="Arial"/>
                <a:cs typeface="Arial"/>
              </a:rPr>
              <a:t>Special education: moves early literacy screening provisions to 603 CMR 58.00</a:t>
            </a:r>
            <a:endParaRPr lang="en-US"/>
          </a:p>
        </p:txBody>
      </p:sp>
      <p:sp>
        <p:nvSpPr>
          <p:cNvPr id="4" name="Slide Number Placeholder 3">
            <a:extLst>
              <a:ext uri="{FF2B5EF4-FFF2-40B4-BE49-F238E27FC236}">
                <a16:creationId xmlns:a16="http://schemas.microsoft.com/office/drawing/2014/main" id="{99C85671-ADD6-E2E1-1098-67A649329AC3}"/>
              </a:ext>
            </a:extLst>
          </p:cNvPr>
          <p:cNvSpPr>
            <a:spLocks noGrp="1"/>
          </p:cNvSpPr>
          <p:nvPr>
            <p:ph type="sldNum" sz="quarter" idx="12"/>
          </p:nvPr>
        </p:nvSpPr>
        <p:spPr/>
        <p:txBody>
          <a:bodyPr/>
          <a:lstStyle/>
          <a:p>
            <a:fld id="{68A8D22E-6BC5-9E47-900C-2BB94685D9F5}" type="slidenum">
              <a:rPr lang="en-US" smtClean="0"/>
              <a:pPr/>
              <a:t>18</a:t>
            </a:fld>
            <a:endParaRPr lang="en-US"/>
          </a:p>
        </p:txBody>
      </p:sp>
    </p:spTree>
    <p:extLst>
      <p:ext uri="{BB962C8B-B14F-4D97-AF65-F5344CB8AC3E}">
        <p14:creationId xmlns:p14="http://schemas.microsoft.com/office/powerpoint/2010/main" val="3214801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1EE94-93C9-368C-10C9-98B028A9EB48}"/>
              </a:ext>
            </a:extLst>
          </p:cNvPr>
          <p:cNvSpPr>
            <a:spLocks noGrp="1"/>
          </p:cNvSpPr>
          <p:nvPr>
            <p:ph type="title"/>
          </p:nvPr>
        </p:nvSpPr>
        <p:spPr/>
        <p:txBody>
          <a:bodyPr/>
          <a:lstStyle/>
          <a:p>
            <a:r>
              <a:rPr lang="en-US"/>
              <a:t>Timeline &amp; Next Steps </a:t>
            </a:r>
          </a:p>
        </p:txBody>
      </p:sp>
      <p:sp>
        <p:nvSpPr>
          <p:cNvPr id="3" name="Content Placeholder 2">
            <a:extLst>
              <a:ext uri="{FF2B5EF4-FFF2-40B4-BE49-F238E27FC236}">
                <a16:creationId xmlns:a16="http://schemas.microsoft.com/office/drawing/2014/main" id="{38B9329A-585C-C4C5-0179-B8E88514DCEC}"/>
              </a:ext>
            </a:extLst>
          </p:cNvPr>
          <p:cNvSpPr>
            <a:spLocks noGrp="1"/>
          </p:cNvSpPr>
          <p:nvPr>
            <p:ph idx="1"/>
          </p:nvPr>
        </p:nvSpPr>
        <p:spPr>
          <a:xfrm>
            <a:off x="301336" y="1634965"/>
            <a:ext cx="11655136" cy="4803500"/>
          </a:xfrm>
        </p:spPr>
        <p:txBody>
          <a:bodyPr vert="horz" lIns="91440" tIns="45720" rIns="91440" bIns="45720" rtlCol="0" anchor="t">
            <a:normAutofit fontScale="92500" lnSpcReduction="10000"/>
          </a:bodyPr>
          <a:lstStyle/>
          <a:p>
            <a:r>
              <a:rPr lang="en-US">
                <a:latin typeface="Arial"/>
                <a:cs typeface="Arial"/>
              </a:rPr>
              <a:t>Anticipated regulations: Bring to BESE to approve to go out for public comment at the Oct meeting</a:t>
            </a:r>
          </a:p>
          <a:p>
            <a:r>
              <a:rPr lang="en-US">
                <a:latin typeface="Arial"/>
                <a:cs typeface="Arial"/>
              </a:rPr>
              <a:t>DESE list of approved high-quality curriculum: Due December, working to release in October</a:t>
            </a:r>
          </a:p>
          <a:p>
            <a:r>
              <a:rPr lang="en-US">
                <a:latin typeface="Arial"/>
                <a:cs typeface="Arial"/>
              </a:rPr>
              <a:t>DESE working with external stakeholders and partners to develop curriculum design specifications and post components in Dec 2026</a:t>
            </a:r>
            <a:endParaRPr lang="en-US"/>
          </a:p>
          <a:p>
            <a:r>
              <a:rPr lang="en-US">
                <a:latin typeface="Arial"/>
                <a:cs typeface="Arial"/>
              </a:rPr>
              <a:t>Updated screener guidance and approved list to release after regs are updated, early 2027</a:t>
            </a:r>
          </a:p>
          <a:p>
            <a:r>
              <a:rPr lang="en-US">
                <a:latin typeface="Arial"/>
                <a:cs typeface="Arial"/>
              </a:rPr>
              <a:t>DESE developing waiver criteria and process, open applications early 2027</a:t>
            </a:r>
          </a:p>
          <a:p>
            <a:r>
              <a:rPr lang="en-US">
                <a:latin typeface="Arial"/>
                <a:cs typeface="Arial"/>
              </a:rPr>
              <a:t>DESE list of approved PD providers and free, online modules posted this school year</a:t>
            </a:r>
          </a:p>
          <a:p>
            <a:r>
              <a:rPr lang="en-US">
                <a:latin typeface="Arial"/>
                <a:cs typeface="Arial"/>
              </a:rPr>
              <a:t>Update BESE this winter and spring</a:t>
            </a:r>
          </a:p>
        </p:txBody>
      </p:sp>
      <p:sp>
        <p:nvSpPr>
          <p:cNvPr id="4" name="Slide Number Placeholder 3">
            <a:extLst>
              <a:ext uri="{FF2B5EF4-FFF2-40B4-BE49-F238E27FC236}">
                <a16:creationId xmlns:a16="http://schemas.microsoft.com/office/drawing/2014/main" id="{46C2B34F-E556-1EA8-7629-444C090E0C5B}"/>
              </a:ext>
            </a:extLst>
          </p:cNvPr>
          <p:cNvSpPr>
            <a:spLocks noGrp="1"/>
          </p:cNvSpPr>
          <p:nvPr>
            <p:ph type="sldNum" sz="quarter" idx="12"/>
          </p:nvPr>
        </p:nvSpPr>
        <p:spPr/>
        <p:txBody>
          <a:bodyPr/>
          <a:lstStyle/>
          <a:p>
            <a:fld id="{68A8D22E-6BC5-9E47-900C-2BB94685D9F5}" type="slidenum">
              <a:rPr lang="en-US" smtClean="0"/>
              <a:pPr/>
              <a:t>19</a:t>
            </a:fld>
            <a:endParaRPr lang="en-US"/>
          </a:p>
        </p:txBody>
      </p:sp>
    </p:spTree>
    <p:extLst>
      <p:ext uri="{BB962C8B-B14F-4D97-AF65-F5344CB8AC3E}">
        <p14:creationId xmlns:p14="http://schemas.microsoft.com/office/powerpoint/2010/main" val="2221298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A2CC27-FE77-603C-1F75-A97A7FADFAFB}"/>
              </a:ext>
            </a:extLst>
          </p:cNvPr>
          <p:cNvSpPr>
            <a:spLocks noGrp="1"/>
          </p:cNvSpPr>
          <p:nvPr>
            <p:ph type="title" idx="4294967295"/>
          </p:nvPr>
        </p:nvSpPr>
        <p:spPr>
          <a:xfrm>
            <a:off x="5591175" y="2782888"/>
            <a:ext cx="3308350" cy="12922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rgbClr val="1E4782"/>
                </a:solidFill>
                <a:effectLst/>
                <a:uLnTx/>
                <a:uFillTx/>
                <a:latin typeface="Arial" panose="020B0604020202020204" pitchFamily="34" charset="0"/>
                <a:ea typeface="+mn-ea"/>
                <a:cs typeface="Arial" panose="020B0604020202020204" pitchFamily="34" charset="0"/>
              </a:rPr>
              <a:t>Board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rgbClr val="1E4782"/>
                </a:solidFill>
                <a:effectLst/>
                <a:uLnTx/>
                <a:uFillTx/>
                <a:latin typeface="Arial" panose="020B0604020202020204" pitchFamily="34" charset="0"/>
                <a:ea typeface="+mn-ea"/>
                <a:cs typeface="Arial" panose="020B0604020202020204" pitchFamily="34" charset="0"/>
              </a:rPr>
              <a:t>Discussion</a:t>
            </a:r>
          </a:p>
        </p:txBody>
      </p:sp>
      <p:sp>
        <p:nvSpPr>
          <p:cNvPr id="4" name="Slide Number Placeholder 3">
            <a:extLst>
              <a:ext uri="{FF2B5EF4-FFF2-40B4-BE49-F238E27FC236}">
                <a16:creationId xmlns:a16="http://schemas.microsoft.com/office/drawing/2014/main" id="{1C97EA0D-A4CC-0783-4BE4-3A5BEACD59D4}"/>
              </a:ext>
            </a:extLst>
          </p:cNvPr>
          <p:cNvSpPr>
            <a:spLocks noGrp="1"/>
          </p:cNvSpPr>
          <p:nvPr>
            <p:ph type="sldNum" sz="quarter" idx="12"/>
          </p:nvPr>
        </p:nvSpPr>
        <p:spPr/>
        <p:txBody>
          <a:bodyPr/>
          <a:lstStyle/>
          <a:p>
            <a:fld id="{68A8D22E-6BC5-9E47-900C-2BB94685D9F5}" type="slidenum">
              <a:rPr lang="en-US" smtClean="0"/>
              <a:pPr/>
              <a:t>20</a:t>
            </a:fld>
            <a:endParaRPr lang="en-US"/>
          </a:p>
        </p:txBody>
      </p:sp>
    </p:spTree>
    <p:extLst>
      <p:ext uri="{BB962C8B-B14F-4D97-AF65-F5344CB8AC3E}">
        <p14:creationId xmlns:p14="http://schemas.microsoft.com/office/powerpoint/2010/main" val="490579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C0EA0BB4E6A684694772750B001C800" ma:contentTypeVersion="15" ma:contentTypeDescription="Create a new document." ma:contentTypeScope="" ma:versionID="0f90ca5a2085d8c0a242a18c5743b1a5">
  <xsd:schema xmlns:xsd="http://www.w3.org/2001/XMLSchema" xmlns:xs="http://www.w3.org/2001/XMLSchema" xmlns:p="http://schemas.microsoft.com/office/2006/metadata/properties" xmlns:ns2="0128f6a2-0fe6-40ac-973e-bb0bf351512f" xmlns:ns3="7a12eb2f-f040-4639-9fb2-5a6588dc8035" targetNamespace="http://schemas.microsoft.com/office/2006/metadata/properties" ma:root="true" ma:fieldsID="cb07360ac9a85e116485bb8f524b855d" ns2:_="" ns3:_="">
    <xsd:import namespace="0128f6a2-0fe6-40ac-973e-bb0bf351512f"/>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8f6a2-0fe6-40ac-973e-bb0bf35151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7bb8feb-9677-4bc1-b64f-9fa6907871bd}" ma:internalName="TaxCatchAll" ma:showField="CatchAllData" ma:web="7a12eb2f-f040-4639-9fb2-5a6588dc80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a12eb2f-f040-4639-9fb2-5a6588dc8035" xsi:nil="true"/>
    <lcf76f155ced4ddcb4097134ff3c332f xmlns="0128f6a2-0fe6-40ac-973e-bb0bf35151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2.xml><?xml version="1.0" encoding="utf-8"?>
<ds:datastoreItem xmlns:ds="http://schemas.openxmlformats.org/officeDocument/2006/customXml" ds:itemID="{AB8E705F-AEEE-4348-A8B3-FFC6CDD95686}">
  <ds:schemaRefs>
    <ds:schemaRef ds:uri="0128f6a2-0fe6-40ac-973e-bb0bf351512f"/>
    <ds:schemaRef ds:uri="7a12eb2f-f040-4639-9fb2-5a6588dc80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7649671-6F31-4B50-9257-3E5C81E7FB2B}">
  <ds:schemaRefs>
    <ds:schemaRef ds:uri="http://www.w3.org/XML/1998/namespace"/>
    <ds:schemaRef ds:uri="http://purl.org/dc/terms/"/>
    <ds:schemaRef ds:uri="http://schemas.microsoft.com/office/2006/metadata/propertie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purl.org/dc/elements/1.1/"/>
    <ds:schemaRef ds:uri="7a12eb2f-f040-4639-9fb2-5a6588dc8035"/>
    <ds:schemaRef ds:uri="0128f6a2-0fe6-40ac-973e-bb0bf351512f"/>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4</TotalTime>
  <Words>1302</Words>
  <Application>Microsoft Office PowerPoint</Application>
  <PresentationFormat>Widescreen</PresentationFormat>
  <Paragraphs>200</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Arial</vt:lpstr>
      <vt:lpstr>Calibri</vt:lpstr>
      <vt:lpstr>Office Theme</vt:lpstr>
      <vt:lpstr>Evidence-Based Early Literacy Updates</vt:lpstr>
      <vt:lpstr>Presenters</vt:lpstr>
      <vt:lpstr>Agenda</vt:lpstr>
      <vt:lpstr>Early Literacy Update</vt:lpstr>
      <vt:lpstr>Early Literacy Update 2</vt:lpstr>
      <vt:lpstr>Coherent Early Literacy​ System </vt:lpstr>
      <vt:lpstr>Student Literacy Act</vt:lpstr>
      <vt:lpstr>Prepared &amp; Supported Educators: Student Literacy Act Provisions</vt:lpstr>
      <vt:lpstr>Prepared &amp; Supported Educators: Current State</vt:lpstr>
      <vt:lpstr>Prepared &amp; Supported Educators: Current State 2</vt:lpstr>
      <vt:lpstr>High-Quality Curricular Materials: Student Literacy Act Provisions</vt:lpstr>
      <vt:lpstr>High-Quality Curricular Materials: Current State</vt:lpstr>
      <vt:lpstr>High-Quality Curricular Materials: Pathways for Districts</vt:lpstr>
      <vt:lpstr>Timely, Targeted Supports: Student Literacy Act Provisions</vt:lpstr>
      <vt:lpstr>Timely, Targeted Supports: Current State</vt:lpstr>
      <vt:lpstr>Early Literacy Snapshot: Screening</vt:lpstr>
      <vt:lpstr>Statewide Goal: Early Literacy</vt:lpstr>
      <vt:lpstr>Anticipated Regulations</vt:lpstr>
      <vt:lpstr>Timeline &amp; Next Steps </vt:lpstr>
      <vt:lpstr>Board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BESE September 22, 2026 Regular Meeting Item 4 Attachment: Evidence-Based Early Literacy Updates</dc:title>
  <dc:creator>DESE</dc:creator>
  <cp:lastModifiedBy>Zou, Dong (EOE)</cp:lastModifiedBy>
  <cp:revision>8</cp:revision>
  <dcterms:created xsi:type="dcterms:W3CDTF">2025-07-28T12:45:59Z</dcterms:created>
  <dcterms:modified xsi:type="dcterms:W3CDTF">2026-09-25T22:20:19Z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Sep 25 2026 12:00AM</vt:lpwstr>
  </property>
</Properties>
</file>