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sldIdLst>
    <p:sldId id="291" r:id="rId5"/>
    <p:sldId id="263" r:id="rId6"/>
    <p:sldId id="278" r:id="rId7"/>
    <p:sldId id="271" r:id="rId8"/>
    <p:sldId id="310" r:id="rId9"/>
    <p:sldId id="357" r:id="rId10"/>
    <p:sldId id="358" r:id="rId11"/>
    <p:sldId id="356" r:id="rId12"/>
    <p:sldId id="360" r:id="rId13"/>
    <p:sldId id="281" r:id="rId14"/>
    <p:sldId id="34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FD14806-901B-511F-B222-B84A12E5B7B8}" name="Alvarez, Iraida (DESE)" initials="AI" userId="S::iraida.j.alvarez@mass.gov::66b89c24-7507-40c7-9620-66ed0feaf784" providerId="AD"/>
  <p188:author id="{DC6CD306-81AD-BC7D-16A2-05D9847175B0}" name="Woo, Lauren (DESE)" initials="WL" userId="S::lauren.woo@mass.gov::891b1bf9-83ca-4481-960c-a0625b521a43" providerId="AD"/>
  <p188:author id="{39929E07-9375-21F2-08FA-9D8CCDB26A82}" name="Shor, Rebecca (DESE)" initials="SR" userId="S::rebecca.shor@mass.gov::93ff2e12-1af4-41b6-ba58-eb6c18df8ed0" providerId="AD"/>
  <p188:author id="{49D64A0A-317D-00DD-8D4F-C21AAE793981}" name="Champagne, Erica (DESE)" initials="EC" userId="S::erica.champagne@mass.gov::dc479702-aaa5-4bec-8008-71fe1144ad07" providerId="AD"/>
  <p188:author id="{8C592D30-2790-C53A-65AD-E37E11204179}" name="Foley, Kinnon (DESE)" initials="FK" userId="S::kinnon.foley@mass.gov::4bff922e-d211-4dcd-970c-f57d358f4faf" providerId="AD"/>
  <p188:author id="{CEA6E036-CCA5-02B6-6749-978A2B4AB890}" name="Balter, Allison E. (DESE)" initials="B(" userId="S::allison.e.balter@mass.gov::e75af4ba-42b2-4e42-9625-808d672bf118" providerId="AD"/>
  <p188:author id="{BB5E4B54-6D4B-C8B3-0FDB-6F0B7F67C7B1}" name="Secatore, Lauren (DESE)" initials="SL" userId="S::lauren.secatore@mass.gov::cd17b2b9-6d24-4d8d-8f5c-ab70f3a1bb15" providerId="AD"/>
  <p188:author id="{3F602C5C-ED15-FC16-4B03-46E9ADDE3930}" name="Christo, Dimitri D. (DESE)" initials="CDD(" userId="S::dimitri.d.christo@mass.gov::f6874029-da51-4205-b36d-b8ddc7839279" providerId="AD"/>
  <p188:author id="{9073805F-FBDA-A7B5-E1AA-1EF058F02B67}" name="Alvarez, Iraida (DESE)" initials="" userId="S::Iraida.J.Alvarez@mass.gov::66b89c24-7507-40c7-9620-66ed0feaf784" providerId="AD"/>
  <p188:author id="{7961FF5F-6533-BF5A-5B4D-A8A6AEABBD13}" name="Cruz, Jenny (DESE)" initials="CJ" userId="S::jenny.cruz@mass.gov::9acc5e5d-1e16-45d5-8416-f07c61d324d0" providerId="AD"/>
  <p188:author id="{F9690166-FC4A-095D-959C-FBDAAD9B91AA}" name="Higgins, Breanna (DESE)" initials="HB" userId="S::breanna.higgins@mass.gov::13847418-33e5-4c85-8537-ce058deb8f20" providerId="AD"/>
  <p188:author id="{EBE66E6D-C71D-7E53-AED5-A9D4DA1FE526}" name="Wakelin, Johanna (DESE)" initials="WJ" userId="S::johanna.wakelin@mass.gov::861700f2-2647-4c79-b4e9-5d2ae7c7128a" providerId="AD"/>
  <p188:author id="{530FA083-0112-6A8B-1A61-78E202746078}" name="Wu, Jennifer Y. (DESE)" initials="W(" userId="S::jennifer.y.wu@mass.gov::fd4fbbcc-e283-48fc-8500-7d6931f39d3e" providerId="AD"/>
  <p188:author id="{73D4F386-D49C-888E-7934-91F92B27CCEB}" name="Hashimoto-Martell, Erin (DESE)" initials="HE" userId="S::erin.a.hashimoto-martell@mass.gov::df454100-3044-4d15-8aa2-4be18f5aa07c" providerId="AD"/>
  <p188:author id="{78417393-6085-A394-B581-0C94797131D3}" name="DESEComm (DESE)" initials="D(" userId="S::desecomm@mass.gov::fc30f9e3-0ed0-4d22-b44e-0e5b0bac278d" providerId="AD"/>
  <p188:author id="{1D0F039B-218D-6168-710C-62A14D0E9A4E}" name="Steenland, Deborah (DESE)" initials="" userId="S::Deborah.Steenland@mass.gov::374ac2df-87da-40a8-9b6d-d87c21f5f633" providerId="AD"/>
  <p188:author id="{9CA43CE2-546B-A27E-FF66-ADBBE95484C9}" name="Sahni, Amrita D. (DESE)" initials="AS" userId="S::Amrita.D.Sahni@mass.gov::6313d7e8-2463-49dd-9257-e9ab299d51d0" providerId="AD"/>
  <p188:author id="{29FDBAE2-41D5-162A-6036-D4D0D463F883}" name="Wakelin, Johanna (DESE)" initials="JW" userId="S::Johanna.Wakelin@mass.gov::861700f2-2647-4c79-b4e9-5d2ae7c7128a" providerId="AD"/>
  <p188:author id="{2A390DF0-1804-329A-7436-4012F44D7BD2}" name="Curry, Charmie R. (DESE)" initials="C(" userId="S::charmie.r.curry@mass.gov::b816a030-df0c-4397-92c3-107b0e33ede4" providerId="AD"/>
  <p188:author id="{380075F4-2BB6-6D26-955D-39751D1B51ED}" name="Seymour, Michael (DESE)" initials="SM" userId="S::michael.j.seymour@mass.gov::9bf1bf65-7ab2-4aca-b310-0512c5c1868a" providerId="AD"/>
  <p188:author id="{28D239F6-E35A-8A0A-5161-36F54023B114}" name="Hashimoto-Martell, Erin (DESE)" initials="EH" userId="S::Erin.A.Hashimoto-Martell@mass.gov::df454100-3044-4d15-8aa2-4be18f5aa07c" providerId="AD"/>
  <p188:author id="{64F437FA-D8DD-068F-1009-9FD5BB7B109E}" name="Tarca, Katherine (DESE)" initials="TK" userId="S::katherine.tarca@mass.gov::19130e79-1b78-4f60-a0a5-8511ea9cc8b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4782"/>
    <a:srgbClr val="B5DFF3"/>
    <a:srgbClr val="EFBC49"/>
    <a:srgbClr val="347AB6"/>
    <a:srgbClr val="EFF8FE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0DD85B-6E1D-5CDD-C0D6-6A464AD602EF}" v="8" dt="2026-10-26T13:23:55.5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2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rca, Katherine (DESE)" userId="S::katherine.tarca@mass.gov::19130e79-1b78-4f60-a0a5-8511ea9cc8b6" providerId="AD" clId="Web-{B56C5146-E4A2-E40B-376E-86FD228E9845}"/>
    <pc:docChg chg="modSld">
      <pc:chgData name="Tarca, Katherine (DESE)" userId="S::katherine.tarca@mass.gov::19130e79-1b78-4f60-a0a5-8511ea9cc8b6" providerId="AD" clId="Web-{B56C5146-E4A2-E40B-376E-86FD228E9845}" dt="2026-10-21T20:55:59.599" v="166"/>
      <pc:docMkLst>
        <pc:docMk/>
      </pc:docMkLst>
      <pc:sldChg chg="delSp modSp modCm modNotes">
        <pc:chgData name="Tarca, Katherine (DESE)" userId="S::katherine.tarca@mass.gov::19130e79-1b78-4f60-a0a5-8511ea9cc8b6" providerId="AD" clId="Web-{B56C5146-E4A2-E40B-376E-86FD228E9845}" dt="2026-10-21T20:55:59.599" v="166"/>
        <pc:sldMkLst>
          <pc:docMk/>
          <pc:sldMk cId="205454616" sldId="360"/>
        </pc:sldMkLst>
        <pc:spChg chg="mod">
          <ac:chgData name="Tarca, Katherine (DESE)" userId="S::katherine.tarca@mass.gov::19130e79-1b78-4f60-a0a5-8511ea9cc8b6" providerId="AD" clId="Web-{B56C5146-E4A2-E40B-376E-86FD228E9845}" dt="2026-10-21T20:53:18.382" v="16" actId="14100"/>
          <ac:spMkLst>
            <pc:docMk/>
            <pc:sldMk cId="205454616" sldId="360"/>
            <ac:spMk id="3" creationId="{8FECCB94-BD64-2EED-9BFE-7C4846083BC9}"/>
          </ac:spMkLst>
        </pc:spChg>
        <pc:spChg chg="mod">
          <ac:chgData name="Tarca, Katherine (DESE)" userId="S::katherine.tarca@mass.gov::19130e79-1b78-4f60-a0a5-8511ea9cc8b6" providerId="AD" clId="Web-{B56C5146-E4A2-E40B-376E-86FD228E9845}" dt="2026-10-21T20:53:44.132" v="17" actId="1076"/>
          <ac:spMkLst>
            <pc:docMk/>
            <pc:sldMk cId="205454616" sldId="360"/>
            <ac:spMk id="6" creationId="{9EC2CB8E-7DF5-4D98-06B1-CA4A66D614D0}"/>
          </ac:spMkLst>
        </pc:spChg>
        <pc:spChg chg="mod">
          <ac:chgData name="Tarca, Katherine (DESE)" userId="S::katherine.tarca@mass.gov::19130e79-1b78-4f60-a0a5-8511ea9cc8b6" providerId="AD" clId="Web-{B56C5146-E4A2-E40B-376E-86FD228E9845}" dt="2026-10-21T20:52:40.726" v="9" actId="20577"/>
          <ac:spMkLst>
            <pc:docMk/>
            <pc:sldMk cId="205454616" sldId="360"/>
            <ac:spMk id="9" creationId="{3FE47344-92D0-0A61-1F80-004D0EE00C96}"/>
          </ac:spMkLst>
        </pc:spChg>
        <pc:spChg chg="mod">
          <ac:chgData name="Tarca, Katherine (DESE)" userId="S::katherine.tarca@mass.gov::19130e79-1b78-4f60-a0a5-8511ea9cc8b6" providerId="AD" clId="Web-{B56C5146-E4A2-E40B-376E-86FD228E9845}" dt="2026-10-21T20:52:43.085" v="10" actId="20577"/>
          <ac:spMkLst>
            <pc:docMk/>
            <pc:sldMk cId="205454616" sldId="360"/>
            <ac:spMk id="10" creationId="{3E8FA23E-307A-5C0A-0AF4-F5E5EF8D6E7C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Tarca, Katherine (DESE)" userId="S::katherine.tarca@mass.gov::19130e79-1b78-4f60-a0a5-8511ea9cc8b6" providerId="AD" clId="Web-{B56C5146-E4A2-E40B-376E-86FD228E9845}" dt="2026-10-21T20:52:57.319" v="12" actId="20577"/>
              <pc2:cmMkLst xmlns:pc2="http://schemas.microsoft.com/office/powerpoint/2019/9/main/command">
                <pc:docMk/>
                <pc:sldMk cId="205454616" sldId="360"/>
                <pc2:cmMk id="{7BC1DE9D-7FB0-4C67-8A1B-8FD28643CE0E}"/>
              </pc2:cmMkLst>
            </pc226:cmChg>
          </p:ext>
        </pc:extLst>
      </pc:sldChg>
    </pc:docChg>
  </pc:docChgLst>
  <pc:docChgLst>
    <pc:chgData name="Tarca, Katherine (DESE)" userId="S::katherine.tarca@mass.gov::19130e79-1b78-4f60-a0a5-8511ea9cc8b6" providerId="AD" clId="Web-{1CB80175-5EF2-BB71-E15C-F4884F77D89A}"/>
    <pc:docChg chg="addSld delSld modSld sldOrd">
      <pc:chgData name="Tarca, Katherine (DESE)" userId="S::katherine.tarca@mass.gov::19130e79-1b78-4f60-a0a5-8511ea9cc8b6" providerId="AD" clId="Web-{1CB80175-5EF2-BB71-E15C-F4884F77D89A}" dt="2026-10-16T17:03:22.135" v="365" actId="20577"/>
      <pc:docMkLst>
        <pc:docMk/>
      </pc:docMkLst>
      <pc:sldChg chg="modSp new modNotes">
        <pc:chgData name="Tarca, Katherine (DESE)" userId="S::katherine.tarca@mass.gov::19130e79-1b78-4f60-a0a5-8511ea9cc8b6" providerId="AD" clId="Web-{1CB80175-5EF2-BB71-E15C-F4884F77D89A}" dt="2026-10-16T17:03:22.135" v="365" actId="20577"/>
        <pc:sldMkLst>
          <pc:docMk/>
          <pc:sldMk cId="205454616" sldId="360"/>
        </pc:sldMkLst>
        <pc:spChg chg="mod">
          <ac:chgData name="Tarca, Katherine (DESE)" userId="S::katherine.tarca@mass.gov::19130e79-1b78-4f60-a0a5-8511ea9cc8b6" providerId="AD" clId="Web-{1CB80175-5EF2-BB71-E15C-F4884F77D89A}" dt="2026-10-16T17:02:29.274" v="359" actId="20577"/>
          <ac:spMkLst>
            <pc:docMk/>
            <pc:sldMk cId="205454616" sldId="360"/>
            <ac:spMk id="2" creationId="{6B84FC06-B4D3-3972-5A3A-1FB0AE3CCE81}"/>
          </ac:spMkLst>
        </pc:spChg>
        <pc:spChg chg="mod">
          <ac:chgData name="Tarca, Katherine (DESE)" userId="S::katherine.tarca@mass.gov::19130e79-1b78-4f60-a0a5-8511ea9cc8b6" providerId="AD" clId="Web-{1CB80175-5EF2-BB71-E15C-F4884F77D89A}" dt="2026-10-16T17:03:22.135" v="365" actId="20577"/>
          <ac:spMkLst>
            <pc:docMk/>
            <pc:sldMk cId="205454616" sldId="360"/>
            <ac:spMk id="3" creationId="{8FECCB94-BD64-2EED-9BFE-7C4846083BC9}"/>
          </ac:spMkLst>
        </pc:spChg>
      </pc:sldChg>
    </pc:docChg>
  </pc:docChgLst>
  <pc:docChgLst>
    <pc:chgData name="Tarca, Katherine (DESE)" userId="S::katherine.tarca@mass.gov::19130e79-1b78-4f60-a0a5-8511ea9cc8b6" providerId="AD" clId="Web-{D478288C-A49F-51B5-8232-2C8AADA7B019}"/>
    <pc:docChg chg="modSld sldOrd">
      <pc:chgData name="Tarca, Katherine (DESE)" userId="S::katherine.tarca@mass.gov::19130e79-1b78-4f60-a0a5-8511ea9cc8b6" providerId="AD" clId="Web-{D478288C-A49F-51B5-8232-2C8AADA7B019}" dt="2026-10-19T13:26:45.867" v="417" actId="20577"/>
      <pc:docMkLst>
        <pc:docMk/>
      </pc:docMkLst>
      <pc:sldChg chg="modSp ord">
        <pc:chgData name="Tarca, Katherine (DESE)" userId="S::katherine.tarca@mass.gov::19130e79-1b78-4f60-a0a5-8511ea9cc8b6" providerId="AD" clId="Web-{D478288C-A49F-51B5-8232-2C8AADA7B019}" dt="2026-10-19T13:26:45.867" v="417" actId="20577"/>
        <pc:sldMkLst>
          <pc:docMk/>
          <pc:sldMk cId="3283079909" sldId="356"/>
        </pc:sldMkLst>
        <pc:spChg chg="mod">
          <ac:chgData name="Tarca, Katherine (DESE)" userId="S::katherine.tarca@mass.gov::19130e79-1b78-4f60-a0a5-8511ea9cc8b6" providerId="AD" clId="Web-{D478288C-A49F-51B5-8232-2C8AADA7B019}" dt="2026-10-19T13:23:52.110" v="336" actId="20577"/>
          <ac:spMkLst>
            <pc:docMk/>
            <pc:sldMk cId="3283079909" sldId="356"/>
            <ac:spMk id="2" creationId="{11A7A1C0-F8BF-34E4-00F9-BDD4DFED85DA}"/>
          </ac:spMkLst>
        </pc:spChg>
        <pc:spChg chg="mod">
          <ac:chgData name="Tarca, Katherine (DESE)" userId="S::katherine.tarca@mass.gov::19130e79-1b78-4f60-a0a5-8511ea9cc8b6" providerId="AD" clId="Web-{D478288C-A49F-51B5-8232-2C8AADA7B019}" dt="2026-10-19T13:26:45.867" v="417" actId="20577"/>
          <ac:spMkLst>
            <pc:docMk/>
            <pc:sldMk cId="3283079909" sldId="356"/>
            <ac:spMk id="5" creationId="{E61F1459-3EBF-0DE6-EE75-373C48BB616B}"/>
          </ac:spMkLst>
        </pc:spChg>
      </pc:sldChg>
      <pc:sldChg chg="addSp delSp modSp modNotes">
        <pc:chgData name="Tarca, Katherine (DESE)" userId="S::katherine.tarca@mass.gov::19130e79-1b78-4f60-a0a5-8511ea9cc8b6" providerId="AD" clId="Web-{D478288C-A49F-51B5-8232-2C8AADA7B019}" dt="2026-10-19T13:15:48.466" v="285"/>
        <pc:sldMkLst>
          <pc:docMk/>
          <pc:sldMk cId="205454616" sldId="360"/>
        </pc:sldMkLst>
        <pc:spChg chg="mod">
          <ac:chgData name="Tarca, Katherine (DESE)" userId="S::katherine.tarca@mass.gov::19130e79-1b78-4f60-a0a5-8511ea9cc8b6" providerId="AD" clId="Web-{D478288C-A49F-51B5-8232-2C8AADA7B019}" dt="2026-10-19T13:10:01.408" v="1" actId="20577"/>
          <ac:spMkLst>
            <pc:docMk/>
            <pc:sldMk cId="205454616" sldId="360"/>
            <ac:spMk id="2" creationId="{6B84FC06-B4D3-3972-5A3A-1FB0AE3CCE81}"/>
          </ac:spMkLst>
        </pc:spChg>
        <pc:spChg chg="mod">
          <ac:chgData name="Tarca, Katherine (DESE)" userId="S::katherine.tarca@mass.gov::19130e79-1b78-4f60-a0a5-8511ea9cc8b6" providerId="AD" clId="Web-{D478288C-A49F-51B5-8232-2C8AADA7B019}" dt="2026-10-19T13:14:41.136" v="209" actId="20577"/>
          <ac:spMkLst>
            <pc:docMk/>
            <pc:sldMk cId="205454616" sldId="360"/>
            <ac:spMk id="3" creationId="{8FECCB94-BD64-2EED-9BFE-7C4846083BC9}"/>
          </ac:spMkLst>
        </pc:spChg>
        <pc:spChg chg="add mod">
          <ac:chgData name="Tarca, Katherine (DESE)" userId="S::katherine.tarca@mass.gov::19130e79-1b78-4f60-a0a5-8511ea9cc8b6" providerId="AD" clId="Web-{D478288C-A49F-51B5-8232-2C8AADA7B019}" dt="2026-10-19T13:13:39.431" v="181" actId="20577"/>
          <ac:spMkLst>
            <pc:docMk/>
            <pc:sldMk cId="205454616" sldId="360"/>
            <ac:spMk id="6" creationId="{9EC2CB8E-7DF5-4D98-06B1-CA4A66D614D0}"/>
          </ac:spMkLst>
        </pc:spChg>
      </pc:sldChg>
    </pc:docChg>
  </pc:docChgLst>
  <pc:docChgLst>
    <pc:chgData name="Woo, Lauren (DESE)" userId="S::lauren.woo@mass.gov::891b1bf9-83ca-4481-960c-a0625b521a43" providerId="AD" clId="Web-{19C9C736-E9E1-AD0B-65F2-DC0BEF80EC39}"/>
    <pc:docChg chg="modSld">
      <pc:chgData name="Woo, Lauren (DESE)" userId="S::lauren.woo@mass.gov::891b1bf9-83ca-4481-960c-a0625b521a43" providerId="AD" clId="Web-{19C9C736-E9E1-AD0B-65F2-DC0BEF80EC39}" dt="2026-10-20T18:57:30.001" v="5"/>
      <pc:docMkLst>
        <pc:docMk/>
      </pc:docMkLst>
      <pc:sldChg chg="modNotes">
        <pc:chgData name="Woo, Lauren (DESE)" userId="S::lauren.woo@mass.gov::891b1bf9-83ca-4481-960c-a0625b521a43" providerId="AD" clId="Web-{19C9C736-E9E1-AD0B-65F2-DC0BEF80EC39}" dt="2026-10-20T18:56:35.392" v="0"/>
        <pc:sldMkLst>
          <pc:docMk/>
          <pc:sldMk cId="1179312423" sldId="271"/>
        </pc:sldMkLst>
      </pc:sldChg>
      <pc:sldChg chg="modNotes">
        <pc:chgData name="Woo, Lauren (DESE)" userId="S::lauren.woo@mass.gov::891b1bf9-83ca-4481-960c-a0625b521a43" providerId="AD" clId="Web-{19C9C736-E9E1-AD0B-65F2-DC0BEF80EC39}" dt="2026-10-20T18:56:42.017" v="4"/>
        <pc:sldMkLst>
          <pc:docMk/>
          <pc:sldMk cId="3214801837" sldId="310"/>
        </pc:sldMkLst>
      </pc:sldChg>
      <pc:sldChg chg="modNotes">
        <pc:chgData name="Woo, Lauren (DESE)" userId="S::lauren.woo@mass.gov::891b1bf9-83ca-4481-960c-a0625b521a43" providerId="AD" clId="Web-{19C9C736-E9E1-AD0B-65F2-DC0BEF80EC39}" dt="2026-10-20T18:57:30.001" v="5"/>
        <pc:sldMkLst>
          <pc:docMk/>
          <pc:sldMk cId="2013494514" sldId="358"/>
        </pc:sldMkLst>
      </pc:sldChg>
    </pc:docChg>
  </pc:docChgLst>
  <pc:docChgLst>
    <pc:chgData name="Hashimoto-Martell, Erin (DESE)" userId="S::erin.a.hashimoto-martell@mass.gov::df454100-3044-4d15-8aa2-4be18f5aa07c" providerId="AD" clId="Web-{D11CAF8F-CFD9-70D8-1193-7025CE8B2F19}"/>
    <pc:docChg chg="mod modSld">
      <pc:chgData name="Hashimoto-Martell, Erin (DESE)" userId="S::erin.a.hashimoto-martell@mass.gov::df454100-3044-4d15-8aa2-4be18f5aa07c" providerId="AD" clId="Web-{D11CAF8F-CFD9-70D8-1193-7025CE8B2F19}" dt="2026-10-16T13:26:09.617" v="30"/>
      <pc:docMkLst>
        <pc:docMk/>
      </pc:docMkLst>
      <pc:sldChg chg="modNotes">
        <pc:chgData name="Hashimoto-Martell, Erin (DESE)" userId="S::erin.a.hashimoto-martell@mass.gov::df454100-3044-4d15-8aa2-4be18f5aa07c" providerId="AD" clId="Web-{D11CAF8F-CFD9-70D8-1193-7025CE8B2F19}" dt="2026-10-16T13:25:40.462" v="11"/>
        <pc:sldMkLst>
          <pc:docMk/>
          <pc:sldMk cId="1179312423" sldId="271"/>
        </pc:sldMkLst>
      </pc:sldChg>
      <pc:sldChg chg="modNotes">
        <pc:chgData name="Hashimoto-Martell, Erin (DESE)" userId="S::erin.a.hashimoto-martell@mass.gov::df454100-3044-4d15-8aa2-4be18f5aa07c" providerId="AD" clId="Web-{D11CAF8F-CFD9-70D8-1193-7025CE8B2F19}" dt="2026-10-16T13:25:20.680" v="5"/>
        <pc:sldMkLst>
          <pc:docMk/>
          <pc:sldMk cId="470797470" sldId="278"/>
        </pc:sldMkLst>
      </pc:sldChg>
      <pc:sldChg chg="modNotes">
        <pc:chgData name="Hashimoto-Martell, Erin (DESE)" userId="S::erin.a.hashimoto-martell@mass.gov::df454100-3044-4d15-8aa2-4be18f5aa07c" providerId="AD" clId="Web-{D11CAF8F-CFD9-70D8-1193-7025CE8B2F19}" dt="2026-10-16T13:25:46.399" v="15"/>
        <pc:sldMkLst>
          <pc:docMk/>
          <pc:sldMk cId="3214801837" sldId="310"/>
        </pc:sldMkLst>
      </pc:sldChg>
      <pc:sldChg chg="modNotes">
        <pc:chgData name="Hashimoto-Martell, Erin (DESE)" userId="S::erin.a.hashimoto-martell@mass.gov::df454100-3044-4d15-8aa2-4be18f5aa07c" providerId="AD" clId="Web-{D11CAF8F-CFD9-70D8-1193-7025CE8B2F19}" dt="2026-10-16T13:26:09.617" v="30"/>
        <pc:sldMkLst>
          <pc:docMk/>
          <pc:sldMk cId="3283079909" sldId="356"/>
        </pc:sldMkLst>
      </pc:sldChg>
      <pc:sldChg chg="modNotes">
        <pc:chgData name="Hashimoto-Martell, Erin (DESE)" userId="S::erin.a.hashimoto-martell@mass.gov::df454100-3044-4d15-8aa2-4be18f5aa07c" providerId="AD" clId="Web-{D11CAF8F-CFD9-70D8-1193-7025CE8B2F19}" dt="2026-10-16T13:25:51.149" v="20"/>
        <pc:sldMkLst>
          <pc:docMk/>
          <pc:sldMk cId="1608485291" sldId="357"/>
        </pc:sldMkLst>
      </pc:sldChg>
      <pc:sldChg chg="modSp modNotes">
        <pc:chgData name="Hashimoto-Martell, Erin (DESE)" userId="S::erin.a.hashimoto-martell@mass.gov::df454100-3044-4d15-8aa2-4be18f5aa07c" providerId="AD" clId="Web-{D11CAF8F-CFD9-70D8-1193-7025CE8B2F19}" dt="2026-10-16T13:26:02.680" v="29"/>
        <pc:sldMkLst>
          <pc:docMk/>
          <pc:sldMk cId="2013494514" sldId="358"/>
        </pc:sldMkLst>
        <pc:spChg chg="mod">
          <ac:chgData name="Hashimoto-Martell, Erin (DESE)" userId="S::erin.a.hashimoto-martell@mass.gov::df454100-3044-4d15-8aa2-4be18f5aa07c" providerId="AD" clId="Web-{D11CAF8F-CFD9-70D8-1193-7025CE8B2F19}" dt="2026-10-16T13:23:31.197" v="1" actId="1076"/>
          <ac:spMkLst>
            <pc:docMk/>
            <pc:sldMk cId="2013494514" sldId="358"/>
            <ac:spMk id="3" creationId="{996FA7DB-14B9-2AEC-BC41-17857355C8D1}"/>
          </ac:spMkLst>
        </pc:spChg>
      </pc:sldChg>
    </pc:docChg>
  </pc:docChgLst>
  <pc:docChgLst>
    <pc:chgData name="Foley, Kinnon (DESE)" userId="S::kinnon.foley@mass.gov::4bff922e-d211-4dcd-970c-f57d358f4faf" providerId="AD" clId="Web-{520DD85B-6E1D-5CDD-C0D6-6A464AD602EF}"/>
    <pc:docChg chg="modSld">
      <pc:chgData name="Foley, Kinnon (DESE)" userId="S::kinnon.foley@mass.gov::4bff922e-d211-4dcd-970c-f57d358f4faf" providerId="AD" clId="Web-{520DD85B-6E1D-5CDD-C0D6-6A464AD602EF}" dt="2026-10-26T13:23:55.587" v="6" actId="1076"/>
      <pc:docMkLst>
        <pc:docMk/>
      </pc:docMkLst>
      <pc:sldChg chg="modSp">
        <pc:chgData name="Foley, Kinnon (DESE)" userId="S::kinnon.foley@mass.gov::4bff922e-d211-4dcd-970c-f57d358f4faf" providerId="AD" clId="Web-{520DD85B-6E1D-5CDD-C0D6-6A464AD602EF}" dt="2026-10-26T13:23:55.587" v="6" actId="1076"/>
        <pc:sldMkLst>
          <pc:docMk/>
          <pc:sldMk cId="205454616" sldId="360"/>
        </pc:sldMkLst>
        <pc:spChg chg="mod">
          <ac:chgData name="Foley, Kinnon (DESE)" userId="S::kinnon.foley@mass.gov::4bff922e-d211-4dcd-970c-f57d358f4faf" providerId="AD" clId="Web-{520DD85B-6E1D-5CDD-C0D6-6A464AD602EF}" dt="2026-10-26T13:23:28.962" v="3" actId="20577"/>
          <ac:spMkLst>
            <pc:docMk/>
            <pc:sldMk cId="205454616" sldId="360"/>
            <ac:spMk id="3" creationId="{8FECCB94-BD64-2EED-9BFE-7C4846083BC9}"/>
          </ac:spMkLst>
        </pc:spChg>
        <pc:spChg chg="mod">
          <ac:chgData name="Foley, Kinnon (DESE)" userId="S::kinnon.foley@mass.gov::4bff922e-d211-4dcd-970c-f57d358f4faf" providerId="AD" clId="Web-{520DD85B-6E1D-5CDD-C0D6-6A464AD602EF}" dt="2026-10-26T13:23:38.696" v="4" actId="1076"/>
          <ac:spMkLst>
            <pc:docMk/>
            <pc:sldMk cId="205454616" sldId="360"/>
            <ac:spMk id="9" creationId="{3FE47344-92D0-0A61-1F80-004D0EE00C96}"/>
          </ac:spMkLst>
        </pc:spChg>
        <pc:spChg chg="mod">
          <ac:chgData name="Foley, Kinnon (DESE)" userId="S::kinnon.foley@mass.gov::4bff922e-d211-4dcd-970c-f57d358f4faf" providerId="AD" clId="Web-{520DD85B-6E1D-5CDD-C0D6-6A464AD602EF}" dt="2026-10-26T13:23:55.587" v="6" actId="1076"/>
          <ac:spMkLst>
            <pc:docMk/>
            <pc:sldMk cId="205454616" sldId="360"/>
            <ac:spMk id="10" creationId="{3E8FA23E-307A-5C0A-0AF4-F5E5EF8D6E7C}"/>
          </ac:spMkLst>
        </pc:spChg>
      </pc:sldChg>
    </pc:docChg>
  </pc:docChgLst>
  <pc:docChgLst>
    <pc:chgData name="Tarca, Katherine (DESE)" userId="S::katherine.tarca@mass.gov::19130e79-1b78-4f60-a0a5-8511ea9cc8b6" providerId="AD" clId="Web-{EFF241D2-82E0-BE1D-86C2-BF88C6BACC84}"/>
    <pc:docChg chg="modSld">
      <pc:chgData name="Tarca, Katherine (DESE)" userId="S::katherine.tarca@mass.gov::19130e79-1b78-4f60-a0a5-8511ea9cc8b6" providerId="AD" clId="Web-{EFF241D2-82E0-BE1D-86C2-BF88C6BACC84}" dt="2026-10-20T14:33:29.436" v="123" actId="20577"/>
      <pc:docMkLst>
        <pc:docMk/>
      </pc:docMkLst>
      <pc:sldChg chg="addSp delSp modSp">
        <pc:chgData name="Tarca, Katherine (DESE)" userId="S::katherine.tarca@mass.gov::19130e79-1b78-4f60-a0a5-8511ea9cc8b6" providerId="AD" clId="Web-{EFF241D2-82E0-BE1D-86C2-BF88C6BACC84}" dt="2026-10-20T14:33:29.436" v="123" actId="20577"/>
        <pc:sldMkLst>
          <pc:docMk/>
          <pc:sldMk cId="205454616" sldId="360"/>
        </pc:sldMkLst>
        <pc:spChg chg="mod">
          <ac:chgData name="Tarca, Katherine (DESE)" userId="S::katherine.tarca@mass.gov::19130e79-1b78-4f60-a0a5-8511ea9cc8b6" providerId="AD" clId="Web-{EFF241D2-82E0-BE1D-86C2-BF88C6BACC84}" dt="2026-10-20T14:33:29.436" v="123" actId="20577"/>
          <ac:spMkLst>
            <pc:docMk/>
            <pc:sldMk cId="205454616" sldId="360"/>
            <ac:spMk id="3" creationId="{8FECCB94-BD64-2EED-9BFE-7C4846083BC9}"/>
          </ac:spMkLst>
        </pc:spChg>
        <pc:spChg chg="mod">
          <ac:chgData name="Tarca, Katherine (DESE)" userId="S::katherine.tarca@mass.gov::19130e79-1b78-4f60-a0a5-8511ea9cc8b6" providerId="AD" clId="Web-{EFF241D2-82E0-BE1D-86C2-BF88C6BACC84}" dt="2026-10-20T14:31:50.732" v="98" actId="1076"/>
          <ac:spMkLst>
            <pc:docMk/>
            <pc:sldMk cId="205454616" sldId="360"/>
            <ac:spMk id="6" creationId="{9EC2CB8E-7DF5-4D98-06B1-CA4A66D614D0}"/>
          </ac:spMkLst>
        </pc:spChg>
        <pc:spChg chg="add mod">
          <ac:chgData name="Tarca, Katherine (DESE)" userId="S::katherine.tarca@mass.gov::19130e79-1b78-4f60-a0a5-8511ea9cc8b6" providerId="AD" clId="Web-{EFF241D2-82E0-BE1D-86C2-BF88C6BACC84}" dt="2026-10-20T14:33:00.967" v="111" actId="1076"/>
          <ac:spMkLst>
            <pc:docMk/>
            <pc:sldMk cId="205454616" sldId="360"/>
            <ac:spMk id="9" creationId="{3FE47344-92D0-0A61-1F80-004D0EE00C96}"/>
          </ac:spMkLst>
        </pc:spChg>
        <pc:spChg chg="add mod">
          <ac:chgData name="Tarca, Katherine (DESE)" userId="S::katherine.tarca@mass.gov::19130e79-1b78-4f60-a0a5-8511ea9cc8b6" providerId="AD" clId="Web-{EFF241D2-82E0-BE1D-86C2-BF88C6BACC84}" dt="2026-10-20T14:32:57.545" v="110" actId="1076"/>
          <ac:spMkLst>
            <pc:docMk/>
            <pc:sldMk cId="205454616" sldId="360"/>
            <ac:spMk id="10" creationId="{3E8FA23E-307A-5C0A-0AF4-F5E5EF8D6E7C}"/>
          </ac:spMkLst>
        </pc:spChg>
      </pc:sldChg>
    </pc:docChg>
  </pc:docChgLst>
  <pc:docChgLst>
    <pc:chgData name="Hashimoto-Martell, Erin (DESE)" userId="df454100-3044-4d15-8aa2-4be18f5aa07c" providerId="ADAL" clId="{27F2ADAC-650F-4783-B9BD-D04B431CB0C7}"/>
    <pc:docChg chg="custSel delSld modSld">
      <pc:chgData name="Hashimoto-Martell, Erin (DESE)" userId="df454100-3044-4d15-8aa2-4be18f5aa07c" providerId="ADAL" clId="{27F2ADAC-650F-4783-B9BD-D04B431CB0C7}" dt="2026-10-22T02:32:01.279" v="210" actId="20577"/>
      <pc:docMkLst>
        <pc:docMk/>
      </pc:docMkLst>
      <pc:sldChg chg="modSp mod modNotesTx">
        <pc:chgData name="Hashimoto-Martell, Erin (DESE)" userId="df454100-3044-4d15-8aa2-4be18f5aa07c" providerId="ADAL" clId="{27F2ADAC-650F-4783-B9BD-D04B431CB0C7}" dt="2026-10-22T02:31:23.388" v="203" actId="20577"/>
        <pc:sldMkLst>
          <pc:docMk/>
          <pc:sldMk cId="3158982463" sldId="263"/>
        </pc:sldMkLst>
        <pc:spChg chg="mod">
          <ac:chgData name="Hashimoto-Martell, Erin (DESE)" userId="df454100-3044-4d15-8aa2-4be18f5aa07c" providerId="ADAL" clId="{27F2ADAC-650F-4783-B9BD-D04B431CB0C7}" dt="2026-10-22T01:57:34.719" v="144" actId="1036"/>
          <ac:spMkLst>
            <pc:docMk/>
            <pc:sldMk cId="3158982463" sldId="263"/>
            <ac:spMk id="4" creationId="{1FF93046-CD49-064B-FD67-295FB3A7E105}"/>
          </ac:spMkLst>
        </pc:spChg>
      </pc:sldChg>
      <pc:sldChg chg="modNotesTx">
        <pc:chgData name="Hashimoto-Martell, Erin (DESE)" userId="df454100-3044-4d15-8aa2-4be18f5aa07c" providerId="ADAL" clId="{27F2ADAC-650F-4783-B9BD-D04B431CB0C7}" dt="2026-10-22T02:30:10.448" v="201" actId="20577"/>
        <pc:sldMkLst>
          <pc:docMk/>
          <pc:sldMk cId="1179312423" sldId="271"/>
        </pc:sldMkLst>
      </pc:sldChg>
      <pc:sldChg chg="modSp mod modNotesTx">
        <pc:chgData name="Hashimoto-Martell, Erin (DESE)" userId="df454100-3044-4d15-8aa2-4be18f5aa07c" providerId="ADAL" clId="{27F2ADAC-650F-4783-B9BD-D04B431CB0C7}" dt="2026-10-22T02:31:27.044" v="204" actId="20577"/>
        <pc:sldMkLst>
          <pc:docMk/>
          <pc:sldMk cId="470797470" sldId="278"/>
        </pc:sldMkLst>
        <pc:spChg chg="mod">
          <ac:chgData name="Hashimoto-Martell, Erin (DESE)" userId="df454100-3044-4d15-8aa2-4be18f5aa07c" providerId="ADAL" clId="{27F2ADAC-650F-4783-B9BD-D04B431CB0C7}" dt="2026-10-22T01:57:40.684" v="152" actId="1036"/>
          <ac:spMkLst>
            <pc:docMk/>
            <pc:sldMk cId="470797470" sldId="278"/>
            <ac:spMk id="2" creationId="{271C0994-FF13-F2B6-0E62-8F864D63AD02}"/>
          </ac:spMkLst>
        </pc:spChg>
      </pc:sldChg>
      <pc:sldChg chg="modSp mod modNotesTx">
        <pc:chgData name="Hashimoto-Martell, Erin (DESE)" userId="df454100-3044-4d15-8aa2-4be18f5aa07c" providerId="ADAL" clId="{27F2ADAC-650F-4783-B9BD-D04B431CB0C7}" dt="2026-10-22T02:32:01.279" v="210" actId="20577"/>
        <pc:sldMkLst>
          <pc:docMk/>
          <pc:sldMk cId="60505367" sldId="281"/>
        </pc:sldMkLst>
        <pc:spChg chg="mod">
          <ac:chgData name="Hashimoto-Martell, Erin (DESE)" userId="df454100-3044-4d15-8aa2-4be18f5aa07c" providerId="ADAL" clId="{27F2ADAC-650F-4783-B9BD-D04B431CB0C7}" dt="2026-10-22T02:24:01.588" v="198" actId="20577"/>
          <ac:spMkLst>
            <pc:docMk/>
            <pc:sldMk cId="60505367" sldId="281"/>
            <ac:spMk id="3" creationId="{818DEED7-B4BB-A60B-13E7-06AF0ED679CF}"/>
          </ac:spMkLst>
        </pc:spChg>
      </pc:sldChg>
      <pc:sldChg chg="modNotesTx">
        <pc:chgData name="Hashimoto-Martell, Erin (DESE)" userId="df454100-3044-4d15-8aa2-4be18f5aa07c" providerId="ADAL" clId="{27F2ADAC-650F-4783-B9BD-D04B431CB0C7}" dt="2026-10-22T02:31:19.988" v="202" actId="20577"/>
        <pc:sldMkLst>
          <pc:docMk/>
          <pc:sldMk cId="933066275" sldId="291"/>
        </pc:sldMkLst>
      </pc:sldChg>
      <pc:sldChg chg="modNotesTx">
        <pc:chgData name="Hashimoto-Martell, Erin (DESE)" userId="df454100-3044-4d15-8aa2-4be18f5aa07c" providerId="ADAL" clId="{27F2ADAC-650F-4783-B9BD-D04B431CB0C7}" dt="2026-10-22T02:31:36.969" v="205" actId="20577"/>
        <pc:sldMkLst>
          <pc:docMk/>
          <pc:sldMk cId="3214801837" sldId="310"/>
        </pc:sldMkLst>
      </pc:sldChg>
      <pc:sldChg chg="modNotesTx">
        <pc:chgData name="Hashimoto-Martell, Erin (DESE)" userId="df454100-3044-4d15-8aa2-4be18f5aa07c" providerId="ADAL" clId="{27F2ADAC-650F-4783-B9BD-D04B431CB0C7}" dt="2026-10-22T02:31:49.745" v="208" actId="20577"/>
        <pc:sldMkLst>
          <pc:docMk/>
          <pc:sldMk cId="3283079909" sldId="356"/>
        </pc:sldMkLst>
      </pc:sldChg>
      <pc:sldChg chg="modNotesTx">
        <pc:chgData name="Hashimoto-Martell, Erin (DESE)" userId="df454100-3044-4d15-8aa2-4be18f5aa07c" providerId="ADAL" clId="{27F2ADAC-650F-4783-B9BD-D04B431CB0C7}" dt="2026-10-22T02:31:41.688" v="206" actId="20577"/>
        <pc:sldMkLst>
          <pc:docMk/>
          <pc:sldMk cId="1608485291" sldId="357"/>
        </pc:sldMkLst>
      </pc:sldChg>
      <pc:sldChg chg="modNotesTx">
        <pc:chgData name="Hashimoto-Martell, Erin (DESE)" userId="df454100-3044-4d15-8aa2-4be18f5aa07c" providerId="ADAL" clId="{27F2ADAC-650F-4783-B9BD-D04B431CB0C7}" dt="2026-10-22T02:31:46.450" v="207" actId="20577"/>
        <pc:sldMkLst>
          <pc:docMk/>
          <pc:sldMk cId="2013494514" sldId="358"/>
        </pc:sldMkLst>
      </pc:sldChg>
      <pc:sldChg chg="modSp mod modNotesTx">
        <pc:chgData name="Hashimoto-Martell, Erin (DESE)" userId="df454100-3044-4d15-8aa2-4be18f5aa07c" providerId="ADAL" clId="{27F2ADAC-650F-4783-B9BD-D04B431CB0C7}" dt="2026-10-22T02:31:57.457" v="209" actId="20577"/>
        <pc:sldMkLst>
          <pc:docMk/>
          <pc:sldMk cId="205454616" sldId="360"/>
        </pc:sldMkLst>
        <pc:spChg chg="mod">
          <ac:chgData name="Hashimoto-Martell, Erin (DESE)" userId="df454100-3044-4d15-8aa2-4be18f5aa07c" providerId="ADAL" clId="{27F2ADAC-650F-4783-B9BD-D04B431CB0C7}" dt="2026-10-22T01:56:15.362" v="115" actId="1036"/>
          <ac:spMkLst>
            <pc:docMk/>
            <pc:sldMk cId="205454616" sldId="360"/>
            <ac:spMk id="3" creationId="{8FECCB94-BD64-2EED-9BFE-7C4846083BC9}"/>
          </ac:spMkLst>
        </pc:spChg>
        <pc:spChg chg="mod">
          <ac:chgData name="Hashimoto-Martell, Erin (DESE)" userId="df454100-3044-4d15-8aa2-4be18f5aa07c" providerId="ADAL" clId="{27F2ADAC-650F-4783-B9BD-D04B431CB0C7}" dt="2026-10-22T01:56:25.632" v="122" actId="1036"/>
          <ac:spMkLst>
            <pc:docMk/>
            <pc:sldMk cId="205454616" sldId="360"/>
            <ac:spMk id="6" creationId="{9EC2CB8E-7DF5-4D98-06B1-CA4A66D614D0}"/>
          </ac:spMkLst>
        </pc:spChg>
        <pc:spChg chg="mod">
          <ac:chgData name="Hashimoto-Martell, Erin (DESE)" userId="df454100-3044-4d15-8aa2-4be18f5aa07c" providerId="ADAL" clId="{27F2ADAC-650F-4783-B9BD-D04B431CB0C7}" dt="2026-10-22T01:56:31.023" v="132" actId="1035"/>
          <ac:spMkLst>
            <pc:docMk/>
            <pc:sldMk cId="205454616" sldId="360"/>
            <ac:spMk id="9" creationId="{3FE47344-92D0-0A61-1F80-004D0EE00C96}"/>
          </ac:spMkLst>
        </pc:spChg>
        <pc:spChg chg="mod">
          <ac:chgData name="Hashimoto-Martell, Erin (DESE)" userId="df454100-3044-4d15-8aa2-4be18f5aa07c" providerId="ADAL" clId="{27F2ADAC-650F-4783-B9BD-D04B431CB0C7}" dt="2026-10-22T01:56:37.920" v="134" actId="1035"/>
          <ac:spMkLst>
            <pc:docMk/>
            <pc:sldMk cId="205454616" sldId="360"/>
            <ac:spMk id="10" creationId="{3E8FA23E-307A-5C0A-0AF4-F5E5EF8D6E7C}"/>
          </ac:spMkLst>
        </pc:spChg>
      </pc:sldChg>
    </pc:docChg>
  </pc:docChgLst>
  <pc:docChgLst>
    <pc:chgData name="Hashimoto-Martell, Erin (DESE)" userId="df454100-3044-4d15-8aa2-4be18f5aa07c" providerId="ADAL" clId="{1E407069-1F5D-4A44-92C3-DFF4021A6230}"/>
    <pc:docChg chg="custSel modSld sldOrd">
      <pc:chgData name="Hashimoto-Martell, Erin (DESE)" userId="df454100-3044-4d15-8aa2-4be18f5aa07c" providerId="ADAL" clId="{1E407069-1F5D-4A44-92C3-DFF4021A6230}" dt="2026-10-20T20:41:59.697" v="117" actId="20577"/>
      <pc:docMkLst>
        <pc:docMk/>
      </pc:docMkLst>
      <pc:sldChg chg="modSp mod modCm">
        <pc:chgData name="Hashimoto-Martell, Erin (DESE)" userId="df454100-3044-4d15-8aa2-4be18f5aa07c" providerId="ADAL" clId="{1E407069-1F5D-4A44-92C3-DFF4021A6230}" dt="2026-10-20T17:48:21.548" v="105" actId="20577"/>
        <pc:sldMkLst>
          <pc:docMk/>
          <pc:sldMk cId="60505367" sldId="281"/>
        </pc:sldMkLst>
        <pc:spChg chg="mod">
          <ac:chgData name="Hashimoto-Martell, Erin (DESE)" userId="df454100-3044-4d15-8aa2-4be18f5aa07c" providerId="ADAL" clId="{1E407069-1F5D-4A44-92C3-DFF4021A6230}" dt="2026-10-20T17:48:21.548" v="105" actId="20577"/>
          <ac:spMkLst>
            <pc:docMk/>
            <pc:sldMk cId="60505367" sldId="281"/>
            <ac:spMk id="3" creationId="{818DEED7-B4BB-A60B-13E7-06AF0ED679CF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Hashimoto-Martell, Erin (DESE)" userId="df454100-3044-4d15-8aa2-4be18f5aa07c" providerId="ADAL" clId="{1E407069-1F5D-4A44-92C3-DFF4021A6230}" dt="2026-10-20T17:48:21.548" v="105" actId="20577"/>
              <pc2:cmMkLst xmlns:pc2="http://schemas.microsoft.com/office/powerpoint/2019/9/main/command">
                <pc:docMk/>
                <pc:sldMk cId="60505367" sldId="281"/>
                <pc2:cmMk id="{F0D42679-BD4E-4249-B352-42816FE5708F}"/>
              </pc2:cmMkLst>
            </pc226:cmChg>
            <pc226:cmChg xmlns:pc226="http://schemas.microsoft.com/office/powerpoint/2022/06/main/command" chg="mod">
              <pc226:chgData name="Hashimoto-Martell, Erin (DESE)" userId="df454100-3044-4d15-8aa2-4be18f5aa07c" providerId="ADAL" clId="{1E407069-1F5D-4A44-92C3-DFF4021A6230}" dt="2026-10-20T17:48:21.548" v="105" actId="20577"/>
              <pc2:cmMkLst xmlns:pc2="http://schemas.microsoft.com/office/powerpoint/2019/9/main/command">
                <pc:docMk/>
                <pc:sldMk cId="60505367" sldId="281"/>
                <pc2:cmMk id="{52405789-BF1A-4440-8FF5-DC97B2118BE4}"/>
              </pc2:cmMkLst>
            </pc226:cmChg>
            <pc226:cmChg xmlns:pc226="http://schemas.microsoft.com/office/powerpoint/2022/06/main/command" chg="mod">
              <pc226:chgData name="Hashimoto-Martell, Erin (DESE)" userId="df454100-3044-4d15-8aa2-4be18f5aa07c" providerId="ADAL" clId="{1E407069-1F5D-4A44-92C3-DFF4021A6230}" dt="2026-10-20T17:48:21.548" v="105" actId="20577"/>
              <pc2:cmMkLst xmlns:pc2="http://schemas.microsoft.com/office/powerpoint/2019/9/main/command">
                <pc:docMk/>
                <pc:sldMk cId="60505367" sldId="281"/>
                <pc2:cmMk id="{C4D53BE3-78C7-4EA3-B5FF-A6C428DCF2CE}"/>
              </pc2:cmMkLst>
            </pc226:cmChg>
          </p:ext>
        </pc:extLst>
      </pc:sldChg>
      <pc:sldChg chg="modSp mod modNotesTx">
        <pc:chgData name="Hashimoto-Martell, Erin (DESE)" userId="df454100-3044-4d15-8aa2-4be18f5aa07c" providerId="ADAL" clId="{1E407069-1F5D-4A44-92C3-DFF4021A6230}" dt="2026-10-16T16:57:05.513" v="67" actId="20577"/>
        <pc:sldMkLst>
          <pc:docMk/>
          <pc:sldMk cId="3283079909" sldId="356"/>
        </pc:sldMkLst>
        <pc:spChg chg="mod">
          <ac:chgData name="Hashimoto-Martell, Erin (DESE)" userId="df454100-3044-4d15-8aa2-4be18f5aa07c" providerId="ADAL" clId="{1E407069-1F5D-4A44-92C3-DFF4021A6230}" dt="2026-10-16T16:42:57.430" v="10" actId="20577"/>
          <ac:spMkLst>
            <pc:docMk/>
            <pc:sldMk cId="3283079909" sldId="356"/>
            <ac:spMk id="2" creationId="{11A7A1C0-F8BF-34E4-00F9-BDD4DFED85DA}"/>
          </ac:spMkLst>
        </pc:spChg>
        <pc:spChg chg="mod">
          <ac:chgData name="Hashimoto-Martell, Erin (DESE)" userId="df454100-3044-4d15-8aa2-4be18f5aa07c" providerId="ADAL" clId="{1E407069-1F5D-4A44-92C3-DFF4021A6230}" dt="2026-10-16T16:57:05.513" v="67" actId="20577"/>
          <ac:spMkLst>
            <pc:docMk/>
            <pc:sldMk cId="3283079909" sldId="356"/>
            <ac:spMk id="5" creationId="{E61F1459-3EBF-0DE6-EE75-373C48BB616B}"/>
          </ac:spMkLst>
        </pc:spChg>
      </pc:sldChg>
      <pc:sldChg chg="modSp mod">
        <pc:chgData name="Hashimoto-Martell, Erin (DESE)" userId="df454100-3044-4d15-8aa2-4be18f5aa07c" providerId="ADAL" clId="{1E407069-1F5D-4A44-92C3-DFF4021A6230}" dt="2026-10-20T20:41:59.697" v="117" actId="20577"/>
        <pc:sldMkLst>
          <pc:docMk/>
          <pc:sldMk cId="1608485291" sldId="357"/>
        </pc:sldMkLst>
        <pc:spChg chg="mod">
          <ac:chgData name="Hashimoto-Martell, Erin (DESE)" userId="df454100-3044-4d15-8aa2-4be18f5aa07c" providerId="ADAL" clId="{1E407069-1F5D-4A44-92C3-DFF4021A6230}" dt="2026-10-20T20:41:59.697" v="117" actId="20577"/>
          <ac:spMkLst>
            <pc:docMk/>
            <pc:sldMk cId="1608485291" sldId="357"/>
            <ac:spMk id="3" creationId="{7C7F59DD-4609-AED1-B70F-BF8AAB951A22}"/>
          </ac:spMkLst>
        </pc:spChg>
      </pc:sldChg>
      <pc:sldChg chg="modSp">
        <pc:chgData name="Hashimoto-Martell, Erin (DESE)" userId="df454100-3044-4d15-8aa2-4be18f5aa07c" providerId="ADAL" clId="{1E407069-1F5D-4A44-92C3-DFF4021A6230}" dt="2026-10-14T20:30:16.692" v="3"/>
        <pc:sldMkLst>
          <pc:docMk/>
          <pc:sldMk cId="2013494514" sldId="358"/>
        </pc:sldMkLst>
        <pc:spChg chg="mod">
          <ac:chgData name="Hashimoto-Martell, Erin (DESE)" userId="df454100-3044-4d15-8aa2-4be18f5aa07c" providerId="ADAL" clId="{1E407069-1F5D-4A44-92C3-DFF4021A6230}" dt="2026-10-14T20:30:16.692" v="3"/>
          <ac:spMkLst>
            <pc:docMk/>
            <pc:sldMk cId="2013494514" sldId="358"/>
            <ac:spMk id="3" creationId="{996FA7DB-14B9-2AEC-BC41-17857355C8D1}"/>
          </ac:spMkLst>
        </pc:spChg>
      </pc:sldChg>
    </pc:docChg>
  </pc:docChgLst>
  <pc:docChgLst>
    <pc:chgData name="Tarca, Katherine (DESE)" userId="S::katherine.tarca@mass.gov::19130e79-1b78-4f60-a0a5-8511ea9cc8b6" providerId="AD" clId="Web-{A08DEE51-FADA-EAB8-747A-F1C00658B77D}"/>
    <pc:docChg chg="modSld">
      <pc:chgData name="Tarca, Katherine (DESE)" userId="S::katherine.tarca@mass.gov::19130e79-1b78-4f60-a0a5-8511ea9cc8b6" providerId="AD" clId="Web-{A08DEE51-FADA-EAB8-747A-F1C00658B77D}" dt="2026-10-21T12:41:52.558" v="390"/>
      <pc:docMkLst>
        <pc:docMk/>
      </pc:docMkLst>
      <pc:sldChg chg="modSp modCm modNotes">
        <pc:chgData name="Tarca, Katherine (DESE)" userId="S::katherine.tarca@mass.gov::19130e79-1b78-4f60-a0a5-8511ea9cc8b6" providerId="AD" clId="Web-{A08DEE51-FADA-EAB8-747A-F1C00658B77D}" dt="2026-10-21T12:41:52.558" v="390"/>
        <pc:sldMkLst>
          <pc:docMk/>
          <pc:sldMk cId="205454616" sldId="360"/>
        </pc:sldMkLst>
        <pc:spChg chg="mod">
          <ac:chgData name="Tarca, Katherine (DESE)" userId="S::katherine.tarca@mass.gov::19130e79-1b78-4f60-a0a5-8511ea9cc8b6" providerId="AD" clId="Web-{A08DEE51-FADA-EAB8-747A-F1C00658B77D}" dt="2026-10-21T12:39:31.715" v="254" actId="20577"/>
          <ac:spMkLst>
            <pc:docMk/>
            <pc:sldMk cId="205454616" sldId="360"/>
            <ac:spMk id="3" creationId="{8FECCB94-BD64-2EED-9BFE-7C4846083BC9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Tarca, Katherine (DESE)" userId="S::katherine.tarca@mass.gov::19130e79-1b78-4f60-a0a5-8511ea9cc8b6" providerId="AD" clId="Web-{A08DEE51-FADA-EAB8-747A-F1C00658B77D}" dt="2026-10-21T12:39:25.059" v="253" actId="20577"/>
              <pc2:cmMkLst xmlns:pc2="http://schemas.microsoft.com/office/powerpoint/2019/9/main/command">
                <pc:docMk/>
                <pc:sldMk cId="205454616" sldId="360"/>
                <pc2:cmMk id="{7BC1DE9D-7FB0-4C67-8A1B-8FD28643CE0E}"/>
              </pc2:cmMkLst>
            </pc226:cmChg>
          </p:ext>
        </pc:extLst>
      </pc:sldChg>
    </pc:docChg>
  </pc:docChgLst>
  <pc:docChgLst>
    <pc:chgData name="Tarca, Katherine (DESE)" userId="S::katherine.tarca@mass.gov::19130e79-1b78-4f60-a0a5-8511ea9cc8b6" providerId="AD" clId="Web-{FAA3385D-4A7B-E79B-E5F9-89D78FBD553F}"/>
    <pc:docChg chg="mod addSld modSld sldOrd">
      <pc:chgData name="Tarca, Katherine (DESE)" userId="S::katherine.tarca@mass.gov::19130e79-1b78-4f60-a0a5-8511ea9cc8b6" providerId="AD" clId="Web-{FAA3385D-4A7B-E79B-E5F9-89D78FBD553F}" dt="2026-10-16T14:12:54.704" v="1286"/>
      <pc:docMkLst>
        <pc:docMk/>
      </pc:docMkLst>
      <pc:sldChg chg="addSp modSp">
        <pc:chgData name="Tarca, Katherine (DESE)" userId="S::katherine.tarca@mass.gov::19130e79-1b78-4f60-a0a5-8511ea9cc8b6" providerId="AD" clId="Web-{FAA3385D-4A7B-E79B-E5F9-89D78FBD553F}" dt="2026-10-16T13:57:19.193" v="573" actId="20577"/>
        <pc:sldMkLst>
          <pc:docMk/>
          <pc:sldMk cId="3283079909" sldId="356"/>
        </pc:sldMkLst>
        <pc:spChg chg="mod">
          <ac:chgData name="Tarca, Katherine (DESE)" userId="S::katherine.tarca@mass.gov::19130e79-1b78-4f60-a0a5-8511ea9cc8b6" providerId="AD" clId="Web-{FAA3385D-4A7B-E79B-E5F9-89D78FBD553F}" dt="2026-10-16T13:38:45.465" v="74" actId="20577"/>
          <ac:spMkLst>
            <pc:docMk/>
            <pc:sldMk cId="3283079909" sldId="356"/>
            <ac:spMk id="2" creationId="{11A7A1C0-F8BF-34E4-00F9-BDD4DFED85DA}"/>
          </ac:spMkLst>
        </pc:spChg>
        <pc:spChg chg="add mod">
          <ac:chgData name="Tarca, Katherine (DESE)" userId="S::katherine.tarca@mass.gov::19130e79-1b78-4f60-a0a5-8511ea9cc8b6" providerId="AD" clId="Web-{FAA3385D-4A7B-E79B-E5F9-89D78FBD553F}" dt="2026-10-16T13:57:19.193" v="573" actId="20577"/>
          <ac:spMkLst>
            <pc:docMk/>
            <pc:sldMk cId="3283079909" sldId="356"/>
            <ac:spMk id="5" creationId="{E61F1459-3EBF-0DE6-EE75-373C48BB616B}"/>
          </ac:spMkLst>
        </pc:spChg>
      </pc:sldChg>
      <pc:sldChg chg="modSp">
        <pc:chgData name="Tarca, Katherine (DESE)" userId="S::katherine.tarca@mass.gov::19130e79-1b78-4f60-a0a5-8511ea9cc8b6" providerId="AD" clId="Web-{FAA3385D-4A7B-E79B-E5F9-89D78FBD553F}" dt="2026-10-16T13:18:17.706" v="31" actId="20577"/>
        <pc:sldMkLst>
          <pc:docMk/>
          <pc:sldMk cId="2013494514" sldId="358"/>
        </pc:sldMkLst>
        <pc:spChg chg="mod">
          <ac:chgData name="Tarca, Katherine (DESE)" userId="S::katherine.tarca@mass.gov::19130e79-1b78-4f60-a0a5-8511ea9cc8b6" providerId="AD" clId="Web-{FAA3385D-4A7B-E79B-E5F9-89D78FBD553F}" dt="2026-10-16T13:18:17.706" v="31" actId="20577"/>
          <ac:spMkLst>
            <pc:docMk/>
            <pc:sldMk cId="2013494514" sldId="358"/>
            <ac:spMk id="3" creationId="{996FA7DB-14B9-2AEC-BC41-17857355C8D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407B44-A9F9-6344-868B-44BA300F2CC7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6DB38A-5D4A-D140-AE31-7200571C69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72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433B4C-1605-5114-E8C3-9F738C987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06052C-A55C-9DE3-3EA3-46B7673EF8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BD7878-8177-83BF-BF4D-B13C61702A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2C766-BC04-25FB-E608-CC6EE469A9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DB38A-5D4A-D140-AE31-7200571C69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80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3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3A518-7899-E096-BDE7-54145B15F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640452-2C16-168E-D19F-761D0226C9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20899D-7D1B-0617-4016-43AC0182EA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F4509D-D973-B8D9-7A81-7EA95355A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13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1400" b="0" i="0" kern="1200"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DB38A-5D4A-D140-AE31-7200571C691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473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DB38A-5D4A-D140-AE31-7200571C691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026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DB38A-5D4A-D140-AE31-7200571C691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646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DB38A-5D4A-D140-AE31-7200571C691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190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DB38A-5D4A-D140-AE31-7200571C691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173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DB38A-5D4A-D140-AE31-7200571C691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854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6DB38A-5D4A-D140-AE31-7200571C691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27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71C12EC-2D98-F919-775B-ABB3C3BE6A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C5E8125-6C10-B68E-7EEC-29F87A03ED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900" y="1377519"/>
            <a:ext cx="10079182" cy="2560638"/>
          </a:xfrm>
        </p:spPr>
        <p:txBody>
          <a:bodyPr anchor="b">
            <a:normAutofit/>
          </a:bodyPr>
          <a:lstStyle>
            <a:lvl1pPr algn="l">
              <a:defRPr sz="80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A40F4C-9107-5A14-480E-3D44D062E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3938157"/>
            <a:ext cx="10079182" cy="155863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B5DFF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62B64-39B8-E038-D8C3-7C98BA27D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765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8407E5-4EC1-8D13-A0A6-462CA2ABE1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A9466-4760-97A7-0A3A-91898B0F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308699"/>
            <a:ext cx="10515600" cy="861002"/>
          </a:xfrm>
        </p:spPr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822F-DB6A-0064-8712-F4C731FBC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890665" cy="44146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831B1-13C1-9512-7793-9D8A95B9E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371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8407E5-4EC1-8D13-A0A6-462CA2ABE1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A9466-4760-97A7-0A3A-91898B0F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308699"/>
            <a:ext cx="10515600" cy="861002"/>
          </a:xfrm>
        </p:spPr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822F-DB6A-0064-8712-F4C731FBC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890665" cy="44146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831B1-13C1-9512-7793-9D8A95B9E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185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8407E5-4EC1-8D13-A0A6-462CA2ABE17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3A9466-4760-97A7-0A3A-91898B0F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9" y="308699"/>
            <a:ext cx="10515600" cy="861002"/>
          </a:xfrm>
        </p:spPr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9822F-DB6A-0064-8712-F4C731FBC8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591254"/>
            <a:ext cx="11890665" cy="441469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831B1-13C1-9512-7793-9D8A95B9E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243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975CF-B5C5-ED8A-88A0-8AE47B405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90DD9-4BCC-D20C-9CD3-C61570FC11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398" y="1340426"/>
            <a:ext cx="5181600" cy="4966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6FA598-F2AA-D757-9BAF-844B64AEC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398" y="1340426"/>
            <a:ext cx="5181600" cy="4966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255EE-1863-610E-AAE1-EE332FFAC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146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0FAF1-FDD2-DEBC-6AA4-EC4CCBD26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54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BFBA8-CEF2-8E5D-9095-7FA8144CBA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554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25D4F3-A1B5-B917-5F54-AF19B274D4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5548" y="2505075"/>
            <a:ext cx="5157787" cy="37710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E01150-5393-D283-E33B-3609AA2ABA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52796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6017DC-0538-D4B7-3886-13292A469D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27960" y="2505075"/>
            <a:ext cx="5183188" cy="37710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6DB7D3-E745-25B4-373D-DBC63B595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14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hape&#10;&#10;AI-generated content may be incorrect.">
            <a:extLst>
              <a:ext uri="{FF2B5EF4-FFF2-40B4-BE49-F238E27FC236}">
                <a16:creationId xmlns:a16="http://schemas.microsoft.com/office/drawing/2014/main" id="{A6104FB5-1528-7DE1-824E-7AD7C56D3D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80D6B9D-B233-5155-818B-A43B24A77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44625" y="726643"/>
            <a:ext cx="4572000" cy="5257800"/>
          </a:xfrm>
          <a:effectLst>
            <a:outerShdw blurRad="795598" dist="50800" dir="5400000" algn="ctr" rotWithShape="0">
              <a:srgbClr val="000000">
                <a:alpha val="2955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AF9B5C-EFE8-56ED-DF3C-AD835C9AF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839913"/>
            <a:ext cx="4606925" cy="2857500"/>
          </a:xfrm>
        </p:spPr>
        <p:txBody>
          <a:bodyPr>
            <a:normAutofit/>
          </a:bodyPr>
          <a:lstStyle>
            <a:lvl1pPr marL="0" indent="0">
              <a:buNone/>
              <a:defRPr sz="2000" spc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292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4FB5-1528-7DE1-824E-7AD7C56D3D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80D6B9D-B233-5155-818B-A43B24A778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44625" y="726643"/>
            <a:ext cx="4572000" cy="5257800"/>
          </a:xfrm>
          <a:effectLst>
            <a:outerShdw blurRad="776969" dir="720000" algn="ctr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AF9B5C-EFE8-56ED-DF3C-AD835C9AFC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1839913"/>
            <a:ext cx="4606925" cy="2857500"/>
          </a:xfrm>
        </p:spPr>
        <p:txBody>
          <a:bodyPr>
            <a:normAutofit/>
          </a:bodyPr>
          <a:lstStyle>
            <a:lvl1pPr marL="0" indent="0">
              <a:buNone/>
              <a:defRPr sz="2000" spc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6675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4FB5-1528-7DE1-824E-7AD7C56D3D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DDD5255E-B6EB-D6A8-9BA3-425DEF917F6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205344" y="1225550"/>
            <a:ext cx="5808520" cy="4313238"/>
          </a:xfrm>
          <a:effectLst>
            <a:outerShdw blurRad="793118" dist="50800" dir="5400000" algn="ctr" rotWithShape="0">
              <a:srgbClr val="000000">
                <a:alpha val="30216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84B1204-54A6-51D2-01E0-4E74F2840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65963" y="2160588"/>
            <a:ext cx="3979862" cy="25574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4448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6104FB5-1528-7DE1-824E-7AD7C56D3D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8CC6B-1A29-147F-7B0A-F77C6FF31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DDD5255E-B6EB-D6A8-9BA3-425DEF917F6C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205344" y="1225550"/>
            <a:ext cx="5808520" cy="4313238"/>
          </a:xfrm>
          <a:effectLst>
            <a:outerShdw blurRad="971965" dist="50800" dir="5400000" algn="ctr" rotWithShape="0">
              <a:srgbClr val="000000">
                <a:alpha val="30037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84B1204-54A6-51D2-01E0-4E74F2840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65963" y="2160588"/>
            <a:ext cx="3979862" cy="255746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9335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E0C3C95-C45D-6F6C-F3B4-EDA7F22D49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17572-01C8-067A-8789-AB91C0E3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19" y="457200"/>
            <a:ext cx="4241372" cy="1766454"/>
          </a:xfrm>
        </p:spPr>
        <p:txBody>
          <a:bodyPr anchor="b">
            <a:noAutofit/>
          </a:bodyPr>
          <a:lstStyle>
            <a:lvl1pPr>
              <a:defRPr sz="4000"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3145C-FA19-7026-C5AB-48F43A10C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991" y="457200"/>
            <a:ext cx="7145480" cy="5917045"/>
          </a:xfrm>
        </p:spPr>
        <p:txBody>
          <a:bodyPr/>
          <a:lstStyle>
            <a:lvl1pPr>
              <a:defRPr sz="3200">
                <a:solidFill>
                  <a:srgbClr val="002060"/>
                </a:solidFill>
              </a:defRPr>
            </a:lvl1pPr>
            <a:lvl2pPr>
              <a:defRPr sz="2800">
                <a:solidFill>
                  <a:srgbClr val="002060"/>
                </a:solidFill>
              </a:defRPr>
            </a:lvl2pPr>
            <a:lvl3pPr>
              <a:defRPr sz="2400">
                <a:solidFill>
                  <a:srgbClr val="002060"/>
                </a:solidFill>
              </a:defRPr>
            </a:lvl3pPr>
            <a:lvl4pPr>
              <a:defRPr sz="2000">
                <a:solidFill>
                  <a:srgbClr val="002060"/>
                </a:solidFill>
              </a:defRPr>
            </a:lvl4pPr>
            <a:lvl5pPr>
              <a:defRPr sz="2000">
                <a:solidFill>
                  <a:srgbClr val="002060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AB479-7080-3079-7222-061618924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719" y="2223654"/>
            <a:ext cx="4241372" cy="3645333"/>
          </a:xfrm>
        </p:spPr>
        <p:txBody>
          <a:bodyPr/>
          <a:lstStyle>
            <a:lvl1pPr marL="0" indent="0">
              <a:buNone/>
              <a:defRPr sz="1600">
                <a:solidFill>
                  <a:srgbClr val="F3F3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FEF70-0FA1-AE31-1D91-F74EBED2A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43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DFBC82F-33C1-E184-14B2-3E5429080C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17572-01C8-067A-8789-AB91C0E3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19" y="457200"/>
            <a:ext cx="4241372" cy="1766454"/>
          </a:xfrm>
        </p:spPr>
        <p:txBody>
          <a:bodyPr anchor="b">
            <a:noAutofit/>
          </a:bodyPr>
          <a:lstStyle>
            <a:lvl1pPr>
              <a:defRPr sz="4000">
                <a:solidFill>
                  <a:srgbClr val="F3F3F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3145C-FA19-7026-C5AB-48F43A10C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991" y="457200"/>
            <a:ext cx="7145480" cy="5917045"/>
          </a:xfrm>
        </p:spPr>
        <p:txBody>
          <a:bodyPr/>
          <a:lstStyle>
            <a:lvl1pPr>
              <a:defRPr sz="3200">
                <a:solidFill>
                  <a:srgbClr val="F3F3F3"/>
                </a:solidFill>
              </a:defRPr>
            </a:lvl1pPr>
            <a:lvl2pPr>
              <a:defRPr sz="2800">
                <a:solidFill>
                  <a:srgbClr val="F3F3F3"/>
                </a:solidFill>
              </a:defRPr>
            </a:lvl2pPr>
            <a:lvl3pPr>
              <a:defRPr sz="2400">
                <a:solidFill>
                  <a:srgbClr val="F3F3F3"/>
                </a:solidFill>
              </a:defRPr>
            </a:lvl3pPr>
            <a:lvl4pPr>
              <a:defRPr sz="2000">
                <a:solidFill>
                  <a:srgbClr val="F3F3F3"/>
                </a:solidFill>
              </a:defRPr>
            </a:lvl4pPr>
            <a:lvl5pPr>
              <a:defRPr sz="2000">
                <a:solidFill>
                  <a:srgbClr val="F3F3F3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AB479-7080-3079-7222-061618924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719" y="2223654"/>
            <a:ext cx="4241372" cy="3645333"/>
          </a:xfrm>
        </p:spPr>
        <p:txBody>
          <a:bodyPr/>
          <a:lstStyle>
            <a:lvl1pPr marL="0" indent="0">
              <a:buNone/>
              <a:defRPr sz="1600">
                <a:solidFill>
                  <a:srgbClr val="B5DF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FEF70-0FA1-AE31-1D91-F74EBED2A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7530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A551A6A-4D8B-5122-0AE6-EB1794A937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17572-01C8-067A-8789-AB91C0E3A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19" y="457200"/>
            <a:ext cx="4241372" cy="1766454"/>
          </a:xfr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3145C-FA19-7026-C5AB-48F43A10C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991" y="457200"/>
            <a:ext cx="7145480" cy="5917045"/>
          </a:xfrm>
        </p:spPr>
        <p:txBody>
          <a:bodyPr/>
          <a:lstStyle>
            <a:lvl1pPr>
              <a:defRPr sz="3200">
                <a:solidFill>
                  <a:srgbClr val="1E4782"/>
                </a:solidFill>
              </a:defRPr>
            </a:lvl1pPr>
            <a:lvl2pPr>
              <a:defRPr sz="2800">
                <a:solidFill>
                  <a:srgbClr val="1E4782"/>
                </a:solidFill>
              </a:defRPr>
            </a:lvl2pPr>
            <a:lvl3pPr>
              <a:defRPr sz="2400">
                <a:solidFill>
                  <a:srgbClr val="1E4782"/>
                </a:solidFill>
              </a:defRPr>
            </a:lvl3pPr>
            <a:lvl4pPr>
              <a:defRPr sz="2000">
                <a:solidFill>
                  <a:srgbClr val="1E4782"/>
                </a:solidFill>
              </a:defRPr>
            </a:lvl4pPr>
            <a:lvl5pPr>
              <a:defRPr sz="2000">
                <a:solidFill>
                  <a:srgbClr val="1E478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AB479-7080-3079-7222-061618924C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719" y="2223654"/>
            <a:ext cx="4241372" cy="3645333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FEF70-0FA1-AE31-1D91-F74EBED2A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837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AI-generated content may be incorrect.">
            <a:extLst>
              <a:ext uri="{FF2B5EF4-FFF2-40B4-BE49-F238E27FC236}">
                <a16:creationId xmlns:a16="http://schemas.microsoft.com/office/drawing/2014/main" id="{8A314DC0-7B3E-82EE-9AE7-6F09AEE434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88C4DB-A75F-261D-A14A-6501C47852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72736" y="-72737"/>
            <a:ext cx="7579662" cy="7034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050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hape&#10;&#10;AI-generated content may be incorrect.">
            <a:extLst>
              <a:ext uri="{FF2B5EF4-FFF2-40B4-BE49-F238E27FC236}">
                <a16:creationId xmlns:a16="http://schemas.microsoft.com/office/drawing/2014/main" id="{8A314DC0-7B3E-82EE-9AE7-6F09AEE434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1F3FA896-C43D-31E8-81CC-112E026C8772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0" y="0"/>
            <a:ext cx="7481888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68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88C4DB-A75F-261D-A14A-6501C47852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72736" y="-72737"/>
            <a:ext cx="7579662" cy="7034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/>
          <a:lstStyle>
            <a:lvl1pPr marL="0" indent="0">
              <a:buNone/>
              <a:defRPr sz="1600">
                <a:solidFill>
                  <a:srgbClr val="B5DF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B5DF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2852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/>
          <a:lstStyle>
            <a:lvl1pPr marL="0" indent="0">
              <a:buNone/>
              <a:defRPr sz="1600">
                <a:solidFill>
                  <a:srgbClr val="B5DF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B5DF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E0F6B8AA-CDAC-6F83-437E-9F75F81B74DF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0" y="0"/>
            <a:ext cx="7491413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754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88C4DB-A75F-261D-A14A-6501C47852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72736" y="-72737"/>
            <a:ext cx="7579662" cy="70346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/>
          <a:lstStyle>
            <a:lvl1pPr marL="0" indent="0">
              <a:buNone/>
              <a:defRPr sz="1600">
                <a:solidFill>
                  <a:srgbClr val="F3F3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812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with Ca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A314DC0-7B3E-82EE-9AE7-6F09AEE434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7B1858-D17A-397C-21E8-E042FA718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6253" y="368155"/>
            <a:ext cx="4366420" cy="2801071"/>
          </a:xfrm>
        </p:spPr>
        <p:txBody>
          <a:bodyPr anchor="b">
            <a:noAutofit/>
          </a:bodyPr>
          <a:lstStyle>
            <a:lvl1pPr>
              <a:defRPr sz="4800" spc="-1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B05FC-4AD4-576E-E903-D583F41223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66253" y="3273135"/>
            <a:ext cx="4366420" cy="3101109"/>
          </a:xfrm>
        </p:spPr>
        <p:txBody>
          <a:bodyPr/>
          <a:lstStyle>
            <a:lvl1pPr marL="0" indent="0">
              <a:buNone/>
              <a:defRPr sz="1600">
                <a:solidFill>
                  <a:srgbClr val="F3F3F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712A2-6D32-69E0-1A42-A7AF4D4D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hart Placeholder 5">
            <a:extLst>
              <a:ext uri="{FF2B5EF4-FFF2-40B4-BE49-F238E27FC236}">
                <a16:creationId xmlns:a16="http://schemas.microsoft.com/office/drawing/2014/main" id="{E30A28D6-B250-1721-F3F0-F1B69120797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0" y="0"/>
            <a:ext cx="7491413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512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hape&#10;&#10;AI-generated content may be incorrect.">
            <a:extLst>
              <a:ext uri="{FF2B5EF4-FFF2-40B4-BE49-F238E27FC236}">
                <a16:creationId xmlns:a16="http://schemas.microsoft.com/office/drawing/2014/main" id="{51D4DCB4-D71E-80F2-CD14-980FA57C2A14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3549BF-250F-BA79-3611-D06653B96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80" y="365126"/>
            <a:ext cx="10515600" cy="8610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DC57C9-737B-B6D6-1314-78C22CCF9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3180" y="1340427"/>
            <a:ext cx="10515600" cy="48365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9BD77-56B0-2B84-ADB2-A2EE1F0E50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32372" y="6492875"/>
            <a:ext cx="2324099" cy="2464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 i="0">
                <a:solidFill>
                  <a:srgbClr val="1E478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8A8D22E-6BC5-9E47-900C-2BB94685D9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991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8" r:id="rId4"/>
    <p:sldLayoutId id="2147483652" r:id="rId5"/>
    <p:sldLayoutId id="2147483653" r:id="rId6"/>
    <p:sldLayoutId id="2147483655" r:id="rId7"/>
    <p:sldLayoutId id="2147483665" r:id="rId8"/>
    <p:sldLayoutId id="2147483664" r:id="rId9"/>
    <p:sldLayoutId id="2147483666" r:id="rId10"/>
    <p:sldLayoutId id="2147483656" r:id="rId11"/>
    <p:sldLayoutId id="2147483660" r:id="rId12"/>
    <p:sldLayoutId id="2147483661" r:id="rId13"/>
    <p:sldLayoutId id="2147483657" r:id="rId14"/>
    <p:sldLayoutId id="2147483669" r:id="rId15"/>
    <p:sldLayoutId id="2147483662" r:id="rId16"/>
    <p:sldLayoutId id="2147483670" r:id="rId17"/>
    <p:sldLayoutId id="2147483663" r:id="rId18"/>
    <p:sldLayoutId id="2147483671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347AB6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1E478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1C100-EAC2-276B-5DCB-1085A0CC7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4556D-7B27-275E-746D-F07BD9EFE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2900" y="1510254"/>
            <a:ext cx="10079182" cy="2560638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800" dirty="0">
                <a:latin typeface="Arial"/>
                <a:cs typeface="Arial"/>
              </a:rPr>
              <a:t>An Act Relative to Teacher Preparation and Student Literacy:  Background and Proposed New Regulations and Amendments to Current Regulations 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61D647-FCAE-3B5E-B847-81C5D46EB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2900" y="4701163"/>
            <a:ext cx="10079182" cy="155863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Presentation to Board of Elementary &amp; Secondary Education</a:t>
            </a:r>
          </a:p>
          <a:p>
            <a:r>
              <a:rPr lang="en-US">
                <a:latin typeface="Arial"/>
                <a:cs typeface="Arial"/>
              </a:rPr>
              <a:t>October 27, 2026</a:t>
            </a:r>
          </a:p>
        </p:txBody>
      </p:sp>
    </p:spTree>
    <p:extLst>
      <p:ext uri="{BB962C8B-B14F-4D97-AF65-F5344CB8AC3E}">
        <p14:creationId xmlns:p14="http://schemas.microsoft.com/office/powerpoint/2010/main" val="933066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2685C6D-82FD-B40C-8676-69E71C8F1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Presenters</a:t>
            </a:r>
          </a:p>
        </p:txBody>
      </p:sp>
      <p:sp>
        <p:nvSpPr>
          <p:cNvPr id="2" name="Content Placeholder 1" descr="Presenters: Lauren Woo, Deputy Commissioner, Erin Hashimoto-Martell, senior associate commissioner of teach and learning and Katherine Tarca, associate commissiner of curriculum and standards">
            <a:extLst>
              <a:ext uri="{FF2B5EF4-FFF2-40B4-BE49-F238E27FC236}">
                <a16:creationId xmlns:a16="http://schemas.microsoft.com/office/drawing/2014/main" id="{1B55E82F-FF11-FEEC-9491-B7ADB5F7C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1"/>
            <a:endParaRPr lang="en-US">
              <a:latin typeface="Aptos"/>
            </a:endParaRPr>
          </a:p>
          <a:p>
            <a:pPr marL="0" indent="0">
              <a:buNone/>
            </a:pPr>
            <a:endParaRPr lang="en-US">
              <a:latin typeface="Aptos"/>
            </a:endParaRPr>
          </a:p>
          <a:p>
            <a:pPr marL="457200" lvl="1" indent="0">
              <a:buNone/>
            </a:pP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F93046-CD49-064B-FD67-295FB3A7E105}"/>
              </a:ext>
            </a:extLst>
          </p:cNvPr>
          <p:cNvSpPr txBox="1"/>
          <p:nvPr/>
        </p:nvSpPr>
        <p:spPr>
          <a:xfrm>
            <a:off x="331470" y="1920480"/>
            <a:ext cx="10447020" cy="228780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rgbClr val="1E4782"/>
                </a:solidFill>
                <a:latin typeface="Arial"/>
                <a:cs typeface="Arial"/>
              </a:rPr>
              <a:t>Lauren Woo</a:t>
            </a:r>
            <a:r>
              <a:rPr lang="en-US" sz="2800">
                <a:solidFill>
                  <a:srgbClr val="1E4782"/>
                </a:solidFill>
                <a:latin typeface="Arial"/>
                <a:cs typeface="Arial"/>
              </a:rPr>
              <a:t>, Deputy Commissioner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rgbClr val="1E4782"/>
                </a:solidFill>
                <a:latin typeface="Arial"/>
                <a:cs typeface="Arial"/>
              </a:rPr>
              <a:t>Erin Hashimoto-Martell</a:t>
            </a:r>
            <a:r>
              <a:rPr lang="en-US" sz="2800">
                <a:solidFill>
                  <a:srgbClr val="1E4782"/>
                </a:solidFill>
                <a:latin typeface="Arial"/>
                <a:cs typeface="Arial"/>
              </a:rPr>
              <a:t>, Senior Associate Commissioner of Teaching &amp; Learning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800" b="1">
                <a:solidFill>
                  <a:srgbClr val="1E4782"/>
                </a:solidFill>
                <a:latin typeface="Arial"/>
                <a:cs typeface="Arial"/>
              </a:rPr>
              <a:t>Katherine Tarca</a:t>
            </a:r>
            <a:r>
              <a:rPr lang="en-US" sz="2800">
                <a:solidFill>
                  <a:srgbClr val="1E4782"/>
                </a:solidFill>
                <a:latin typeface="Arial"/>
                <a:cs typeface="Arial"/>
              </a:rPr>
              <a:t>, Associate Commissioner of Curriculum &amp; Standards</a:t>
            </a:r>
          </a:p>
        </p:txBody>
      </p:sp>
    </p:spTree>
    <p:extLst>
      <p:ext uri="{BB962C8B-B14F-4D97-AF65-F5344CB8AC3E}">
        <p14:creationId xmlns:p14="http://schemas.microsoft.com/office/powerpoint/2010/main" val="3158982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51421-FA09-45EA-63AD-A8CED8C195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B6E84A1-D2F5-DD90-8295-CA4449B7A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Agenda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71C0994-FF13-F2B6-0E62-8F864D63A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57" y="1987821"/>
            <a:ext cx="11890665" cy="441469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An Act Relative To Teacher Preparation and Student Literacy (The Student Literacy Act)</a:t>
            </a:r>
          </a:p>
          <a:p>
            <a:r>
              <a:rPr lang="en-US">
                <a:latin typeface="Arial"/>
                <a:cs typeface="Arial"/>
              </a:rPr>
              <a:t>Revisions on Draft Regulations</a:t>
            </a:r>
            <a:endParaRPr lang="en-US"/>
          </a:p>
          <a:p>
            <a:r>
              <a:rPr lang="en-US">
                <a:latin typeface="Arial"/>
                <a:cs typeface="Arial"/>
              </a:rPr>
              <a:t>DESE Actions (Guidance and Resources)</a:t>
            </a:r>
          </a:p>
          <a:p>
            <a:r>
              <a:rPr lang="en-US">
                <a:latin typeface="Arial"/>
                <a:cs typeface="Arial"/>
              </a:rPr>
              <a:t>Board Discussion – Comments and Questions</a:t>
            </a:r>
            <a:endParaRPr lang="en-US"/>
          </a:p>
          <a:p>
            <a:pPr marL="0" indent="0">
              <a:spcAft>
                <a:spcPts val="1200"/>
              </a:spcAft>
              <a:buNone/>
            </a:pPr>
            <a:endParaRPr lang="en-US" sz="36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0797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05ACC-CFCA-6017-E1F0-50C8FA286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Background: Student Literacy Act</a:t>
            </a:r>
            <a:endParaRPr lang="en-US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E5D43-C9CD-3852-A444-53E1AB0D8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050" y="1695862"/>
            <a:ext cx="9299594" cy="441469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>
                <a:latin typeface="Arial"/>
                <a:cs typeface="Arial"/>
              </a:rPr>
              <a:t>Prepared &amp; Supported Educators</a:t>
            </a:r>
          </a:p>
          <a:p>
            <a:r>
              <a:rPr lang="en-US">
                <a:latin typeface="Arial"/>
                <a:cs typeface="Arial"/>
              </a:rPr>
              <a:t>Educator Preparation</a:t>
            </a:r>
          </a:p>
          <a:p>
            <a:r>
              <a:rPr lang="en-US">
                <a:latin typeface="Arial"/>
                <a:cs typeface="Arial"/>
              </a:rPr>
              <a:t>Educator Professional Development </a:t>
            </a:r>
          </a:p>
          <a:p>
            <a:pPr>
              <a:spcAft>
                <a:spcPts val="1200"/>
              </a:spcAft>
            </a:pPr>
            <a:r>
              <a:rPr lang="en-US">
                <a:latin typeface="Arial"/>
                <a:cs typeface="Arial"/>
              </a:rPr>
              <a:t>Registered Teacher Apprenticeships</a:t>
            </a:r>
          </a:p>
          <a:p>
            <a:pPr marL="0" indent="0">
              <a:buNone/>
            </a:pPr>
            <a:r>
              <a:rPr lang="en-US" b="1" u="sng">
                <a:latin typeface="Arial"/>
                <a:cs typeface="Arial"/>
              </a:rPr>
              <a:t>High-Quality Curricular Materials</a:t>
            </a:r>
          </a:p>
          <a:p>
            <a:r>
              <a:rPr lang="en-US">
                <a:latin typeface="Arial"/>
                <a:cs typeface="Arial"/>
              </a:rPr>
              <a:t>DESE Free, Complete Curriculum for K-3 by Fall 27</a:t>
            </a:r>
          </a:p>
          <a:p>
            <a:pPr>
              <a:spcAft>
                <a:spcPts val="1200"/>
              </a:spcAft>
            </a:pPr>
            <a:r>
              <a:rPr lang="en-US">
                <a:latin typeface="Arial"/>
                <a:cs typeface="Arial"/>
              </a:rPr>
              <a:t>High-Quality Curriculum Adoption for K-3 by Fall 27</a:t>
            </a:r>
          </a:p>
          <a:p>
            <a:pPr marL="0" indent="0">
              <a:buNone/>
            </a:pPr>
            <a:r>
              <a:rPr lang="en-US" b="1" u="sng">
                <a:latin typeface="Arial"/>
                <a:cs typeface="Arial"/>
              </a:rPr>
              <a:t>Timely, Targeted Supports</a:t>
            </a:r>
          </a:p>
          <a:p>
            <a:r>
              <a:rPr lang="en-US">
                <a:latin typeface="Arial"/>
                <a:cs typeface="Arial"/>
              </a:rPr>
              <a:t>Early Literacy Screening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4E90A-3297-672C-96D9-F62EE8E7B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312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8DC47-DDD3-9846-41C5-06D51545D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latin typeface="Arial"/>
                <a:cs typeface="Arial"/>
              </a:rPr>
              <a:t>Proposed Regulations</a:t>
            </a:r>
            <a:endParaRPr lang="en-US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320DB-FC6E-389A-0383-449B3D781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871670"/>
            <a:ext cx="11890665" cy="4414692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sz="3100">
                <a:latin typeface="Arial"/>
                <a:cs typeface="Arial"/>
              </a:rPr>
              <a:t>1. Proposed New Regulations for Early Literacy, 603 CMR 58.00</a:t>
            </a:r>
            <a:endParaRPr lang="en-US" sz="3100"/>
          </a:p>
          <a:p>
            <a:pPr lvl="2">
              <a:lnSpc>
                <a:spcPct val="120000"/>
              </a:lnSpc>
            </a:pPr>
            <a:r>
              <a:rPr lang="en-US" sz="2600">
                <a:latin typeface="Arial"/>
                <a:cs typeface="Arial"/>
              </a:rPr>
              <a:t>Early literacy screening</a:t>
            </a:r>
            <a:endParaRPr lang="en-US" sz="2600"/>
          </a:p>
          <a:p>
            <a:pPr lvl="2">
              <a:lnSpc>
                <a:spcPct val="120000"/>
              </a:lnSpc>
            </a:pPr>
            <a:r>
              <a:rPr lang="en-US" sz="2600">
                <a:latin typeface="Arial"/>
                <a:cs typeface="Arial"/>
              </a:rPr>
              <a:t>High-quality curriculum requirement and waiver provision</a:t>
            </a:r>
            <a:endParaRPr lang="en-US" sz="2600"/>
          </a:p>
          <a:p>
            <a:pPr lvl="2">
              <a:lnSpc>
                <a:spcPct val="120000"/>
              </a:lnSpc>
            </a:pPr>
            <a:r>
              <a:rPr lang="en-US" sz="2600">
                <a:latin typeface="Arial"/>
                <a:cs typeface="Arial"/>
              </a:rPr>
              <a:t>Professional development requirements</a:t>
            </a:r>
          </a:p>
          <a:p>
            <a:pPr lvl="2">
              <a:lnSpc>
                <a:spcPct val="120000"/>
              </a:lnSpc>
            </a:pPr>
            <a:r>
              <a:rPr lang="en-US" sz="2600">
                <a:latin typeface="Arial"/>
                <a:cs typeface="Arial"/>
              </a:rPr>
              <a:t>RTAP early literacy pilot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3100">
                <a:latin typeface="Arial"/>
                <a:cs typeface="Arial"/>
              </a:rPr>
              <a:t>2. Proposed Amendments to Educator License and Program Approval, 603 CMR 7.00</a:t>
            </a:r>
            <a:endParaRPr lang="en-US" sz="3100">
              <a:solidFill>
                <a:srgbClr val="000000"/>
              </a:solidFill>
              <a:latin typeface="Arial"/>
              <a:cs typeface="Arial"/>
            </a:endParaRPr>
          </a:p>
          <a:p>
            <a:pPr lvl="2">
              <a:lnSpc>
                <a:spcPct val="120000"/>
              </a:lnSpc>
            </a:pPr>
            <a:r>
              <a:rPr lang="en-US" sz="2600">
                <a:latin typeface="Arial"/>
                <a:cs typeface="Arial"/>
              </a:rPr>
              <a:t>Ed prep program reviews for evidence-based literacy instruction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3100">
                <a:latin typeface="Arial"/>
                <a:cs typeface="Arial"/>
              </a:rPr>
              <a:t>3. Proposed Amendments to Special Education Regulations, 603 CMR 28.00 </a:t>
            </a:r>
          </a:p>
          <a:p>
            <a:pPr lvl="2">
              <a:lnSpc>
                <a:spcPct val="120000"/>
              </a:lnSpc>
            </a:pPr>
            <a:r>
              <a:rPr lang="en-US" sz="2600">
                <a:latin typeface="Arial"/>
                <a:cs typeface="Arial"/>
              </a:rPr>
              <a:t>Moves early literacy screening provisions to 603 CMR 58.00</a:t>
            </a:r>
          </a:p>
          <a:p>
            <a:pPr marL="0" indent="0">
              <a:lnSpc>
                <a:spcPct val="120000"/>
              </a:lnSpc>
              <a:spcBef>
                <a:spcPts val="1200"/>
              </a:spcBef>
              <a:buNone/>
            </a:pPr>
            <a:r>
              <a:rPr lang="en-US" sz="3000">
                <a:latin typeface="Arial"/>
                <a:cs typeface="Arial"/>
              </a:rPr>
              <a:t>4. Proposed Technical Amendment to Student Opportunity Act Plans Regulations, 603 CMR 55.00</a:t>
            </a:r>
          </a:p>
          <a:p>
            <a:pPr lvl="2">
              <a:lnSpc>
                <a:spcPct val="120000"/>
              </a:lnSpc>
            </a:pPr>
            <a:r>
              <a:rPr lang="en-US" sz="2600">
                <a:latin typeface="Arial"/>
                <a:cs typeface="Arial"/>
              </a:rPr>
              <a:t>Updates a reference to the statute to account for the addition of a new evidence-based intervention for the SOA plans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C85671-ADD6-E2E1-1098-67A649329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01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AED38-C6E0-FCD1-156D-CB4E0F624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78" y="308699"/>
            <a:ext cx="11665253" cy="861002"/>
          </a:xfrm>
        </p:spPr>
        <p:txBody>
          <a:bodyPr>
            <a:normAutofit fontScale="90000"/>
          </a:bodyPr>
          <a:lstStyle/>
          <a:p>
            <a:r>
              <a:rPr lang="en-US"/>
              <a:t>Revisions to proposed regulations since October 13 Special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7F59DD-4609-AED1-B70F-BF8AAB951A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8" y="1347414"/>
            <a:ext cx="11890665" cy="4414692"/>
          </a:xfrm>
        </p:spPr>
        <p:txBody>
          <a:bodyPr/>
          <a:lstStyle/>
          <a:p>
            <a:pPr marL="0" lvl="0" indent="0">
              <a:buNone/>
            </a:pPr>
            <a:endParaRPr lang="en-US"/>
          </a:p>
          <a:p>
            <a:pPr marL="0" lvl="0" indent="0">
              <a:buNone/>
            </a:pPr>
            <a:r>
              <a:rPr lang="en-US"/>
              <a:t>Proposed New Regulations for Early Literacy, 603 CMR 58.00</a:t>
            </a:r>
          </a:p>
          <a:p>
            <a:pPr marL="0" lvl="0" indent="0">
              <a:buNone/>
            </a:pPr>
            <a:endParaRPr lang="en-US"/>
          </a:p>
          <a:p>
            <a:pPr lvl="0"/>
            <a:r>
              <a:rPr lang="en-US" b="1"/>
              <a:t>High-Quality Curriculum 58.04(3):  </a:t>
            </a:r>
            <a:r>
              <a:rPr lang="en-US"/>
              <a:t>change “may” to “shall”</a:t>
            </a:r>
          </a:p>
          <a:p>
            <a:pPr lvl="1"/>
            <a:r>
              <a:rPr lang="en-US" i="1"/>
              <a:t>These tools and resources </a:t>
            </a:r>
            <a:r>
              <a:rPr lang="en-US" i="1" strike="sngStrike"/>
              <a:t>may</a:t>
            </a:r>
            <a:r>
              <a:rPr lang="en-US" i="1"/>
              <a:t> </a:t>
            </a:r>
            <a:r>
              <a:rPr lang="en-US" b="1" i="1"/>
              <a:t>shall</a:t>
            </a:r>
            <a:r>
              <a:rPr lang="en-US" i="1"/>
              <a:t> include:</a:t>
            </a:r>
          </a:p>
          <a:p>
            <a:pPr marL="457200" lvl="1" indent="0">
              <a:buNone/>
            </a:pPr>
            <a:endParaRPr lang="en-US" i="1"/>
          </a:p>
          <a:p>
            <a:pPr lvl="0"/>
            <a:r>
              <a:rPr lang="en-US" b="1"/>
              <a:t>Waivers 58.05(1):  </a:t>
            </a:r>
            <a:r>
              <a:rPr lang="en-US"/>
              <a:t>add “and issue guidance regarding the waiver process.”</a:t>
            </a:r>
          </a:p>
          <a:p>
            <a:pPr lvl="1"/>
            <a:r>
              <a:rPr lang="en-US" i="1"/>
              <a:t>The Department shall determine the form and manner of waiver requests </a:t>
            </a:r>
            <a:r>
              <a:rPr lang="en-US" b="1" i="1"/>
              <a:t>and issue guidance regarding the waiver process.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641042-866A-F78E-D63F-DE37C173E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485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1175D-07D6-8A76-C0BF-9EE5E55BE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DESE Actions (Guidance and Resources)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FA7DB-14B9-2AEC-BC41-17857355C8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575" y="2080084"/>
            <a:ext cx="11890665" cy="44146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DESE to update screening guidance and resources</a:t>
            </a:r>
          </a:p>
          <a:p>
            <a:pPr lvl="1"/>
            <a:r>
              <a:rPr lang="en-US">
                <a:latin typeface="Arial"/>
                <a:cs typeface="Arial"/>
              </a:rPr>
              <a:t>Communication to families (recommended best practices; sample letters in our highest-incidence languages) </a:t>
            </a:r>
          </a:p>
          <a:p>
            <a:pPr lvl="1"/>
            <a:endParaRPr lang="en-US"/>
          </a:p>
          <a:p>
            <a:r>
              <a:rPr lang="en-US"/>
              <a:t>DESE to provide guidance around application and use of waivers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0C15F-F913-B158-6B2B-7B3CA0FA7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494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7A1C0-F8BF-34E4-00F9-BDD4DFED8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>
                <a:solidFill>
                  <a:schemeClr val="bg1"/>
                </a:solidFill>
                <a:latin typeface="Arial"/>
                <a:cs typeface="Arial"/>
              </a:rPr>
              <a:t>Waiver Provisions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7D79A-E620-48D0-E025-31F7E5C5D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8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61F1459-3EBF-0DE6-EE75-373C48BB6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713296"/>
            <a:ext cx="11890665" cy="45655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600">
                <a:latin typeface="Arial"/>
                <a:cs typeface="Arial"/>
              </a:rPr>
              <a:t>Department may grant waivers for use of a curriculum that:</a:t>
            </a:r>
          </a:p>
          <a:p>
            <a:pPr lvl="1"/>
            <a:r>
              <a:rPr lang="en-US" sz="2200">
                <a:latin typeface="Arial"/>
                <a:cs typeface="Arial"/>
              </a:rPr>
              <a:t>does not appear on the department’s list of high-quality curricula;</a:t>
            </a:r>
          </a:p>
          <a:p>
            <a:pPr lvl="1"/>
            <a:r>
              <a:rPr lang="en-US" sz="2200">
                <a:latin typeface="Arial"/>
                <a:cs typeface="Arial"/>
              </a:rPr>
              <a:t>has not already been reviewed by the department; </a:t>
            </a:r>
          </a:p>
          <a:p>
            <a:pPr lvl="1"/>
            <a:r>
              <a:rPr lang="en-US" sz="2200">
                <a:latin typeface="Arial"/>
                <a:cs typeface="Arial"/>
              </a:rPr>
              <a:t>uses evidence-based practices;</a:t>
            </a:r>
          </a:p>
          <a:p>
            <a:pPr lvl="1"/>
            <a:r>
              <a:rPr lang="en-US" sz="2200">
                <a:latin typeface="Arial"/>
                <a:cs typeface="Arial"/>
              </a:rPr>
              <a:t>meets quality standards determined by the department.</a:t>
            </a:r>
            <a:endParaRPr lang="en-US"/>
          </a:p>
          <a:p>
            <a:r>
              <a:rPr lang="en-US" sz="2600">
                <a:latin typeface="Arial"/>
                <a:cs typeface="Arial"/>
              </a:rPr>
              <a:t>Waiver review criteria must include, but is not limited to:</a:t>
            </a:r>
            <a:endParaRPr lang="en-US" sz="2600"/>
          </a:p>
          <a:p>
            <a:pPr lvl="1"/>
            <a:r>
              <a:rPr lang="en-US" sz="2200">
                <a:latin typeface="Arial"/>
                <a:cs typeface="Arial"/>
              </a:rPr>
              <a:t>"the degree to which the curriculum’s instructional approach is supported by some degree of scientific research; </a:t>
            </a:r>
            <a:endParaRPr lang="en-US" sz="2200"/>
          </a:p>
          <a:p>
            <a:pPr lvl="1"/>
            <a:r>
              <a:rPr lang="en-US" sz="2200">
                <a:latin typeface="Arial"/>
                <a:cs typeface="Arial"/>
              </a:rPr>
              <a:t>the demographic results of the curriculum; </a:t>
            </a:r>
            <a:endParaRPr lang="en-US" sz="2200"/>
          </a:p>
          <a:p>
            <a:pPr lvl="1"/>
            <a:r>
              <a:rPr lang="en-US" sz="2200">
                <a:latin typeface="Arial"/>
                <a:cs typeface="Arial"/>
              </a:rPr>
              <a:t>the duration of any such instruction using the curriculum"</a:t>
            </a:r>
          </a:p>
          <a:p>
            <a:r>
              <a:rPr lang="en-US" sz="2600">
                <a:latin typeface="Arial"/>
                <a:cs typeface="Arial"/>
              </a:rPr>
              <a:t>Department may audit and rescind at any time.</a:t>
            </a:r>
            <a:endParaRPr lang="en-US" sz="2600"/>
          </a:p>
        </p:txBody>
      </p:sp>
    </p:spTree>
    <p:extLst>
      <p:ext uri="{BB962C8B-B14F-4D97-AF65-F5344CB8AC3E}">
        <p14:creationId xmlns:p14="http://schemas.microsoft.com/office/powerpoint/2010/main" val="3283079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4FC06-B4D3-3972-5A3A-1FB0AE3CCE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Anticipated waiver applications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C2CB8E-7DF5-4D98-06B1-CA4A66D614D0}"/>
              </a:ext>
            </a:extLst>
          </p:cNvPr>
          <p:cNvSpPr/>
          <p:nvPr/>
        </p:nvSpPr>
        <p:spPr>
          <a:xfrm>
            <a:off x="396839" y="2161244"/>
            <a:ext cx="1416615" cy="5457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Group 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E47344-92D0-0A61-1F80-004D0EE00C96}"/>
              </a:ext>
            </a:extLst>
          </p:cNvPr>
          <p:cNvSpPr/>
          <p:nvPr/>
        </p:nvSpPr>
        <p:spPr>
          <a:xfrm>
            <a:off x="396839" y="3433442"/>
            <a:ext cx="1416615" cy="5457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Group 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8FA23E-307A-5C0A-0AF4-F5E5EF8D6E7C}"/>
              </a:ext>
            </a:extLst>
          </p:cNvPr>
          <p:cNvSpPr/>
          <p:nvPr/>
        </p:nvSpPr>
        <p:spPr>
          <a:xfrm>
            <a:off x="396839" y="4908087"/>
            <a:ext cx="1416615" cy="54578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b="1">
                <a:latin typeface="Arial" panose="020B0604020202020204" pitchFamily="34" charset="0"/>
                <a:cs typeface="Arial" panose="020B0604020202020204" pitchFamily="34" charset="0"/>
              </a:rPr>
              <a:t>Group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CCB94-BD64-2EED-9BFE-7C4846083B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9931" y="2046031"/>
            <a:ext cx="9965590" cy="42996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100">
                <a:latin typeface="Arial"/>
                <a:cs typeface="Arial"/>
              </a:rPr>
              <a:t>District is using a curriculum that has been reviewed and did not meet expectations </a:t>
            </a:r>
            <a:endParaRPr lang="en-US" sz="2100"/>
          </a:p>
          <a:p>
            <a:r>
              <a:rPr lang="en-US" sz="2100">
                <a:latin typeface="Arial"/>
                <a:cs typeface="Arial"/>
              </a:rPr>
              <a:t>These applications will not be eligible and a waiver will not be granted</a:t>
            </a:r>
            <a:br>
              <a:rPr lang="en-US" sz="2100"/>
            </a:br>
            <a:endParaRPr lang="en-US" sz="2100"/>
          </a:p>
          <a:p>
            <a:r>
              <a:rPr lang="en-US" sz="2100">
                <a:latin typeface="Arial"/>
                <a:cs typeface="Arial"/>
              </a:rPr>
              <a:t>District is using locally developed curriculum</a:t>
            </a:r>
          </a:p>
          <a:p>
            <a:r>
              <a:rPr lang="en-US" sz="2100">
                <a:latin typeface="Arial"/>
                <a:cs typeface="Arial"/>
              </a:rPr>
              <a:t>These applications will be reviewed for use of evidence-based practices and student results</a:t>
            </a:r>
            <a:br>
              <a:rPr lang="en-US" sz="2100">
                <a:latin typeface="Arial"/>
                <a:cs typeface="Arial"/>
              </a:rPr>
            </a:br>
            <a:endParaRPr lang="en-US" sz="2100">
              <a:latin typeface="Arial"/>
              <a:cs typeface="Arial"/>
            </a:endParaRPr>
          </a:p>
          <a:p>
            <a:r>
              <a:rPr lang="en-US" sz="2100">
                <a:latin typeface="Arial"/>
                <a:cs typeface="Arial"/>
              </a:rPr>
              <a:t>District is using a curriculum the Department has never reviewed</a:t>
            </a:r>
          </a:p>
          <a:p>
            <a:r>
              <a:rPr lang="en-US" sz="2100">
                <a:latin typeface="Arial"/>
                <a:cs typeface="Arial"/>
              </a:rPr>
              <a:t>These applications will be reviewed for use of evidence-based practices and student results if applicable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8C8552-2A21-DACB-0CCC-8C072563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546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0E0F4-79CB-9EBA-40E8-833E12C28D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EB2FE-8F47-97B9-3B4E-33F69367B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Anticipated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DEED7-B4BB-A60B-13E7-06AF0ED679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179" y="1713296"/>
            <a:ext cx="11890665" cy="456558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Board discussion and vote to solicit public comment on the proposed amendments, </a:t>
            </a:r>
            <a:r>
              <a:rPr lang="en-US" b="1">
                <a:latin typeface="Arial"/>
                <a:cs typeface="Arial"/>
              </a:rPr>
              <a:t>October 27, 2025</a:t>
            </a:r>
            <a:r>
              <a:rPr lang="en-US">
                <a:latin typeface="Arial"/>
                <a:cs typeface="Arial"/>
              </a:rPr>
              <a:t>.​</a:t>
            </a:r>
          </a:p>
          <a:p>
            <a:r>
              <a:rPr lang="en-US"/>
              <a:t>Public comment may be submitted: via an online form, or sent via email to instructionalsupport@mass.gov, or sent via mail to Regulations Public Comment, c/o Commissioner’s Office, Department of Elementary and Secondary Education, 135 Santilli Highway, Everett, MA 02149. ​</a:t>
            </a:r>
            <a:endParaRPr lang="en-US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Period of Public Comment: Open for 60 days (through </a:t>
            </a:r>
            <a:r>
              <a:rPr lang="en-US" b="1">
                <a:latin typeface="Arial"/>
                <a:cs typeface="Arial"/>
              </a:rPr>
              <a:t>December 28, 2026</a:t>
            </a:r>
            <a:r>
              <a:rPr lang="en-US">
                <a:latin typeface="Arial"/>
                <a:cs typeface="Arial"/>
              </a:rPr>
              <a:t>, at 5:00PM.</a:t>
            </a:r>
          </a:p>
          <a:p>
            <a:r>
              <a:rPr lang="en-US">
                <a:latin typeface="Arial"/>
                <a:cs typeface="Arial"/>
              </a:rPr>
              <a:t>Anticipated Board vote on final adoption of the regulations at regular monthly meeting </a:t>
            </a:r>
            <a:r>
              <a:rPr lang="en-US" b="1">
                <a:latin typeface="Arial"/>
                <a:cs typeface="Arial"/>
              </a:rPr>
              <a:t>January 19, 2027</a:t>
            </a:r>
            <a:r>
              <a:rPr lang="en-US">
                <a:latin typeface="Arial"/>
                <a:cs typeface="Arial"/>
              </a:rPr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B12EF-EC03-6BC8-DCA0-B68A2FE0D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05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47622-D61C-56D7-1E05-862F5867C3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>
                <a:latin typeface="Arial"/>
                <a:cs typeface="Arial"/>
              </a:rPr>
              <a:t>Comments and Questions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630A04-8012-6C03-B4A3-F5D98350E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A8D22E-6BC5-9E47-900C-2BB94685D9F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41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0EA0BB4E6A684694772750B001C800" ma:contentTypeVersion="15" ma:contentTypeDescription="Create a new document." ma:contentTypeScope="" ma:versionID="0f90ca5a2085d8c0a242a18c5743b1a5">
  <xsd:schema xmlns:xsd="http://www.w3.org/2001/XMLSchema" xmlns:xs="http://www.w3.org/2001/XMLSchema" xmlns:p="http://schemas.microsoft.com/office/2006/metadata/properties" xmlns:ns2="0128f6a2-0fe6-40ac-973e-bb0bf351512f" xmlns:ns3="7a12eb2f-f040-4639-9fb2-5a6588dc8035" targetNamespace="http://schemas.microsoft.com/office/2006/metadata/properties" ma:root="true" ma:fieldsID="cb07360ac9a85e116485bb8f524b855d" ns2:_="" ns3:_="">
    <xsd:import namespace="0128f6a2-0fe6-40ac-973e-bb0bf351512f"/>
    <xsd:import namespace="7a12eb2f-f040-4639-9fb2-5a6588dc803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28f6a2-0fe6-40ac-973e-bb0bf35151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2eb2f-f040-4639-9fb2-5a6588dc803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37bb8feb-9677-4bc1-b64f-9fa6907871bd}" ma:internalName="TaxCatchAll" ma:showField="CatchAllData" ma:web="7a12eb2f-f040-4639-9fb2-5a6588dc803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a12eb2f-f040-4639-9fb2-5a6588dc8035" xsi:nil="true"/>
    <lcf76f155ced4ddcb4097134ff3c332f xmlns="0128f6a2-0fe6-40ac-973e-bb0bf351512f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361658B-510F-49E2-8921-A17CF59B2A5C}">
  <ds:schemaRefs>
    <ds:schemaRef ds:uri="0128f6a2-0fe6-40ac-973e-bb0bf351512f"/>
    <ds:schemaRef ds:uri="7a12eb2f-f040-4639-9fb2-5a6588dc803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D494D0F-5B2D-44F5-A6E4-06E511D698B6}">
  <ds:schemaRefs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terms/"/>
    <ds:schemaRef ds:uri="7a12eb2f-f040-4639-9fb2-5a6588dc8035"/>
    <ds:schemaRef ds:uri="0128f6a2-0fe6-40ac-973e-bb0bf351512f"/>
    <ds:schemaRef ds:uri="http://schemas.microsoft.com/office/2006/metadata/properties"/>
    <ds:schemaRef ds:uri="http://purl.org/dc/dcmitype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C98D21F-1B6C-4306-9254-F6E9DAD8DCB1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e861d16-48b7-4a0e-9806-8c04d81b7b2a}" enabled="0" method="" siteId="{3e861d16-48b7-4a0e-9806-8c04d81b7b2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670</Words>
  <Application>Microsoft Office PowerPoint</Application>
  <PresentationFormat>Widescreen</PresentationFormat>
  <Paragraphs>94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Calibri</vt:lpstr>
      <vt:lpstr>Office Theme</vt:lpstr>
      <vt:lpstr>An Act Relative to Teacher Preparation and Student Literacy:  Background and Proposed New Regulations and Amendments to Current Regulations </vt:lpstr>
      <vt:lpstr>Presenters</vt:lpstr>
      <vt:lpstr>Agenda</vt:lpstr>
      <vt:lpstr>Background: Student Literacy Act</vt:lpstr>
      <vt:lpstr>Proposed Regulations</vt:lpstr>
      <vt:lpstr>Revisions to proposed regulations since October 13 Special Meeting</vt:lpstr>
      <vt:lpstr>DESE Actions (Guidance and Resources)</vt:lpstr>
      <vt:lpstr>Waiver Provisions</vt:lpstr>
      <vt:lpstr>Anticipated waiver applications</vt:lpstr>
      <vt:lpstr>Anticipated Next Steps</vt:lpstr>
      <vt:lpstr>Comments and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Act Relative to Teacher Preparation and Student Literacy:  Background and Proposed New Regulations and Amendments to Current Regulations </dc:title>
  <dc:creator>DESE</dc:creator>
  <cp:lastModifiedBy>Zou, Dong (EOE)</cp:lastModifiedBy>
  <cp:revision>4</cp:revision>
  <dcterms:created xsi:type="dcterms:W3CDTF">2025-04-29T19:14:04Z</dcterms:created>
  <dcterms:modified xsi:type="dcterms:W3CDTF">2026-10-27T18:32:55Z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tadate">
    <vt:lpwstr>Oct 27 2026 12:00AM</vt:lpwstr>
  </property>
</Properties>
</file>