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4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8880" y="0"/>
            <a:ext cx="2103120" cy="6857999"/>
          </a:xfrm>
          <a:custGeom>
            <a:avLst/>
            <a:gdLst/>
            <a:ahLst/>
            <a:cxnLst/>
            <a:rect l="l" t="t" r="r" b="b"/>
            <a:pathLst>
              <a:path w="2103120" h="6857999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1069848" y="0"/>
                </a:moveTo>
                <a:lnTo>
                  <a:pt x="982111" y="3546"/>
                </a:lnTo>
                <a:lnTo>
                  <a:pt x="896326" y="14004"/>
                </a:lnTo>
                <a:lnTo>
                  <a:pt x="812769" y="31095"/>
                </a:lnTo>
                <a:lnTo>
                  <a:pt x="731715" y="54547"/>
                </a:lnTo>
                <a:lnTo>
                  <a:pt x="653438" y="84081"/>
                </a:lnTo>
                <a:lnTo>
                  <a:pt x="578216" y="119425"/>
                </a:lnTo>
                <a:lnTo>
                  <a:pt x="506322" y="160301"/>
                </a:lnTo>
                <a:lnTo>
                  <a:pt x="438034" y="206434"/>
                </a:lnTo>
                <a:lnTo>
                  <a:pt x="373625" y="257550"/>
                </a:lnTo>
                <a:lnTo>
                  <a:pt x="313372" y="313372"/>
                </a:lnTo>
                <a:lnTo>
                  <a:pt x="257550" y="373625"/>
                </a:lnTo>
                <a:lnTo>
                  <a:pt x="206434" y="438034"/>
                </a:lnTo>
                <a:lnTo>
                  <a:pt x="160301" y="506322"/>
                </a:lnTo>
                <a:lnTo>
                  <a:pt x="119425" y="578216"/>
                </a:lnTo>
                <a:lnTo>
                  <a:pt x="84081" y="653438"/>
                </a:lnTo>
                <a:lnTo>
                  <a:pt x="54547" y="731715"/>
                </a:lnTo>
                <a:lnTo>
                  <a:pt x="31095" y="812769"/>
                </a:lnTo>
                <a:lnTo>
                  <a:pt x="14004" y="896326"/>
                </a:lnTo>
                <a:lnTo>
                  <a:pt x="3546" y="982111"/>
                </a:lnTo>
                <a:lnTo>
                  <a:pt x="0" y="1069848"/>
                </a:lnTo>
                <a:lnTo>
                  <a:pt x="3546" y="1157584"/>
                </a:lnTo>
                <a:lnTo>
                  <a:pt x="14004" y="1243369"/>
                </a:lnTo>
                <a:lnTo>
                  <a:pt x="31095" y="1326926"/>
                </a:lnTo>
                <a:lnTo>
                  <a:pt x="54547" y="1407980"/>
                </a:lnTo>
                <a:lnTo>
                  <a:pt x="84081" y="1486257"/>
                </a:lnTo>
                <a:lnTo>
                  <a:pt x="119425" y="1561479"/>
                </a:lnTo>
                <a:lnTo>
                  <a:pt x="160301" y="1633373"/>
                </a:lnTo>
                <a:lnTo>
                  <a:pt x="206434" y="1701661"/>
                </a:lnTo>
                <a:lnTo>
                  <a:pt x="257550" y="1766070"/>
                </a:lnTo>
                <a:lnTo>
                  <a:pt x="313372" y="1826323"/>
                </a:lnTo>
                <a:lnTo>
                  <a:pt x="373625" y="1882145"/>
                </a:lnTo>
                <a:lnTo>
                  <a:pt x="438034" y="1933261"/>
                </a:lnTo>
                <a:lnTo>
                  <a:pt x="506322" y="1979394"/>
                </a:lnTo>
                <a:lnTo>
                  <a:pt x="578216" y="2020270"/>
                </a:lnTo>
                <a:lnTo>
                  <a:pt x="653438" y="2055614"/>
                </a:lnTo>
                <a:lnTo>
                  <a:pt x="731715" y="2085148"/>
                </a:lnTo>
                <a:lnTo>
                  <a:pt x="812769" y="2108600"/>
                </a:lnTo>
                <a:lnTo>
                  <a:pt x="896326" y="2125691"/>
                </a:lnTo>
                <a:lnTo>
                  <a:pt x="982111" y="2136149"/>
                </a:lnTo>
                <a:lnTo>
                  <a:pt x="1069848" y="2139696"/>
                </a:lnTo>
                <a:lnTo>
                  <a:pt x="1157584" y="2136149"/>
                </a:lnTo>
                <a:lnTo>
                  <a:pt x="1243369" y="2125691"/>
                </a:lnTo>
                <a:lnTo>
                  <a:pt x="1326926" y="2108600"/>
                </a:lnTo>
                <a:lnTo>
                  <a:pt x="1407980" y="2085148"/>
                </a:lnTo>
                <a:lnTo>
                  <a:pt x="1486257" y="2055614"/>
                </a:lnTo>
                <a:lnTo>
                  <a:pt x="1561479" y="2020270"/>
                </a:lnTo>
                <a:lnTo>
                  <a:pt x="1633373" y="1979394"/>
                </a:lnTo>
                <a:lnTo>
                  <a:pt x="1701661" y="1933261"/>
                </a:lnTo>
                <a:lnTo>
                  <a:pt x="1766070" y="1882145"/>
                </a:lnTo>
                <a:lnTo>
                  <a:pt x="1826323" y="1826323"/>
                </a:lnTo>
                <a:lnTo>
                  <a:pt x="1882145" y="1766070"/>
                </a:lnTo>
                <a:lnTo>
                  <a:pt x="1933261" y="1701661"/>
                </a:lnTo>
                <a:lnTo>
                  <a:pt x="1979394" y="1633373"/>
                </a:lnTo>
                <a:lnTo>
                  <a:pt x="2020270" y="1561479"/>
                </a:lnTo>
                <a:lnTo>
                  <a:pt x="2055614" y="1486257"/>
                </a:lnTo>
                <a:lnTo>
                  <a:pt x="2085148" y="1407980"/>
                </a:lnTo>
                <a:lnTo>
                  <a:pt x="2108600" y="1326926"/>
                </a:lnTo>
                <a:lnTo>
                  <a:pt x="2125691" y="1243369"/>
                </a:lnTo>
                <a:lnTo>
                  <a:pt x="2136149" y="1157584"/>
                </a:lnTo>
                <a:lnTo>
                  <a:pt x="2139696" y="1069848"/>
                </a:lnTo>
                <a:lnTo>
                  <a:pt x="2136149" y="982111"/>
                </a:lnTo>
                <a:lnTo>
                  <a:pt x="2125691" y="896326"/>
                </a:lnTo>
                <a:lnTo>
                  <a:pt x="2108600" y="812769"/>
                </a:lnTo>
                <a:lnTo>
                  <a:pt x="2085148" y="731715"/>
                </a:lnTo>
                <a:lnTo>
                  <a:pt x="2055614" y="653438"/>
                </a:lnTo>
                <a:lnTo>
                  <a:pt x="2020270" y="578216"/>
                </a:lnTo>
                <a:lnTo>
                  <a:pt x="1979394" y="506322"/>
                </a:lnTo>
                <a:lnTo>
                  <a:pt x="1933261" y="438034"/>
                </a:lnTo>
                <a:lnTo>
                  <a:pt x="1882145" y="373625"/>
                </a:lnTo>
                <a:lnTo>
                  <a:pt x="1826323" y="313372"/>
                </a:lnTo>
                <a:lnTo>
                  <a:pt x="1766070" y="257550"/>
                </a:lnTo>
                <a:lnTo>
                  <a:pt x="1701661" y="206434"/>
                </a:lnTo>
                <a:lnTo>
                  <a:pt x="1633373" y="160301"/>
                </a:lnTo>
                <a:lnTo>
                  <a:pt x="1561479" y="119425"/>
                </a:lnTo>
                <a:lnTo>
                  <a:pt x="1486257" y="84081"/>
                </a:lnTo>
                <a:lnTo>
                  <a:pt x="1407980" y="54547"/>
                </a:lnTo>
                <a:lnTo>
                  <a:pt x="1326926" y="31095"/>
                </a:lnTo>
                <a:lnTo>
                  <a:pt x="1243369" y="14004"/>
                </a:lnTo>
                <a:lnTo>
                  <a:pt x="1157584" y="3546"/>
                </a:lnTo>
                <a:lnTo>
                  <a:pt x="1069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0" y="1069848"/>
                </a:moveTo>
                <a:lnTo>
                  <a:pt x="3546" y="982111"/>
                </a:lnTo>
                <a:lnTo>
                  <a:pt x="14004" y="896326"/>
                </a:lnTo>
                <a:lnTo>
                  <a:pt x="31095" y="812769"/>
                </a:lnTo>
                <a:lnTo>
                  <a:pt x="54547" y="731715"/>
                </a:lnTo>
                <a:lnTo>
                  <a:pt x="84081" y="653438"/>
                </a:lnTo>
                <a:lnTo>
                  <a:pt x="119425" y="578216"/>
                </a:lnTo>
                <a:lnTo>
                  <a:pt x="160301" y="506322"/>
                </a:lnTo>
                <a:lnTo>
                  <a:pt x="206434" y="438034"/>
                </a:lnTo>
                <a:lnTo>
                  <a:pt x="257550" y="373625"/>
                </a:lnTo>
                <a:lnTo>
                  <a:pt x="313372" y="313372"/>
                </a:lnTo>
                <a:lnTo>
                  <a:pt x="373625" y="257550"/>
                </a:lnTo>
                <a:lnTo>
                  <a:pt x="438034" y="206434"/>
                </a:lnTo>
                <a:lnTo>
                  <a:pt x="506322" y="160301"/>
                </a:lnTo>
                <a:lnTo>
                  <a:pt x="578216" y="119425"/>
                </a:lnTo>
                <a:lnTo>
                  <a:pt x="653438" y="84081"/>
                </a:lnTo>
                <a:lnTo>
                  <a:pt x="731715" y="54547"/>
                </a:lnTo>
                <a:lnTo>
                  <a:pt x="812769" y="31095"/>
                </a:lnTo>
                <a:lnTo>
                  <a:pt x="896326" y="14004"/>
                </a:lnTo>
                <a:lnTo>
                  <a:pt x="982111" y="3546"/>
                </a:lnTo>
                <a:lnTo>
                  <a:pt x="1069848" y="0"/>
                </a:lnTo>
                <a:lnTo>
                  <a:pt x="1157584" y="3546"/>
                </a:lnTo>
                <a:lnTo>
                  <a:pt x="1243369" y="14004"/>
                </a:lnTo>
                <a:lnTo>
                  <a:pt x="1326926" y="31095"/>
                </a:lnTo>
                <a:lnTo>
                  <a:pt x="1407980" y="54547"/>
                </a:lnTo>
                <a:lnTo>
                  <a:pt x="1486257" y="84081"/>
                </a:lnTo>
                <a:lnTo>
                  <a:pt x="1561479" y="119425"/>
                </a:lnTo>
                <a:lnTo>
                  <a:pt x="1633373" y="160301"/>
                </a:lnTo>
                <a:lnTo>
                  <a:pt x="1701661" y="206434"/>
                </a:lnTo>
                <a:lnTo>
                  <a:pt x="1766070" y="257550"/>
                </a:lnTo>
                <a:lnTo>
                  <a:pt x="1826323" y="313372"/>
                </a:lnTo>
                <a:lnTo>
                  <a:pt x="1882145" y="373625"/>
                </a:lnTo>
                <a:lnTo>
                  <a:pt x="1933261" y="438034"/>
                </a:lnTo>
                <a:lnTo>
                  <a:pt x="1979394" y="506322"/>
                </a:lnTo>
                <a:lnTo>
                  <a:pt x="2020270" y="578216"/>
                </a:lnTo>
                <a:lnTo>
                  <a:pt x="2055614" y="653438"/>
                </a:lnTo>
                <a:lnTo>
                  <a:pt x="2085148" y="731715"/>
                </a:lnTo>
                <a:lnTo>
                  <a:pt x="2108600" y="812769"/>
                </a:lnTo>
                <a:lnTo>
                  <a:pt x="2125691" y="896326"/>
                </a:lnTo>
                <a:lnTo>
                  <a:pt x="2136149" y="982111"/>
                </a:lnTo>
                <a:lnTo>
                  <a:pt x="2139696" y="1069848"/>
                </a:lnTo>
                <a:lnTo>
                  <a:pt x="2136149" y="1157584"/>
                </a:lnTo>
                <a:lnTo>
                  <a:pt x="2125691" y="1243369"/>
                </a:lnTo>
                <a:lnTo>
                  <a:pt x="2108600" y="1326926"/>
                </a:lnTo>
                <a:lnTo>
                  <a:pt x="2085148" y="1407980"/>
                </a:lnTo>
                <a:lnTo>
                  <a:pt x="2055614" y="1486257"/>
                </a:lnTo>
                <a:lnTo>
                  <a:pt x="2020270" y="1561479"/>
                </a:lnTo>
                <a:lnTo>
                  <a:pt x="1979394" y="1633373"/>
                </a:lnTo>
                <a:lnTo>
                  <a:pt x="1933261" y="1701661"/>
                </a:lnTo>
                <a:lnTo>
                  <a:pt x="1882145" y="1766070"/>
                </a:lnTo>
                <a:lnTo>
                  <a:pt x="1826323" y="1826323"/>
                </a:lnTo>
                <a:lnTo>
                  <a:pt x="1766070" y="1882145"/>
                </a:lnTo>
                <a:lnTo>
                  <a:pt x="1701661" y="1933261"/>
                </a:lnTo>
                <a:lnTo>
                  <a:pt x="1633373" y="1979394"/>
                </a:lnTo>
                <a:lnTo>
                  <a:pt x="1561479" y="2020270"/>
                </a:lnTo>
                <a:lnTo>
                  <a:pt x="1486257" y="2055614"/>
                </a:lnTo>
                <a:lnTo>
                  <a:pt x="1407980" y="2085148"/>
                </a:lnTo>
                <a:lnTo>
                  <a:pt x="1326926" y="2108600"/>
                </a:lnTo>
                <a:lnTo>
                  <a:pt x="1243369" y="2125691"/>
                </a:lnTo>
                <a:lnTo>
                  <a:pt x="1157584" y="2136149"/>
                </a:lnTo>
                <a:lnTo>
                  <a:pt x="1069848" y="2139696"/>
                </a:lnTo>
                <a:lnTo>
                  <a:pt x="982111" y="2136149"/>
                </a:lnTo>
                <a:lnTo>
                  <a:pt x="896326" y="2125691"/>
                </a:lnTo>
                <a:lnTo>
                  <a:pt x="812769" y="2108600"/>
                </a:lnTo>
                <a:lnTo>
                  <a:pt x="731715" y="2085148"/>
                </a:lnTo>
                <a:lnTo>
                  <a:pt x="653438" y="2055614"/>
                </a:lnTo>
                <a:lnTo>
                  <a:pt x="578216" y="2020270"/>
                </a:lnTo>
                <a:lnTo>
                  <a:pt x="506322" y="1979394"/>
                </a:lnTo>
                <a:lnTo>
                  <a:pt x="438034" y="1933261"/>
                </a:lnTo>
                <a:lnTo>
                  <a:pt x="373625" y="1882145"/>
                </a:lnTo>
                <a:lnTo>
                  <a:pt x="313372" y="1826323"/>
                </a:lnTo>
                <a:lnTo>
                  <a:pt x="257550" y="1766070"/>
                </a:lnTo>
                <a:lnTo>
                  <a:pt x="206434" y="1701661"/>
                </a:lnTo>
                <a:lnTo>
                  <a:pt x="160301" y="1633373"/>
                </a:lnTo>
                <a:lnTo>
                  <a:pt x="119425" y="1561479"/>
                </a:lnTo>
                <a:lnTo>
                  <a:pt x="84081" y="1486257"/>
                </a:lnTo>
                <a:lnTo>
                  <a:pt x="54547" y="1407980"/>
                </a:lnTo>
                <a:lnTo>
                  <a:pt x="31095" y="1326926"/>
                </a:lnTo>
                <a:lnTo>
                  <a:pt x="14004" y="1243369"/>
                </a:lnTo>
                <a:lnTo>
                  <a:pt x="3546" y="1157584"/>
                </a:lnTo>
                <a:lnTo>
                  <a:pt x="0" y="1069848"/>
                </a:lnTo>
                <a:close/>
              </a:path>
            </a:pathLst>
          </a:custGeom>
          <a:ln w="22860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615" y="-106933"/>
            <a:ext cx="11732768" cy="1077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blue background"/>
          <p:cNvSpPr/>
          <p:nvPr/>
        </p:nvSpPr>
        <p:spPr>
          <a:xfrm>
            <a:off x="-1" y="0"/>
            <a:ext cx="1219775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6106363"/>
            <a:ext cx="6024880" cy="751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4135" algn="r">
              <a:lnSpc>
                <a:spcPct val="100000"/>
              </a:lnSpc>
            </a:pP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Stude</a:t>
            </a:r>
            <a:r>
              <a:rPr sz="3600" b="1" spc="-5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Brockton Public Schools, excellence for every student"/>
          <p:cNvSpPr/>
          <p:nvPr/>
        </p:nvSpPr>
        <p:spPr>
          <a:xfrm>
            <a:off x="0" y="0"/>
            <a:ext cx="6172200" cy="6857999"/>
          </a:xfrm>
          <a:custGeom>
            <a:avLst/>
            <a:gdLst/>
            <a:ahLst/>
            <a:cxnLst/>
            <a:rect l="l" t="t" r="r" b="b"/>
            <a:pathLst>
              <a:path w="6172200" h="6857999">
                <a:moveTo>
                  <a:pt x="6103112" y="0"/>
                </a:moveTo>
                <a:lnTo>
                  <a:pt x="0" y="0"/>
                </a:lnTo>
                <a:lnTo>
                  <a:pt x="0" y="6857999"/>
                </a:lnTo>
                <a:lnTo>
                  <a:pt x="2764536" y="6857999"/>
                </a:lnTo>
                <a:lnTo>
                  <a:pt x="2896362" y="6782205"/>
                </a:lnTo>
                <a:lnTo>
                  <a:pt x="3185978" y="6596027"/>
                </a:lnTo>
                <a:lnTo>
                  <a:pt x="3465320" y="6395848"/>
                </a:lnTo>
                <a:lnTo>
                  <a:pt x="3733891" y="6182164"/>
                </a:lnTo>
                <a:lnTo>
                  <a:pt x="3991197" y="5955469"/>
                </a:lnTo>
                <a:lnTo>
                  <a:pt x="4236744" y="5716259"/>
                </a:lnTo>
                <a:lnTo>
                  <a:pt x="4470035" y="5465027"/>
                </a:lnTo>
                <a:lnTo>
                  <a:pt x="4690577" y="5202270"/>
                </a:lnTo>
                <a:lnTo>
                  <a:pt x="4897874" y="4928482"/>
                </a:lnTo>
                <a:lnTo>
                  <a:pt x="5091431" y="4644159"/>
                </a:lnTo>
                <a:lnTo>
                  <a:pt x="5270754" y="4349794"/>
                </a:lnTo>
                <a:lnTo>
                  <a:pt x="5435347" y="4045883"/>
                </a:lnTo>
                <a:lnTo>
                  <a:pt x="5584716" y="3732921"/>
                </a:lnTo>
                <a:lnTo>
                  <a:pt x="5718366" y="3411404"/>
                </a:lnTo>
                <a:lnTo>
                  <a:pt x="5835801" y="3081825"/>
                </a:lnTo>
                <a:lnTo>
                  <a:pt x="5936528" y="2744680"/>
                </a:lnTo>
                <a:lnTo>
                  <a:pt x="6020050" y="2400464"/>
                </a:lnTo>
                <a:lnTo>
                  <a:pt x="6085873" y="2049671"/>
                </a:lnTo>
                <a:lnTo>
                  <a:pt x="6133502" y="1692798"/>
                </a:lnTo>
                <a:lnTo>
                  <a:pt x="6162443" y="1330338"/>
                </a:lnTo>
                <a:lnTo>
                  <a:pt x="6172200" y="962787"/>
                </a:lnTo>
                <a:lnTo>
                  <a:pt x="6172110" y="927584"/>
                </a:lnTo>
                <a:lnTo>
                  <a:pt x="6171396" y="857306"/>
                </a:lnTo>
                <a:lnTo>
                  <a:pt x="6169971" y="787199"/>
                </a:lnTo>
                <a:lnTo>
                  <a:pt x="6167840" y="717265"/>
                </a:lnTo>
                <a:lnTo>
                  <a:pt x="6165005" y="647508"/>
                </a:lnTo>
                <a:lnTo>
                  <a:pt x="6161472" y="577927"/>
                </a:lnTo>
                <a:lnTo>
                  <a:pt x="6157243" y="508528"/>
                </a:lnTo>
                <a:lnTo>
                  <a:pt x="6152322" y="439310"/>
                </a:lnTo>
                <a:lnTo>
                  <a:pt x="6146714" y="370278"/>
                </a:lnTo>
                <a:lnTo>
                  <a:pt x="6140422" y="301432"/>
                </a:lnTo>
                <a:lnTo>
                  <a:pt x="6137021" y="267080"/>
                </a:lnTo>
                <a:lnTo>
                  <a:pt x="610311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descr="Brockton Public Schools Excellence for every students"/>
          <p:cNvSpPr/>
          <p:nvPr/>
        </p:nvSpPr>
        <p:spPr>
          <a:xfrm>
            <a:off x="0" y="0"/>
            <a:ext cx="6024371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53585" y="5039258"/>
            <a:ext cx="7960359" cy="165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spc="-55" dirty="0">
                <a:latin typeface="Calibri Light"/>
                <a:cs typeface="Calibri Light"/>
              </a:rPr>
              <a:t>B</a:t>
            </a:r>
            <a:r>
              <a:rPr sz="6600" spc="-190" dirty="0">
                <a:latin typeface="Calibri Light"/>
                <a:cs typeface="Calibri Light"/>
              </a:rPr>
              <a:t>r</a:t>
            </a:r>
            <a:r>
              <a:rPr sz="6600" spc="-60" dirty="0">
                <a:latin typeface="Calibri Light"/>
                <a:cs typeface="Calibri Light"/>
              </a:rPr>
              <a:t>o</a:t>
            </a:r>
            <a:r>
              <a:rPr sz="6600" spc="-50" dirty="0">
                <a:latin typeface="Calibri Light"/>
                <a:cs typeface="Calibri Light"/>
              </a:rPr>
              <a:t>c</a:t>
            </a:r>
            <a:r>
              <a:rPr sz="6600" spc="-95" dirty="0">
                <a:latin typeface="Calibri Light"/>
                <a:cs typeface="Calibri Light"/>
              </a:rPr>
              <a:t>k</a:t>
            </a:r>
            <a:r>
              <a:rPr sz="6600" spc="-145" dirty="0">
                <a:latin typeface="Calibri Light"/>
                <a:cs typeface="Calibri Light"/>
              </a:rPr>
              <a:t>t</a:t>
            </a:r>
            <a:r>
              <a:rPr sz="6600" spc="-70" dirty="0">
                <a:latin typeface="Calibri Light"/>
                <a:cs typeface="Calibri Light"/>
              </a:rPr>
              <a:t>o</a:t>
            </a:r>
            <a:r>
              <a:rPr sz="6600" spc="-35" dirty="0">
                <a:latin typeface="Calibri Light"/>
                <a:cs typeface="Calibri Light"/>
              </a:rPr>
              <a:t>n</a:t>
            </a:r>
            <a:r>
              <a:rPr sz="6600" spc="-125" dirty="0">
                <a:latin typeface="Calibri Light"/>
                <a:cs typeface="Calibri Light"/>
              </a:rPr>
              <a:t> </a:t>
            </a:r>
            <a:r>
              <a:rPr sz="6600" spc="-150" dirty="0">
                <a:latin typeface="Calibri Light"/>
                <a:cs typeface="Calibri Light"/>
              </a:rPr>
              <a:t>P</a:t>
            </a:r>
            <a:r>
              <a:rPr sz="6600" spc="-95" dirty="0">
                <a:latin typeface="Calibri Light"/>
                <a:cs typeface="Calibri Light"/>
              </a:rPr>
              <a:t>ub</a:t>
            </a:r>
            <a:r>
              <a:rPr sz="6600" spc="-60" dirty="0">
                <a:latin typeface="Calibri Light"/>
                <a:cs typeface="Calibri Light"/>
              </a:rPr>
              <a:t>l</a:t>
            </a:r>
            <a:r>
              <a:rPr sz="6600" spc="-50" dirty="0">
                <a:latin typeface="Calibri Light"/>
                <a:cs typeface="Calibri Light"/>
              </a:rPr>
              <a:t>i</a:t>
            </a:r>
            <a:r>
              <a:rPr sz="6600" spc="0" dirty="0">
                <a:latin typeface="Calibri Light"/>
                <a:cs typeface="Calibri Light"/>
              </a:rPr>
              <a:t>c</a:t>
            </a:r>
            <a:r>
              <a:rPr sz="6600" spc="-130" dirty="0">
                <a:latin typeface="Calibri Light"/>
                <a:cs typeface="Calibri Light"/>
              </a:rPr>
              <a:t> </a:t>
            </a:r>
            <a:r>
              <a:rPr sz="6600" spc="-85" dirty="0">
                <a:latin typeface="Calibri Light"/>
                <a:cs typeface="Calibri Light"/>
              </a:rPr>
              <a:t>S</a:t>
            </a:r>
            <a:r>
              <a:rPr sz="6600" spc="-35" dirty="0">
                <a:latin typeface="Calibri Light"/>
                <a:cs typeface="Calibri Light"/>
              </a:rPr>
              <a:t>c</a:t>
            </a:r>
            <a:r>
              <a:rPr sz="6600" spc="-95" dirty="0">
                <a:latin typeface="Calibri Light"/>
                <a:cs typeface="Calibri Light"/>
              </a:rPr>
              <a:t>h</a:t>
            </a:r>
            <a:r>
              <a:rPr sz="6600" spc="-60" dirty="0">
                <a:latin typeface="Calibri Light"/>
                <a:cs typeface="Calibri Light"/>
              </a:rPr>
              <a:t>o</a:t>
            </a:r>
            <a:r>
              <a:rPr sz="6600" spc="-70" dirty="0">
                <a:latin typeface="Calibri Light"/>
                <a:cs typeface="Calibri Light"/>
              </a:rPr>
              <a:t>o</a:t>
            </a:r>
            <a:r>
              <a:rPr sz="6600" spc="-50" dirty="0">
                <a:latin typeface="Calibri Light"/>
                <a:cs typeface="Calibri Light"/>
              </a:rPr>
              <a:t>l</a:t>
            </a:r>
            <a:r>
              <a:rPr sz="6600" spc="-30" dirty="0">
                <a:latin typeface="Calibri Light"/>
                <a:cs typeface="Calibri Light"/>
              </a:rPr>
              <a:t>s</a:t>
            </a:r>
            <a:endParaRPr sz="6600">
              <a:latin typeface="Calibri Light"/>
              <a:cs typeface="Calibri Light"/>
            </a:endParaRPr>
          </a:p>
          <a:p>
            <a:pPr marL="2011045">
              <a:lnSpc>
                <a:spcPct val="100000"/>
              </a:lnSpc>
              <a:spcBef>
                <a:spcPts val="480"/>
              </a:spcBef>
            </a:pP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3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Risk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Indi</a:t>
            </a:r>
            <a:r>
              <a:rPr sz="36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3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ool (SHRIT)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Brockton public schools Student High Risk Indicator Tool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roblem"/>
          <p:cNvSpPr/>
          <p:nvPr/>
        </p:nvSpPr>
        <p:spPr>
          <a:xfrm>
            <a:off x="9029700" y="2473451"/>
            <a:ext cx="1913381" cy="190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916" y="271271"/>
            <a:ext cx="8839835" cy="6156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FF0000"/>
                </a:solidFill>
                <a:latin typeface="Calibri Light"/>
                <a:cs typeface="Calibri Light"/>
              </a:rPr>
              <a:t>Stude</a:t>
            </a:r>
            <a:r>
              <a:rPr sz="3600" spc="-50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sz="3600" spc="-15" dirty="0">
                <a:solidFill>
                  <a:srgbClr val="FF0000"/>
                </a:solidFill>
                <a:latin typeface="Calibri Light"/>
                <a:cs typeface="Calibri Light"/>
              </a:rPr>
              <a:t>t </a:t>
            </a:r>
            <a:r>
              <a:rPr sz="3600" spc="-20" dirty="0">
                <a:solidFill>
                  <a:srgbClr val="FF0000"/>
                </a:solidFill>
                <a:latin typeface="Calibri Light"/>
                <a:cs typeface="Calibri Light"/>
              </a:rPr>
              <a:t>High </a:t>
            </a:r>
            <a:r>
              <a:rPr sz="3600" spc="-15" dirty="0">
                <a:solidFill>
                  <a:srgbClr val="FF0000"/>
                </a:solidFill>
                <a:latin typeface="Calibri Light"/>
                <a:cs typeface="Calibri Light"/>
              </a:rPr>
              <a:t>Risk Indi</a:t>
            </a:r>
            <a:r>
              <a:rPr sz="3600" spc="-55" dirty="0">
                <a:solidFill>
                  <a:srgbClr val="FF0000"/>
                </a:solidFill>
                <a:latin typeface="Calibri Light"/>
                <a:cs typeface="Calibri Light"/>
              </a:rPr>
              <a:t>c</a:t>
            </a:r>
            <a:r>
              <a:rPr sz="3600" spc="-6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sz="3600" spc="-5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3600" spc="0" dirty="0">
                <a:solidFill>
                  <a:srgbClr val="FF0000"/>
                </a:solidFill>
                <a:latin typeface="Calibri Light"/>
                <a:cs typeface="Calibri Light"/>
              </a:rPr>
              <a:t>or</a:t>
            </a:r>
            <a:r>
              <a:rPr sz="3600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600" spc="-32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3600" spc="0" dirty="0">
                <a:solidFill>
                  <a:srgbClr val="FF0000"/>
                </a:solidFill>
                <a:latin typeface="Calibri Light"/>
                <a:cs typeface="Calibri Light"/>
              </a:rPr>
              <a:t>ool</a:t>
            </a:r>
            <a:r>
              <a:rPr sz="3600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 Light"/>
                <a:cs typeface="Calibri Light"/>
              </a:rPr>
              <a:t>(</a:t>
            </a:r>
            <a:r>
              <a:rPr sz="3600" spc="0" dirty="0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sz="3600" spc="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3600" spc="-5" dirty="0">
                <a:solidFill>
                  <a:srgbClr val="FF0000"/>
                </a:solidFill>
                <a:latin typeface="Calibri Light"/>
                <a:cs typeface="Calibri Light"/>
              </a:rPr>
              <a:t>):</a:t>
            </a:r>
            <a:endParaRPr sz="3600" dirty="0">
              <a:latin typeface="Calibri Light"/>
              <a:cs typeface="Calibri Light"/>
            </a:endParaRPr>
          </a:p>
          <a:p>
            <a:pPr marL="12700">
              <a:lnSpc>
                <a:spcPts val="3890"/>
              </a:lnSpc>
            </a:pPr>
            <a:r>
              <a:rPr sz="3600" spc="-30" dirty="0">
                <a:latin typeface="Calibri Light"/>
                <a:cs typeface="Calibri Light"/>
              </a:rPr>
              <a:t>As</a:t>
            </a:r>
            <a:r>
              <a:rPr sz="3600" spc="-40" dirty="0">
                <a:latin typeface="Calibri Light"/>
                <a:cs typeface="Calibri Light"/>
              </a:rPr>
              <a:t>s</a:t>
            </a:r>
            <a:r>
              <a:rPr sz="3600" spc="-30" dirty="0">
                <a:latin typeface="Calibri Light"/>
                <a:cs typeface="Calibri Light"/>
              </a:rPr>
              <a:t>e</a:t>
            </a:r>
            <a:r>
              <a:rPr sz="3600" spc="-55" dirty="0">
                <a:latin typeface="Calibri Light"/>
                <a:cs typeface="Calibri Light"/>
              </a:rPr>
              <a:t>s</a:t>
            </a:r>
            <a:r>
              <a:rPr sz="3600" spc="-40" dirty="0">
                <a:latin typeface="Calibri Light"/>
                <a:cs typeface="Calibri Light"/>
              </a:rPr>
              <a:t>s</a:t>
            </a:r>
            <a:r>
              <a:rPr sz="3600" spc="-65" dirty="0">
                <a:latin typeface="Calibri Light"/>
                <a:cs typeface="Calibri Light"/>
              </a:rPr>
              <a:t>m</a:t>
            </a:r>
            <a:r>
              <a:rPr sz="3600" spc="-30" dirty="0">
                <a:latin typeface="Calibri Light"/>
                <a:cs typeface="Calibri Light"/>
              </a:rPr>
              <a:t>e</a:t>
            </a:r>
            <a:r>
              <a:rPr sz="3600" spc="-95" dirty="0">
                <a:latin typeface="Calibri Light"/>
                <a:cs typeface="Calibri Light"/>
              </a:rPr>
              <a:t>n</a:t>
            </a:r>
            <a:r>
              <a:rPr sz="3600" spc="-15" dirty="0">
                <a:latin typeface="Calibri Light"/>
                <a:cs typeface="Calibri Light"/>
              </a:rPr>
              <a:t>t</a:t>
            </a:r>
            <a:r>
              <a:rPr sz="3600" spc="-70" dirty="0">
                <a:latin typeface="Calibri Light"/>
                <a:cs typeface="Calibri Light"/>
              </a:rPr>
              <a:t> </a:t>
            </a:r>
            <a:r>
              <a:rPr sz="3600" spc="-340" dirty="0">
                <a:latin typeface="Calibri Light"/>
                <a:cs typeface="Calibri Light"/>
              </a:rPr>
              <a:t>T</a:t>
            </a:r>
            <a:r>
              <a:rPr sz="3600" spc="-15" dirty="0">
                <a:latin typeface="Calibri Light"/>
                <a:cs typeface="Calibri Light"/>
              </a:rPr>
              <a:t>e</a:t>
            </a:r>
            <a:r>
              <a:rPr sz="3600" spc="-30" dirty="0">
                <a:latin typeface="Calibri Light"/>
                <a:cs typeface="Calibri Light"/>
              </a:rPr>
              <a:t>a</a:t>
            </a:r>
            <a:r>
              <a:rPr sz="3600" spc="0" dirty="0">
                <a:latin typeface="Calibri Light"/>
                <a:cs typeface="Calibri Light"/>
              </a:rPr>
              <a:t>m</a:t>
            </a:r>
            <a:r>
              <a:rPr sz="3600" spc="-125" dirty="0">
                <a:latin typeface="Calibri Light"/>
                <a:cs typeface="Calibri Light"/>
              </a:rPr>
              <a:t> </a:t>
            </a:r>
            <a:r>
              <a:rPr sz="3600" spc="-20" dirty="0">
                <a:latin typeface="Calibri Light"/>
                <a:cs typeface="Calibri Light"/>
              </a:rPr>
              <a:t>C</a:t>
            </a:r>
            <a:r>
              <a:rPr sz="3600" spc="-45" dirty="0">
                <a:latin typeface="Calibri Light"/>
                <a:cs typeface="Calibri Light"/>
              </a:rPr>
              <a:t>h</a:t>
            </a:r>
            <a:r>
              <a:rPr sz="3600" spc="-30" dirty="0">
                <a:latin typeface="Calibri Light"/>
                <a:cs typeface="Calibri Light"/>
              </a:rPr>
              <a:t>a</a:t>
            </a:r>
            <a:r>
              <a:rPr sz="3600" spc="-95" dirty="0">
                <a:latin typeface="Calibri Light"/>
                <a:cs typeface="Calibri Light"/>
              </a:rPr>
              <a:t>r</a:t>
            </a:r>
            <a:r>
              <a:rPr sz="3600" spc="-70" dirty="0">
                <a:latin typeface="Calibri Light"/>
                <a:cs typeface="Calibri Light"/>
              </a:rPr>
              <a:t>g</a:t>
            </a:r>
            <a:r>
              <a:rPr sz="3600" spc="0" dirty="0">
                <a:latin typeface="Calibri Light"/>
                <a:cs typeface="Calibri Light"/>
              </a:rPr>
              <a:t>e</a:t>
            </a:r>
            <a:r>
              <a:rPr sz="3600" spc="-80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2</a:t>
            </a:r>
            <a:r>
              <a:rPr sz="3600" spc="-25" dirty="0">
                <a:latin typeface="Calibri Light"/>
                <a:cs typeface="Calibri Light"/>
              </a:rPr>
              <a:t>0</a:t>
            </a:r>
            <a:r>
              <a:rPr sz="3600" spc="-40" dirty="0">
                <a:latin typeface="Calibri Light"/>
                <a:cs typeface="Calibri Light"/>
              </a:rPr>
              <a:t>1</a:t>
            </a:r>
            <a:r>
              <a:rPr sz="3600" spc="-35" dirty="0">
                <a:latin typeface="Calibri Light"/>
                <a:cs typeface="Calibri Light"/>
              </a:rPr>
              <a:t>8</a:t>
            </a:r>
            <a:r>
              <a:rPr sz="3600" spc="-25" dirty="0">
                <a:latin typeface="Calibri Light"/>
                <a:cs typeface="Calibri Light"/>
              </a:rPr>
              <a:t>-</a:t>
            </a:r>
            <a:r>
              <a:rPr sz="3600" spc="-40" dirty="0">
                <a:latin typeface="Calibri Light"/>
                <a:cs typeface="Calibri Light"/>
              </a:rPr>
              <a:t>2019</a:t>
            </a:r>
            <a:endParaRPr sz="3600" dirty="0">
              <a:latin typeface="Calibri Light"/>
              <a:cs typeface="Calibri Light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16"/>
              </a:spcBef>
            </a:pPr>
            <a:endParaRPr sz="1400" dirty="0"/>
          </a:p>
          <a:p>
            <a:pPr marL="1917700" marR="12700" indent="-287020">
              <a:lnSpc>
                <a:spcPct val="100000"/>
              </a:lnSpc>
              <a:buFont typeface="Arial"/>
              <a:buChar char="•"/>
              <a:tabLst>
                <a:tab pos="1917700" algn="l"/>
                <a:tab pos="5962650" algn="l"/>
              </a:tabLst>
            </a:pP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0" dirty="0">
                <a:latin typeface="Calibri"/>
                <a:cs typeface="Calibri"/>
              </a:rPr>
              <a:t>tude</a:t>
            </a:r>
            <a:r>
              <a:rPr sz="3600" spc="-35" dirty="0">
                <a:latin typeface="Calibri"/>
                <a:cs typeface="Calibri"/>
              </a:rPr>
              <a:t>n</a:t>
            </a:r>
            <a:r>
              <a:rPr sz="3600" spc="0" dirty="0">
                <a:latin typeface="Calibri"/>
                <a:cs typeface="Calibri"/>
              </a:rPr>
              <a:t>ts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tru</a:t>
            </a:r>
            <a:r>
              <a:rPr sz="3600" spc="10" dirty="0">
                <a:latin typeface="Calibri"/>
                <a:cs typeface="Calibri"/>
              </a:rPr>
              <a:t>g</a:t>
            </a:r>
            <a:r>
              <a:rPr sz="3600" spc="-15" dirty="0">
                <a:latin typeface="Calibri"/>
                <a:cs typeface="Calibri"/>
              </a:rPr>
              <a:t>gle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3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ademi</a:t>
            </a:r>
            <a:r>
              <a:rPr sz="3600" spc="-1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ally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&amp; beh</a:t>
            </a:r>
            <a:r>
              <a:rPr sz="3600" spc="-60" dirty="0">
                <a:latin typeface="Calibri"/>
                <a:cs typeface="Calibri"/>
              </a:rPr>
              <a:t>a</a:t>
            </a:r>
            <a:r>
              <a:rPr sz="3600" spc="0" dirty="0">
                <a:latin typeface="Calibri"/>
                <a:cs typeface="Calibri"/>
              </a:rPr>
              <a:t>vio</a:t>
            </a:r>
            <a:r>
              <a:rPr sz="3600" spc="-70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ally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when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th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y </a:t>
            </a:r>
            <a:r>
              <a:rPr sz="3600" spc="0" dirty="0">
                <a:latin typeface="Calibri"/>
                <a:cs typeface="Calibri"/>
              </a:rPr>
              <a:t>t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ansition </a:t>
            </a:r>
            <a:r>
              <a:rPr sz="3600" spc="-15" dirty="0">
                <a:latin typeface="Calibri"/>
                <a:cs typeface="Calibri"/>
              </a:rPr>
              <a:t>f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om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he Eleme</a:t>
            </a:r>
            <a:r>
              <a:rPr sz="3600" spc="-55" dirty="0">
                <a:latin typeface="Calibri"/>
                <a:cs typeface="Calibri"/>
              </a:rPr>
              <a:t>n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y	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Mi</a:t>
            </a:r>
            <a:r>
              <a:rPr sz="3600" spc="10" dirty="0">
                <a:latin typeface="Calibri"/>
                <a:cs typeface="Calibri"/>
              </a:rPr>
              <a:t>d</a:t>
            </a:r>
            <a:r>
              <a:rPr sz="3600" spc="0" dirty="0">
                <a:latin typeface="Calibri"/>
                <a:cs typeface="Calibri"/>
              </a:rPr>
              <a:t>dle School.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23"/>
              </a:spcBef>
              <a:buFont typeface="Arial"/>
              <a:buChar char="•"/>
            </a:pPr>
            <a:endParaRPr sz="1300" dirty="0"/>
          </a:p>
          <a:p>
            <a:pPr marL="1917700" marR="37465" indent="-287020">
              <a:lnSpc>
                <a:spcPct val="100000"/>
              </a:lnSpc>
              <a:buFont typeface="Arial"/>
              <a:buChar char="•"/>
              <a:tabLst>
                <a:tab pos="1917700" algn="l"/>
              </a:tabLst>
            </a:pPr>
            <a:r>
              <a:rPr sz="3600" spc="0" dirty="0">
                <a:latin typeface="Calibri"/>
                <a:cs typeface="Calibri"/>
              </a:rPr>
              <a:t>Our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ademic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emo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ional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 </a:t>
            </a:r>
            <a:r>
              <a:rPr sz="3600" spc="-85" dirty="0">
                <a:latin typeface="Calibri"/>
                <a:cs typeface="Calibri"/>
              </a:rPr>
              <a:t>e</a:t>
            </a:r>
            <a:r>
              <a:rPr sz="3600" spc="0" dirty="0">
                <a:latin typeface="Calibri"/>
                <a:cs typeface="Calibri"/>
              </a:rPr>
              <a:t>xi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ed in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silos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- making it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di</a:t>
            </a:r>
            <a:r>
              <a:rPr sz="3600" spc="-35" dirty="0">
                <a:latin typeface="Calibri"/>
                <a:cs typeface="Calibri"/>
              </a:rPr>
              <a:t>f</a:t>
            </a:r>
            <a:r>
              <a:rPr sz="3600" spc="0" dirty="0">
                <a:latin typeface="Calibri"/>
                <a:cs typeface="Calibri"/>
              </a:rPr>
              <a:t>fic</a:t>
            </a:r>
            <a:r>
              <a:rPr sz="3600" spc="10" dirty="0">
                <a:latin typeface="Calibri"/>
                <a:cs typeface="Calibri"/>
              </a:rPr>
              <a:t>u</a:t>
            </a:r>
            <a:r>
              <a:rPr sz="3600" spc="0" dirty="0">
                <a:latin typeface="Calibri"/>
                <a:cs typeface="Calibri"/>
              </a:rPr>
              <a:t>lt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f</a:t>
            </a:r>
            <a:r>
              <a:rPr sz="3600" spc="-20" dirty="0">
                <a:latin typeface="Calibri"/>
                <a:cs typeface="Calibri"/>
              </a:rPr>
              <a:t>or</a:t>
            </a:r>
            <a:r>
              <a:rPr sz="3600" spc="-10" dirty="0">
                <a:latin typeface="Calibri"/>
                <a:cs typeface="Calibri"/>
              </a:rPr>
              <a:t> our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spc="-30" dirty="0">
                <a:latin typeface="Calibri"/>
                <a:cs typeface="Calibri"/>
              </a:rPr>
              <a:t>f</a:t>
            </a:r>
            <a:r>
              <a:rPr sz="3600" spc="0" dirty="0">
                <a:latin typeface="Calibri"/>
                <a:cs typeface="Calibri"/>
              </a:rPr>
              <a:t>f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access it.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 descr="silos"/>
          <p:cNvSpPr/>
          <p:nvPr/>
        </p:nvSpPr>
        <p:spPr>
          <a:xfrm>
            <a:off x="467868" y="4498847"/>
            <a:ext cx="1240536" cy="1601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descr="school"/>
          <p:cNvSpPr/>
          <p:nvPr/>
        </p:nvSpPr>
        <p:spPr>
          <a:xfrm>
            <a:off x="434340" y="2343911"/>
            <a:ext cx="1274063" cy="1287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20" dirty="0">
                <a:solidFill>
                  <a:srgbClr val="FF0000"/>
                </a:solidFill>
                <a:latin typeface="Calibri Light"/>
                <a:cs typeface="Calibri Light"/>
              </a:rPr>
              <a:t>Stude</a:t>
            </a:r>
            <a:r>
              <a:rPr lang="en-US" spc="-50" dirty="0">
                <a:solidFill>
                  <a:srgbClr val="FF0000"/>
                </a:solidFill>
                <a:latin typeface="Calibri Light"/>
                <a:cs typeface="Calibri Light"/>
              </a:rPr>
              <a:t>n</a:t>
            </a:r>
            <a:r>
              <a:rPr lang="en-US" spc="-15" dirty="0">
                <a:solidFill>
                  <a:srgbClr val="FF0000"/>
                </a:solidFill>
                <a:latin typeface="Calibri Light"/>
                <a:cs typeface="Calibri Light"/>
              </a:rPr>
              <a:t>t </a:t>
            </a:r>
            <a:r>
              <a:rPr lang="en-US" spc="-20" dirty="0">
                <a:solidFill>
                  <a:srgbClr val="FF0000"/>
                </a:solidFill>
                <a:latin typeface="Calibri Light"/>
                <a:cs typeface="Calibri Light"/>
              </a:rPr>
              <a:t>High </a:t>
            </a:r>
            <a:r>
              <a:rPr lang="en-US" spc="-15" dirty="0">
                <a:solidFill>
                  <a:srgbClr val="FF0000"/>
                </a:solidFill>
                <a:latin typeface="Calibri Light"/>
                <a:cs typeface="Calibri Light"/>
              </a:rPr>
              <a:t>Risk Indi</a:t>
            </a:r>
            <a:r>
              <a:rPr lang="en-US" spc="-55" dirty="0">
                <a:solidFill>
                  <a:srgbClr val="FF0000"/>
                </a:solidFill>
                <a:latin typeface="Calibri Light"/>
                <a:cs typeface="Calibri Light"/>
              </a:rPr>
              <a:t>c</a:t>
            </a:r>
            <a:r>
              <a:rPr lang="en-US" spc="-6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lang="en-US" spc="-5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dirty="0">
                <a:solidFill>
                  <a:srgbClr val="FF0000"/>
                </a:solidFill>
                <a:latin typeface="Calibri Light"/>
                <a:cs typeface="Calibri Light"/>
              </a:rPr>
              <a:t>or</a:t>
            </a:r>
            <a:r>
              <a:rPr lang="en-US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en-US" spc="-32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dirty="0">
                <a:solidFill>
                  <a:srgbClr val="FF0000"/>
                </a:solidFill>
                <a:latin typeface="Calibri Light"/>
                <a:cs typeface="Calibri Light"/>
              </a:rPr>
              <a:t>ool</a:t>
            </a:r>
            <a:r>
              <a:rPr lang="en-US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Calibri Light"/>
                <a:cs typeface="Calibri Ligh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lang="en-US" spc="5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spc="-5" dirty="0">
                <a:solidFill>
                  <a:srgbClr val="FF0000"/>
                </a:solidFill>
                <a:latin typeface="Calibri Light"/>
                <a:cs typeface="Calibri Light"/>
              </a:rPr>
              <a:t>):</a:t>
            </a:r>
            <a:br>
              <a:rPr lang="en-US" dirty="0">
                <a:latin typeface="Calibri Light"/>
                <a:cs typeface="Calibri Light"/>
              </a:rPr>
            </a:br>
            <a:r>
              <a:rPr lang="en-US" spc="-30" dirty="0">
                <a:latin typeface="Calibri Light"/>
                <a:cs typeface="Calibri Light"/>
              </a:rPr>
              <a:t>As</a:t>
            </a:r>
            <a:r>
              <a:rPr lang="en-US" spc="-40" dirty="0">
                <a:latin typeface="Calibri Light"/>
                <a:cs typeface="Calibri Light"/>
              </a:rPr>
              <a:t>s</a:t>
            </a:r>
            <a:r>
              <a:rPr lang="en-US" spc="-30" dirty="0">
                <a:latin typeface="Calibri Light"/>
                <a:cs typeface="Calibri Light"/>
              </a:rPr>
              <a:t>e</a:t>
            </a:r>
            <a:r>
              <a:rPr lang="en-US" spc="-55" dirty="0">
                <a:latin typeface="Calibri Light"/>
                <a:cs typeface="Calibri Light"/>
              </a:rPr>
              <a:t>s</a:t>
            </a:r>
            <a:r>
              <a:rPr lang="en-US" spc="-40" dirty="0">
                <a:latin typeface="Calibri Light"/>
                <a:cs typeface="Calibri Light"/>
              </a:rPr>
              <a:t>s</a:t>
            </a:r>
            <a:r>
              <a:rPr lang="en-US" spc="-65" dirty="0">
                <a:latin typeface="Calibri Light"/>
                <a:cs typeface="Calibri Light"/>
              </a:rPr>
              <a:t>m</a:t>
            </a:r>
            <a:r>
              <a:rPr lang="en-US" spc="-30" dirty="0">
                <a:latin typeface="Calibri Light"/>
                <a:cs typeface="Calibri Light"/>
              </a:rPr>
              <a:t>e</a:t>
            </a:r>
            <a:r>
              <a:rPr lang="en-US" spc="-95" dirty="0">
                <a:latin typeface="Calibri Light"/>
                <a:cs typeface="Calibri Light"/>
              </a:rPr>
              <a:t>n</a:t>
            </a:r>
            <a:r>
              <a:rPr lang="en-US" spc="-15" dirty="0">
                <a:latin typeface="Calibri Light"/>
                <a:cs typeface="Calibri Light"/>
              </a:rPr>
              <a:t>t</a:t>
            </a:r>
            <a:r>
              <a:rPr lang="en-US" spc="-70" dirty="0">
                <a:latin typeface="Calibri Light"/>
                <a:cs typeface="Calibri Light"/>
              </a:rPr>
              <a:t> </a:t>
            </a:r>
            <a:r>
              <a:rPr lang="en-US" spc="-340" dirty="0">
                <a:latin typeface="Calibri Light"/>
                <a:cs typeface="Calibri Light"/>
              </a:rPr>
              <a:t>T</a:t>
            </a:r>
            <a:r>
              <a:rPr lang="en-US" spc="-15" dirty="0">
                <a:latin typeface="Calibri Light"/>
                <a:cs typeface="Calibri Light"/>
              </a:rPr>
              <a:t>e</a:t>
            </a:r>
            <a:r>
              <a:rPr lang="en-US" spc="-30" dirty="0">
                <a:latin typeface="Calibri Light"/>
                <a:cs typeface="Calibri Light"/>
              </a:rPr>
              <a:t>a</a:t>
            </a:r>
            <a:r>
              <a:rPr lang="en-US" dirty="0">
                <a:latin typeface="Calibri Light"/>
                <a:cs typeface="Calibri Light"/>
              </a:rPr>
              <a:t>m</a:t>
            </a:r>
            <a:r>
              <a:rPr lang="en-US" spc="-125" dirty="0">
                <a:latin typeface="Calibri Light"/>
                <a:cs typeface="Calibri Light"/>
              </a:rPr>
              <a:t> </a:t>
            </a:r>
            <a:r>
              <a:rPr lang="en-US" spc="-20" dirty="0">
                <a:latin typeface="Calibri Light"/>
                <a:cs typeface="Calibri Light"/>
              </a:rPr>
              <a:t>C</a:t>
            </a:r>
            <a:r>
              <a:rPr lang="en-US" spc="-45" dirty="0">
                <a:latin typeface="Calibri Light"/>
                <a:cs typeface="Calibri Light"/>
              </a:rPr>
              <a:t>h</a:t>
            </a:r>
            <a:r>
              <a:rPr lang="en-US" spc="-30" dirty="0">
                <a:latin typeface="Calibri Light"/>
                <a:cs typeface="Calibri Light"/>
              </a:rPr>
              <a:t>a</a:t>
            </a:r>
            <a:r>
              <a:rPr lang="en-US" spc="-95" dirty="0">
                <a:latin typeface="Calibri Light"/>
                <a:cs typeface="Calibri Light"/>
              </a:rPr>
              <a:t>r</a:t>
            </a:r>
            <a:r>
              <a:rPr lang="en-US" spc="-70" dirty="0">
                <a:latin typeface="Calibri Light"/>
                <a:cs typeface="Calibri Light"/>
              </a:rPr>
              <a:t>g</a:t>
            </a:r>
            <a:r>
              <a:rPr lang="en-US" dirty="0">
                <a:latin typeface="Calibri Light"/>
                <a:cs typeface="Calibri Light"/>
              </a:rPr>
              <a:t>e</a:t>
            </a:r>
            <a:r>
              <a:rPr lang="en-US" spc="-80" dirty="0">
                <a:latin typeface="Calibri Light"/>
                <a:cs typeface="Calibri Light"/>
              </a:rPr>
              <a:t> </a:t>
            </a:r>
            <a:r>
              <a:rPr lang="en-US" spc="-15" dirty="0">
                <a:latin typeface="Calibri Light"/>
                <a:cs typeface="Calibri Light"/>
              </a:rPr>
              <a:t>2</a:t>
            </a:r>
            <a:r>
              <a:rPr lang="en-US" spc="-25" dirty="0">
                <a:latin typeface="Calibri Light"/>
                <a:cs typeface="Calibri Light"/>
              </a:rPr>
              <a:t>0</a:t>
            </a:r>
            <a:r>
              <a:rPr lang="en-US" spc="-40" dirty="0">
                <a:latin typeface="Calibri Light"/>
                <a:cs typeface="Calibri Light"/>
              </a:rPr>
              <a:t>1</a:t>
            </a:r>
            <a:r>
              <a:rPr lang="en-US" spc="-35" dirty="0">
                <a:latin typeface="Calibri Light"/>
                <a:cs typeface="Calibri Light"/>
              </a:rPr>
              <a:t>8</a:t>
            </a:r>
            <a:r>
              <a:rPr lang="en-US" spc="-25" dirty="0">
                <a:latin typeface="Calibri Light"/>
                <a:cs typeface="Calibri Light"/>
              </a:rPr>
              <a:t>-</a:t>
            </a:r>
            <a:r>
              <a:rPr lang="en-US" spc="-40" dirty="0">
                <a:latin typeface="Calibri Light"/>
                <a:cs typeface="Calibri Light"/>
              </a:rPr>
              <a:t>2019</a:t>
            </a:r>
            <a:br>
              <a:rPr lang="en-US" dirty="0">
                <a:latin typeface="Calibri Light"/>
                <a:cs typeface="Calibri Light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615" y="50136"/>
            <a:ext cx="8543290" cy="5597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z="3600" spc="-65" dirty="0">
                <a:solidFill>
                  <a:srgbClr val="2E5496"/>
                </a:solidFill>
                <a:latin typeface="Calibri Light"/>
                <a:cs typeface="Calibri Light"/>
              </a:rPr>
              <a:t>u</a:t>
            </a:r>
            <a:r>
              <a:rPr lang="en-US"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lang="en-US"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lang="en-US" sz="3600" spc="-95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lang="en-US"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Hi</a:t>
            </a:r>
            <a:r>
              <a:rPr lang="en-US"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lang="en-US"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lang="en-US"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lang="en-US" sz="3600" spc="-9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nd</a:t>
            </a:r>
            <a:r>
              <a:rPr lang="en-US"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lang="en-US"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lang="en-US"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lang="en-US"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z="3600" spc="-34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z="3600" spc="-35" dirty="0">
                <a:solidFill>
                  <a:srgbClr val="2E5496"/>
                </a:solidFill>
                <a:latin typeface="Calibri Light"/>
                <a:cs typeface="Calibri Light"/>
              </a:rPr>
              <a:t>oo</a:t>
            </a:r>
            <a:r>
              <a:rPr lang="en-US"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lang="en-US"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lang="en-US" sz="3600" spc="-15" dirty="0" err="1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lang="en-US" sz="3600" spc="5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):</a:t>
            </a:r>
            <a:endParaRPr lang="en-US" sz="3600" dirty="0">
              <a:latin typeface="Calibri Light"/>
              <a:cs typeface="Calibri Light"/>
            </a:endParaRPr>
          </a:p>
          <a:p>
            <a:pPr marL="12700">
              <a:lnSpc>
                <a:spcPts val="3890"/>
              </a:lnSpc>
            </a:pPr>
            <a:r>
              <a:rPr lang="en-US" sz="3600" b="1" spc="-20" dirty="0">
                <a:cs typeface="Calibri"/>
              </a:rPr>
              <a:t>Solution</a:t>
            </a:r>
            <a:endParaRPr lang="en-US" sz="3600" dirty="0">
              <a:cs typeface="Calibri"/>
            </a:endParaRPr>
          </a:p>
        </p:txBody>
      </p:sp>
      <p:sp>
        <p:nvSpPr>
          <p:cNvPr id="3" name="object 3" descr="solution"/>
          <p:cNvSpPr/>
          <p:nvPr/>
        </p:nvSpPr>
        <p:spPr>
          <a:xfrm>
            <a:off x="9063228" y="2442972"/>
            <a:ext cx="1843277" cy="196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descr="i"/>
          <p:cNvSpPr/>
          <p:nvPr/>
        </p:nvSpPr>
        <p:spPr>
          <a:xfrm>
            <a:off x="0" y="1623060"/>
            <a:ext cx="2173224" cy="218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descr="i"/>
          <p:cNvSpPr/>
          <p:nvPr/>
        </p:nvSpPr>
        <p:spPr>
          <a:xfrm>
            <a:off x="188976" y="1818132"/>
            <a:ext cx="1609344" cy="1610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descr="blue design of a vortex"/>
          <p:cNvSpPr/>
          <p:nvPr/>
        </p:nvSpPr>
        <p:spPr>
          <a:xfrm>
            <a:off x="179831" y="3886225"/>
            <a:ext cx="1805939" cy="1722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descr="blue design of a vortex"/>
          <p:cNvSpPr/>
          <p:nvPr/>
        </p:nvSpPr>
        <p:spPr>
          <a:xfrm>
            <a:off x="374904" y="4081271"/>
            <a:ext cx="1235964" cy="1152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itle 8" hidden="1"/>
          <p:cNvSpPr>
            <a:spLocks noGrp="1"/>
          </p:cNvSpPr>
          <p:nvPr>
            <p:ph type="title"/>
          </p:nvPr>
        </p:nvSpPr>
        <p:spPr>
          <a:xfrm>
            <a:off x="177654" y="5608472"/>
            <a:ext cx="11732768" cy="107797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65" dirty="0">
                <a:solidFill>
                  <a:srgbClr val="2E5496"/>
                </a:solidFill>
                <a:latin typeface="Calibri Light"/>
                <a:cs typeface="Calibri Light"/>
              </a:rPr>
              <a:t>u</a:t>
            </a:r>
            <a:r>
              <a:rPr lang="en-US" spc="-5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lang="en-US" spc="-95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Hi</a:t>
            </a:r>
            <a:r>
              <a:rPr lang="en-US" spc="-5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lang="en-US" spc="-2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lang="en-US" spc="-8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2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spc="-20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lang="en-US" spc="-9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nd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7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lang="en-US" spc="-85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lang="en-US" spc="-7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34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35" dirty="0">
                <a:solidFill>
                  <a:srgbClr val="2E5496"/>
                </a:solidFill>
                <a:latin typeface="Calibri Light"/>
                <a:cs typeface="Calibri Light"/>
              </a:rPr>
              <a:t>oo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lang="en-US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lang="en-US" spc="-15" dirty="0" err="1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lang="en-US" spc="5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):</a:t>
            </a:r>
            <a:br>
              <a:rPr lang="en-US" dirty="0">
                <a:latin typeface="Calibri Light"/>
                <a:cs typeface="Calibri Light"/>
              </a:rPr>
            </a:br>
            <a:r>
              <a:rPr lang="en-US" b="1" spc="-20" dirty="0">
                <a:cs typeface="Calibri"/>
              </a:rPr>
              <a:t>Solution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tereo mixer"/>
          <p:cNvSpPr/>
          <p:nvPr/>
        </p:nvSpPr>
        <p:spPr>
          <a:xfrm>
            <a:off x="7743443" y="789431"/>
            <a:ext cx="2615183" cy="74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 descr="lines"/>
          <p:cNvSpPr/>
          <p:nvPr/>
        </p:nvSpPr>
        <p:spPr>
          <a:xfrm>
            <a:off x="1612646" y="1217549"/>
            <a:ext cx="6063487" cy="1309751"/>
          </a:xfrm>
          <a:custGeom>
            <a:avLst/>
            <a:gdLst/>
            <a:ahLst/>
            <a:cxnLst/>
            <a:rect l="l" t="t" r="r" b="b"/>
            <a:pathLst>
              <a:path w="6063487" h="1309751">
                <a:moveTo>
                  <a:pt x="5987632" y="31087"/>
                </a:moveTo>
                <a:lnTo>
                  <a:pt x="0" y="1297304"/>
                </a:lnTo>
                <a:lnTo>
                  <a:pt x="2540" y="1309751"/>
                </a:lnTo>
                <a:lnTo>
                  <a:pt x="5990231" y="43394"/>
                </a:lnTo>
                <a:lnTo>
                  <a:pt x="5987632" y="31087"/>
                </a:lnTo>
                <a:close/>
              </a:path>
              <a:path w="6063487" h="1309751">
                <a:moveTo>
                  <a:pt x="6054714" y="28448"/>
                </a:moveTo>
                <a:lnTo>
                  <a:pt x="6000114" y="28448"/>
                </a:lnTo>
                <a:lnTo>
                  <a:pt x="6002655" y="40766"/>
                </a:lnTo>
                <a:lnTo>
                  <a:pt x="5990231" y="43394"/>
                </a:lnTo>
                <a:lnTo>
                  <a:pt x="5996812" y="74549"/>
                </a:lnTo>
                <a:lnTo>
                  <a:pt x="6054714" y="28448"/>
                </a:lnTo>
                <a:close/>
              </a:path>
              <a:path w="6063487" h="1309751">
                <a:moveTo>
                  <a:pt x="6000114" y="28448"/>
                </a:moveTo>
                <a:lnTo>
                  <a:pt x="5987632" y="31087"/>
                </a:lnTo>
                <a:lnTo>
                  <a:pt x="5990231" y="43394"/>
                </a:lnTo>
                <a:lnTo>
                  <a:pt x="6002655" y="40766"/>
                </a:lnTo>
                <a:lnTo>
                  <a:pt x="6000114" y="28448"/>
                </a:lnTo>
                <a:close/>
              </a:path>
              <a:path w="6063487" h="1309751">
                <a:moveTo>
                  <a:pt x="5981064" y="0"/>
                </a:moveTo>
                <a:lnTo>
                  <a:pt x="5987632" y="31087"/>
                </a:lnTo>
                <a:lnTo>
                  <a:pt x="6000114" y="28448"/>
                </a:lnTo>
                <a:lnTo>
                  <a:pt x="6054714" y="28448"/>
                </a:lnTo>
                <a:lnTo>
                  <a:pt x="6063487" y="21462"/>
                </a:lnTo>
                <a:lnTo>
                  <a:pt x="59810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descr="attendance, discipline and enrollment history"/>
          <p:cNvSpPr/>
          <p:nvPr/>
        </p:nvSpPr>
        <p:spPr>
          <a:xfrm>
            <a:off x="2412110" y="1557527"/>
            <a:ext cx="5331460" cy="3385947"/>
          </a:xfrm>
          <a:custGeom>
            <a:avLst/>
            <a:gdLst/>
            <a:ahLst/>
            <a:cxnLst/>
            <a:rect l="l" t="t" r="r" b="b"/>
            <a:pathLst>
              <a:path w="5331459" h="3385947">
                <a:moveTo>
                  <a:pt x="5263765" y="35426"/>
                </a:moveTo>
                <a:lnTo>
                  <a:pt x="0" y="3375279"/>
                </a:lnTo>
                <a:lnTo>
                  <a:pt x="6857" y="3385947"/>
                </a:lnTo>
                <a:lnTo>
                  <a:pt x="5270585" y="46164"/>
                </a:lnTo>
                <a:lnTo>
                  <a:pt x="5263765" y="35426"/>
                </a:lnTo>
                <a:close/>
              </a:path>
              <a:path w="5331459" h="3385947">
                <a:moveTo>
                  <a:pt x="5314315" y="28575"/>
                </a:moveTo>
                <a:lnTo>
                  <a:pt x="5274564" y="28575"/>
                </a:lnTo>
                <a:lnTo>
                  <a:pt x="5281295" y="39370"/>
                </a:lnTo>
                <a:lnTo>
                  <a:pt x="5270585" y="46164"/>
                </a:lnTo>
                <a:lnTo>
                  <a:pt x="5287645" y="73025"/>
                </a:lnTo>
                <a:lnTo>
                  <a:pt x="5314315" y="28575"/>
                </a:lnTo>
                <a:close/>
              </a:path>
              <a:path w="5331459" h="3385947">
                <a:moveTo>
                  <a:pt x="5274564" y="28575"/>
                </a:moveTo>
                <a:lnTo>
                  <a:pt x="5263765" y="35426"/>
                </a:lnTo>
                <a:lnTo>
                  <a:pt x="5270585" y="46164"/>
                </a:lnTo>
                <a:lnTo>
                  <a:pt x="5281295" y="39370"/>
                </a:lnTo>
                <a:lnTo>
                  <a:pt x="5274564" y="28575"/>
                </a:lnTo>
                <a:close/>
              </a:path>
              <a:path w="5331459" h="3385947">
                <a:moveTo>
                  <a:pt x="5331460" y="0"/>
                </a:moveTo>
                <a:lnTo>
                  <a:pt x="5246750" y="8636"/>
                </a:lnTo>
                <a:lnTo>
                  <a:pt x="5263765" y="35426"/>
                </a:lnTo>
                <a:lnTo>
                  <a:pt x="5274564" y="28575"/>
                </a:lnTo>
                <a:lnTo>
                  <a:pt x="5314315" y="28575"/>
                </a:lnTo>
                <a:lnTo>
                  <a:pt x="53314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descr="lines"/>
          <p:cNvSpPr/>
          <p:nvPr/>
        </p:nvSpPr>
        <p:spPr>
          <a:xfrm>
            <a:off x="3134105" y="986536"/>
            <a:ext cx="4542536" cy="598424"/>
          </a:xfrm>
          <a:custGeom>
            <a:avLst/>
            <a:gdLst/>
            <a:ahLst/>
            <a:cxnLst/>
            <a:rect l="l" t="t" r="r" b="b"/>
            <a:pathLst>
              <a:path w="4542536" h="598424">
                <a:moveTo>
                  <a:pt x="4466062" y="31550"/>
                </a:moveTo>
                <a:lnTo>
                  <a:pt x="0" y="585724"/>
                </a:lnTo>
                <a:lnTo>
                  <a:pt x="1524" y="598424"/>
                </a:lnTo>
                <a:lnTo>
                  <a:pt x="4467622" y="44119"/>
                </a:lnTo>
                <a:lnTo>
                  <a:pt x="4466062" y="31550"/>
                </a:lnTo>
                <a:close/>
              </a:path>
              <a:path w="4542536" h="598424">
                <a:moveTo>
                  <a:pt x="4540245" y="29972"/>
                </a:moveTo>
                <a:lnTo>
                  <a:pt x="4478782" y="29972"/>
                </a:lnTo>
                <a:lnTo>
                  <a:pt x="4480306" y="42544"/>
                </a:lnTo>
                <a:lnTo>
                  <a:pt x="4467622" y="44119"/>
                </a:lnTo>
                <a:lnTo>
                  <a:pt x="4471543" y="75691"/>
                </a:lnTo>
                <a:lnTo>
                  <a:pt x="4540245" y="29972"/>
                </a:lnTo>
                <a:close/>
              </a:path>
              <a:path w="4542536" h="598424">
                <a:moveTo>
                  <a:pt x="4478782" y="29972"/>
                </a:moveTo>
                <a:lnTo>
                  <a:pt x="4466062" y="31550"/>
                </a:lnTo>
                <a:lnTo>
                  <a:pt x="4467622" y="44119"/>
                </a:lnTo>
                <a:lnTo>
                  <a:pt x="4480306" y="42544"/>
                </a:lnTo>
                <a:lnTo>
                  <a:pt x="4478782" y="29972"/>
                </a:lnTo>
                <a:close/>
              </a:path>
              <a:path w="4542536" h="598424">
                <a:moveTo>
                  <a:pt x="4462145" y="0"/>
                </a:moveTo>
                <a:lnTo>
                  <a:pt x="4466062" y="31550"/>
                </a:lnTo>
                <a:lnTo>
                  <a:pt x="4478782" y="29972"/>
                </a:lnTo>
                <a:lnTo>
                  <a:pt x="4540245" y="29972"/>
                </a:lnTo>
                <a:lnTo>
                  <a:pt x="4542536" y="28448"/>
                </a:lnTo>
                <a:lnTo>
                  <a:pt x="446214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descr="lines"/>
          <p:cNvSpPr/>
          <p:nvPr/>
        </p:nvSpPr>
        <p:spPr>
          <a:xfrm>
            <a:off x="4295013" y="1412494"/>
            <a:ext cx="3380740" cy="1606422"/>
          </a:xfrm>
          <a:custGeom>
            <a:avLst/>
            <a:gdLst/>
            <a:ahLst/>
            <a:cxnLst/>
            <a:rect l="l" t="t" r="r" b="b"/>
            <a:pathLst>
              <a:path w="3380740" h="1606422">
                <a:moveTo>
                  <a:pt x="3309109" y="28652"/>
                </a:moveTo>
                <a:lnTo>
                  <a:pt x="0" y="1594865"/>
                </a:lnTo>
                <a:lnTo>
                  <a:pt x="5334" y="1606422"/>
                </a:lnTo>
                <a:lnTo>
                  <a:pt x="3314536" y="40098"/>
                </a:lnTo>
                <a:lnTo>
                  <a:pt x="3309109" y="28652"/>
                </a:lnTo>
                <a:close/>
              </a:path>
              <a:path w="3380740" h="1606422">
                <a:moveTo>
                  <a:pt x="3363911" y="23240"/>
                </a:moveTo>
                <a:lnTo>
                  <a:pt x="3320541" y="23240"/>
                </a:lnTo>
                <a:lnTo>
                  <a:pt x="3326003" y="34670"/>
                </a:lnTo>
                <a:lnTo>
                  <a:pt x="3314536" y="40098"/>
                </a:lnTo>
                <a:lnTo>
                  <a:pt x="3328162" y="68833"/>
                </a:lnTo>
                <a:lnTo>
                  <a:pt x="3363911" y="23240"/>
                </a:lnTo>
                <a:close/>
              </a:path>
              <a:path w="3380740" h="1606422">
                <a:moveTo>
                  <a:pt x="3320541" y="23240"/>
                </a:moveTo>
                <a:lnTo>
                  <a:pt x="3309109" y="28652"/>
                </a:lnTo>
                <a:lnTo>
                  <a:pt x="3314536" y="40098"/>
                </a:lnTo>
                <a:lnTo>
                  <a:pt x="3326003" y="34670"/>
                </a:lnTo>
                <a:lnTo>
                  <a:pt x="3320541" y="23240"/>
                </a:lnTo>
                <a:close/>
              </a:path>
              <a:path w="3380740" h="1606422">
                <a:moveTo>
                  <a:pt x="3295522" y="0"/>
                </a:moveTo>
                <a:lnTo>
                  <a:pt x="3309109" y="28652"/>
                </a:lnTo>
                <a:lnTo>
                  <a:pt x="3320541" y="23240"/>
                </a:lnTo>
                <a:lnTo>
                  <a:pt x="3363911" y="23240"/>
                </a:lnTo>
                <a:lnTo>
                  <a:pt x="3380740" y="1777"/>
                </a:lnTo>
                <a:lnTo>
                  <a:pt x="329552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descr="attendance, discipline and enrollment history"/>
          <p:cNvSpPr/>
          <p:nvPr/>
        </p:nvSpPr>
        <p:spPr>
          <a:xfrm>
            <a:off x="2848355" y="1716023"/>
            <a:ext cx="3139440" cy="2919984"/>
          </a:xfrm>
          <a:custGeom>
            <a:avLst/>
            <a:gdLst/>
            <a:ahLst/>
            <a:cxnLst/>
            <a:rect l="l" t="t" r="r" b="b"/>
            <a:pathLst>
              <a:path w="3139440" h="2919983">
                <a:moveTo>
                  <a:pt x="1569720" y="0"/>
                </a:moveTo>
                <a:lnTo>
                  <a:pt x="1440982" y="4839"/>
                </a:lnTo>
                <a:lnTo>
                  <a:pt x="1315110" y="19109"/>
                </a:lnTo>
                <a:lnTo>
                  <a:pt x="1192507" y="42431"/>
                </a:lnTo>
                <a:lnTo>
                  <a:pt x="1073578" y="74432"/>
                </a:lnTo>
                <a:lnTo>
                  <a:pt x="958726" y="114734"/>
                </a:lnTo>
                <a:lnTo>
                  <a:pt x="848356" y="162963"/>
                </a:lnTo>
                <a:lnTo>
                  <a:pt x="742871" y="218742"/>
                </a:lnTo>
                <a:lnTo>
                  <a:pt x="642676" y="281696"/>
                </a:lnTo>
                <a:lnTo>
                  <a:pt x="548175" y="351448"/>
                </a:lnTo>
                <a:lnTo>
                  <a:pt x="459771" y="427624"/>
                </a:lnTo>
                <a:lnTo>
                  <a:pt x="377869" y="509848"/>
                </a:lnTo>
                <a:lnTo>
                  <a:pt x="302873" y="597743"/>
                </a:lnTo>
                <a:lnTo>
                  <a:pt x="235187" y="690934"/>
                </a:lnTo>
                <a:lnTo>
                  <a:pt x="175215" y="789045"/>
                </a:lnTo>
                <a:lnTo>
                  <a:pt x="123360" y="891700"/>
                </a:lnTo>
                <a:lnTo>
                  <a:pt x="80028" y="998524"/>
                </a:lnTo>
                <a:lnTo>
                  <a:pt x="45621" y="1109141"/>
                </a:lnTo>
                <a:lnTo>
                  <a:pt x="20545" y="1223175"/>
                </a:lnTo>
                <a:lnTo>
                  <a:pt x="5203" y="1340251"/>
                </a:lnTo>
                <a:lnTo>
                  <a:pt x="0" y="1459991"/>
                </a:lnTo>
                <a:lnTo>
                  <a:pt x="5203" y="1579732"/>
                </a:lnTo>
                <a:lnTo>
                  <a:pt x="20545" y="1696808"/>
                </a:lnTo>
                <a:lnTo>
                  <a:pt x="45621" y="1810842"/>
                </a:lnTo>
                <a:lnTo>
                  <a:pt x="80028" y="1921459"/>
                </a:lnTo>
                <a:lnTo>
                  <a:pt x="123360" y="2028283"/>
                </a:lnTo>
                <a:lnTo>
                  <a:pt x="175215" y="2130938"/>
                </a:lnTo>
                <a:lnTo>
                  <a:pt x="235187" y="2229049"/>
                </a:lnTo>
                <a:lnTo>
                  <a:pt x="302873" y="2322240"/>
                </a:lnTo>
                <a:lnTo>
                  <a:pt x="377869" y="2410135"/>
                </a:lnTo>
                <a:lnTo>
                  <a:pt x="459771" y="2492359"/>
                </a:lnTo>
                <a:lnTo>
                  <a:pt x="548175" y="2568535"/>
                </a:lnTo>
                <a:lnTo>
                  <a:pt x="642676" y="2638287"/>
                </a:lnTo>
                <a:lnTo>
                  <a:pt x="742871" y="2701241"/>
                </a:lnTo>
                <a:lnTo>
                  <a:pt x="848356" y="2757020"/>
                </a:lnTo>
                <a:lnTo>
                  <a:pt x="958726" y="2805249"/>
                </a:lnTo>
                <a:lnTo>
                  <a:pt x="1073578" y="2845551"/>
                </a:lnTo>
                <a:lnTo>
                  <a:pt x="1192507" y="2877552"/>
                </a:lnTo>
                <a:lnTo>
                  <a:pt x="1315110" y="2900874"/>
                </a:lnTo>
                <a:lnTo>
                  <a:pt x="1440982" y="2915144"/>
                </a:lnTo>
                <a:lnTo>
                  <a:pt x="1569720" y="2919984"/>
                </a:lnTo>
                <a:lnTo>
                  <a:pt x="1698457" y="2915144"/>
                </a:lnTo>
                <a:lnTo>
                  <a:pt x="1824329" y="2900874"/>
                </a:lnTo>
                <a:lnTo>
                  <a:pt x="1946932" y="2877552"/>
                </a:lnTo>
                <a:lnTo>
                  <a:pt x="2065861" y="2845551"/>
                </a:lnTo>
                <a:lnTo>
                  <a:pt x="2180713" y="2805249"/>
                </a:lnTo>
                <a:lnTo>
                  <a:pt x="2291083" y="2757020"/>
                </a:lnTo>
                <a:lnTo>
                  <a:pt x="2396568" y="2701241"/>
                </a:lnTo>
                <a:lnTo>
                  <a:pt x="2496763" y="2638287"/>
                </a:lnTo>
                <a:lnTo>
                  <a:pt x="2591264" y="2568535"/>
                </a:lnTo>
                <a:lnTo>
                  <a:pt x="2679668" y="2492359"/>
                </a:lnTo>
                <a:lnTo>
                  <a:pt x="2761570" y="2410135"/>
                </a:lnTo>
                <a:lnTo>
                  <a:pt x="2836566" y="2322240"/>
                </a:lnTo>
                <a:lnTo>
                  <a:pt x="2904252" y="2229049"/>
                </a:lnTo>
                <a:lnTo>
                  <a:pt x="2964224" y="2130938"/>
                </a:lnTo>
                <a:lnTo>
                  <a:pt x="3016079" y="2028283"/>
                </a:lnTo>
                <a:lnTo>
                  <a:pt x="3059411" y="1921459"/>
                </a:lnTo>
                <a:lnTo>
                  <a:pt x="3093818" y="1810842"/>
                </a:lnTo>
                <a:lnTo>
                  <a:pt x="3118894" y="1696808"/>
                </a:lnTo>
                <a:lnTo>
                  <a:pt x="3134236" y="1579732"/>
                </a:lnTo>
                <a:lnTo>
                  <a:pt x="3139440" y="1459991"/>
                </a:lnTo>
                <a:lnTo>
                  <a:pt x="3134236" y="1340251"/>
                </a:lnTo>
                <a:lnTo>
                  <a:pt x="3118894" y="1223175"/>
                </a:lnTo>
                <a:lnTo>
                  <a:pt x="3093818" y="1109141"/>
                </a:lnTo>
                <a:lnTo>
                  <a:pt x="3059411" y="998524"/>
                </a:lnTo>
                <a:lnTo>
                  <a:pt x="3016079" y="891700"/>
                </a:lnTo>
                <a:lnTo>
                  <a:pt x="2964224" y="789045"/>
                </a:lnTo>
                <a:lnTo>
                  <a:pt x="2904252" y="690934"/>
                </a:lnTo>
                <a:lnTo>
                  <a:pt x="2836566" y="597743"/>
                </a:lnTo>
                <a:lnTo>
                  <a:pt x="2761570" y="509848"/>
                </a:lnTo>
                <a:lnTo>
                  <a:pt x="2679668" y="427624"/>
                </a:lnTo>
                <a:lnTo>
                  <a:pt x="2591264" y="351448"/>
                </a:lnTo>
                <a:lnTo>
                  <a:pt x="2496763" y="281696"/>
                </a:lnTo>
                <a:lnTo>
                  <a:pt x="2396568" y="218742"/>
                </a:lnTo>
                <a:lnTo>
                  <a:pt x="2291083" y="162963"/>
                </a:lnTo>
                <a:lnTo>
                  <a:pt x="2180713" y="114734"/>
                </a:lnTo>
                <a:lnTo>
                  <a:pt x="2065861" y="74432"/>
                </a:lnTo>
                <a:lnTo>
                  <a:pt x="1946932" y="42431"/>
                </a:lnTo>
                <a:lnTo>
                  <a:pt x="1824329" y="19109"/>
                </a:lnTo>
                <a:lnTo>
                  <a:pt x="1698457" y="4839"/>
                </a:lnTo>
                <a:lnTo>
                  <a:pt x="15697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descr="attendance, discipline and enrollment history"/>
          <p:cNvSpPr/>
          <p:nvPr/>
        </p:nvSpPr>
        <p:spPr>
          <a:xfrm>
            <a:off x="3976370" y="2060067"/>
            <a:ext cx="1751965" cy="1566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278" y="13970"/>
            <a:ext cx="7266305" cy="1078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65" dirty="0">
                <a:solidFill>
                  <a:srgbClr val="2E5496"/>
                </a:solidFill>
                <a:latin typeface="Calibri Light"/>
                <a:cs typeface="Calibri Light"/>
              </a:rPr>
              <a:t>u</a:t>
            </a:r>
            <a:r>
              <a:rPr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sz="3600" spc="-95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Hi</a:t>
            </a:r>
            <a:r>
              <a:rPr sz="3600" spc="-3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600" spc="0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sz="3600" spc="-9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sz="3600" spc="-65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600" spc="-8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34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35" dirty="0">
                <a:solidFill>
                  <a:srgbClr val="2E5496"/>
                </a:solidFill>
                <a:latin typeface="Calibri Light"/>
                <a:cs typeface="Calibri Light"/>
              </a:rPr>
              <a:t>oo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sz="3600" spc="0" dirty="0">
                <a:solidFill>
                  <a:srgbClr val="FF0000"/>
                </a:solidFill>
                <a:latin typeface="Calibri Light"/>
                <a:cs typeface="Calibri Light"/>
              </a:rPr>
              <a:t>SHRiT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):</a:t>
            </a:r>
            <a:endParaRPr sz="3600" dirty="0">
              <a:latin typeface="Calibri Light"/>
              <a:cs typeface="Calibri Light"/>
            </a:endParaRPr>
          </a:p>
          <a:p>
            <a:pPr marL="12700">
              <a:lnSpc>
                <a:spcPts val="3890"/>
              </a:lnSpc>
            </a:pPr>
            <a:r>
              <a:rPr sz="3600" b="1" dirty="0">
                <a:latin typeface="Calibri"/>
                <a:cs typeface="Calibri"/>
              </a:rPr>
              <a:t>The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300" dirty="0">
                <a:latin typeface="Calibri"/>
                <a:cs typeface="Calibri"/>
              </a:rPr>
              <a:t>T</a:t>
            </a:r>
            <a:r>
              <a:rPr sz="3600" b="1" spc="-20" dirty="0">
                <a:latin typeface="Calibri"/>
                <a:cs typeface="Calibri"/>
              </a:rPr>
              <a:t>ool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" name="object 11" descr="student demographic information"/>
          <p:cNvSpPr/>
          <p:nvPr/>
        </p:nvSpPr>
        <p:spPr>
          <a:xfrm>
            <a:off x="41148" y="1184147"/>
            <a:ext cx="3022091" cy="2837688"/>
          </a:xfrm>
          <a:custGeom>
            <a:avLst/>
            <a:gdLst/>
            <a:ahLst/>
            <a:cxnLst/>
            <a:rect l="l" t="t" r="r" b="b"/>
            <a:pathLst>
              <a:path w="3022091" h="2837688">
                <a:moveTo>
                  <a:pt x="1511046" y="0"/>
                </a:moveTo>
                <a:lnTo>
                  <a:pt x="1387116" y="4703"/>
                </a:lnTo>
                <a:lnTo>
                  <a:pt x="1265945" y="18570"/>
                </a:lnTo>
                <a:lnTo>
                  <a:pt x="1147923" y="41236"/>
                </a:lnTo>
                <a:lnTo>
                  <a:pt x="1033437" y="72335"/>
                </a:lnTo>
                <a:lnTo>
                  <a:pt x="922877" y="111502"/>
                </a:lnTo>
                <a:lnTo>
                  <a:pt x="816632" y="158371"/>
                </a:lnTo>
                <a:lnTo>
                  <a:pt x="715090" y="212579"/>
                </a:lnTo>
                <a:lnTo>
                  <a:pt x="618640" y="273759"/>
                </a:lnTo>
                <a:lnTo>
                  <a:pt x="527672" y="341546"/>
                </a:lnTo>
                <a:lnTo>
                  <a:pt x="442574" y="415575"/>
                </a:lnTo>
                <a:lnTo>
                  <a:pt x="363735" y="495482"/>
                </a:lnTo>
                <a:lnTo>
                  <a:pt x="291543" y="580900"/>
                </a:lnTo>
                <a:lnTo>
                  <a:pt x="226388" y="671464"/>
                </a:lnTo>
                <a:lnTo>
                  <a:pt x="168659" y="766810"/>
                </a:lnTo>
                <a:lnTo>
                  <a:pt x="118745" y="866572"/>
                </a:lnTo>
                <a:lnTo>
                  <a:pt x="77033" y="970385"/>
                </a:lnTo>
                <a:lnTo>
                  <a:pt x="43914" y="1077884"/>
                </a:lnTo>
                <a:lnTo>
                  <a:pt x="19776" y="1188703"/>
                </a:lnTo>
                <a:lnTo>
                  <a:pt x="5009" y="1302478"/>
                </a:lnTo>
                <a:lnTo>
                  <a:pt x="0" y="1418843"/>
                </a:lnTo>
                <a:lnTo>
                  <a:pt x="5009" y="1535209"/>
                </a:lnTo>
                <a:lnTo>
                  <a:pt x="19776" y="1648984"/>
                </a:lnTo>
                <a:lnTo>
                  <a:pt x="43914" y="1759803"/>
                </a:lnTo>
                <a:lnTo>
                  <a:pt x="77033" y="1867302"/>
                </a:lnTo>
                <a:lnTo>
                  <a:pt x="118745" y="1971115"/>
                </a:lnTo>
                <a:lnTo>
                  <a:pt x="168659" y="2070877"/>
                </a:lnTo>
                <a:lnTo>
                  <a:pt x="226388" y="2166223"/>
                </a:lnTo>
                <a:lnTo>
                  <a:pt x="291543" y="2256787"/>
                </a:lnTo>
                <a:lnTo>
                  <a:pt x="363735" y="2342205"/>
                </a:lnTo>
                <a:lnTo>
                  <a:pt x="442574" y="2422112"/>
                </a:lnTo>
                <a:lnTo>
                  <a:pt x="527672" y="2496141"/>
                </a:lnTo>
                <a:lnTo>
                  <a:pt x="618640" y="2563928"/>
                </a:lnTo>
                <a:lnTo>
                  <a:pt x="715090" y="2625108"/>
                </a:lnTo>
                <a:lnTo>
                  <a:pt x="816632" y="2679316"/>
                </a:lnTo>
                <a:lnTo>
                  <a:pt x="922877" y="2726185"/>
                </a:lnTo>
                <a:lnTo>
                  <a:pt x="1033437" y="2765352"/>
                </a:lnTo>
                <a:lnTo>
                  <a:pt x="1147923" y="2796451"/>
                </a:lnTo>
                <a:lnTo>
                  <a:pt x="1265945" y="2819117"/>
                </a:lnTo>
                <a:lnTo>
                  <a:pt x="1387116" y="2832984"/>
                </a:lnTo>
                <a:lnTo>
                  <a:pt x="1511046" y="2837688"/>
                </a:lnTo>
                <a:lnTo>
                  <a:pt x="1634973" y="2832984"/>
                </a:lnTo>
                <a:lnTo>
                  <a:pt x="1756142" y="2819117"/>
                </a:lnTo>
                <a:lnTo>
                  <a:pt x="1874164" y="2796451"/>
                </a:lnTo>
                <a:lnTo>
                  <a:pt x="1988649" y="2765352"/>
                </a:lnTo>
                <a:lnTo>
                  <a:pt x="2099208" y="2726185"/>
                </a:lnTo>
                <a:lnTo>
                  <a:pt x="2205453" y="2679316"/>
                </a:lnTo>
                <a:lnTo>
                  <a:pt x="2306995" y="2625108"/>
                </a:lnTo>
                <a:lnTo>
                  <a:pt x="2403445" y="2563928"/>
                </a:lnTo>
                <a:lnTo>
                  <a:pt x="2494414" y="2496141"/>
                </a:lnTo>
                <a:lnTo>
                  <a:pt x="2579512" y="2422112"/>
                </a:lnTo>
                <a:lnTo>
                  <a:pt x="2658352" y="2342205"/>
                </a:lnTo>
                <a:lnTo>
                  <a:pt x="2730544" y="2256787"/>
                </a:lnTo>
                <a:lnTo>
                  <a:pt x="2795700" y="2166223"/>
                </a:lnTo>
                <a:lnTo>
                  <a:pt x="2853429" y="2070877"/>
                </a:lnTo>
                <a:lnTo>
                  <a:pt x="2903345" y="1971115"/>
                </a:lnTo>
                <a:lnTo>
                  <a:pt x="2945056" y="1867302"/>
                </a:lnTo>
                <a:lnTo>
                  <a:pt x="2978176" y="1759803"/>
                </a:lnTo>
                <a:lnTo>
                  <a:pt x="3002314" y="1648984"/>
                </a:lnTo>
                <a:lnTo>
                  <a:pt x="3017082" y="1535209"/>
                </a:lnTo>
                <a:lnTo>
                  <a:pt x="3022091" y="1418843"/>
                </a:lnTo>
                <a:lnTo>
                  <a:pt x="3017082" y="1302478"/>
                </a:lnTo>
                <a:lnTo>
                  <a:pt x="3002314" y="1188703"/>
                </a:lnTo>
                <a:lnTo>
                  <a:pt x="2978176" y="1077884"/>
                </a:lnTo>
                <a:lnTo>
                  <a:pt x="2945056" y="970385"/>
                </a:lnTo>
                <a:lnTo>
                  <a:pt x="2903345" y="866572"/>
                </a:lnTo>
                <a:lnTo>
                  <a:pt x="2853429" y="766810"/>
                </a:lnTo>
                <a:lnTo>
                  <a:pt x="2795700" y="671464"/>
                </a:lnTo>
                <a:lnTo>
                  <a:pt x="2730544" y="580900"/>
                </a:lnTo>
                <a:lnTo>
                  <a:pt x="2658352" y="495482"/>
                </a:lnTo>
                <a:lnTo>
                  <a:pt x="2579512" y="415575"/>
                </a:lnTo>
                <a:lnTo>
                  <a:pt x="2494414" y="341546"/>
                </a:lnTo>
                <a:lnTo>
                  <a:pt x="2403445" y="273759"/>
                </a:lnTo>
                <a:lnTo>
                  <a:pt x="2306995" y="212579"/>
                </a:lnTo>
                <a:lnTo>
                  <a:pt x="2205453" y="158371"/>
                </a:lnTo>
                <a:lnTo>
                  <a:pt x="2099208" y="111502"/>
                </a:lnTo>
                <a:lnTo>
                  <a:pt x="1988649" y="72335"/>
                </a:lnTo>
                <a:lnTo>
                  <a:pt x="1874164" y="41236"/>
                </a:lnTo>
                <a:lnTo>
                  <a:pt x="1756142" y="18570"/>
                </a:lnTo>
                <a:lnTo>
                  <a:pt x="1634973" y="4703"/>
                </a:lnTo>
                <a:lnTo>
                  <a:pt x="151104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descr="student demographic information"/>
          <p:cNvSpPr/>
          <p:nvPr/>
        </p:nvSpPr>
        <p:spPr>
          <a:xfrm>
            <a:off x="41148" y="1184147"/>
            <a:ext cx="3022091" cy="2837688"/>
          </a:xfrm>
          <a:custGeom>
            <a:avLst/>
            <a:gdLst/>
            <a:ahLst/>
            <a:cxnLst/>
            <a:rect l="l" t="t" r="r" b="b"/>
            <a:pathLst>
              <a:path w="3022091" h="2837688">
                <a:moveTo>
                  <a:pt x="0" y="1418843"/>
                </a:moveTo>
                <a:lnTo>
                  <a:pt x="5009" y="1302478"/>
                </a:lnTo>
                <a:lnTo>
                  <a:pt x="19776" y="1188703"/>
                </a:lnTo>
                <a:lnTo>
                  <a:pt x="43914" y="1077884"/>
                </a:lnTo>
                <a:lnTo>
                  <a:pt x="77033" y="970385"/>
                </a:lnTo>
                <a:lnTo>
                  <a:pt x="118745" y="866572"/>
                </a:lnTo>
                <a:lnTo>
                  <a:pt x="168659" y="766810"/>
                </a:lnTo>
                <a:lnTo>
                  <a:pt x="226388" y="671464"/>
                </a:lnTo>
                <a:lnTo>
                  <a:pt x="291543" y="580900"/>
                </a:lnTo>
                <a:lnTo>
                  <a:pt x="363735" y="495482"/>
                </a:lnTo>
                <a:lnTo>
                  <a:pt x="442574" y="415575"/>
                </a:lnTo>
                <a:lnTo>
                  <a:pt x="527672" y="341546"/>
                </a:lnTo>
                <a:lnTo>
                  <a:pt x="618640" y="273759"/>
                </a:lnTo>
                <a:lnTo>
                  <a:pt x="715090" y="212579"/>
                </a:lnTo>
                <a:lnTo>
                  <a:pt x="816632" y="158371"/>
                </a:lnTo>
                <a:lnTo>
                  <a:pt x="922877" y="111502"/>
                </a:lnTo>
                <a:lnTo>
                  <a:pt x="1033437" y="72335"/>
                </a:lnTo>
                <a:lnTo>
                  <a:pt x="1147923" y="41236"/>
                </a:lnTo>
                <a:lnTo>
                  <a:pt x="1265945" y="18570"/>
                </a:lnTo>
                <a:lnTo>
                  <a:pt x="1387116" y="4703"/>
                </a:lnTo>
                <a:lnTo>
                  <a:pt x="1511046" y="0"/>
                </a:lnTo>
                <a:lnTo>
                  <a:pt x="1634973" y="4703"/>
                </a:lnTo>
                <a:lnTo>
                  <a:pt x="1756142" y="18570"/>
                </a:lnTo>
                <a:lnTo>
                  <a:pt x="1874164" y="41236"/>
                </a:lnTo>
                <a:lnTo>
                  <a:pt x="1988649" y="72335"/>
                </a:lnTo>
                <a:lnTo>
                  <a:pt x="2099208" y="111502"/>
                </a:lnTo>
                <a:lnTo>
                  <a:pt x="2205453" y="158371"/>
                </a:lnTo>
                <a:lnTo>
                  <a:pt x="2306995" y="212579"/>
                </a:lnTo>
                <a:lnTo>
                  <a:pt x="2403445" y="273759"/>
                </a:lnTo>
                <a:lnTo>
                  <a:pt x="2494414" y="341546"/>
                </a:lnTo>
                <a:lnTo>
                  <a:pt x="2579512" y="415575"/>
                </a:lnTo>
                <a:lnTo>
                  <a:pt x="2658352" y="495482"/>
                </a:lnTo>
                <a:lnTo>
                  <a:pt x="2730544" y="580900"/>
                </a:lnTo>
                <a:lnTo>
                  <a:pt x="2795700" y="671464"/>
                </a:lnTo>
                <a:lnTo>
                  <a:pt x="2853429" y="766810"/>
                </a:lnTo>
                <a:lnTo>
                  <a:pt x="2903345" y="866572"/>
                </a:lnTo>
                <a:lnTo>
                  <a:pt x="2945056" y="970385"/>
                </a:lnTo>
                <a:lnTo>
                  <a:pt x="2978176" y="1077884"/>
                </a:lnTo>
                <a:lnTo>
                  <a:pt x="3002314" y="1188703"/>
                </a:lnTo>
                <a:lnTo>
                  <a:pt x="3017082" y="1302478"/>
                </a:lnTo>
                <a:lnTo>
                  <a:pt x="3022091" y="1418843"/>
                </a:lnTo>
                <a:lnTo>
                  <a:pt x="3017082" y="1535209"/>
                </a:lnTo>
                <a:lnTo>
                  <a:pt x="3002314" y="1648984"/>
                </a:lnTo>
                <a:lnTo>
                  <a:pt x="2978176" y="1759803"/>
                </a:lnTo>
                <a:lnTo>
                  <a:pt x="2945056" y="1867302"/>
                </a:lnTo>
                <a:lnTo>
                  <a:pt x="2903345" y="1971115"/>
                </a:lnTo>
                <a:lnTo>
                  <a:pt x="2853429" y="2070877"/>
                </a:lnTo>
                <a:lnTo>
                  <a:pt x="2795700" y="2166223"/>
                </a:lnTo>
                <a:lnTo>
                  <a:pt x="2730544" y="2256787"/>
                </a:lnTo>
                <a:lnTo>
                  <a:pt x="2658352" y="2342205"/>
                </a:lnTo>
                <a:lnTo>
                  <a:pt x="2579512" y="2422112"/>
                </a:lnTo>
                <a:lnTo>
                  <a:pt x="2494414" y="2496141"/>
                </a:lnTo>
                <a:lnTo>
                  <a:pt x="2403445" y="2563928"/>
                </a:lnTo>
                <a:lnTo>
                  <a:pt x="2306995" y="2625108"/>
                </a:lnTo>
                <a:lnTo>
                  <a:pt x="2205453" y="2679316"/>
                </a:lnTo>
                <a:lnTo>
                  <a:pt x="2099208" y="2726185"/>
                </a:lnTo>
                <a:lnTo>
                  <a:pt x="1988649" y="2765352"/>
                </a:lnTo>
                <a:lnTo>
                  <a:pt x="1874164" y="2796451"/>
                </a:lnTo>
                <a:lnTo>
                  <a:pt x="1756142" y="2819117"/>
                </a:lnTo>
                <a:lnTo>
                  <a:pt x="1634973" y="2832984"/>
                </a:lnTo>
                <a:lnTo>
                  <a:pt x="1511046" y="2837688"/>
                </a:lnTo>
                <a:lnTo>
                  <a:pt x="1387116" y="2832984"/>
                </a:lnTo>
                <a:lnTo>
                  <a:pt x="1265945" y="2819117"/>
                </a:lnTo>
                <a:lnTo>
                  <a:pt x="1147923" y="2796451"/>
                </a:lnTo>
                <a:lnTo>
                  <a:pt x="1033437" y="2765352"/>
                </a:lnTo>
                <a:lnTo>
                  <a:pt x="922877" y="2726185"/>
                </a:lnTo>
                <a:lnTo>
                  <a:pt x="816632" y="2679316"/>
                </a:lnTo>
                <a:lnTo>
                  <a:pt x="715090" y="2625108"/>
                </a:lnTo>
                <a:lnTo>
                  <a:pt x="618640" y="2563928"/>
                </a:lnTo>
                <a:lnTo>
                  <a:pt x="527672" y="2496141"/>
                </a:lnTo>
                <a:lnTo>
                  <a:pt x="442574" y="2422112"/>
                </a:lnTo>
                <a:lnTo>
                  <a:pt x="363735" y="2342205"/>
                </a:lnTo>
                <a:lnTo>
                  <a:pt x="291543" y="2256787"/>
                </a:lnTo>
                <a:lnTo>
                  <a:pt x="226388" y="2166223"/>
                </a:lnTo>
                <a:lnTo>
                  <a:pt x="168659" y="2070877"/>
                </a:lnTo>
                <a:lnTo>
                  <a:pt x="118745" y="1971115"/>
                </a:lnTo>
                <a:lnTo>
                  <a:pt x="77033" y="1867302"/>
                </a:lnTo>
                <a:lnTo>
                  <a:pt x="43914" y="1759803"/>
                </a:lnTo>
                <a:lnTo>
                  <a:pt x="19776" y="1648984"/>
                </a:lnTo>
                <a:lnTo>
                  <a:pt x="5009" y="1535209"/>
                </a:lnTo>
                <a:lnTo>
                  <a:pt x="0" y="141884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 descr="student"/>
          <p:cNvSpPr/>
          <p:nvPr/>
        </p:nvSpPr>
        <p:spPr>
          <a:xfrm>
            <a:off x="695185" y="1704594"/>
            <a:ext cx="1152537" cy="257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 descr="demographic"/>
          <p:cNvSpPr/>
          <p:nvPr/>
        </p:nvSpPr>
        <p:spPr>
          <a:xfrm>
            <a:off x="310946" y="2089657"/>
            <a:ext cx="1935556" cy="313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 descr="information"/>
          <p:cNvSpPr/>
          <p:nvPr/>
        </p:nvSpPr>
        <p:spPr>
          <a:xfrm>
            <a:off x="411530" y="2472308"/>
            <a:ext cx="1723974" cy="255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 descr="core course work"/>
          <p:cNvSpPr/>
          <p:nvPr/>
        </p:nvSpPr>
        <p:spPr>
          <a:xfrm>
            <a:off x="2089404" y="704087"/>
            <a:ext cx="2193035" cy="1905000"/>
          </a:xfrm>
          <a:custGeom>
            <a:avLst/>
            <a:gdLst/>
            <a:ahLst/>
            <a:cxnLst/>
            <a:rect l="l" t="t" r="r" b="b"/>
            <a:pathLst>
              <a:path w="2193035" h="1905000">
                <a:moveTo>
                  <a:pt x="1096518" y="0"/>
                </a:moveTo>
                <a:lnTo>
                  <a:pt x="1006593" y="3157"/>
                </a:lnTo>
                <a:lnTo>
                  <a:pt x="918670" y="12467"/>
                </a:lnTo>
                <a:lnTo>
                  <a:pt x="833029" y="27683"/>
                </a:lnTo>
                <a:lnTo>
                  <a:pt x="749954" y="48560"/>
                </a:lnTo>
                <a:lnTo>
                  <a:pt x="669726" y="74854"/>
                </a:lnTo>
                <a:lnTo>
                  <a:pt x="592628" y="106319"/>
                </a:lnTo>
                <a:lnTo>
                  <a:pt x="518943" y="142710"/>
                </a:lnTo>
                <a:lnTo>
                  <a:pt x="448952" y="183782"/>
                </a:lnTo>
                <a:lnTo>
                  <a:pt x="382937" y="229289"/>
                </a:lnTo>
                <a:lnTo>
                  <a:pt x="321182" y="278987"/>
                </a:lnTo>
                <a:lnTo>
                  <a:pt x="263969" y="332630"/>
                </a:lnTo>
                <a:lnTo>
                  <a:pt x="211579" y="389973"/>
                </a:lnTo>
                <a:lnTo>
                  <a:pt x="164296" y="450771"/>
                </a:lnTo>
                <a:lnTo>
                  <a:pt x="122401" y="514779"/>
                </a:lnTo>
                <a:lnTo>
                  <a:pt x="86177" y="581751"/>
                </a:lnTo>
                <a:lnTo>
                  <a:pt x="55906" y="651442"/>
                </a:lnTo>
                <a:lnTo>
                  <a:pt x="31870" y="723608"/>
                </a:lnTo>
                <a:lnTo>
                  <a:pt x="14353" y="798003"/>
                </a:lnTo>
                <a:lnTo>
                  <a:pt x="3635" y="874382"/>
                </a:lnTo>
                <a:lnTo>
                  <a:pt x="0" y="952500"/>
                </a:lnTo>
                <a:lnTo>
                  <a:pt x="3635" y="1030617"/>
                </a:lnTo>
                <a:lnTo>
                  <a:pt x="14353" y="1106996"/>
                </a:lnTo>
                <a:lnTo>
                  <a:pt x="31870" y="1181391"/>
                </a:lnTo>
                <a:lnTo>
                  <a:pt x="55906" y="1253557"/>
                </a:lnTo>
                <a:lnTo>
                  <a:pt x="86177" y="1323248"/>
                </a:lnTo>
                <a:lnTo>
                  <a:pt x="122401" y="1390220"/>
                </a:lnTo>
                <a:lnTo>
                  <a:pt x="164296" y="1454228"/>
                </a:lnTo>
                <a:lnTo>
                  <a:pt x="211579" y="1515026"/>
                </a:lnTo>
                <a:lnTo>
                  <a:pt x="263969" y="1572369"/>
                </a:lnTo>
                <a:lnTo>
                  <a:pt x="321182" y="1626012"/>
                </a:lnTo>
                <a:lnTo>
                  <a:pt x="382937" y="1675710"/>
                </a:lnTo>
                <a:lnTo>
                  <a:pt x="448952" y="1721217"/>
                </a:lnTo>
                <a:lnTo>
                  <a:pt x="518943" y="1762289"/>
                </a:lnTo>
                <a:lnTo>
                  <a:pt x="592628" y="1798680"/>
                </a:lnTo>
                <a:lnTo>
                  <a:pt x="669726" y="1830145"/>
                </a:lnTo>
                <a:lnTo>
                  <a:pt x="749954" y="1856439"/>
                </a:lnTo>
                <a:lnTo>
                  <a:pt x="833029" y="1877316"/>
                </a:lnTo>
                <a:lnTo>
                  <a:pt x="918670" y="1892532"/>
                </a:lnTo>
                <a:lnTo>
                  <a:pt x="1006593" y="1901842"/>
                </a:lnTo>
                <a:lnTo>
                  <a:pt x="1096518" y="1905000"/>
                </a:lnTo>
                <a:lnTo>
                  <a:pt x="1186442" y="1901842"/>
                </a:lnTo>
                <a:lnTo>
                  <a:pt x="1274365" y="1892532"/>
                </a:lnTo>
                <a:lnTo>
                  <a:pt x="1360006" y="1877316"/>
                </a:lnTo>
                <a:lnTo>
                  <a:pt x="1443081" y="1856439"/>
                </a:lnTo>
                <a:lnTo>
                  <a:pt x="1523309" y="1830145"/>
                </a:lnTo>
                <a:lnTo>
                  <a:pt x="1600407" y="1798680"/>
                </a:lnTo>
                <a:lnTo>
                  <a:pt x="1674092" y="1762289"/>
                </a:lnTo>
                <a:lnTo>
                  <a:pt x="1744083" y="1721217"/>
                </a:lnTo>
                <a:lnTo>
                  <a:pt x="1810098" y="1675710"/>
                </a:lnTo>
                <a:lnTo>
                  <a:pt x="1871853" y="1626012"/>
                </a:lnTo>
                <a:lnTo>
                  <a:pt x="1929066" y="1572369"/>
                </a:lnTo>
                <a:lnTo>
                  <a:pt x="1981456" y="1515026"/>
                </a:lnTo>
                <a:lnTo>
                  <a:pt x="2028739" y="1454228"/>
                </a:lnTo>
                <a:lnTo>
                  <a:pt x="2070634" y="1390220"/>
                </a:lnTo>
                <a:lnTo>
                  <a:pt x="2106858" y="1323248"/>
                </a:lnTo>
                <a:lnTo>
                  <a:pt x="2137129" y="1253557"/>
                </a:lnTo>
                <a:lnTo>
                  <a:pt x="2161165" y="1181391"/>
                </a:lnTo>
                <a:lnTo>
                  <a:pt x="2178682" y="1106996"/>
                </a:lnTo>
                <a:lnTo>
                  <a:pt x="2189400" y="1030617"/>
                </a:lnTo>
                <a:lnTo>
                  <a:pt x="2193035" y="952500"/>
                </a:lnTo>
                <a:lnTo>
                  <a:pt x="2189400" y="874382"/>
                </a:lnTo>
                <a:lnTo>
                  <a:pt x="2178682" y="798003"/>
                </a:lnTo>
                <a:lnTo>
                  <a:pt x="2161165" y="723608"/>
                </a:lnTo>
                <a:lnTo>
                  <a:pt x="2137129" y="651442"/>
                </a:lnTo>
                <a:lnTo>
                  <a:pt x="2106858" y="581751"/>
                </a:lnTo>
                <a:lnTo>
                  <a:pt x="2070634" y="514779"/>
                </a:lnTo>
                <a:lnTo>
                  <a:pt x="2028739" y="450771"/>
                </a:lnTo>
                <a:lnTo>
                  <a:pt x="1981456" y="389973"/>
                </a:lnTo>
                <a:lnTo>
                  <a:pt x="1929066" y="332630"/>
                </a:lnTo>
                <a:lnTo>
                  <a:pt x="1871852" y="278987"/>
                </a:lnTo>
                <a:lnTo>
                  <a:pt x="1810098" y="229289"/>
                </a:lnTo>
                <a:lnTo>
                  <a:pt x="1744083" y="183782"/>
                </a:lnTo>
                <a:lnTo>
                  <a:pt x="1674092" y="142710"/>
                </a:lnTo>
                <a:lnTo>
                  <a:pt x="1600407" y="106319"/>
                </a:lnTo>
                <a:lnTo>
                  <a:pt x="1523309" y="74854"/>
                </a:lnTo>
                <a:lnTo>
                  <a:pt x="1443081" y="48560"/>
                </a:lnTo>
                <a:lnTo>
                  <a:pt x="1360006" y="27683"/>
                </a:lnTo>
                <a:lnTo>
                  <a:pt x="1274365" y="12467"/>
                </a:lnTo>
                <a:lnTo>
                  <a:pt x="1186442" y="3157"/>
                </a:lnTo>
                <a:lnTo>
                  <a:pt x="109651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 descr="core coursework"/>
          <p:cNvSpPr/>
          <p:nvPr/>
        </p:nvSpPr>
        <p:spPr>
          <a:xfrm>
            <a:off x="2089404" y="704087"/>
            <a:ext cx="2193035" cy="1905000"/>
          </a:xfrm>
          <a:custGeom>
            <a:avLst/>
            <a:gdLst/>
            <a:ahLst/>
            <a:cxnLst/>
            <a:rect l="l" t="t" r="r" b="b"/>
            <a:pathLst>
              <a:path w="2193035" h="1905000">
                <a:moveTo>
                  <a:pt x="0" y="952500"/>
                </a:moveTo>
                <a:lnTo>
                  <a:pt x="3635" y="874382"/>
                </a:lnTo>
                <a:lnTo>
                  <a:pt x="14353" y="798003"/>
                </a:lnTo>
                <a:lnTo>
                  <a:pt x="31870" y="723608"/>
                </a:lnTo>
                <a:lnTo>
                  <a:pt x="55906" y="651442"/>
                </a:lnTo>
                <a:lnTo>
                  <a:pt x="86177" y="581751"/>
                </a:lnTo>
                <a:lnTo>
                  <a:pt x="122401" y="514779"/>
                </a:lnTo>
                <a:lnTo>
                  <a:pt x="164296" y="450771"/>
                </a:lnTo>
                <a:lnTo>
                  <a:pt x="211579" y="389973"/>
                </a:lnTo>
                <a:lnTo>
                  <a:pt x="263969" y="332630"/>
                </a:lnTo>
                <a:lnTo>
                  <a:pt x="321182" y="278987"/>
                </a:lnTo>
                <a:lnTo>
                  <a:pt x="382937" y="229289"/>
                </a:lnTo>
                <a:lnTo>
                  <a:pt x="448952" y="183782"/>
                </a:lnTo>
                <a:lnTo>
                  <a:pt x="518943" y="142710"/>
                </a:lnTo>
                <a:lnTo>
                  <a:pt x="592628" y="106319"/>
                </a:lnTo>
                <a:lnTo>
                  <a:pt x="669726" y="74854"/>
                </a:lnTo>
                <a:lnTo>
                  <a:pt x="749954" y="48560"/>
                </a:lnTo>
                <a:lnTo>
                  <a:pt x="833029" y="27683"/>
                </a:lnTo>
                <a:lnTo>
                  <a:pt x="918670" y="12467"/>
                </a:lnTo>
                <a:lnTo>
                  <a:pt x="1006593" y="3157"/>
                </a:lnTo>
                <a:lnTo>
                  <a:pt x="1096518" y="0"/>
                </a:lnTo>
                <a:lnTo>
                  <a:pt x="1186442" y="3157"/>
                </a:lnTo>
                <a:lnTo>
                  <a:pt x="1274365" y="12467"/>
                </a:lnTo>
                <a:lnTo>
                  <a:pt x="1360006" y="27683"/>
                </a:lnTo>
                <a:lnTo>
                  <a:pt x="1443081" y="48560"/>
                </a:lnTo>
                <a:lnTo>
                  <a:pt x="1523309" y="74854"/>
                </a:lnTo>
                <a:lnTo>
                  <a:pt x="1600407" y="106319"/>
                </a:lnTo>
                <a:lnTo>
                  <a:pt x="1674092" y="142710"/>
                </a:lnTo>
                <a:lnTo>
                  <a:pt x="1744083" y="183782"/>
                </a:lnTo>
                <a:lnTo>
                  <a:pt x="1810098" y="229289"/>
                </a:lnTo>
                <a:lnTo>
                  <a:pt x="1871852" y="278987"/>
                </a:lnTo>
                <a:lnTo>
                  <a:pt x="1929066" y="332630"/>
                </a:lnTo>
                <a:lnTo>
                  <a:pt x="1981456" y="389973"/>
                </a:lnTo>
                <a:lnTo>
                  <a:pt x="2028739" y="450771"/>
                </a:lnTo>
                <a:lnTo>
                  <a:pt x="2070634" y="514779"/>
                </a:lnTo>
                <a:lnTo>
                  <a:pt x="2106858" y="581751"/>
                </a:lnTo>
                <a:lnTo>
                  <a:pt x="2137129" y="651442"/>
                </a:lnTo>
                <a:lnTo>
                  <a:pt x="2161165" y="723608"/>
                </a:lnTo>
                <a:lnTo>
                  <a:pt x="2178682" y="798003"/>
                </a:lnTo>
                <a:lnTo>
                  <a:pt x="2189400" y="874382"/>
                </a:lnTo>
                <a:lnTo>
                  <a:pt x="2193035" y="952500"/>
                </a:lnTo>
                <a:lnTo>
                  <a:pt x="2189400" y="1030617"/>
                </a:lnTo>
                <a:lnTo>
                  <a:pt x="2178682" y="1106996"/>
                </a:lnTo>
                <a:lnTo>
                  <a:pt x="2161165" y="1181391"/>
                </a:lnTo>
                <a:lnTo>
                  <a:pt x="2137129" y="1253557"/>
                </a:lnTo>
                <a:lnTo>
                  <a:pt x="2106858" y="1323248"/>
                </a:lnTo>
                <a:lnTo>
                  <a:pt x="2070634" y="1390220"/>
                </a:lnTo>
                <a:lnTo>
                  <a:pt x="2028739" y="1454228"/>
                </a:lnTo>
                <a:lnTo>
                  <a:pt x="1981456" y="1515026"/>
                </a:lnTo>
                <a:lnTo>
                  <a:pt x="1929066" y="1572369"/>
                </a:lnTo>
                <a:lnTo>
                  <a:pt x="1871853" y="1626012"/>
                </a:lnTo>
                <a:lnTo>
                  <a:pt x="1810098" y="1675710"/>
                </a:lnTo>
                <a:lnTo>
                  <a:pt x="1744083" y="1721217"/>
                </a:lnTo>
                <a:lnTo>
                  <a:pt x="1674092" y="1762289"/>
                </a:lnTo>
                <a:lnTo>
                  <a:pt x="1600407" y="1798680"/>
                </a:lnTo>
                <a:lnTo>
                  <a:pt x="1523309" y="1830145"/>
                </a:lnTo>
                <a:lnTo>
                  <a:pt x="1443081" y="1856439"/>
                </a:lnTo>
                <a:lnTo>
                  <a:pt x="1360006" y="1877316"/>
                </a:lnTo>
                <a:lnTo>
                  <a:pt x="1274365" y="1892532"/>
                </a:lnTo>
                <a:lnTo>
                  <a:pt x="1186442" y="1901842"/>
                </a:lnTo>
                <a:lnTo>
                  <a:pt x="1096518" y="1905000"/>
                </a:lnTo>
                <a:lnTo>
                  <a:pt x="1006593" y="1901842"/>
                </a:lnTo>
                <a:lnTo>
                  <a:pt x="918670" y="1892532"/>
                </a:lnTo>
                <a:lnTo>
                  <a:pt x="833029" y="1877316"/>
                </a:lnTo>
                <a:lnTo>
                  <a:pt x="749954" y="1856439"/>
                </a:lnTo>
                <a:lnTo>
                  <a:pt x="669726" y="1830145"/>
                </a:lnTo>
                <a:lnTo>
                  <a:pt x="592628" y="1798680"/>
                </a:lnTo>
                <a:lnTo>
                  <a:pt x="518943" y="1762289"/>
                </a:lnTo>
                <a:lnTo>
                  <a:pt x="448952" y="1721217"/>
                </a:lnTo>
                <a:lnTo>
                  <a:pt x="382937" y="1675710"/>
                </a:lnTo>
                <a:lnTo>
                  <a:pt x="321182" y="1626012"/>
                </a:lnTo>
                <a:lnTo>
                  <a:pt x="263969" y="1572369"/>
                </a:lnTo>
                <a:lnTo>
                  <a:pt x="211579" y="1515026"/>
                </a:lnTo>
                <a:lnTo>
                  <a:pt x="164296" y="1454228"/>
                </a:lnTo>
                <a:lnTo>
                  <a:pt x="122401" y="1390220"/>
                </a:lnTo>
                <a:lnTo>
                  <a:pt x="86177" y="1323248"/>
                </a:lnTo>
                <a:lnTo>
                  <a:pt x="55906" y="1253557"/>
                </a:lnTo>
                <a:lnTo>
                  <a:pt x="31870" y="1181391"/>
                </a:lnTo>
                <a:lnTo>
                  <a:pt x="14353" y="1106996"/>
                </a:lnTo>
                <a:lnTo>
                  <a:pt x="3635" y="1030617"/>
                </a:lnTo>
                <a:lnTo>
                  <a:pt x="0" y="9525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 descr="core"/>
          <p:cNvSpPr/>
          <p:nvPr/>
        </p:nvSpPr>
        <p:spPr>
          <a:xfrm>
            <a:off x="2579149" y="1174877"/>
            <a:ext cx="620615" cy="228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 descr="course"/>
          <p:cNvSpPr/>
          <p:nvPr/>
        </p:nvSpPr>
        <p:spPr>
          <a:xfrm>
            <a:off x="2426749" y="1533016"/>
            <a:ext cx="925415" cy="2251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c</a:t>
            </a:r>
            <a:endParaRPr dirty="0"/>
          </a:p>
        </p:txBody>
      </p:sp>
      <p:sp>
        <p:nvSpPr>
          <p:cNvPr id="20" name="object 20" descr="work"/>
          <p:cNvSpPr/>
          <p:nvPr/>
        </p:nvSpPr>
        <p:spPr>
          <a:xfrm>
            <a:off x="2519933" y="1877186"/>
            <a:ext cx="740029" cy="237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 descr="District Assessment"/>
          <p:cNvSpPr/>
          <p:nvPr/>
        </p:nvSpPr>
        <p:spPr>
          <a:xfrm>
            <a:off x="937260" y="3305555"/>
            <a:ext cx="3076955" cy="3087624"/>
          </a:xfrm>
          <a:custGeom>
            <a:avLst/>
            <a:gdLst/>
            <a:ahLst/>
            <a:cxnLst/>
            <a:rect l="l" t="t" r="r" b="b"/>
            <a:pathLst>
              <a:path w="3076955" h="3087624">
                <a:moveTo>
                  <a:pt x="1538478" y="0"/>
                </a:moveTo>
                <a:lnTo>
                  <a:pt x="1412305" y="5117"/>
                </a:lnTo>
                <a:lnTo>
                  <a:pt x="1288940" y="20204"/>
                </a:lnTo>
                <a:lnTo>
                  <a:pt x="1168779" y="44864"/>
                </a:lnTo>
                <a:lnTo>
                  <a:pt x="1052218" y="78699"/>
                </a:lnTo>
                <a:lnTo>
                  <a:pt x="939653" y="121312"/>
                </a:lnTo>
                <a:lnTo>
                  <a:pt x="831479" y="172307"/>
                </a:lnTo>
                <a:lnTo>
                  <a:pt x="728094" y="231285"/>
                </a:lnTo>
                <a:lnTo>
                  <a:pt x="629893" y="297850"/>
                </a:lnTo>
                <a:lnTo>
                  <a:pt x="537272" y="371605"/>
                </a:lnTo>
                <a:lnTo>
                  <a:pt x="450627" y="452151"/>
                </a:lnTo>
                <a:lnTo>
                  <a:pt x="370355" y="539093"/>
                </a:lnTo>
                <a:lnTo>
                  <a:pt x="296850" y="632033"/>
                </a:lnTo>
                <a:lnTo>
                  <a:pt x="230510" y="730573"/>
                </a:lnTo>
                <a:lnTo>
                  <a:pt x="171731" y="834317"/>
                </a:lnTo>
                <a:lnTo>
                  <a:pt x="120907" y="942867"/>
                </a:lnTo>
                <a:lnTo>
                  <a:pt x="78437" y="1055827"/>
                </a:lnTo>
                <a:lnTo>
                  <a:pt x="44715" y="1172798"/>
                </a:lnTo>
                <a:lnTo>
                  <a:pt x="20137" y="1293384"/>
                </a:lnTo>
                <a:lnTo>
                  <a:pt x="5100" y="1417188"/>
                </a:lnTo>
                <a:lnTo>
                  <a:pt x="0" y="1543812"/>
                </a:lnTo>
                <a:lnTo>
                  <a:pt x="5100" y="1670429"/>
                </a:lnTo>
                <a:lnTo>
                  <a:pt x="20137" y="1794227"/>
                </a:lnTo>
                <a:lnTo>
                  <a:pt x="44715" y="1914808"/>
                </a:lnTo>
                <a:lnTo>
                  <a:pt x="78437" y="2031777"/>
                </a:lnTo>
                <a:lnTo>
                  <a:pt x="120907" y="2144734"/>
                </a:lnTo>
                <a:lnTo>
                  <a:pt x="171731" y="2253283"/>
                </a:lnTo>
                <a:lnTo>
                  <a:pt x="230510" y="2357027"/>
                </a:lnTo>
                <a:lnTo>
                  <a:pt x="296850" y="2455568"/>
                </a:lnTo>
                <a:lnTo>
                  <a:pt x="370355" y="2548509"/>
                </a:lnTo>
                <a:lnTo>
                  <a:pt x="450627" y="2635453"/>
                </a:lnTo>
                <a:lnTo>
                  <a:pt x="537272" y="2716002"/>
                </a:lnTo>
                <a:lnTo>
                  <a:pt x="629893" y="2789758"/>
                </a:lnTo>
                <a:lnTo>
                  <a:pt x="728094" y="2856326"/>
                </a:lnTo>
                <a:lnTo>
                  <a:pt x="831479" y="2915307"/>
                </a:lnTo>
                <a:lnTo>
                  <a:pt x="939653" y="2966304"/>
                </a:lnTo>
                <a:lnTo>
                  <a:pt x="1052218" y="3008919"/>
                </a:lnTo>
                <a:lnTo>
                  <a:pt x="1168779" y="3042756"/>
                </a:lnTo>
                <a:lnTo>
                  <a:pt x="1288940" y="3067418"/>
                </a:lnTo>
                <a:lnTo>
                  <a:pt x="1412305" y="3082506"/>
                </a:lnTo>
                <a:lnTo>
                  <a:pt x="1538478" y="3087624"/>
                </a:lnTo>
                <a:lnTo>
                  <a:pt x="1664650" y="3082506"/>
                </a:lnTo>
                <a:lnTo>
                  <a:pt x="1788015" y="3067418"/>
                </a:lnTo>
                <a:lnTo>
                  <a:pt x="1908176" y="3042756"/>
                </a:lnTo>
                <a:lnTo>
                  <a:pt x="2024737" y="3008919"/>
                </a:lnTo>
                <a:lnTo>
                  <a:pt x="2137302" y="2966304"/>
                </a:lnTo>
                <a:lnTo>
                  <a:pt x="2245476" y="2915307"/>
                </a:lnTo>
                <a:lnTo>
                  <a:pt x="2348861" y="2856326"/>
                </a:lnTo>
                <a:lnTo>
                  <a:pt x="2447062" y="2789758"/>
                </a:lnTo>
                <a:lnTo>
                  <a:pt x="2539683" y="2716002"/>
                </a:lnTo>
                <a:lnTo>
                  <a:pt x="2626328" y="2635453"/>
                </a:lnTo>
                <a:lnTo>
                  <a:pt x="2706600" y="2548509"/>
                </a:lnTo>
                <a:lnTo>
                  <a:pt x="2780105" y="2455568"/>
                </a:lnTo>
                <a:lnTo>
                  <a:pt x="2846445" y="2357027"/>
                </a:lnTo>
                <a:lnTo>
                  <a:pt x="2905224" y="2253283"/>
                </a:lnTo>
                <a:lnTo>
                  <a:pt x="2956048" y="2144734"/>
                </a:lnTo>
                <a:lnTo>
                  <a:pt x="2998518" y="2031777"/>
                </a:lnTo>
                <a:lnTo>
                  <a:pt x="3032240" y="1914808"/>
                </a:lnTo>
                <a:lnTo>
                  <a:pt x="3056818" y="1794227"/>
                </a:lnTo>
                <a:lnTo>
                  <a:pt x="3071855" y="1670429"/>
                </a:lnTo>
                <a:lnTo>
                  <a:pt x="3076955" y="1543812"/>
                </a:lnTo>
                <a:lnTo>
                  <a:pt x="3071855" y="1417188"/>
                </a:lnTo>
                <a:lnTo>
                  <a:pt x="3056818" y="1293384"/>
                </a:lnTo>
                <a:lnTo>
                  <a:pt x="3032240" y="1172798"/>
                </a:lnTo>
                <a:lnTo>
                  <a:pt x="2998518" y="1055827"/>
                </a:lnTo>
                <a:lnTo>
                  <a:pt x="2956048" y="942867"/>
                </a:lnTo>
                <a:lnTo>
                  <a:pt x="2905224" y="834317"/>
                </a:lnTo>
                <a:lnTo>
                  <a:pt x="2846445" y="730573"/>
                </a:lnTo>
                <a:lnTo>
                  <a:pt x="2780105" y="632033"/>
                </a:lnTo>
                <a:lnTo>
                  <a:pt x="2706600" y="539093"/>
                </a:lnTo>
                <a:lnTo>
                  <a:pt x="2626328" y="452151"/>
                </a:lnTo>
                <a:lnTo>
                  <a:pt x="2539683" y="371605"/>
                </a:lnTo>
                <a:lnTo>
                  <a:pt x="2447062" y="297850"/>
                </a:lnTo>
                <a:lnTo>
                  <a:pt x="2348861" y="231285"/>
                </a:lnTo>
                <a:lnTo>
                  <a:pt x="2245476" y="172307"/>
                </a:lnTo>
                <a:lnTo>
                  <a:pt x="2137302" y="121312"/>
                </a:lnTo>
                <a:lnTo>
                  <a:pt x="2024737" y="78699"/>
                </a:lnTo>
                <a:lnTo>
                  <a:pt x="1908176" y="44864"/>
                </a:lnTo>
                <a:lnTo>
                  <a:pt x="1788015" y="20204"/>
                </a:lnTo>
                <a:lnTo>
                  <a:pt x="1664650" y="5117"/>
                </a:lnTo>
                <a:lnTo>
                  <a:pt x="153847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 descr="District Assessment"/>
          <p:cNvSpPr/>
          <p:nvPr/>
        </p:nvSpPr>
        <p:spPr>
          <a:xfrm>
            <a:off x="937260" y="3305555"/>
            <a:ext cx="3076955" cy="3087624"/>
          </a:xfrm>
          <a:custGeom>
            <a:avLst/>
            <a:gdLst/>
            <a:ahLst/>
            <a:cxnLst/>
            <a:rect l="l" t="t" r="r" b="b"/>
            <a:pathLst>
              <a:path w="3076955" h="3087624">
                <a:moveTo>
                  <a:pt x="0" y="1543812"/>
                </a:moveTo>
                <a:lnTo>
                  <a:pt x="5100" y="1417188"/>
                </a:lnTo>
                <a:lnTo>
                  <a:pt x="20137" y="1293384"/>
                </a:lnTo>
                <a:lnTo>
                  <a:pt x="44715" y="1172798"/>
                </a:lnTo>
                <a:lnTo>
                  <a:pt x="78437" y="1055827"/>
                </a:lnTo>
                <a:lnTo>
                  <a:pt x="120907" y="942867"/>
                </a:lnTo>
                <a:lnTo>
                  <a:pt x="171731" y="834317"/>
                </a:lnTo>
                <a:lnTo>
                  <a:pt x="230510" y="730573"/>
                </a:lnTo>
                <a:lnTo>
                  <a:pt x="296850" y="632033"/>
                </a:lnTo>
                <a:lnTo>
                  <a:pt x="370355" y="539093"/>
                </a:lnTo>
                <a:lnTo>
                  <a:pt x="450627" y="452151"/>
                </a:lnTo>
                <a:lnTo>
                  <a:pt x="537272" y="371605"/>
                </a:lnTo>
                <a:lnTo>
                  <a:pt x="629893" y="297850"/>
                </a:lnTo>
                <a:lnTo>
                  <a:pt x="728094" y="231285"/>
                </a:lnTo>
                <a:lnTo>
                  <a:pt x="831479" y="172307"/>
                </a:lnTo>
                <a:lnTo>
                  <a:pt x="939653" y="121312"/>
                </a:lnTo>
                <a:lnTo>
                  <a:pt x="1052218" y="78699"/>
                </a:lnTo>
                <a:lnTo>
                  <a:pt x="1168779" y="44864"/>
                </a:lnTo>
                <a:lnTo>
                  <a:pt x="1288940" y="20204"/>
                </a:lnTo>
                <a:lnTo>
                  <a:pt x="1412305" y="5117"/>
                </a:lnTo>
                <a:lnTo>
                  <a:pt x="1538478" y="0"/>
                </a:lnTo>
                <a:lnTo>
                  <a:pt x="1664650" y="5117"/>
                </a:lnTo>
                <a:lnTo>
                  <a:pt x="1788015" y="20204"/>
                </a:lnTo>
                <a:lnTo>
                  <a:pt x="1908176" y="44864"/>
                </a:lnTo>
                <a:lnTo>
                  <a:pt x="2024737" y="78699"/>
                </a:lnTo>
                <a:lnTo>
                  <a:pt x="2137302" y="121312"/>
                </a:lnTo>
                <a:lnTo>
                  <a:pt x="2245476" y="172307"/>
                </a:lnTo>
                <a:lnTo>
                  <a:pt x="2348861" y="231285"/>
                </a:lnTo>
                <a:lnTo>
                  <a:pt x="2447062" y="297850"/>
                </a:lnTo>
                <a:lnTo>
                  <a:pt x="2539683" y="371605"/>
                </a:lnTo>
                <a:lnTo>
                  <a:pt x="2626328" y="452151"/>
                </a:lnTo>
                <a:lnTo>
                  <a:pt x="2706600" y="539093"/>
                </a:lnTo>
                <a:lnTo>
                  <a:pt x="2780105" y="632033"/>
                </a:lnTo>
                <a:lnTo>
                  <a:pt x="2846445" y="730573"/>
                </a:lnTo>
                <a:lnTo>
                  <a:pt x="2905224" y="834317"/>
                </a:lnTo>
                <a:lnTo>
                  <a:pt x="2956048" y="942867"/>
                </a:lnTo>
                <a:lnTo>
                  <a:pt x="2998518" y="1055827"/>
                </a:lnTo>
                <a:lnTo>
                  <a:pt x="3032240" y="1172798"/>
                </a:lnTo>
                <a:lnTo>
                  <a:pt x="3056818" y="1293384"/>
                </a:lnTo>
                <a:lnTo>
                  <a:pt x="3071855" y="1417188"/>
                </a:lnTo>
                <a:lnTo>
                  <a:pt x="3076955" y="1543812"/>
                </a:lnTo>
                <a:lnTo>
                  <a:pt x="3071855" y="1670429"/>
                </a:lnTo>
                <a:lnTo>
                  <a:pt x="3056818" y="1794227"/>
                </a:lnTo>
                <a:lnTo>
                  <a:pt x="3032240" y="1914808"/>
                </a:lnTo>
                <a:lnTo>
                  <a:pt x="2998518" y="2031777"/>
                </a:lnTo>
                <a:lnTo>
                  <a:pt x="2956048" y="2144734"/>
                </a:lnTo>
                <a:lnTo>
                  <a:pt x="2905224" y="2253283"/>
                </a:lnTo>
                <a:lnTo>
                  <a:pt x="2846445" y="2357027"/>
                </a:lnTo>
                <a:lnTo>
                  <a:pt x="2780105" y="2455568"/>
                </a:lnTo>
                <a:lnTo>
                  <a:pt x="2706600" y="2548509"/>
                </a:lnTo>
                <a:lnTo>
                  <a:pt x="2626328" y="2635453"/>
                </a:lnTo>
                <a:lnTo>
                  <a:pt x="2539683" y="2716002"/>
                </a:lnTo>
                <a:lnTo>
                  <a:pt x="2447062" y="2789758"/>
                </a:lnTo>
                <a:lnTo>
                  <a:pt x="2348861" y="2856326"/>
                </a:lnTo>
                <a:lnTo>
                  <a:pt x="2245476" y="2915307"/>
                </a:lnTo>
                <a:lnTo>
                  <a:pt x="2137302" y="2966304"/>
                </a:lnTo>
                <a:lnTo>
                  <a:pt x="2024737" y="3008919"/>
                </a:lnTo>
                <a:lnTo>
                  <a:pt x="1908176" y="3042756"/>
                </a:lnTo>
                <a:lnTo>
                  <a:pt x="1788015" y="3067418"/>
                </a:lnTo>
                <a:lnTo>
                  <a:pt x="1664650" y="3082506"/>
                </a:lnTo>
                <a:lnTo>
                  <a:pt x="1538478" y="3087624"/>
                </a:lnTo>
                <a:lnTo>
                  <a:pt x="1412305" y="3082506"/>
                </a:lnTo>
                <a:lnTo>
                  <a:pt x="1288940" y="3067418"/>
                </a:lnTo>
                <a:lnTo>
                  <a:pt x="1168779" y="3042756"/>
                </a:lnTo>
                <a:lnTo>
                  <a:pt x="1052218" y="3008919"/>
                </a:lnTo>
                <a:lnTo>
                  <a:pt x="939653" y="2966304"/>
                </a:lnTo>
                <a:lnTo>
                  <a:pt x="831479" y="2915307"/>
                </a:lnTo>
                <a:lnTo>
                  <a:pt x="728094" y="2856326"/>
                </a:lnTo>
                <a:lnTo>
                  <a:pt x="629893" y="2789758"/>
                </a:lnTo>
                <a:lnTo>
                  <a:pt x="537272" y="2716002"/>
                </a:lnTo>
                <a:lnTo>
                  <a:pt x="450627" y="2635453"/>
                </a:lnTo>
                <a:lnTo>
                  <a:pt x="370355" y="2548509"/>
                </a:lnTo>
                <a:lnTo>
                  <a:pt x="296850" y="2455568"/>
                </a:lnTo>
                <a:lnTo>
                  <a:pt x="230510" y="2357027"/>
                </a:lnTo>
                <a:lnTo>
                  <a:pt x="171731" y="2253283"/>
                </a:lnTo>
                <a:lnTo>
                  <a:pt x="120907" y="2144734"/>
                </a:lnTo>
                <a:lnTo>
                  <a:pt x="78437" y="2031777"/>
                </a:lnTo>
                <a:lnTo>
                  <a:pt x="44715" y="1914808"/>
                </a:lnTo>
                <a:lnTo>
                  <a:pt x="20137" y="1794227"/>
                </a:lnTo>
                <a:lnTo>
                  <a:pt x="5100" y="1670429"/>
                </a:lnTo>
                <a:lnTo>
                  <a:pt x="0" y="154381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 descr="District Assessment"/>
          <p:cNvSpPr/>
          <p:nvPr/>
        </p:nvSpPr>
        <p:spPr>
          <a:xfrm>
            <a:off x="1310639" y="3791711"/>
            <a:ext cx="2260092" cy="835151"/>
          </a:xfrm>
          <a:custGeom>
            <a:avLst/>
            <a:gdLst/>
            <a:ahLst/>
            <a:cxnLst/>
            <a:rect l="l" t="t" r="r" b="b"/>
            <a:pathLst>
              <a:path w="2260092" h="835151">
                <a:moveTo>
                  <a:pt x="0" y="835151"/>
                </a:moveTo>
                <a:lnTo>
                  <a:pt x="2260092" y="835151"/>
                </a:lnTo>
                <a:lnTo>
                  <a:pt x="2260092" y="0"/>
                </a:lnTo>
                <a:lnTo>
                  <a:pt x="0" y="0"/>
                </a:lnTo>
                <a:lnTo>
                  <a:pt x="0" y="835151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 descr="District"/>
          <p:cNvSpPr/>
          <p:nvPr/>
        </p:nvSpPr>
        <p:spPr>
          <a:xfrm>
            <a:off x="1855597" y="3826383"/>
            <a:ext cx="1186941" cy="286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 descr="Assessment"/>
          <p:cNvSpPr/>
          <p:nvPr/>
        </p:nvSpPr>
        <p:spPr>
          <a:xfrm>
            <a:off x="1443736" y="4278248"/>
            <a:ext cx="1985899" cy="272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 descr="star"/>
          <p:cNvSpPr/>
          <p:nvPr/>
        </p:nvSpPr>
        <p:spPr>
          <a:xfrm>
            <a:off x="3089148" y="4690871"/>
            <a:ext cx="541020" cy="527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 descr="wida"/>
          <p:cNvSpPr/>
          <p:nvPr/>
        </p:nvSpPr>
        <p:spPr>
          <a:xfrm>
            <a:off x="1290827" y="4718303"/>
            <a:ext cx="1623060" cy="472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 descr="mcas"/>
          <p:cNvSpPr/>
          <p:nvPr/>
        </p:nvSpPr>
        <p:spPr>
          <a:xfrm>
            <a:off x="2180844" y="5256276"/>
            <a:ext cx="644651" cy="8260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 descr="hands"/>
          <p:cNvSpPr/>
          <p:nvPr/>
        </p:nvSpPr>
        <p:spPr>
          <a:xfrm>
            <a:off x="3543300" y="3282696"/>
            <a:ext cx="754379" cy="5516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 descr="welcome&#10;"/>
          <p:cNvSpPr/>
          <p:nvPr/>
        </p:nvSpPr>
        <p:spPr>
          <a:xfrm>
            <a:off x="3864864" y="3686555"/>
            <a:ext cx="1449324" cy="723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 descr="books"/>
          <p:cNvSpPr/>
          <p:nvPr/>
        </p:nvSpPr>
        <p:spPr>
          <a:xfrm>
            <a:off x="3273552" y="1199388"/>
            <a:ext cx="816863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 descr="laptop"/>
          <p:cNvSpPr/>
          <p:nvPr/>
        </p:nvSpPr>
        <p:spPr>
          <a:xfrm>
            <a:off x="3043427" y="1578863"/>
            <a:ext cx="1239012" cy="826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 descr="children"/>
          <p:cNvSpPr/>
          <p:nvPr/>
        </p:nvSpPr>
        <p:spPr>
          <a:xfrm>
            <a:off x="353568" y="2813304"/>
            <a:ext cx="1299971" cy="6949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 descr="student with pencil"/>
          <p:cNvSpPr/>
          <p:nvPr/>
        </p:nvSpPr>
        <p:spPr>
          <a:xfrm>
            <a:off x="6870192" y="5190744"/>
            <a:ext cx="1386840" cy="13990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 descr="schoolhouse"/>
          <p:cNvSpPr/>
          <p:nvPr/>
        </p:nvSpPr>
        <p:spPr>
          <a:xfrm>
            <a:off x="8601456" y="5356859"/>
            <a:ext cx="1860803" cy="12313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 descr="thinking cloud"/>
          <p:cNvSpPr/>
          <p:nvPr/>
        </p:nvSpPr>
        <p:spPr>
          <a:xfrm>
            <a:off x="8257031" y="5007864"/>
            <a:ext cx="845820" cy="8061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 descr="stick figures holding hands"/>
          <p:cNvSpPr/>
          <p:nvPr/>
        </p:nvSpPr>
        <p:spPr>
          <a:xfrm>
            <a:off x="10564368" y="5173979"/>
            <a:ext cx="1292352" cy="12359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 descr="down arrow"/>
          <p:cNvSpPr/>
          <p:nvPr/>
        </p:nvSpPr>
        <p:spPr>
          <a:xfrm>
            <a:off x="8799576" y="1664207"/>
            <a:ext cx="622934" cy="1199388"/>
          </a:xfrm>
          <a:custGeom>
            <a:avLst/>
            <a:gdLst/>
            <a:ahLst/>
            <a:cxnLst/>
            <a:rect l="l" t="t" r="r" b="b"/>
            <a:pathLst>
              <a:path w="622934" h="1199388">
                <a:moveTo>
                  <a:pt x="622934" y="0"/>
                </a:moveTo>
                <a:lnTo>
                  <a:pt x="207645" y="0"/>
                </a:lnTo>
                <a:lnTo>
                  <a:pt x="207645" y="25907"/>
                </a:lnTo>
                <a:lnTo>
                  <a:pt x="622934" y="25907"/>
                </a:lnTo>
                <a:lnTo>
                  <a:pt x="622934" y="0"/>
                </a:lnTo>
                <a:close/>
              </a:path>
              <a:path w="622934" h="1199388">
                <a:moveTo>
                  <a:pt x="622934" y="51942"/>
                </a:moveTo>
                <a:lnTo>
                  <a:pt x="207645" y="51942"/>
                </a:lnTo>
                <a:lnTo>
                  <a:pt x="207645" y="103758"/>
                </a:lnTo>
                <a:lnTo>
                  <a:pt x="622934" y="103758"/>
                </a:lnTo>
                <a:lnTo>
                  <a:pt x="622934" y="51942"/>
                </a:lnTo>
                <a:close/>
              </a:path>
              <a:path w="622934" h="1199388">
                <a:moveTo>
                  <a:pt x="830579" y="784097"/>
                </a:moveTo>
                <a:lnTo>
                  <a:pt x="0" y="784097"/>
                </a:lnTo>
                <a:lnTo>
                  <a:pt x="415290" y="1199388"/>
                </a:lnTo>
                <a:lnTo>
                  <a:pt x="830579" y="784097"/>
                </a:lnTo>
                <a:close/>
              </a:path>
              <a:path w="622934" h="1199388">
                <a:moveTo>
                  <a:pt x="622934" y="129793"/>
                </a:moveTo>
                <a:lnTo>
                  <a:pt x="207645" y="129793"/>
                </a:lnTo>
                <a:lnTo>
                  <a:pt x="207645" y="784097"/>
                </a:lnTo>
                <a:lnTo>
                  <a:pt x="622934" y="784097"/>
                </a:lnTo>
                <a:lnTo>
                  <a:pt x="622934" y="12979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 descr="down arrow"/>
          <p:cNvSpPr/>
          <p:nvPr/>
        </p:nvSpPr>
        <p:spPr>
          <a:xfrm>
            <a:off x="9007220" y="1664207"/>
            <a:ext cx="415289" cy="25907"/>
          </a:xfrm>
          <a:custGeom>
            <a:avLst/>
            <a:gdLst/>
            <a:ahLst/>
            <a:cxnLst/>
            <a:rect l="l" t="t" r="r" b="b"/>
            <a:pathLst>
              <a:path w="415289" h="25907">
                <a:moveTo>
                  <a:pt x="415289" y="0"/>
                </a:moveTo>
                <a:lnTo>
                  <a:pt x="415289" y="25907"/>
                </a:lnTo>
                <a:lnTo>
                  <a:pt x="0" y="25907"/>
                </a:lnTo>
                <a:lnTo>
                  <a:pt x="0" y="0"/>
                </a:lnTo>
                <a:lnTo>
                  <a:pt x="415289" y="0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 descr="line"/>
          <p:cNvSpPr/>
          <p:nvPr/>
        </p:nvSpPr>
        <p:spPr>
          <a:xfrm>
            <a:off x="7958328" y="4805553"/>
            <a:ext cx="935990" cy="452120"/>
          </a:xfrm>
          <a:custGeom>
            <a:avLst/>
            <a:gdLst/>
            <a:ahLst/>
            <a:cxnLst/>
            <a:rect l="l" t="t" r="r" b="b"/>
            <a:pathLst>
              <a:path w="935990" h="452120">
                <a:moveTo>
                  <a:pt x="52450" y="383286"/>
                </a:moveTo>
                <a:lnTo>
                  <a:pt x="0" y="450469"/>
                </a:lnTo>
                <a:lnTo>
                  <a:pt x="85217" y="452120"/>
                </a:lnTo>
                <a:lnTo>
                  <a:pt x="74153" y="428879"/>
                </a:lnTo>
                <a:lnTo>
                  <a:pt x="60071" y="428879"/>
                </a:lnTo>
                <a:lnTo>
                  <a:pt x="54610" y="417449"/>
                </a:lnTo>
                <a:lnTo>
                  <a:pt x="66105" y="411970"/>
                </a:lnTo>
                <a:lnTo>
                  <a:pt x="52450" y="383286"/>
                </a:lnTo>
                <a:close/>
              </a:path>
              <a:path w="935990" h="452120">
                <a:moveTo>
                  <a:pt x="66105" y="411970"/>
                </a:moveTo>
                <a:lnTo>
                  <a:pt x="54610" y="417449"/>
                </a:lnTo>
                <a:lnTo>
                  <a:pt x="60071" y="428879"/>
                </a:lnTo>
                <a:lnTo>
                  <a:pt x="71549" y="423408"/>
                </a:lnTo>
                <a:lnTo>
                  <a:pt x="66105" y="411970"/>
                </a:lnTo>
                <a:close/>
              </a:path>
              <a:path w="935990" h="452120">
                <a:moveTo>
                  <a:pt x="71549" y="423408"/>
                </a:moveTo>
                <a:lnTo>
                  <a:pt x="60071" y="428879"/>
                </a:lnTo>
                <a:lnTo>
                  <a:pt x="74153" y="428879"/>
                </a:lnTo>
                <a:lnTo>
                  <a:pt x="71549" y="423408"/>
                </a:lnTo>
                <a:close/>
              </a:path>
              <a:path w="935990" h="452120">
                <a:moveTo>
                  <a:pt x="930528" y="0"/>
                </a:moveTo>
                <a:lnTo>
                  <a:pt x="66105" y="411970"/>
                </a:lnTo>
                <a:lnTo>
                  <a:pt x="71549" y="423408"/>
                </a:lnTo>
                <a:lnTo>
                  <a:pt x="935990" y="11430"/>
                </a:lnTo>
                <a:lnTo>
                  <a:pt x="93052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 descr="lines&#10;"/>
          <p:cNvSpPr/>
          <p:nvPr/>
        </p:nvSpPr>
        <p:spPr>
          <a:xfrm>
            <a:off x="9559035" y="4414177"/>
            <a:ext cx="935736" cy="11081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 descr="lines&#10;"/>
          <p:cNvSpPr/>
          <p:nvPr/>
        </p:nvSpPr>
        <p:spPr>
          <a:xfrm>
            <a:off x="9338818" y="4635627"/>
            <a:ext cx="88900" cy="776351"/>
          </a:xfrm>
          <a:custGeom>
            <a:avLst/>
            <a:gdLst/>
            <a:ahLst/>
            <a:cxnLst/>
            <a:rect l="l" t="t" r="r" b="b"/>
            <a:pathLst>
              <a:path w="88900" h="776351">
                <a:moveTo>
                  <a:pt x="44532" y="700806"/>
                </a:moveTo>
                <a:lnTo>
                  <a:pt x="12826" y="702818"/>
                </a:lnTo>
                <a:lnTo>
                  <a:pt x="55752" y="776351"/>
                </a:lnTo>
                <a:lnTo>
                  <a:pt x="82345" y="713486"/>
                </a:lnTo>
                <a:lnTo>
                  <a:pt x="45338" y="713486"/>
                </a:lnTo>
                <a:lnTo>
                  <a:pt x="44532" y="700806"/>
                </a:lnTo>
                <a:close/>
              </a:path>
              <a:path w="88900" h="776351">
                <a:moveTo>
                  <a:pt x="57237" y="700000"/>
                </a:moveTo>
                <a:lnTo>
                  <a:pt x="44532" y="700806"/>
                </a:lnTo>
                <a:lnTo>
                  <a:pt x="45338" y="713486"/>
                </a:lnTo>
                <a:lnTo>
                  <a:pt x="58038" y="712597"/>
                </a:lnTo>
                <a:lnTo>
                  <a:pt x="57237" y="700000"/>
                </a:lnTo>
                <a:close/>
              </a:path>
              <a:path w="88900" h="776351">
                <a:moveTo>
                  <a:pt x="88900" y="697992"/>
                </a:moveTo>
                <a:lnTo>
                  <a:pt x="57237" y="700000"/>
                </a:lnTo>
                <a:lnTo>
                  <a:pt x="58038" y="712597"/>
                </a:lnTo>
                <a:lnTo>
                  <a:pt x="45338" y="713486"/>
                </a:lnTo>
                <a:lnTo>
                  <a:pt x="82345" y="713486"/>
                </a:lnTo>
                <a:lnTo>
                  <a:pt x="88900" y="697992"/>
                </a:lnTo>
                <a:close/>
              </a:path>
              <a:path w="88900" h="776351">
                <a:moveTo>
                  <a:pt x="12700" y="0"/>
                </a:moveTo>
                <a:lnTo>
                  <a:pt x="0" y="762"/>
                </a:lnTo>
                <a:lnTo>
                  <a:pt x="44532" y="700806"/>
                </a:lnTo>
                <a:lnTo>
                  <a:pt x="57237" y="700000"/>
                </a:lnTo>
                <a:lnTo>
                  <a:pt x="127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 descr="example of shrit data table"/>
          <p:cNvSpPr/>
          <p:nvPr/>
        </p:nvSpPr>
        <p:spPr>
          <a:xfrm>
            <a:off x="6155435" y="2599944"/>
            <a:ext cx="5935979" cy="23301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 descr="black column"/>
          <p:cNvSpPr/>
          <p:nvPr/>
        </p:nvSpPr>
        <p:spPr>
          <a:xfrm>
            <a:off x="8417052" y="2743200"/>
            <a:ext cx="475488" cy="2086356"/>
          </a:xfrm>
          <a:custGeom>
            <a:avLst/>
            <a:gdLst/>
            <a:ahLst/>
            <a:cxnLst/>
            <a:rect l="l" t="t" r="r" b="b"/>
            <a:pathLst>
              <a:path w="475488" h="2086355">
                <a:moveTo>
                  <a:pt x="0" y="2086356"/>
                </a:moveTo>
                <a:lnTo>
                  <a:pt x="475488" y="2086356"/>
                </a:lnTo>
                <a:lnTo>
                  <a:pt x="475488" y="0"/>
                </a:lnTo>
                <a:lnTo>
                  <a:pt x="0" y="0"/>
                </a:lnTo>
                <a:lnTo>
                  <a:pt x="0" y="2086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 descr="black column"/>
          <p:cNvSpPr/>
          <p:nvPr/>
        </p:nvSpPr>
        <p:spPr>
          <a:xfrm>
            <a:off x="8417052" y="2743200"/>
            <a:ext cx="475488" cy="2086356"/>
          </a:xfrm>
          <a:custGeom>
            <a:avLst/>
            <a:gdLst/>
            <a:ahLst/>
            <a:cxnLst/>
            <a:rect l="l" t="t" r="r" b="b"/>
            <a:pathLst>
              <a:path w="475488" h="2086355">
                <a:moveTo>
                  <a:pt x="0" y="2086356"/>
                </a:moveTo>
                <a:lnTo>
                  <a:pt x="475488" y="2086356"/>
                </a:lnTo>
                <a:lnTo>
                  <a:pt x="475488" y="0"/>
                </a:lnTo>
                <a:lnTo>
                  <a:pt x="0" y="0"/>
                </a:lnTo>
                <a:lnTo>
                  <a:pt x="0" y="20863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Title 48" hidden="1"/>
          <p:cNvSpPr>
            <a:spLocks noGrp="1"/>
          </p:cNvSpPr>
          <p:nvPr>
            <p:ph type="title"/>
          </p:nvPr>
        </p:nvSpPr>
        <p:spPr>
          <a:xfrm>
            <a:off x="123952" y="5836920"/>
            <a:ext cx="11732768" cy="107797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65" dirty="0">
                <a:solidFill>
                  <a:srgbClr val="2E5496"/>
                </a:solidFill>
                <a:latin typeface="Calibri Light"/>
                <a:cs typeface="Calibri Light"/>
              </a:rPr>
              <a:t>u</a:t>
            </a:r>
            <a:r>
              <a:rPr lang="en-US" spc="-5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lang="en-US" spc="-95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Hi</a:t>
            </a:r>
            <a:r>
              <a:rPr lang="en-US" spc="-3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lang="en-US" spc="-2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lang="en-US" spc="-8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lang="en-US" spc="-9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7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lang="en-US" spc="-65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lang="en-US" spc="-7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pc="-8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34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35" dirty="0">
                <a:solidFill>
                  <a:srgbClr val="2E5496"/>
                </a:solidFill>
                <a:latin typeface="Calibri Light"/>
                <a:cs typeface="Calibri Light"/>
              </a:rPr>
              <a:t>oo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lang="en-US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libri Light"/>
                <a:cs typeface="Calibri Light"/>
              </a:rPr>
              <a:t>SHRiT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):</a:t>
            </a:r>
            <a:br>
              <a:rPr lang="en-US" dirty="0">
                <a:latin typeface="Calibri Light"/>
                <a:cs typeface="Calibri Light"/>
              </a:rPr>
            </a:br>
            <a:r>
              <a:rPr lang="en-US" b="1" dirty="0">
                <a:cs typeface="Calibri"/>
              </a:rPr>
              <a:t>The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300" dirty="0">
                <a:cs typeface="Calibri"/>
              </a:rPr>
              <a:t>T</a:t>
            </a:r>
            <a:r>
              <a:rPr lang="en-US" b="1" spc="-20" dirty="0">
                <a:cs typeface="Calibri"/>
              </a:rPr>
              <a:t>ool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65" dirty="0">
                <a:solidFill>
                  <a:srgbClr val="2E5496"/>
                </a:solidFill>
                <a:latin typeface="Calibri Light"/>
                <a:cs typeface="Calibri Light"/>
              </a:rPr>
              <a:t>u</a:t>
            </a:r>
            <a:r>
              <a:rPr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sz="3600" spc="-95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Hi</a:t>
            </a:r>
            <a:r>
              <a:rPr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sz="3600" spc="-9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nd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34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35" dirty="0">
                <a:solidFill>
                  <a:srgbClr val="2E5496"/>
                </a:solidFill>
                <a:latin typeface="Calibri Light"/>
                <a:cs typeface="Calibri Light"/>
              </a:rPr>
              <a:t>oo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sz="3600" spc="-15" dirty="0">
                <a:solidFill>
                  <a:srgbClr val="FF0000"/>
                </a:solidFill>
                <a:latin typeface="Calibri Light"/>
                <a:cs typeface="Calibri Light"/>
              </a:rPr>
              <a:t>SH</a:t>
            </a:r>
            <a:r>
              <a:rPr sz="3600" spc="10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sz="3600" spc="0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3600" spc="-1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):</a:t>
            </a:r>
            <a:endParaRPr sz="3600">
              <a:latin typeface="Calibri Light"/>
              <a:cs typeface="Calibri Light"/>
            </a:endParaRPr>
          </a:p>
          <a:p>
            <a:pPr marL="12700">
              <a:lnSpc>
                <a:spcPts val="3890"/>
              </a:lnSpc>
            </a:pPr>
            <a:r>
              <a:rPr sz="3600" b="1" dirty="0">
                <a:latin typeface="Calibri"/>
                <a:cs typeface="Calibri"/>
              </a:rPr>
              <a:t>The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300" dirty="0">
                <a:latin typeface="Calibri"/>
                <a:cs typeface="Calibri"/>
              </a:rPr>
              <a:t>T</a:t>
            </a:r>
            <a:r>
              <a:rPr sz="3600" b="1" spc="-20" dirty="0">
                <a:latin typeface="Calibri"/>
                <a:cs typeface="Calibri"/>
              </a:rPr>
              <a:t>ool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purple column"/>
          <p:cNvSpPr/>
          <p:nvPr/>
        </p:nvSpPr>
        <p:spPr>
          <a:xfrm>
            <a:off x="10088880" y="0"/>
            <a:ext cx="2103120" cy="6858000"/>
          </a:xfrm>
          <a:custGeom>
            <a:avLst/>
            <a:gdLst/>
            <a:ahLst/>
            <a:cxnLst/>
            <a:rect l="l" t="t" r="r" b="b"/>
            <a:pathLst>
              <a:path w="2103120" h="6858000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65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descr="design with hammers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1069848" y="0"/>
                </a:moveTo>
                <a:lnTo>
                  <a:pt x="982111" y="3546"/>
                </a:lnTo>
                <a:lnTo>
                  <a:pt x="896326" y="14004"/>
                </a:lnTo>
                <a:lnTo>
                  <a:pt x="812769" y="31095"/>
                </a:lnTo>
                <a:lnTo>
                  <a:pt x="731715" y="54547"/>
                </a:lnTo>
                <a:lnTo>
                  <a:pt x="653438" y="84081"/>
                </a:lnTo>
                <a:lnTo>
                  <a:pt x="578216" y="119425"/>
                </a:lnTo>
                <a:lnTo>
                  <a:pt x="506322" y="160301"/>
                </a:lnTo>
                <a:lnTo>
                  <a:pt x="438034" y="206434"/>
                </a:lnTo>
                <a:lnTo>
                  <a:pt x="373625" y="257550"/>
                </a:lnTo>
                <a:lnTo>
                  <a:pt x="313372" y="313372"/>
                </a:lnTo>
                <a:lnTo>
                  <a:pt x="257550" y="373625"/>
                </a:lnTo>
                <a:lnTo>
                  <a:pt x="206434" y="438034"/>
                </a:lnTo>
                <a:lnTo>
                  <a:pt x="160301" y="506322"/>
                </a:lnTo>
                <a:lnTo>
                  <a:pt x="119425" y="578216"/>
                </a:lnTo>
                <a:lnTo>
                  <a:pt x="84081" y="653438"/>
                </a:lnTo>
                <a:lnTo>
                  <a:pt x="54547" y="731715"/>
                </a:lnTo>
                <a:lnTo>
                  <a:pt x="31095" y="812769"/>
                </a:lnTo>
                <a:lnTo>
                  <a:pt x="14004" y="896326"/>
                </a:lnTo>
                <a:lnTo>
                  <a:pt x="3546" y="982111"/>
                </a:lnTo>
                <a:lnTo>
                  <a:pt x="0" y="1069848"/>
                </a:lnTo>
                <a:lnTo>
                  <a:pt x="3546" y="1157584"/>
                </a:lnTo>
                <a:lnTo>
                  <a:pt x="14004" y="1243369"/>
                </a:lnTo>
                <a:lnTo>
                  <a:pt x="31095" y="1326926"/>
                </a:lnTo>
                <a:lnTo>
                  <a:pt x="54547" y="1407980"/>
                </a:lnTo>
                <a:lnTo>
                  <a:pt x="84081" y="1486257"/>
                </a:lnTo>
                <a:lnTo>
                  <a:pt x="119425" y="1561479"/>
                </a:lnTo>
                <a:lnTo>
                  <a:pt x="160301" y="1633373"/>
                </a:lnTo>
                <a:lnTo>
                  <a:pt x="206434" y="1701661"/>
                </a:lnTo>
                <a:lnTo>
                  <a:pt x="257550" y="1766070"/>
                </a:lnTo>
                <a:lnTo>
                  <a:pt x="313372" y="1826323"/>
                </a:lnTo>
                <a:lnTo>
                  <a:pt x="373625" y="1882145"/>
                </a:lnTo>
                <a:lnTo>
                  <a:pt x="438034" y="1933261"/>
                </a:lnTo>
                <a:lnTo>
                  <a:pt x="506322" y="1979394"/>
                </a:lnTo>
                <a:lnTo>
                  <a:pt x="578216" y="2020270"/>
                </a:lnTo>
                <a:lnTo>
                  <a:pt x="653438" y="2055614"/>
                </a:lnTo>
                <a:lnTo>
                  <a:pt x="731715" y="2085148"/>
                </a:lnTo>
                <a:lnTo>
                  <a:pt x="812769" y="2108600"/>
                </a:lnTo>
                <a:lnTo>
                  <a:pt x="896326" y="2125691"/>
                </a:lnTo>
                <a:lnTo>
                  <a:pt x="982111" y="2136149"/>
                </a:lnTo>
                <a:lnTo>
                  <a:pt x="1069848" y="2139696"/>
                </a:lnTo>
                <a:lnTo>
                  <a:pt x="1157584" y="2136149"/>
                </a:lnTo>
                <a:lnTo>
                  <a:pt x="1243369" y="2125691"/>
                </a:lnTo>
                <a:lnTo>
                  <a:pt x="1326926" y="2108600"/>
                </a:lnTo>
                <a:lnTo>
                  <a:pt x="1407980" y="2085148"/>
                </a:lnTo>
                <a:lnTo>
                  <a:pt x="1486257" y="2055614"/>
                </a:lnTo>
                <a:lnTo>
                  <a:pt x="1561479" y="2020270"/>
                </a:lnTo>
                <a:lnTo>
                  <a:pt x="1633373" y="1979394"/>
                </a:lnTo>
                <a:lnTo>
                  <a:pt x="1701661" y="1933261"/>
                </a:lnTo>
                <a:lnTo>
                  <a:pt x="1766070" y="1882145"/>
                </a:lnTo>
                <a:lnTo>
                  <a:pt x="1826323" y="1826323"/>
                </a:lnTo>
                <a:lnTo>
                  <a:pt x="1882145" y="1766070"/>
                </a:lnTo>
                <a:lnTo>
                  <a:pt x="1933261" y="1701661"/>
                </a:lnTo>
                <a:lnTo>
                  <a:pt x="1979394" y="1633373"/>
                </a:lnTo>
                <a:lnTo>
                  <a:pt x="2020270" y="1561479"/>
                </a:lnTo>
                <a:lnTo>
                  <a:pt x="2055614" y="1486257"/>
                </a:lnTo>
                <a:lnTo>
                  <a:pt x="2085148" y="1407980"/>
                </a:lnTo>
                <a:lnTo>
                  <a:pt x="2108600" y="1326926"/>
                </a:lnTo>
                <a:lnTo>
                  <a:pt x="2125691" y="1243369"/>
                </a:lnTo>
                <a:lnTo>
                  <a:pt x="2136149" y="1157584"/>
                </a:lnTo>
                <a:lnTo>
                  <a:pt x="2139696" y="1069848"/>
                </a:lnTo>
                <a:lnTo>
                  <a:pt x="2136149" y="982111"/>
                </a:lnTo>
                <a:lnTo>
                  <a:pt x="2125691" y="896326"/>
                </a:lnTo>
                <a:lnTo>
                  <a:pt x="2108600" y="812769"/>
                </a:lnTo>
                <a:lnTo>
                  <a:pt x="2085148" y="731715"/>
                </a:lnTo>
                <a:lnTo>
                  <a:pt x="2055614" y="653438"/>
                </a:lnTo>
                <a:lnTo>
                  <a:pt x="2020270" y="578216"/>
                </a:lnTo>
                <a:lnTo>
                  <a:pt x="1979394" y="506322"/>
                </a:lnTo>
                <a:lnTo>
                  <a:pt x="1933261" y="438034"/>
                </a:lnTo>
                <a:lnTo>
                  <a:pt x="1882145" y="373625"/>
                </a:lnTo>
                <a:lnTo>
                  <a:pt x="1826323" y="313372"/>
                </a:lnTo>
                <a:lnTo>
                  <a:pt x="1766070" y="257550"/>
                </a:lnTo>
                <a:lnTo>
                  <a:pt x="1701661" y="206434"/>
                </a:lnTo>
                <a:lnTo>
                  <a:pt x="1633373" y="160301"/>
                </a:lnTo>
                <a:lnTo>
                  <a:pt x="1561479" y="119425"/>
                </a:lnTo>
                <a:lnTo>
                  <a:pt x="1486257" y="84081"/>
                </a:lnTo>
                <a:lnTo>
                  <a:pt x="1407980" y="54547"/>
                </a:lnTo>
                <a:lnTo>
                  <a:pt x="1326926" y="31095"/>
                </a:lnTo>
                <a:lnTo>
                  <a:pt x="1243369" y="14004"/>
                </a:lnTo>
                <a:lnTo>
                  <a:pt x="1157584" y="3546"/>
                </a:lnTo>
                <a:lnTo>
                  <a:pt x="1069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descr="Shirt: combines high risk indicators, both academic and behavioral, from our SIS and creates a custom risk indicator for each student"/>
          <p:cNvSpPr txBox="1"/>
          <p:nvPr/>
        </p:nvSpPr>
        <p:spPr>
          <a:xfrm>
            <a:off x="359765" y="995045"/>
            <a:ext cx="9563100" cy="1496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469265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0" dirty="0">
                <a:latin typeface="Calibri"/>
                <a:cs typeface="Calibri"/>
              </a:rPr>
              <a:t>: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k in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0" dirty="0">
                <a:latin typeface="Calibri"/>
                <a:cs typeface="Calibri"/>
              </a:rPr>
              <a:t>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both a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0" dirty="0">
                <a:latin typeface="Calibri"/>
                <a:cs typeface="Calibri"/>
              </a:rPr>
              <a:t>ade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0" dirty="0">
                <a:latin typeface="Calibri"/>
                <a:cs typeface="Calibri"/>
              </a:rPr>
              <a:t>ic 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beh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0" dirty="0">
                <a:latin typeface="Calibri"/>
                <a:cs typeface="Calibri"/>
              </a:rPr>
              <a:t>vio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0" dirty="0">
                <a:latin typeface="Calibri"/>
                <a:cs typeface="Calibri"/>
              </a:rPr>
              <a:t>al, 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0" dirty="0">
                <a:latin typeface="Calibri"/>
                <a:cs typeface="Calibri"/>
              </a:rPr>
              <a:t>om our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SIS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c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0" dirty="0">
                <a:latin typeface="Calibri"/>
                <a:cs typeface="Calibri"/>
              </a:rPr>
              <a:t>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a cu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0" dirty="0">
                <a:latin typeface="Calibri"/>
                <a:cs typeface="Calibri"/>
              </a:rPr>
              <a:t>om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RISK IN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2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0" dirty="0">
                <a:latin typeface="Calibri"/>
                <a:cs typeface="Calibri"/>
              </a:rPr>
              <a:t>or each 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spc="0" dirty="0">
                <a:latin typeface="Calibri"/>
                <a:cs typeface="Calibri"/>
              </a:rPr>
              <a:t>tude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0" dirty="0"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 descr="design with hammers"/>
          <p:cNvSpPr/>
          <p:nvPr/>
        </p:nvSpPr>
        <p:spPr>
          <a:xfrm>
            <a:off x="8974835" y="2604516"/>
            <a:ext cx="1958339" cy="152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descr="sample tabl eof shrit data"/>
          <p:cNvSpPr/>
          <p:nvPr/>
        </p:nvSpPr>
        <p:spPr>
          <a:xfrm>
            <a:off x="216408" y="2729483"/>
            <a:ext cx="9834372" cy="385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descr="sample table of shrit data"/>
          <p:cNvSpPr/>
          <p:nvPr/>
        </p:nvSpPr>
        <p:spPr>
          <a:xfrm>
            <a:off x="280415" y="2793492"/>
            <a:ext cx="9656064" cy="3675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descr="sample table of shrit data"/>
          <p:cNvSpPr/>
          <p:nvPr/>
        </p:nvSpPr>
        <p:spPr>
          <a:xfrm>
            <a:off x="261365" y="2774442"/>
            <a:ext cx="9694164" cy="3713988"/>
          </a:xfrm>
          <a:custGeom>
            <a:avLst/>
            <a:gdLst/>
            <a:ahLst/>
            <a:cxnLst/>
            <a:rect l="l" t="t" r="r" b="b"/>
            <a:pathLst>
              <a:path w="9694164" h="3713988">
                <a:moveTo>
                  <a:pt x="0" y="3713988"/>
                </a:moveTo>
                <a:lnTo>
                  <a:pt x="9694164" y="3713988"/>
                </a:lnTo>
                <a:lnTo>
                  <a:pt x="9694164" y="0"/>
                </a:lnTo>
                <a:lnTo>
                  <a:pt x="0" y="0"/>
                </a:lnTo>
                <a:lnTo>
                  <a:pt x="0" y="371398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descr="black column"/>
          <p:cNvSpPr/>
          <p:nvPr/>
        </p:nvSpPr>
        <p:spPr>
          <a:xfrm>
            <a:off x="7089647" y="3003804"/>
            <a:ext cx="940307" cy="3253740"/>
          </a:xfrm>
          <a:custGeom>
            <a:avLst/>
            <a:gdLst/>
            <a:ahLst/>
            <a:cxnLst/>
            <a:rect l="l" t="t" r="r" b="b"/>
            <a:pathLst>
              <a:path w="940307" h="3253740">
                <a:moveTo>
                  <a:pt x="0" y="3253740"/>
                </a:moveTo>
                <a:lnTo>
                  <a:pt x="940307" y="3253740"/>
                </a:lnTo>
                <a:lnTo>
                  <a:pt x="940307" y="0"/>
                </a:lnTo>
                <a:lnTo>
                  <a:pt x="0" y="0"/>
                </a:lnTo>
                <a:lnTo>
                  <a:pt x="0" y="3253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descr="black column"/>
          <p:cNvSpPr/>
          <p:nvPr/>
        </p:nvSpPr>
        <p:spPr>
          <a:xfrm>
            <a:off x="7089647" y="3003804"/>
            <a:ext cx="940307" cy="3253740"/>
          </a:xfrm>
          <a:custGeom>
            <a:avLst/>
            <a:gdLst/>
            <a:ahLst/>
            <a:cxnLst/>
            <a:rect l="l" t="t" r="r" b="b"/>
            <a:pathLst>
              <a:path w="940307" h="3253740">
                <a:moveTo>
                  <a:pt x="0" y="3253740"/>
                </a:moveTo>
                <a:lnTo>
                  <a:pt x="940307" y="3253740"/>
                </a:lnTo>
                <a:lnTo>
                  <a:pt x="940307" y="0"/>
                </a:lnTo>
                <a:lnTo>
                  <a:pt x="0" y="0"/>
                </a:lnTo>
                <a:lnTo>
                  <a:pt x="0" y="32537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 descr="black colmn"/>
          <p:cNvSpPr/>
          <p:nvPr/>
        </p:nvSpPr>
        <p:spPr>
          <a:xfrm>
            <a:off x="463295" y="3086100"/>
            <a:ext cx="1272540" cy="3250692"/>
          </a:xfrm>
          <a:custGeom>
            <a:avLst/>
            <a:gdLst/>
            <a:ahLst/>
            <a:cxnLst/>
            <a:rect l="l" t="t" r="r" b="b"/>
            <a:pathLst>
              <a:path w="1272540" h="3250692">
                <a:moveTo>
                  <a:pt x="0" y="3250692"/>
                </a:moveTo>
                <a:lnTo>
                  <a:pt x="1272540" y="3250692"/>
                </a:lnTo>
                <a:lnTo>
                  <a:pt x="1272540" y="0"/>
                </a:lnTo>
                <a:lnTo>
                  <a:pt x="0" y="0"/>
                </a:lnTo>
                <a:lnTo>
                  <a:pt x="0" y="3250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 descr="black column"/>
          <p:cNvSpPr/>
          <p:nvPr/>
        </p:nvSpPr>
        <p:spPr>
          <a:xfrm>
            <a:off x="463295" y="3086100"/>
            <a:ext cx="1272540" cy="3250692"/>
          </a:xfrm>
          <a:custGeom>
            <a:avLst/>
            <a:gdLst/>
            <a:ahLst/>
            <a:cxnLst/>
            <a:rect l="l" t="t" r="r" b="b"/>
            <a:pathLst>
              <a:path w="1272540" h="3250692">
                <a:moveTo>
                  <a:pt x="0" y="3250692"/>
                </a:moveTo>
                <a:lnTo>
                  <a:pt x="1272540" y="3250692"/>
                </a:lnTo>
                <a:lnTo>
                  <a:pt x="1272540" y="0"/>
                </a:lnTo>
                <a:lnTo>
                  <a:pt x="0" y="0"/>
                </a:lnTo>
                <a:lnTo>
                  <a:pt x="0" y="32506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636" rIns="0" bIns="0" rtlCol="0">
            <a:noAutofit/>
          </a:bodyPr>
          <a:lstStyle/>
          <a:p>
            <a:pPr marL="60325">
              <a:lnSpc>
                <a:spcPct val="100000"/>
              </a:lnSpc>
            </a:pP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65" dirty="0">
                <a:solidFill>
                  <a:srgbClr val="2E5496"/>
                </a:solidFill>
                <a:latin typeface="Calibri Light"/>
                <a:cs typeface="Calibri Light"/>
              </a:rPr>
              <a:t>u</a:t>
            </a:r>
            <a:r>
              <a:rPr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d</a:t>
            </a:r>
            <a:r>
              <a:rPr sz="3600" spc="-3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sz="3600" spc="-95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Hi</a:t>
            </a:r>
            <a:r>
              <a:rPr sz="3600" spc="-5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600" spc="-20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sz="3600" spc="-9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nd</a:t>
            </a:r>
            <a:r>
              <a:rPr sz="3600" spc="-25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600" spc="-7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sz="3600" spc="-85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4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sz="3600" spc="-15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34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600" spc="-35" dirty="0">
                <a:solidFill>
                  <a:srgbClr val="2E5496"/>
                </a:solidFill>
                <a:latin typeface="Calibri Light"/>
                <a:cs typeface="Calibri Light"/>
              </a:rPr>
              <a:t>oo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sz="3600" spc="0" dirty="0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sz="3600" spc="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3600" spc="-10" dirty="0">
                <a:solidFill>
                  <a:srgbClr val="2E5496"/>
                </a:solidFill>
                <a:latin typeface="Calibri Light"/>
                <a:cs typeface="Calibri Light"/>
              </a:rPr>
              <a:t>):</a:t>
            </a:r>
            <a:r>
              <a:rPr sz="3600" spc="-7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T</a:t>
            </a:r>
            <a:r>
              <a:rPr sz="3600" spc="-45" dirty="0">
                <a:latin typeface="Calibri Light"/>
                <a:cs typeface="Calibri Light"/>
              </a:rPr>
              <a:t>h</a:t>
            </a:r>
            <a:r>
              <a:rPr sz="3600" spc="0" dirty="0">
                <a:latin typeface="Calibri Light"/>
                <a:cs typeface="Calibri Light"/>
              </a:rPr>
              <a:t>e</a:t>
            </a:r>
            <a:r>
              <a:rPr sz="3600" spc="-65" dirty="0">
                <a:latin typeface="Calibri Light"/>
                <a:cs typeface="Calibri Light"/>
              </a:rPr>
              <a:t> </a:t>
            </a:r>
            <a:r>
              <a:rPr sz="3600" spc="-75" dirty="0">
                <a:latin typeface="Calibri Light"/>
                <a:cs typeface="Calibri Light"/>
              </a:rPr>
              <a:t>P</a:t>
            </a:r>
            <a:r>
              <a:rPr sz="3600" spc="-45" dirty="0">
                <a:latin typeface="Calibri Light"/>
                <a:cs typeface="Calibri Light"/>
              </a:rPr>
              <a:t>u</a:t>
            </a:r>
            <a:r>
              <a:rPr sz="3600" spc="-35" dirty="0">
                <a:latin typeface="Calibri Light"/>
                <a:cs typeface="Calibri Light"/>
              </a:rPr>
              <a:t>r</a:t>
            </a:r>
            <a:r>
              <a:rPr sz="3600" spc="-55" dirty="0">
                <a:latin typeface="Calibri Light"/>
                <a:cs typeface="Calibri Light"/>
              </a:rPr>
              <a:t>p</a:t>
            </a:r>
            <a:r>
              <a:rPr sz="3600" spc="-45" dirty="0">
                <a:latin typeface="Calibri Light"/>
                <a:cs typeface="Calibri Light"/>
              </a:rPr>
              <a:t>o</a:t>
            </a:r>
            <a:r>
              <a:rPr sz="3600" spc="-40" dirty="0">
                <a:latin typeface="Calibri Light"/>
                <a:cs typeface="Calibri Light"/>
              </a:rPr>
              <a:t>s</a:t>
            </a:r>
            <a:r>
              <a:rPr sz="3600" spc="0" dirty="0">
                <a:latin typeface="Calibri Light"/>
                <a:cs typeface="Calibri Light"/>
              </a:rPr>
              <a:t>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 descr="blue column"/>
          <p:cNvSpPr/>
          <p:nvPr/>
        </p:nvSpPr>
        <p:spPr>
          <a:xfrm>
            <a:off x="10088880" y="0"/>
            <a:ext cx="2103120" cy="6857999"/>
          </a:xfrm>
          <a:custGeom>
            <a:avLst/>
            <a:gdLst/>
            <a:ahLst/>
            <a:cxnLst/>
            <a:rect l="l" t="t" r="r" b="b"/>
            <a:pathLst>
              <a:path w="2103120" h="6857999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descr="fancy shirt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1069848" y="0"/>
                </a:moveTo>
                <a:lnTo>
                  <a:pt x="982111" y="3546"/>
                </a:lnTo>
                <a:lnTo>
                  <a:pt x="896326" y="14004"/>
                </a:lnTo>
                <a:lnTo>
                  <a:pt x="812769" y="31095"/>
                </a:lnTo>
                <a:lnTo>
                  <a:pt x="731715" y="54547"/>
                </a:lnTo>
                <a:lnTo>
                  <a:pt x="653438" y="84081"/>
                </a:lnTo>
                <a:lnTo>
                  <a:pt x="578216" y="119425"/>
                </a:lnTo>
                <a:lnTo>
                  <a:pt x="506322" y="160301"/>
                </a:lnTo>
                <a:lnTo>
                  <a:pt x="438034" y="206434"/>
                </a:lnTo>
                <a:lnTo>
                  <a:pt x="373625" y="257550"/>
                </a:lnTo>
                <a:lnTo>
                  <a:pt x="313372" y="313372"/>
                </a:lnTo>
                <a:lnTo>
                  <a:pt x="257550" y="373625"/>
                </a:lnTo>
                <a:lnTo>
                  <a:pt x="206434" y="438034"/>
                </a:lnTo>
                <a:lnTo>
                  <a:pt x="160301" y="506322"/>
                </a:lnTo>
                <a:lnTo>
                  <a:pt x="119425" y="578216"/>
                </a:lnTo>
                <a:lnTo>
                  <a:pt x="84081" y="653438"/>
                </a:lnTo>
                <a:lnTo>
                  <a:pt x="54547" y="731715"/>
                </a:lnTo>
                <a:lnTo>
                  <a:pt x="31095" y="812769"/>
                </a:lnTo>
                <a:lnTo>
                  <a:pt x="14004" y="896326"/>
                </a:lnTo>
                <a:lnTo>
                  <a:pt x="3546" y="982111"/>
                </a:lnTo>
                <a:lnTo>
                  <a:pt x="0" y="1069848"/>
                </a:lnTo>
                <a:lnTo>
                  <a:pt x="3546" y="1157584"/>
                </a:lnTo>
                <a:lnTo>
                  <a:pt x="14004" y="1243369"/>
                </a:lnTo>
                <a:lnTo>
                  <a:pt x="31095" y="1326926"/>
                </a:lnTo>
                <a:lnTo>
                  <a:pt x="54547" y="1407980"/>
                </a:lnTo>
                <a:lnTo>
                  <a:pt x="84081" y="1486257"/>
                </a:lnTo>
                <a:lnTo>
                  <a:pt x="119425" y="1561479"/>
                </a:lnTo>
                <a:lnTo>
                  <a:pt x="160301" y="1633373"/>
                </a:lnTo>
                <a:lnTo>
                  <a:pt x="206434" y="1701661"/>
                </a:lnTo>
                <a:lnTo>
                  <a:pt x="257550" y="1766070"/>
                </a:lnTo>
                <a:lnTo>
                  <a:pt x="313372" y="1826323"/>
                </a:lnTo>
                <a:lnTo>
                  <a:pt x="373625" y="1882145"/>
                </a:lnTo>
                <a:lnTo>
                  <a:pt x="438034" y="1933261"/>
                </a:lnTo>
                <a:lnTo>
                  <a:pt x="506322" y="1979394"/>
                </a:lnTo>
                <a:lnTo>
                  <a:pt x="578216" y="2020270"/>
                </a:lnTo>
                <a:lnTo>
                  <a:pt x="653438" y="2055614"/>
                </a:lnTo>
                <a:lnTo>
                  <a:pt x="731715" y="2085148"/>
                </a:lnTo>
                <a:lnTo>
                  <a:pt x="812769" y="2108600"/>
                </a:lnTo>
                <a:lnTo>
                  <a:pt x="896326" y="2125691"/>
                </a:lnTo>
                <a:lnTo>
                  <a:pt x="982111" y="2136149"/>
                </a:lnTo>
                <a:lnTo>
                  <a:pt x="1069848" y="2139696"/>
                </a:lnTo>
                <a:lnTo>
                  <a:pt x="1157584" y="2136149"/>
                </a:lnTo>
                <a:lnTo>
                  <a:pt x="1243369" y="2125691"/>
                </a:lnTo>
                <a:lnTo>
                  <a:pt x="1326926" y="2108600"/>
                </a:lnTo>
                <a:lnTo>
                  <a:pt x="1407980" y="2085148"/>
                </a:lnTo>
                <a:lnTo>
                  <a:pt x="1486257" y="2055614"/>
                </a:lnTo>
                <a:lnTo>
                  <a:pt x="1561479" y="2020270"/>
                </a:lnTo>
                <a:lnTo>
                  <a:pt x="1633373" y="1979394"/>
                </a:lnTo>
                <a:lnTo>
                  <a:pt x="1701661" y="1933261"/>
                </a:lnTo>
                <a:lnTo>
                  <a:pt x="1766070" y="1882145"/>
                </a:lnTo>
                <a:lnTo>
                  <a:pt x="1826323" y="1826323"/>
                </a:lnTo>
                <a:lnTo>
                  <a:pt x="1882145" y="1766070"/>
                </a:lnTo>
                <a:lnTo>
                  <a:pt x="1933261" y="1701661"/>
                </a:lnTo>
                <a:lnTo>
                  <a:pt x="1979394" y="1633373"/>
                </a:lnTo>
                <a:lnTo>
                  <a:pt x="2020270" y="1561479"/>
                </a:lnTo>
                <a:lnTo>
                  <a:pt x="2055614" y="1486257"/>
                </a:lnTo>
                <a:lnTo>
                  <a:pt x="2085148" y="1407980"/>
                </a:lnTo>
                <a:lnTo>
                  <a:pt x="2108600" y="1326926"/>
                </a:lnTo>
                <a:lnTo>
                  <a:pt x="2125691" y="1243369"/>
                </a:lnTo>
                <a:lnTo>
                  <a:pt x="2136149" y="1157584"/>
                </a:lnTo>
                <a:lnTo>
                  <a:pt x="2139696" y="1069848"/>
                </a:lnTo>
                <a:lnTo>
                  <a:pt x="2136149" y="982111"/>
                </a:lnTo>
                <a:lnTo>
                  <a:pt x="2125691" y="896326"/>
                </a:lnTo>
                <a:lnTo>
                  <a:pt x="2108600" y="812769"/>
                </a:lnTo>
                <a:lnTo>
                  <a:pt x="2085148" y="731715"/>
                </a:lnTo>
                <a:lnTo>
                  <a:pt x="2055614" y="653438"/>
                </a:lnTo>
                <a:lnTo>
                  <a:pt x="2020270" y="578216"/>
                </a:lnTo>
                <a:lnTo>
                  <a:pt x="1979394" y="506322"/>
                </a:lnTo>
                <a:lnTo>
                  <a:pt x="1933261" y="438034"/>
                </a:lnTo>
                <a:lnTo>
                  <a:pt x="1882145" y="373625"/>
                </a:lnTo>
                <a:lnTo>
                  <a:pt x="1826323" y="313372"/>
                </a:lnTo>
                <a:lnTo>
                  <a:pt x="1766070" y="257550"/>
                </a:lnTo>
                <a:lnTo>
                  <a:pt x="1701661" y="206434"/>
                </a:lnTo>
                <a:lnTo>
                  <a:pt x="1633373" y="160301"/>
                </a:lnTo>
                <a:lnTo>
                  <a:pt x="1561479" y="119425"/>
                </a:lnTo>
                <a:lnTo>
                  <a:pt x="1486257" y="84081"/>
                </a:lnTo>
                <a:lnTo>
                  <a:pt x="1407980" y="54547"/>
                </a:lnTo>
                <a:lnTo>
                  <a:pt x="1326926" y="31095"/>
                </a:lnTo>
                <a:lnTo>
                  <a:pt x="1243369" y="14004"/>
                </a:lnTo>
                <a:lnTo>
                  <a:pt x="1157584" y="3546"/>
                </a:lnTo>
                <a:lnTo>
                  <a:pt x="1069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descr="fancy shirt"/>
          <p:cNvSpPr/>
          <p:nvPr/>
        </p:nvSpPr>
        <p:spPr>
          <a:xfrm>
            <a:off x="9204959" y="2587751"/>
            <a:ext cx="1581911" cy="161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descr="blue design of data"/>
          <p:cNvSpPr/>
          <p:nvPr/>
        </p:nvSpPr>
        <p:spPr>
          <a:xfrm>
            <a:off x="315468" y="2363723"/>
            <a:ext cx="943356" cy="530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descr="don't assume"/>
          <p:cNvSpPr/>
          <p:nvPr/>
        </p:nvSpPr>
        <p:spPr>
          <a:xfrm>
            <a:off x="315468" y="3491484"/>
            <a:ext cx="1004316" cy="52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descr="picture of people"/>
          <p:cNvSpPr/>
          <p:nvPr/>
        </p:nvSpPr>
        <p:spPr>
          <a:xfrm>
            <a:off x="315468" y="4285488"/>
            <a:ext cx="865632" cy="851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descr="people in a pyramid"/>
          <p:cNvSpPr/>
          <p:nvPr/>
        </p:nvSpPr>
        <p:spPr>
          <a:xfrm>
            <a:off x="397763" y="5443728"/>
            <a:ext cx="743711" cy="922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descr="stick figures holding a net"/>
          <p:cNvSpPr/>
          <p:nvPr/>
        </p:nvSpPr>
        <p:spPr>
          <a:xfrm>
            <a:off x="344424" y="934211"/>
            <a:ext cx="815340" cy="864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5442" y="910214"/>
            <a:ext cx="8390890" cy="551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68200"/>
              </a:lnSpc>
            </a:pPr>
            <a:r>
              <a:rPr sz="4400" dirty="0">
                <a:latin typeface="Calibri"/>
                <a:cs typeface="Calibri"/>
              </a:rPr>
              <a:t>Chan</a:t>
            </a:r>
            <a:r>
              <a:rPr sz="4400" spc="-30" dirty="0">
                <a:latin typeface="Calibri"/>
                <a:cs typeface="Calibri"/>
              </a:rPr>
              <a:t>g</a:t>
            </a:r>
            <a:r>
              <a:rPr sz="4400" spc="0" dirty="0">
                <a:latin typeface="Calibri"/>
                <a:cs typeface="Calibri"/>
              </a:rPr>
              <a:t>e t</a:t>
            </a:r>
            <a:r>
              <a:rPr sz="4400" spc="-100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ajec</a:t>
            </a:r>
            <a:r>
              <a:rPr sz="4400" spc="-4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20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y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of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40" dirty="0">
                <a:latin typeface="Calibri"/>
                <a:cs typeface="Calibri"/>
              </a:rPr>
              <a:t>s</a:t>
            </a:r>
            <a:r>
              <a:rPr sz="4400" spc="0" dirty="0">
                <a:latin typeface="Calibri"/>
                <a:cs typeface="Calibri"/>
              </a:rPr>
              <a:t>tude</a:t>
            </a:r>
            <a:r>
              <a:rPr sz="4400" spc="-30" dirty="0">
                <a:latin typeface="Calibri"/>
                <a:cs typeface="Calibri"/>
              </a:rPr>
              <a:t>n</a:t>
            </a:r>
            <a:r>
              <a:rPr sz="4400" spc="0" dirty="0">
                <a:latin typeface="Calibri"/>
                <a:cs typeface="Calibri"/>
              </a:rPr>
              <a:t>ts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(s</a:t>
            </a:r>
            <a:r>
              <a:rPr sz="4400" spc="-25" dirty="0">
                <a:latin typeface="Calibri"/>
                <a:cs typeface="Calibri"/>
              </a:rPr>
              <a:t>a</a:t>
            </a:r>
            <a:r>
              <a:rPr sz="4400" spc="-110" dirty="0">
                <a:latin typeface="Calibri"/>
                <a:cs typeface="Calibri"/>
              </a:rPr>
              <a:t>f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0" dirty="0">
                <a:latin typeface="Calibri"/>
                <a:cs typeface="Calibri"/>
              </a:rPr>
              <a:t>ty n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0" dirty="0">
                <a:latin typeface="Calibri"/>
                <a:cs typeface="Calibri"/>
              </a:rPr>
              <a:t>t)</a:t>
            </a:r>
            <a:endParaRPr sz="4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2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4990"/>
              </a:lnSpc>
            </a:pPr>
            <a:r>
              <a:rPr sz="4400" spc="-275" dirty="0">
                <a:latin typeface="Calibri"/>
                <a:cs typeface="Calibri"/>
              </a:rPr>
              <a:t>T</a:t>
            </a:r>
            <a:r>
              <a:rPr sz="4400" spc="-85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ack d</a:t>
            </a: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a f</a:t>
            </a:r>
            <a:r>
              <a:rPr sz="4400" spc="-85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om scho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0" dirty="0">
                <a:latin typeface="Calibri"/>
                <a:cs typeface="Calibri"/>
              </a:rPr>
              <a:t>l 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 sch</a:t>
            </a:r>
            <a:r>
              <a:rPr sz="4400" spc="10" dirty="0">
                <a:latin typeface="Calibri"/>
                <a:cs typeface="Calibri"/>
              </a:rPr>
              <a:t>o</a:t>
            </a:r>
            <a:r>
              <a:rPr sz="4400" spc="0" dirty="0">
                <a:latin typeface="Calibri"/>
                <a:cs typeface="Calibri"/>
              </a:rPr>
              <a:t>ol and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3895"/>
              </a:lnSpc>
            </a:pPr>
            <a:r>
              <a:rPr sz="4400" dirty="0">
                <a:latin typeface="Calibri"/>
                <a:cs typeface="Calibri"/>
              </a:rPr>
              <a:t>g</a:t>
            </a:r>
            <a:r>
              <a:rPr sz="4400" spc="-85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ade l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-50" dirty="0">
                <a:latin typeface="Calibri"/>
                <a:cs typeface="Calibri"/>
              </a:rPr>
              <a:t>v</a:t>
            </a:r>
            <a:r>
              <a:rPr sz="4400" spc="0" dirty="0">
                <a:latin typeface="Calibri"/>
                <a:cs typeface="Calibri"/>
              </a:rPr>
              <a:t>el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t</a:t>
            </a:r>
            <a:r>
              <a:rPr sz="4400" spc="-85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ansition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60" dirty="0">
                <a:latin typeface="Calibri"/>
                <a:cs typeface="Calibri"/>
              </a:rPr>
              <a:t>y</a:t>
            </a:r>
            <a:r>
              <a:rPr sz="4400" spc="0" dirty="0">
                <a:latin typeface="Calibri"/>
                <a:cs typeface="Calibri"/>
              </a:rPr>
              <a:t>ea</a:t>
            </a:r>
            <a:r>
              <a:rPr sz="4400" spc="-65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9"/>
              </a:spcBef>
            </a:pPr>
            <a:endParaRPr sz="550"/>
          </a:p>
          <a:p>
            <a:pPr marL="12700" marR="46355">
              <a:lnSpc>
                <a:spcPts val="7200"/>
              </a:lnSpc>
            </a:pPr>
            <a:r>
              <a:rPr sz="4400" dirty="0">
                <a:latin typeface="Calibri"/>
                <a:cs typeface="Calibri"/>
              </a:rPr>
              <a:t>Use d</a:t>
            </a: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a </a:t>
            </a:r>
            <a:r>
              <a:rPr sz="4400" spc="-60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 </a:t>
            </a:r>
            <a:r>
              <a:rPr sz="4400" spc="-4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e</a:t>
            </a:r>
            <a:r>
              <a:rPr sz="4400" spc="-40" dirty="0">
                <a:latin typeface="Calibri"/>
                <a:cs typeface="Calibri"/>
              </a:rPr>
              <a:t>s</a:t>
            </a:r>
            <a:r>
              <a:rPr sz="4400" spc="0" dirty="0">
                <a:latin typeface="Calibri"/>
                <a:cs typeface="Calibri"/>
              </a:rPr>
              <a:t>t ass</a:t>
            </a:r>
            <a:r>
              <a:rPr sz="4400" spc="5" dirty="0">
                <a:latin typeface="Calibri"/>
                <a:cs typeface="Calibri"/>
              </a:rPr>
              <a:t>u</a:t>
            </a:r>
            <a:r>
              <a:rPr sz="4400" spc="0" dirty="0">
                <a:latin typeface="Calibri"/>
                <a:cs typeface="Calibri"/>
              </a:rPr>
              <a:t>m</a:t>
            </a:r>
            <a:r>
              <a:rPr sz="4400" spc="-30" dirty="0">
                <a:latin typeface="Calibri"/>
                <a:cs typeface="Calibri"/>
              </a:rPr>
              <a:t>p</a:t>
            </a:r>
            <a:r>
              <a:rPr sz="4400" spc="0" dirty="0">
                <a:latin typeface="Calibri"/>
                <a:cs typeface="Calibri"/>
              </a:rPr>
              <a:t>tions P</a:t>
            </a:r>
            <a:r>
              <a:rPr sz="4400" spc="-70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o</a:t>
            </a:r>
            <a:r>
              <a:rPr sz="4400" spc="0" dirty="0">
                <a:latin typeface="Calibri"/>
                <a:cs typeface="Calibri"/>
              </a:rPr>
              <a:t>vide </a:t>
            </a:r>
            <a:r>
              <a:rPr sz="4400" spc="-50" dirty="0">
                <a:latin typeface="Calibri"/>
                <a:cs typeface="Calibri"/>
              </a:rPr>
              <a:t>st</a:t>
            </a:r>
            <a:r>
              <a:rPr sz="4400" spc="-25" dirty="0">
                <a:latin typeface="Calibri"/>
                <a:cs typeface="Calibri"/>
              </a:rPr>
              <a:t>a</a:t>
            </a:r>
            <a:r>
              <a:rPr sz="4400" spc="-50" dirty="0">
                <a:latin typeface="Calibri"/>
                <a:cs typeface="Calibri"/>
              </a:rPr>
              <a:t>f</a:t>
            </a:r>
            <a:r>
              <a:rPr sz="4400" spc="0" dirty="0">
                <a:latin typeface="Calibri"/>
                <a:cs typeface="Calibri"/>
              </a:rPr>
              <a:t>f </a:t>
            </a:r>
            <a:r>
              <a:rPr sz="4400" spc="-15" dirty="0">
                <a:latin typeface="Calibri"/>
                <a:cs typeface="Calibri"/>
              </a:rPr>
              <a:t>w</a:t>
            </a:r>
            <a:r>
              <a:rPr sz="4400" spc="0" dirty="0">
                <a:latin typeface="Calibri"/>
                <a:cs typeface="Calibri"/>
              </a:rPr>
              <a:t>ith 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spc="0" dirty="0">
                <a:latin typeface="Calibri"/>
                <a:cs typeface="Calibri"/>
              </a:rPr>
              <a:t>ll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d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a 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10" dirty="0">
                <a:latin typeface="Calibri"/>
                <a:cs typeface="Calibri"/>
              </a:rPr>
              <a:t>n</a:t>
            </a:r>
            <a:r>
              <a:rPr sz="4400" spc="0" dirty="0">
                <a:latin typeface="Calibri"/>
                <a:cs typeface="Calibri"/>
              </a:rPr>
              <a:t>e </a:t>
            </a:r>
            <a:r>
              <a:rPr sz="4400" spc="-4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0" dirty="0">
                <a:latin typeface="Calibri"/>
                <a:cs typeface="Calibri"/>
              </a:rPr>
              <a:t>l D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50" dirty="0">
                <a:latin typeface="Calibri"/>
                <a:cs typeface="Calibri"/>
              </a:rPr>
              <a:t>v</a:t>
            </a:r>
            <a:r>
              <a:rPr sz="4400" spc="0" dirty="0">
                <a:latin typeface="Calibri"/>
                <a:cs typeface="Calibri"/>
              </a:rPr>
              <a:t>elop a mo</a:t>
            </a:r>
            <a:r>
              <a:rPr sz="4400" spc="-60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e eq</a:t>
            </a:r>
            <a:r>
              <a:rPr sz="4400" spc="5" dirty="0">
                <a:latin typeface="Calibri"/>
                <a:cs typeface="Calibri"/>
              </a:rPr>
              <a:t>u</a:t>
            </a:r>
            <a:r>
              <a:rPr sz="4400" spc="0" dirty="0">
                <a:latin typeface="Calibri"/>
                <a:cs typeface="Calibri"/>
              </a:rPr>
              <a:t>i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able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p</a:t>
            </a:r>
            <a:r>
              <a:rPr sz="4400" spc="-75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ocess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60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3040"/>
              </a:lnSpc>
            </a:pPr>
            <a:r>
              <a:rPr sz="4400" dirty="0">
                <a:latin typeface="Calibri"/>
                <a:cs typeface="Calibri"/>
              </a:rPr>
              <a:t>ide</a:t>
            </a:r>
            <a:r>
              <a:rPr sz="4400" spc="-35" dirty="0">
                <a:latin typeface="Calibri"/>
                <a:cs typeface="Calibri"/>
              </a:rPr>
              <a:t>n</a:t>
            </a:r>
            <a:r>
              <a:rPr sz="4400" spc="0" dirty="0">
                <a:latin typeface="Calibri"/>
                <a:cs typeface="Calibri"/>
              </a:rPr>
              <a:t>ti</a:t>
            </a:r>
            <a:r>
              <a:rPr sz="4400" spc="10" dirty="0">
                <a:latin typeface="Calibri"/>
                <a:cs typeface="Calibri"/>
              </a:rPr>
              <a:t>f</a:t>
            </a:r>
            <a:r>
              <a:rPr sz="4400" spc="0" dirty="0">
                <a:latin typeface="Calibri"/>
                <a:cs typeface="Calibri"/>
              </a:rPr>
              <a:t>y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45" dirty="0">
                <a:latin typeface="Calibri"/>
                <a:cs typeface="Calibri"/>
              </a:rPr>
              <a:t>s</a:t>
            </a:r>
            <a:r>
              <a:rPr sz="4400" spc="0" dirty="0">
                <a:latin typeface="Calibri"/>
                <a:cs typeface="Calibri"/>
              </a:rPr>
              <a:t>tude</a:t>
            </a:r>
            <a:r>
              <a:rPr sz="4400" spc="-30" dirty="0">
                <a:latin typeface="Calibri"/>
                <a:cs typeface="Calibri"/>
              </a:rPr>
              <a:t>n</a:t>
            </a:r>
            <a:r>
              <a:rPr sz="4400" spc="0" dirty="0">
                <a:latin typeface="Calibri"/>
                <a:cs typeface="Calibri"/>
              </a:rPr>
              <a:t>ts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60" y="69977"/>
            <a:ext cx="6476365" cy="5086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200" spc="-1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200" spc="-25" dirty="0">
                <a:solidFill>
                  <a:srgbClr val="2E5496"/>
                </a:solidFill>
                <a:latin typeface="Calibri Light"/>
                <a:cs typeface="Calibri Light"/>
              </a:rPr>
              <a:t>ud</a:t>
            </a:r>
            <a:r>
              <a:rPr sz="3200" spc="-4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sz="3200" spc="-60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200" spc="-6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200" spc="-1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sz="3200" spc="-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200" spc="-1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sz="3200" spc="-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sz="3200" spc="-25" dirty="0">
                <a:solidFill>
                  <a:srgbClr val="2E5496"/>
                </a:solidFill>
                <a:latin typeface="Calibri Light"/>
                <a:cs typeface="Calibri Light"/>
              </a:rPr>
              <a:t>ndi</a:t>
            </a:r>
            <a:r>
              <a:rPr sz="3200" spc="-6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sz="3200" spc="-70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sz="3200" spc="-4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200" spc="-30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sz="3200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200" spc="-30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sz="3200" spc="-1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sz="3200" spc="-30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sz="3200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sz="3200" spc="-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200" spc="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sz="3200" spc="0" dirty="0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sz="3200" spc="-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3200" spc="-10" dirty="0">
                <a:solidFill>
                  <a:srgbClr val="2E5496"/>
                </a:solidFill>
                <a:latin typeface="Calibri Light"/>
                <a:cs typeface="Calibri Light"/>
              </a:rPr>
              <a:t>)</a:t>
            </a:r>
            <a:r>
              <a:rPr sz="3200" spc="0" dirty="0">
                <a:solidFill>
                  <a:srgbClr val="2E5496"/>
                </a:solidFill>
                <a:latin typeface="Calibri Light"/>
                <a:cs typeface="Calibri Light"/>
              </a:rPr>
              <a:t>: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 descr="blue column"/>
          <p:cNvSpPr/>
          <p:nvPr/>
        </p:nvSpPr>
        <p:spPr>
          <a:xfrm>
            <a:off x="10088880" y="0"/>
            <a:ext cx="2103120" cy="6857999"/>
          </a:xfrm>
          <a:custGeom>
            <a:avLst/>
            <a:gdLst/>
            <a:ahLst/>
            <a:cxnLst/>
            <a:rect l="l" t="t" r="r" b="b"/>
            <a:pathLst>
              <a:path w="2103120" h="6857999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descr="flexed cartoon arm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1069848" y="0"/>
                </a:moveTo>
                <a:lnTo>
                  <a:pt x="982111" y="3546"/>
                </a:lnTo>
                <a:lnTo>
                  <a:pt x="896326" y="14004"/>
                </a:lnTo>
                <a:lnTo>
                  <a:pt x="812769" y="31095"/>
                </a:lnTo>
                <a:lnTo>
                  <a:pt x="731715" y="54547"/>
                </a:lnTo>
                <a:lnTo>
                  <a:pt x="653438" y="84081"/>
                </a:lnTo>
                <a:lnTo>
                  <a:pt x="578216" y="119425"/>
                </a:lnTo>
                <a:lnTo>
                  <a:pt x="506322" y="160301"/>
                </a:lnTo>
                <a:lnTo>
                  <a:pt x="438034" y="206434"/>
                </a:lnTo>
                <a:lnTo>
                  <a:pt x="373625" y="257550"/>
                </a:lnTo>
                <a:lnTo>
                  <a:pt x="313372" y="313372"/>
                </a:lnTo>
                <a:lnTo>
                  <a:pt x="257550" y="373625"/>
                </a:lnTo>
                <a:lnTo>
                  <a:pt x="206434" y="438034"/>
                </a:lnTo>
                <a:lnTo>
                  <a:pt x="160301" y="506322"/>
                </a:lnTo>
                <a:lnTo>
                  <a:pt x="119425" y="578216"/>
                </a:lnTo>
                <a:lnTo>
                  <a:pt x="84081" y="653438"/>
                </a:lnTo>
                <a:lnTo>
                  <a:pt x="54547" y="731715"/>
                </a:lnTo>
                <a:lnTo>
                  <a:pt x="31095" y="812769"/>
                </a:lnTo>
                <a:lnTo>
                  <a:pt x="14004" y="896326"/>
                </a:lnTo>
                <a:lnTo>
                  <a:pt x="3546" y="982111"/>
                </a:lnTo>
                <a:lnTo>
                  <a:pt x="0" y="1069848"/>
                </a:lnTo>
                <a:lnTo>
                  <a:pt x="3546" y="1157584"/>
                </a:lnTo>
                <a:lnTo>
                  <a:pt x="14004" y="1243369"/>
                </a:lnTo>
                <a:lnTo>
                  <a:pt x="31095" y="1326926"/>
                </a:lnTo>
                <a:lnTo>
                  <a:pt x="54547" y="1407980"/>
                </a:lnTo>
                <a:lnTo>
                  <a:pt x="84081" y="1486257"/>
                </a:lnTo>
                <a:lnTo>
                  <a:pt x="119425" y="1561479"/>
                </a:lnTo>
                <a:lnTo>
                  <a:pt x="160301" y="1633373"/>
                </a:lnTo>
                <a:lnTo>
                  <a:pt x="206434" y="1701661"/>
                </a:lnTo>
                <a:lnTo>
                  <a:pt x="257550" y="1766070"/>
                </a:lnTo>
                <a:lnTo>
                  <a:pt x="313372" y="1826323"/>
                </a:lnTo>
                <a:lnTo>
                  <a:pt x="373625" y="1882145"/>
                </a:lnTo>
                <a:lnTo>
                  <a:pt x="438034" y="1933261"/>
                </a:lnTo>
                <a:lnTo>
                  <a:pt x="506322" y="1979394"/>
                </a:lnTo>
                <a:lnTo>
                  <a:pt x="578216" y="2020270"/>
                </a:lnTo>
                <a:lnTo>
                  <a:pt x="653438" y="2055614"/>
                </a:lnTo>
                <a:lnTo>
                  <a:pt x="731715" y="2085148"/>
                </a:lnTo>
                <a:lnTo>
                  <a:pt x="812769" y="2108600"/>
                </a:lnTo>
                <a:lnTo>
                  <a:pt x="896326" y="2125691"/>
                </a:lnTo>
                <a:lnTo>
                  <a:pt x="982111" y="2136149"/>
                </a:lnTo>
                <a:lnTo>
                  <a:pt x="1069848" y="2139696"/>
                </a:lnTo>
                <a:lnTo>
                  <a:pt x="1157584" y="2136149"/>
                </a:lnTo>
                <a:lnTo>
                  <a:pt x="1243369" y="2125691"/>
                </a:lnTo>
                <a:lnTo>
                  <a:pt x="1326926" y="2108600"/>
                </a:lnTo>
                <a:lnTo>
                  <a:pt x="1407980" y="2085148"/>
                </a:lnTo>
                <a:lnTo>
                  <a:pt x="1486257" y="2055614"/>
                </a:lnTo>
                <a:lnTo>
                  <a:pt x="1561479" y="2020270"/>
                </a:lnTo>
                <a:lnTo>
                  <a:pt x="1633373" y="1979394"/>
                </a:lnTo>
                <a:lnTo>
                  <a:pt x="1701661" y="1933261"/>
                </a:lnTo>
                <a:lnTo>
                  <a:pt x="1766070" y="1882145"/>
                </a:lnTo>
                <a:lnTo>
                  <a:pt x="1826323" y="1826323"/>
                </a:lnTo>
                <a:lnTo>
                  <a:pt x="1882145" y="1766070"/>
                </a:lnTo>
                <a:lnTo>
                  <a:pt x="1933261" y="1701661"/>
                </a:lnTo>
                <a:lnTo>
                  <a:pt x="1979394" y="1633373"/>
                </a:lnTo>
                <a:lnTo>
                  <a:pt x="2020270" y="1561479"/>
                </a:lnTo>
                <a:lnTo>
                  <a:pt x="2055614" y="1486257"/>
                </a:lnTo>
                <a:lnTo>
                  <a:pt x="2085148" y="1407980"/>
                </a:lnTo>
                <a:lnTo>
                  <a:pt x="2108600" y="1326926"/>
                </a:lnTo>
                <a:lnTo>
                  <a:pt x="2125691" y="1243369"/>
                </a:lnTo>
                <a:lnTo>
                  <a:pt x="2136149" y="1157584"/>
                </a:lnTo>
                <a:lnTo>
                  <a:pt x="2139696" y="1069848"/>
                </a:lnTo>
                <a:lnTo>
                  <a:pt x="2136149" y="982111"/>
                </a:lnTo>
                <a:lnTo>
                  <a:pt x="2125691" y="896326"/>
                </a:lnTo>
                <a:lnTo>
                  <a:pt x="2108600" y="812769"/>
                </a:lnTo>
                <a:lnTo>
                  <a:pt x="2085148" y="731715"/>
                </a:lnTo>
                <a:lnTo>
                  <a:pt x="2055614" y="653438"/>
                </a:lnTo>
                <a:lnTo>
                  <a:pt x="2020270" y="578216"/>
                </a:lnTo>
                <a:lnTo>
                  <a:pt x="1979394" y="506322"/>
                </a:lnTo>
                <a:lnTo>
                  <a:pt x="1933261" y="438034"/>
                </a:lnTo>
                <a:lnTo>
                  <a:pt x="1882145" y="373625"/>
                </a:lnTo>
                <a:lnTo>
                  <a:pt x="1826323" y="313372"/>
                </a:lnTo>
                <a:lnTo>
                  <a:pt x="1766070" y="257550"/>
                </a:lnTo>
                <a:lnTo>
                  <a:pt x="1701661" y="206434"/>
                </a:lnTo>
                <a:lnTo>
                  <a:pt x="1633373" y="160301"/>
                </a:lnTo>
                <a:lnTo>
                  <a:pt x="1561479" y="119425"/>
                </a:lnTo>
                <a:lnTo>
                  <a:pt x="1486257" y="84081"/>
                </a:lnTo>
                <a:lnTo>
                  <a:pt x="1407980" y="54547"/>
                </a:lnTo>
                <a:lnTo>
                  <a:pt x="1326926" y="31095"/>
                </a:lnTo>
                <a:lnTo>
                  <a:pt x="1243369" y="14004"/>
                </a:lnTo>
                <a:lnTo>
                  <a:pt x="1157584" y="3546"/>
                </a:lnTo>
                <a:lnTo>
                  <a:pt x="1069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descr="flexed cartoon arm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0" y="1069848"/>
                </a:moveTo>
                <a:lnTo>
                  <a:pt x="3546" y="982111"/>
                </a:lnTo>
                <a:lnTo>
                  <a:pt x="14004" y="896326"/>
                </a:lnTo>
                <a:lnTo>
                  <a:pt x="31095" y="812769"/>
                </a:lnTo>
                <a:lnTo>
                  <a:pt x="54547" y="731715"/>
                </a:lnTo>
                <a:lnTo>
                  <a:pt x="84081" y="653438"/>
                </a:lnTo>
                <a:lnTo>
                  <a:pt x="119425" y="578216"/>
                </a:lnTo>
                <a:lnTo>
                  <a:pt x="160301" y="506322"/>
                </a:lnTo>
                <a:lnTo>
                  <a:pt x="206434" y="438034"/>
                </a:lnTo>
                <a:lnTo>
                  <a:pt x="257550" y="373625"/>
                </a:lnTo>
                <a:lnTo>
                  <a:pt x="313372" y="313372"/>
                </a:lnTo>
                <a:lnTo>
                  <a:pt x="373625" y="257550"/>
                </a:lnTo>
                <a:lnTo>
                  <a:pt x="438034" y="206434"/>
                </a:lnTo>
                <a:lnTo>
                  <a:pt x="506322" y="160301"/>
                </a:lnTo>
                <a:lnTo>
                  <a:pt x="578216" y="119425"/>
                </a:lnTo>
                <a:lnTo>
                  <a:pt x="653438" y="84081"/>
                </a:lnTo>
                <a:lnTo>
                  <a:pt x="731715" y="54547"/>
                </a:lnTo>
                <a:lnTo>
                  <a:pt x="812769" y="31095"/>
                </a:lnTo>
                <a:lnTo>
                  <a:pt x="896326" y="14004"/>
                </a:lnTo>
                <a:lnTo>
                  <a:pt x="982111" y="3546"/>
                </a:lnTo>
                <a:lnTo>
                  <a:pt x="1069848" y="0"/>
                </a:lnTo>
                <a:lnTo>
                  <a:pt x="1157584" y="3546"/>
                </a:lnTo>
                <a:lnTo>
                  <a:pt x="1243369" y="14004"/>
                </a:lnTo>
                <a:lnTo>
                  <a:pt x="1326926" y="31095"/>
                </a:lnTo>
                <a:lnTo>
                  <a:pt x="1407980" y="54547"/>
                </a:lnTo>
                <a:lnTo>
                  <a:pt x="1486257" y="84081"/>
                </a:lnTo>
                <a:lnTo>
                  <a:pt x="1561479" y="119425"/>
                </a:lnTo>
                <a:lnTo>
                  <a:pt x="1633373" y="160301"/>
                </a:lnTo>
                <a:lnTo>
                  <a:pt x="1701661" y="206434"/>
                </a:lnTo>
                <a:lnTo>
                  <a:pt x="1766070" y="257550"/>
                </a:lnTo>
                <a:lnTo>
                  <a:pt x="1826323" y="313372"/>
                </a:lnTo>
                <a:lnTo>
                  <a:pt x="1882145" y="373625"/>
                </a:lnTo>
                <a:lnTo>
                  <a:pt x="1933261" y="438034"/>
                </a:lnTo>
                <a:lnTo>
                  <a:pt x="1979394" y="506322"/>
                </a:lnTo>
                <a:lnTo>
                  <a:pt x="2020270" y="578216"/>
                </a:lnTo>
                <a:lnTo>
                  <a:pt x="2055614" y="653438"/>
                </a:lnTo>
                <a:lnTo>
                  <a:pt x="2085148" y="731715"/>
                </a:lnTo>
                <a:lnTo>
                  <a:pt x="2108600" y="812769"/>
                </a:lnTo>
                <a:lnTo>
                  <a:pt x="2125691" y="896326"/>
                </a:lnTo>
                <a:lnTo>
                  <a:pt x="2136149" y="982111"/>
                </a:lnTo>
                <a:lnTo>
                  <a:pt x="2139696" y="1069848"/>
                </a:lnTo>
                <a:lnTo>
                  <a:pt x="2136149" y="1157584"/>
                </a:lnTo>
                <a:lnTo>
                  <a:pt x="2125691" y="1243369"/>
                </a:lnTo>
                <a:lnTo>
                  <a:pt x="2108600" y="1326926"/>
                </a:lnTo>
                <a:lnTo>
                  <a:pt x="2085148" y="1407980"/>
                </a:lnTo>
                <a:lnTo>
                  <a:pt x="2055614" y="1486257"/>
                </a:lnTo>
                <a:lnTo>
                  <a:pt x="2020270" y="1561479"/>
                </a:lnTo>
                <a:lnTo>
                  <a:pt x="1979394" y="1633373"/>
                </a:lnTo>
                <a:lnTo>
                  <a:pt x="1933261" y="1701661"/>
                </a:lnTo>
                <a:lnTo>
                  <a:pt x="1882145" y="1766070"/>
                </a:lnTo>
                <a:lnTo>
                  <a:pt x="1826323" y="1826323"/>
                </a:lnTo>
                <a:lnTo>
                  <a:pt x="1766070" y="1882145"/>
                </a:lnTo>
                <a:lnTo>
                  <a:pt x="1701661" y="1933261"/>
                </a:lnTo>
                <a:lnTo>
                  <a:pt x="1633373" y="1979394"/>
                </a:lnTo>
                <a:lnTo>
                  <a:pt x="1561479" y="2020270"/>
                </a:lnTo>
                <a:lnTo>
                  <a:pt x="1486257" y="2055614"/>
                </a:lnTo>
                <a:lnTo>
                  <a:pt x="1407980" y="2085148"/>
                </a:lnTo>
                <a:lnTo>
                  <a:pt x="1326926" y="2108600"/>
                </a:lnTo>
                <a:lnTo>
                  <a:pt x="1243369" y="2125691"/>
                </a:lnTo>
                <a:lnTo>
                  <a:pt x="1157584" y="2136149"/>
                </a:lnTo>
                <a:lnTo>
                  <a:pt x="1069848" y="2139696"/>
                </a:lnTo>
                <a:lnTo>
                  <a:pt x="982111" y="2136149"/>
                </a:lnTo>
                <a:lnTo>
                  <a:pt x="896326" y="2125691"/>
                </a:lnTo>
                <a:lnTo>
                  <a:pt x="812769" y="2108600"/>
                </a:lnTo>
                <a:lnTo>
                  <a:pt x="731715" y="2085148"/>
                </a:lnTo>
                <a:lnTo>
                  <a:pt x="653438" y="2055614"/>
                </a:lnTo>
                <a:lnTo>
                  <a:pt x="578216" y="2020270"/>
                </a:lnTo>
                <a:lnTo>
                  <a:pt x="506322" y="1979394"/>
                </a:lnTo>
                <a:lnTo>
                  <a:pt x="438034" y="1933261"/>
                </a:lnTo>
                <a:lnTo>
                  <a:pt x="373625" y="1882145"/>
                </a:lnTo>
                <a:lnTo>
                  <a:pt x="313372" y="1826323"/>
                </a:lnTo>
                <a:lnTo>
                  <a:pt x="257550" y="1766070"/>
                </a:lnTo>
                <a:lnTo>
                  <a:pt x="206434" y="1701661"/>
                </a:lnTo>
                <a:lnTo>
                  <a:pt x="160301" y="1633373"/>
                </a:lnTo>
                <a:lnTo>
                  <a:pt x="119425" y="1561479"/>
                </a:lnTo>
                <a:lnTo>
                  <a:pt x="84081" y="1486257"/>
                </a:lnTo>
                <a:lnTo>
                  <a:pt x="54547" y="1407980"/>
                </a:lnTo>
                <a:lnTo>
                  <a:pt x="31095" y="1326926"/>
                </a:lnTo>
                <a:lnTo>
                  <a:pt x="14004" y="1243369"/>
                </a:lnTo>
                <a:lnTo>
                  <a:pt x="3546" y="1157584"/>
                </a:lnTo>
                <a:lnTo>
                  <a:pt x="0" y="1069848"/>
                </a:lnTo>
                <a:close/>
              </a:path>
            </a:pathLst>
          </a:custGeom>
          <a:ln w="22860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descr="flexed cartoon arm"/>
          <p:cNvSpPr/>
          <p:nvPr/>
        </p:nvSpPr>
        <p:spPr>
          <a:xfrm>
            <a:off x="9029700" y="2473451"/>
            <a:ext cx="1913381" cy="1908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60" y="509270"/>
            <a:ext cx="8767445" cy="4958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St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en</a:t>
            </a:r>
            <a:r>
              <a:rPr sz="3200" b="1" spc="-30" dirty="0">
                <a:latin typeface="Calibri"/>
                <a:cs typeface="Calibri"/>
              </a:rPr>
              <a:t>g</a:t>
            </a:r>
            <a:r>
              <a:rPr sz="3200" b="1" spc="0" dirty="0">
                <a:latin typeface="Calibri"/>
                <a:cs typeface="Calibri"/>
              </a:rPr>
              <a:t>ths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5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615440">
              <a:lnSpc>
                <a:spcPct val="100000"/>
              </a:lnSpc>
            </a:pP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eal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time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</a:t>
            </a:r>
            <a:r>
              <a:rPr sz="3600" spc="-45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57"/>
              </a:spcBef>
            </a:pPr>
            <a:endParaRPr sz="1100" dirty="0"/>
          </a:p>
          <a:p>
            <a:pPr marL="1615440" marR="12700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spc="-3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ademic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and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social</a:t>
            </a:r>
            <a:r>
              <a:rPr sz="3600" spc="-60" dirty="0">
                <a:latin typeface="Calibri"/>
                <a:cs typeface="Calibri"/>
              </a:rPr>
              <a:t>/</a:t>
            </a:r>
            <a:r>
              <a:rPr sz="3600" spc="0" dirty="0">
                <a:latin typeface="Calibri"/>
                <a:cs typeface="Calibri"/>
              </a:rPr>
              <a:t>emotional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an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be</a:t>
            </a:r>
            <a:r>
              <a:rPr sz="3600" spc="-15" dirty="0">
                <a:latin typeface="Calibri"/>
                <a:cs typeface="Calibri"/>
              </a:rPr>
              <a:t> vi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spc="-75" dirty="0">
                <a:latin typeface="Calibri"/>
                <a:cs typeface="Calibri"/>
              </a:rPr>
              <a:t>w</a:t>
            </a:r>
            <a:r>
              <a:rPr sz="3600" spc="-20" dirty="0">
                <a:latin typeface="Calibri"/>
                <a:cs typeface="Calibri"/>
              </a:rPr>
              <a:t>ed </a:t>
            </a:r>
            <a:r>
              <a:rPr sz="3600" spc="-15" dirty="0">
                <a:latin typeface="Calibri"/>
                <a:cs typeface="Calibri"/>
              </a:rPr>
              <a:t>s</a:t>
            </a:r>
            <a:r>
              <a:rPr sz="3600" spc="-20" dirty="0">
                <a:latin typeface="Calibri"/>
                <a:cs typeface="Calibri"/>
              </a:rPr>
              <a:t>epa</a:t>
            </a:r>
            <a:r>
              <a:rPr sz="3600" spc="-80" dirty="0">
                <a:latin typeface="Calibri"/>
                <a:cs typeface="Calibri"/>
              </a:rPr>
              <a:t>r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ely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or </a:t>
            </a:r>
            <a:r>
              <a:rPr sz="3600" spc="-50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ombi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ed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 dirty="0"/>
          </a:p>
          <a:p>
            <a:pPr marL="161544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All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 </a:t>
            </a:r>
            <a:r>
              <a:rPr sz="3600" spc="-15" dirty="0">
                <a:latin typeface="Calibri"/>
                <a:cs typeface="Calibri"/>
              </a:rPr>
              <a:t>f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om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multiple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sou</a:t>
            </a:r>
            <a:r>
              <a:rPr sz="3600" spc="-4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ces a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615440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ompiled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in one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 </a:t>
            </a:r>
            <a:r>
              <a:rPr sz="3600" spc="-7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y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em.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 descr="clock"/>
          <p:cNvSpPr/>
          <p:nvPr/>
        </p:nvSpPr>
        <p:spPr>
          <a:xfrm>
            <a:off x="426719" y="1024127"/>
            <a:ext cx="1031748" cy="103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descr="behavior awareness self"/>
          <p:cNvSpPr/>
          <p:nvPr/>
        </p:nvSpPr>
        <p:spPr>
          <a:xfrm>
            <a:off x="426719" y="2715767"/>
            <a:ext cx="899160" cy="88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descr="diagram of multiple sources"/>
          <p:cNvSpPr/>
          <p:nvPr/>
        </p:nvSpPr>
        <p:spPr>
          <a:xfrm>
            <a:off x="426719" y="4456176"/>
            <a:ext cx="1187196" cy="1092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>
          <a:xfrm>
            <a:off x="356325" y="5704587"/>
            <a:ext cx="11732768" cy="1077975"/>
          </a:xfrm>
        </p:spPr>
        <p:txBody>
          <a:bodyPr/>
          <a:lstStyle/>
          <a:p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ud</a:t>
            </a:r>
            <a:r>
              <a:rPr lang="en-US" spc="-40" dirty="0">
                <a:solidFill>
                  <a:srgbClr val="2E5496"/>
                </a:solidFill>
                <a:latin typeface="Calibri Light"/>
                <a:cs typeface="Calibri Light"/>
              </a:rPr>
              <a:t>e</a:t>
            </a:r>
            <a:r>
              <a:rPr lang="en-US" spc="-60" dirty="0">
                <a:solidFill>
                  <a:srgbClr val="2E5496"/>
                </a:solidFill>
                <a:latin typeface="Calibri Light"/>
                <a:cs typeface="Calibri Light"/>
              </a:rPr>
              <a:t>n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6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g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h</a:t>
            </a:r>
            <a:r>
              <a:rPr lang="en-US" spc="-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s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k</a:t>
            </a:r>
            <a:r>
              <a:rPr lang="en-US" spc="-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I</a:t>
            </a:r>
            <a:r>
              <a:rPr lang="en-US" spc="-25" dirty="0">
                <a:solidFill>
                  <a:srgbClr val="2E5496"/>
                </a:solidFill>
                <a:latin typeface="Calibri Light"/>
                <a:cs typeface="Calibri Light"/>
              </a:rPr>
              <a:t>ndi</a:t>
            </a:r>
            <a:r>
              <a:rPr lang="en-US" spc="-60" dirty="0">
                <a:solidFill>
                  <a:srgbClr val="2E5496"/>
                </a:solidFill>
                <a:latin typeface="Calibri Light"/>
                <a:cs typeface="Calibri Light"/>
              </a:rPr>
              <a:t>c</a:t>
            </a:r>
            <a:r>
              <a:rPr lang="en-US" spc="-70" dirty="0">
                <a:solidFill>
                  <a:srgbClr val="2E5496"/>
                </a:solidFill>
                <a:latin typeface="Calibri Light"/>
                <a:cs typeface="Calibri Light"/>
              </a:rPr>
              <a:t>a</a:t>
            </a:r>
            <a:r>
              <a:rPr lang="en-US" spc="-45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r</a:t>
            </a:r>
            <a:r>
              <a:rPr lang="en-US" spc="-7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-300" dirty="0">
                <a:solidFill>
                  <a:srgbClr val="2E5496"/>
                </a:solidFill>
                <a:latin typeface="Calibri Light"/>
                <a:cs typeface="Calibri Light"/>
              </a:rPr>
              <a:t>T</a:t>
            </a:r>
            <a:r>
              <a:rPr lang="en-US" spc="-15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lang="en-US" spc="-30" dirty="0">
                <a:solidFill>
                  <a:srgbClr val="2E5496"/>
                </a:solidFill>
                <a:latin typeface="Calibri Light"/>
                <a:cs typeface="Calibri Light"/>
              </a:rPr>
              <a:t>o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l</a:t>
            </a:r>
            <a:r>
              <a:rPr lang="en-US" spc="-6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lang="en-US" spc="5" dirty="0">
                <a:solidFill>
                  <a:srgbClr val="2E5496"/>
                </a:solidFill>
                <a:latin typeface="Calibri Light"/>
                <a:cs typeface="Calibri Ligh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libri Light"/>
                <a:cs typeface="Calibri Light"/>
              </a:rPr>
              <a:t>SHRi</a:t>
            </a:r>
            <a:r>
              <a:rPr lang="en-US" spc="-5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spc="-10" dirty="0">
                <a:solidFill>
                  <a:srgbClr val="2E5496"/>
                </a:solidFill>
                <a:latin typeface="Calibri Light"/>
                <a:cs typeface="Calibri Light"/>
              </a:rPr>
              <a:t>)</a:t>
            </a:r>
            <a:r>
              <a:rPr lang="en-US" dirty="0">
                <a:solidFill>
                  <a:srgbClr val="2E5496"/>
                </a:solidFill>
                <a:latin typeface="Calibri Light"/>
                <a:cs typeface="Calibri Light"/>
              </a:rPr>
              <a:t>:</a:t>
            </a:r>
            <a:br>
              <a:rPr lang="en-US" dirty="0">
                <a:latin typeface="Calibri Light"/>
                <a:cs typeface="Calibri Light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limit"/>
          <p:cNvSpPr/>
          <p:nvPr/>
        </p:nvSpPr>
        <p:spPr>
          <a:xfrm>
            <a:off x="8880347" y="2415539"/>
            <a:ext cx="2207513" cy="1744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34365"/>
            <a:ext cx="9956800" cy="6089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2E5496"/>
                </a:solidFill>
                <a:latin typeface="Calibri"/>
                <a:cs typeface="Calibri"/>
              </a:rPr>
              <a:t>Stude</a:t>
            </a:r>
            <a:r>
              <a:rPr sz="3600" b="1" spc="-45" dirty="0">
                <a:solidFill>
                  <a:srgbClr val="2E5496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2E5496"/>
                </a:solidFill>
                <a:latin typeface="Calibri"/>
                <a:cs typeface="Calibri"/>
              </a:rPr>
              <a:t>t</a:t>
            </a:r>
            <a:r>
              <a:rPr sz="36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600" b="1" spc="0" dirty="0">
                <a:solidFill>
                  <a:srgbClr val="2E5496"/>
                </a:solidFill>
                <a:latin typeface="Calibri"/>
                <a:cs typeface="Calibri"/>
              </a:rPr>
              <a:t>High</a:t>
            </a:r>
            <a:r>
              <a:rPr sz="36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600" b="1" spc="0" dirty="0">
                <a:solidFill>
                  <a:srgbClr val="2E5496"/>
                </a:solidFill>
                <a:latin typeface="Calibri"/>
                <a:cs typeface="Calibri"/>
              </a:rPr>
              <a:t>Risk </a:t>
            </a:r>
            <a:r>
              <a:rPr sz="3600" b="1" spc="-10" dirty="0">
                <a:solidFill>
                  <a:srgbClr val="2E5496"/>
                </a:solidFill>
                <a:latin typeface="Calibri"/>
                <a:cs typeface="Calibri"/>
              </a:rPr>
              <a:t>I</a:t>
            </a:r>
            <a:r>
              <a:rPr sz="3600" b="1" spc="-30" dirty="0">
                <a:solidFill>
                  <a:srgbClr val="2E5496"/>
                </a:solidFill>
                <a:latin typeface="Calibri"/>
                <a:cs typeface="Calibri"/>
              </a:rPr>
              <a:t>n</a:t>
            </a:r>
            <a:r>
              <a:rPr sz="3600" b="1" spc="0" dirty="0">
                <a:solidFill>
                  <a:srgbClr val="2E5496"/>
                </a:solidFill>
                <a:latin typeface="Calibri"/>
                <a:cs typeface="Calibri"/>
              </a:rPr>
              <a:t>di</a:t>
            </a:r>
            <a:r>
              <a:rPr sz="3600" b="1" spc="-20" dirty="0">
                <a:solidFill>
                  <a:srgbClr val="2E5496"/>
                </a:solidFill>
                <a:latin typeface="Calibri"/>
                <a:cs typeface="Calibri"/>
              </a:rPr>
              <a:t>c</a:t>
            </a:r>
            <a:r>
              <a:rPr sz="3600" b="1" spc="-60" dirty="0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sz="3600" b="1" spc="-55" dirty="0">
                <a:solidFill>
                  <a:srgbClr val="2E5496"/>
                </a:solidFill>
                <a:latin typeface="Calibri"/>
                <a:cs typeface="Calibri"/>
              </a:rPr>
              <a:t>t</a:t>
            </a:r>
            <a:r>
              <a:rPr sz="3600" b="1" spc="0" dirty="0">
                <a:solidFill>
                  <a:srgbClr val="2E5496"/>
                </a:solidFill>
                <a:latin typeface="Calibri"/>
                <a:cs typeface="Calibri"/>
              </a:rPr>
              <a:t>or</a:t>
            </a:r>
            <a:r>
              <a:rPr sz="36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600" b="1" spc="-310" dirty="0">
                <a:solidFill>
                  <a:srgbClr val="2E5496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2E5496"/>
                </a:solidFill>
                <a:latin typeface="Calibri"/>
                <a:cs typeface="Calibri"/>
              </a:rPr>
              <a:t>o</a:t>
            </a:r>
            <a:r>
              <a:rPr sz="3600" b="1" spc="-30" dirty="0">
                <a:solidFill>
                  <a:srgbClr val="2E5496"/>
                </a:solidFill>
                <a:latin typeface="Calibri"/>
                <a:cs typeface="Calibri"/>
              </a:rPr>
              <a:t>o</a:t>
            </a:r>
            <a:r>
              <a:rPr sz="3600" b="1" spc="-10" dirty="0">
                <a:solidFill>
                  <a:srgbClr val="2E5496"/>
                </a:solidFill>
                <a:latin typeface="Calibri"/>
                <a:cs typeface="Calibri"/>
              </a:rPr>
              <a:t>l</a:t>
            </a:r>
            <a:r>
              <a:rPr sz="36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2E5496"/>
                </a:solidFill>
                <a:latin typeface="Calibri"/>
                <a:cs typeface="Calibri"/>
              </a:rPr>
              <a:t>(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SHR</a:t>
            </a:r>
            <a:r>
              <a:rPr sz="36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2E5496"/>
                </a:solidFill>
                <a:latin typeface="Calibri"/>
                <a:cs typeface="Calibri"/>
              </a:rPr>
              <a:t>):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20" dirty="0">
                <a:latin typeface="Calibri"/>
                <a:cs typeface="Calibri"/>
              </a:rPr>
              <a:t>Limi</a:t>
            </a:r>
            <a:r>
              <a:rPr sz="3600" b="1" spc="-45" dirty="0">
                <a:latin typeface="Calibri"/>
                <a:cs typeface="Calibri"/>
              </a:rPr>
              <a:t>t</a:t>
            </a:r>
            <a:r>
              <a:rPr sz="3600" b="1" spc="-60" dirty="0">
                <a:latin typeface="Calibri"/>
                <a:cs typeface="Calibri"/>
              </a:rPr>
              <a:t>a</a:t>
            </a:r>
            <a:r>
              <a:rPr sz="3600" b="1" spc="-15" dirty="0">
                <a:latin typeface="Calibri"/>
                <a:cs typeface="Calibri"/>
              </a:rPr>
              <a:t>tions</a:t>
            </a:r>
            <a:endParaRPr sz="3600" dirty="0">
              <a:latin typeface="Calibri"/>
              <a:cs typeface="Calibri"/>
            </a:endParaRPr>
          </a:p>
          <a:p>
            <a:pPr marL="1702435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latin typeface="Calibri"/>
                <a:cs typeface="Calibri"/>
              </a:rPr>
              <a:t>Lots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of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cells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with descripti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0" dirty="0">
                <a:latin typeface="Calibri"/>
                <a:cs typeface="Calibri"/>
              </a:rPr>
              <a:t>ns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u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de</a:t>
            </a:r>
            <a:r>
              <a:rPr sz="3600" spc="-70" dirty="0">
                <a:latin typeface="Calibri"/>
                <a:cs typeface="Calibri"/>
              </a:rPr>
              <a:t>r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and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 dirty="0"/>
          </a:p>
          <a:p>
            <a:pPr marL="1702435">
              <a:lnSpc>
                <a:spcPct val="100000"/>
              </a:lnSpc>
            </a:pPr>
            <a:r>
              <a:rPr sz="3600" spc="-20" dirty="0">
                <a:latin typeface="Calibri"/>
                <a:cs typeface="Calibri"/>
              </a:rPr>
              <a:t>Need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h</a:t>
            </a:r>
            <a:r>
              <a:rPr sz="3600" spc="-55" dirty="0">
                <a:latin typeface="Calibri"/>
                <a:cs typeface="Calibri"/>
              </a:rPr>
              <a:t>av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some </a:t>
            </a:r>
            <a:r>
              <a:rPr sz="3600" spc="-90" dirty="0">
                <a:latin typeface="Calibri"/>
                <a:cs typeface="Calibri"/>
              </a:rPr>
              <a:t>e</a:t>
            </a:r>
            <a:r>
              <a:rPr sz="3600" spc="-85" dirty="0">
                <a:latin typeface="Calibri"/>
                <a:cs typeface="Calibri"/>
              </a:rPr>
              <a:t>x</a:t>
            </a:r>
            <a:r>
              <a:rPr sz="3600" spc="-15" dirty="0">
                <a:latin typeface="Calibri"/>
                <a:cs typeface="Calibri"/>
              </a:rPr>
              <a:t>cel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85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xperience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 dirty="0"/>
          </a:p>
          <a:p>
            <a:pPr marL="1702435" marR="12700">
              <a:lnSpc>
                <a:spcPct val="100000"/>
              </a:lnSpc>
            </a:pPr>
            <a:r>
              <a:rPr sz="3600" spc="-20" dirty="0">
                <a:latin typeface="Calibri"/>
                <a:cs typeface="Calibri"/>
              </a:rPr>
              <a:t>Not 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onsi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60" dirty="0">
                <a:latin typeface="Calibri"/>
                <a:cs typeface="Calibri"/>
              </a:rPr>
              <a:t>n</a:t>
            </a:r>
            <a:r>
              <a:rPr sz="3600" spc="-15" dirty="0">
                <a:latin typeface="Calibri"/>
                <a:cs typeface="Calibri"/>
              </a:rPr>
              <a:t>t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35" dirty="0">
                <a:latin typeface="Calibri"/>
                <a:cs typeface="Calibri"/>
              </a:rPr>
              <a:t>c</a:t>
            </a:r>
            <a:r>
              <a:rPr sz="3600" spc="0" dirty="0">
                <a:latin typeface="Calibri"/>
                <a:cs typeface="Calibri"/>
              </a:rPr>
              <a:t>ademic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</a:t>
            </a:r>
            <a:r>
              <a:rPr sz="3600" spc="-30" dirty="0">
                <a:latin typeface="Calibri"/>
                <a:cs typeface="Calibri"/>
              </a:rPr>
              <a:t>a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 </a:t>
            </a:r>
            <a:r>
              <a:rPr sz="3600" spc="-75" dirty="0">
                <a:latin typeface="Calibri"/>
                <a:cs typeface="Calibri"/>
              </a:rPr>
              <a:t>f</a:t>
            </a:r>
            <a:r>
              <a:rPr sz="3600" spc="-20" dirty="0">
                <a:latin typeface="Calibri"/>
                <a:cs typeface="Calibri"/>
              </a:rPr>
              <a:t>or 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spc="0" dirty="0">
                <a:latin typeface="Calibri"/>
                <a:cs typeface="Calibri"/>
              </a:rPr>
              <a:t>ach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ade</a:t>
            </a:r>
            <a:r>
              <a:rPr sz="3600" spc="-10" dirty="0">
                <a:latin typeface="Calibri"/>
                <a:cs typeface="Calibri"/>
              </a:rPr>
              <a:t> l</a:t>
            </a:r>
            <a:r>
              <a:rPr sz="3600" spc="-15" dirty="0">
                <a:latin typeface="Calibri"/>
                <a:cs typeface="Calibri"/>
              </a:rPr>
              <a:t>e</a:t>
            </a:r>
            <a:r>
              <a:rPr sz="3600" spc="-55" dirty="0">
                <a:latin typeface="Calibri"/>
                <a:cs typeface="Calibri"/>
              </a:rPr>
              <a:t>v</a:t>
            </a:r>
            <a:r>
              <a:rPr sz="3600" spc="0" dirty="0">
                <a:latin typeface="Calibri"/>
                <a:cs typeface="Calibri"/>
              </a:rPr>
              <a:t>el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 dirty="0"/>
          </a:p>
          <a:p>
            <a:pPr marL="1702435">
              <a:lnSpc>
                <a:spcPct val="100000"/>
              </a:lnSpc>
            </a:pPr>
            <a:r>
              <a:rPr sz="3600" spc="-20" dirty="0">
                <a:latin typeface="Calibri"/>
                <a:cs typeface="Calibri"/>
              </a:rPr>
              <a:t>Not able 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45" dirty="0">
                <a:latin typeface="Calibri"/>
                <a:cs typeface="Calibri"/>
              </a:rPr>
              <a:t>k</a:t>
            </a:r>
            <a:r>
              <a:rPr sz="3600" spc="-20" dirty="0">
                <a:latin typeface="Calibri"/>
                <a:cs typeface="Calibri"/>
              </a:rPr>
              <a:t>eep edits since </a:t>
            </a:r>
            <a:r>
              <a:rPr sz="3600" spc="0" dirty="0">
                <a:latin typeface="Calibri"/>
                <a:cs typeface="Calibri"/>
              </a:rPr>
              <a:t>it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is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eal</a:t>
            </a:r>
            <a:r>
              <a:rPr sz="3600" spc="-20" dirty="0">
                <a:latin typeface="Calibri"/>
                <a:cs typeface="Calibri"/>
              </a:rPr>
              <a:t> time</a:t>
            </a:r>
            <a:endParaRPr sz="3600" dirty="0">
              <a:latin typeface="Calibri"/>
              <a:cs typeface="Calibri"/>
            </a:endParaRPr>
          </a:p>
          <a:p>
            <a:pPr marL="1702435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 descr="sample of a corner of an excel table"/>
          <p:cNvSpPr/>
          <p:nvPr/>
        </p:nvSpPr>
        <p:spPr>
          <a:xfrm>
            <a:off x="338327" y="1232916"/>
            <a:ext cx="1164336" cy="83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descr="excel icon"/>
          <p:cNvSpPr/>
          <p:nvPr/>
        </p:nvSpPr>
        <p:spPr>
          <a:xfrm>
            <a:off x="432816" y="2253995"/>
            <a:ext cx="1033272" cy="103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descr="icon of tools"/>
          <p:cNvSpPr/>
          <p:nvPr/>
        </p:nvSpPr>
        <p:spPr>
          <a:xfrm>
            <a:off x="259079" y="5067300"/>
            <a:ext cx="1178052" cy="1243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descr="blue vortex"/>
          <p:cNvSpPr/>
          <p:nvPr/>
        </p:nvSpPr>
        <p:spPr>
          <a:xfrm>
            <a:off x="71627" y="3407664"/>
            <a:ext cx="1805939" cy="1722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descr="blue vortex"/>
          <p:cNvSpPr/>
          <p:nvPr/>
        </p:nvSpPr>
        <p:spPr>
          <a:xfrm>
            <a:off x="266700" y="3602735"/>
            <a:ext cx="1235964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itle 8" hidden="1"/>
          <p:cNvSpPr>
            <a:spLocks noGrp="1"/>
          </p:cNvSpPr>
          <p:nvPr>
            <p:ph type="title"/>
          </p:nvPr>
        </p:nvSpPr>
        <p:spPr>
          <a:xfrm>
            <a:off x="78739" y="5803900"/>
            <a:ext cx="11732768" cy="107797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2E5496"/>
                </a:solidFill>
                <a:cs typeface="Calibri"/>
              </a:rPr>
              <a:t>Stude</a:t>
            </a:r>
            <a:r>
              <a:rPr lang="en-US" b="1" spc="-45" dirty="0">
                <a:solidFill>
                  <a:srgbClr val="2E5496"/>
                </a:solidFill>
                <a:cs typeface="Calibri"/>
              </a:rPr>
              <a:t>n</a:t>
            </a:r>
            <a:r>
              <a:rPr lang="en-US" b="1" spc="-15" dirty="0">
                <a:solidFill>
                  <a:srgbClr val="2E5496"/>
                </a:solidFill>
                <a:cs typeface="Calibri"/>
              </a:rPr>
              <a:t>t</a:t>
            </a:r>
            <a:r>
              <a:rPr lang="en-US" b="1" spc="5" dirty="0">
                <a:solidFill>
                  <a:srgbClr val="2E5496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2E5496"/>
                </a:solidFill>
                <a:cs typeface="Calibri"/>
              </a:rPr>
              <a:t>High</a:t>
            </a:r>
            <a:r>
              <a:rPr lang="en-US" b="1" spc="15" dirty="0">
                <a:solidFill>
                  <a:srgbClr val="2E5496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2E5496"/>
                </a:solidFill>
                <a:cs typeface="Calibri"/>
              </a:rPr>
              <a:t>Risk </a:t>
            </a:r>
            <a:r>
              <a:rPr lang="en-US" b="1" spc="-10" dirty="0">
                <a:solidFill>
                  <a:srgbClr val="2E5496"/>
                </a:solidFill>
                <a:cs typeface="Calibri"/>
              </a:rPr>
              <a:t>I</a:t>
            </a:r>
            <a:r>
              <a:rPr lang="en-US" b="1" spc="-30" dirty="0">
                <a:solidFill>
                  <a:srgbClr val="2E5496"/>
                </a:solidFill>
                <a:cs typeface="Calibri"/>
              </a:rPr>
              <a:t>n</a:t>
            </a:r>
            <a:r>
              <a:rPr lang="en-US" b="1" dirty="0">
                <a:solidFill>
                  <a:srgbClr val="2E5496"/>
                </a:solidFill>
                <a:cs typeface="Calibri"/>
              </a:rPr>
              <a:t>di</a:t>
            </a:r>
            <a:r>
              <a:rPr lang="en-US" b="1" spc="-20" dirty="0">
                <a:solidFill>
                  <a:srgbClr val="2E5496"/>
                </a:solidFill>
                <a:cs typeface="Calibri"/>
              </a:rPr>
              <a:t>c</a:t>
            </a:r>
            <a:r>
              <a:rPr lang="en-US" b="1" spc="-60" dirty="0">
                <a:solidFill>
                  <a:srgbClr val="2E5496"/>
                </a:solidFill>
                <a:cs typeface="Calibri"/>
              </a:rPr>
              <a:t>a</a:t>
            </a:r>
            <a:r>
              <a:rPr lang="en-US" b="1" spc="-55" dirty="0">
                <a:solidFill>
                  <a:srgbClr val="2E5496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2E5496"/>
                </a:solidFill>
                <a:cs typeface="Calibri"/>
              </a:rPr>
              <a:t>or</a:t>
            </a:r>
            <a:r>
              <a:rPr lang="en-US" b="1" spc="10" dirty="0">
                <a:solidFill>
                  <a:srgbClr val="2E5496"/>
                </a:solidFill>
                <a:cs typeface="Calibri"/>
              </a:rPr>
              <a:t> </a:t>
            </a:r>
            <a:r>
              <a:rPr lang="en-US" b="1" spc="-310" dirty="0">
                <a:solidFill>
                  <a:srgbClr val="2E5496"/>
                </a:solidFill>
                <a:cs typeface="Calibri"/>
              </a:rPr>
              <a:t>T</a:t>
            </a:r>
            <a:r>
              <a:rPr lang="en-US" b="1" spc="-20" dirty="0">
                <a:solidFill>
                  <a:srgbClr val="2E5496"/>
                </a:solidFill>
                <a:cs typeface="Calibri"/>
              </a:rPr>
              <a:t>o</a:t>
            </a:r>
            <a:r>
              <a:rPr lang="en-US" b="1" spc="-30" dirty="0">
                <a:solidFill>
                  <a:srgbClr val="2E5496"/>
                </a:solidFill>
                <a:cs typeface="Calibri"/>
              </a:rPr>
              <a:t>o</a:t>
            </a:r>
            <a:r>
              <a:rPr lang="en-US" b="1" spc="-10" dirty="0">
                <a:solidFill>
                  <a:srgbClr val="2E5496"/>
                </a:solidFill>
                <a:cs typeface="Calibri"/>
              </a:rPr>
              <a:t>l</a:t>
            </a:r>
            <a:r>
              <a:rPr lang="en-US" b="1" spc="10" dirty="0">
                <a:solidFill>
                  <a:srgbClr val="2E5496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2E5496"/>
                </a:solidFill>
                <a:cs typeface="Calibri"/>
              </a:rPr>
              <a:t>(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SHR</a:t>
            </a:r>
            <a:r>
              <a:rPr lang="en-US" spc="5" dirty="0" err="1">
                <a:solidFill>
                  <a:srgbClr val="FF0000"/>
                </a:solidFill>
                <a:cs typeface="Calibri"/>
              </a:rPr>
              <a:t>i</a:t>
            </a:r>
            <a:r>
              <a:rPr lang="en-US" spc="-10" dirty="0" err="1">
                <a:solidFill>
                  <a:srgbClr val="FF0000"/>
                </a:solidFill>
                <a:cs typeface="Calibri"/>
              </a:rPr>
              <a:t>T</a:t>
            </a:r>
            <a:r>
              <a:rPr lang="en-US" b="1" spc="-15" dirty="0">
                <a:solidFill>
                  <a:srgbClr val="2E5496"/>
                </a:solidFill>
                <a:cs typeface="Calibri"/>
              </a:rPr>
              <a:t>):</a:t>
            </a:r>
            <a:br>
              <a:rPr lang="en-US" dirty="0">
                <a:cs typeface="Calibri"/>
              </a:rPr>
            </a:br>
            <a:r>
              <a:rPr lang="en-US" b="1" spc="-20" dirty="0">
                <a:cs typeface="Calibri"/>
              </a:rPr>
              <a:t>Limi</a:t>
            </a:r>
            <a:r>
              <a:rPr lang="en-US" b="1" spc="-45" dirty="0">
                <a:cs typeface="Calibri"/>
              </a:rPr>
              <a:t>t</a:t>
            </a:r>
            <a:r>
              <a:rPr lang="en-US" b="1" spc="-60" dirty="0">
                <a:cs typeface="Calibri"/>
              </a:rPr>
              <a:t>a</a:t>
            </a:r>
            <a:r>
              <a:rPr lang="en-US" b="1" spc="-15" dirty="0">
                <a:cs typeface="Calibri"/>
              </a:rPr>
              <a:t>tions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blue column"/>
          <p:cNvSpPr/>
          <p:nvPr/>
        </p:nvSpPr>
        <p:spPr>
          <a:xfrm>
            <a:off x="10088880" y="0"/>
            <a:ext cx="2103120" cy="6857999"/>
          </a:xfrm>
          <a:custGeom>
            <a:avLst/>
            <a:gdLst/>
            <a:ahLst/>
            <a:cxnLst/>
            <a:rect l="l" t="t" r="r" b="b"/>
            <a:pathLst>
              <a:path w="2103120" h="6857999">
                <a:moveTo>
                  <a:pt x="0" y="6858000"/>
                </a:moveTo>
                <a:lnTo>
                  <a:pt x="2103120" y="6858000"/>
                </a:lnTo>
                <a:lnTo>
                  <a:pt x="21031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 descr="instructional excellence for every student, every day.  brockton public schools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1069848" y="0"/>
                </a:moveTo>
                <a:lnTo>
                  <a:pt x="982111" y="3546"/>
                </a:lnTo>
                <a:lnTo>
                  <a:pt x="896326" y="14004"/>
                </a:lnTo>
                <a:lnTo>
                  <a:pt x="812769" y="31095"/>
                </a:lnTo>
                <a:lnTo>
                  <a:pt x="731715" y="54547"/>
                </a:lnTo>
                <a:lnTo>
                  <a:pt x="653438" y="84081"/>
                </a:lnTo>
                <a:lnTo>
                  <a:pt x="578216" y="119425"/>
                </a:lnTo>
                <a:lnTo>
                  <a:pt x="506322" y="160301"/>
                </a:lnTo>
                <a:lnTo>
                  <a:pt x="438034" y="206434"/>
                </a:lnTo>
                <a:lnTo>
                  <a:pt x="373625" y="257550"/>
                </a:lnTo>
                <a:lnTo>
                  <a:pt x="313372" y="313372"/>
                </a:lnTo>
                <a:lnTo>
                  <a:pt x="257550" y="373625"/>
                </a:lnTo>
                <a:lnTo>
                  <a:pt x="206434" y="438034"/>
                </a:lnTo>
                <a:lnTo>
                  <a:pt x="160301" y="506322"/>
                </a:lnTo>
                <a:lnTo>
                  <a:pt x="119425" y="578216"/>
                </a:lnTo>
                <a:lnTo>
                  <a:pt x="84081" y="653438"/>
                </a:lnTo>
                <a:lnTo>
                  <a:pt x="54547" y="731715"/>
                </a:lnTo>
                <a:lnTo>
                  <a:pt x="31095" y="812769"/>
                </a:lnTo>
                <a:lnTo>
                  <a:pt x="14004" y="896326"/>
                </a:lnTo>
                <a:lnTo>
                  <a:pt x="3546" y="982111"/>
                </a:lnTo>
                <a:lnTo>
                  <a:pt x="0" y="1069848"/>
                </a:lnTo>
                <a:lnTo>
                  <a:pt x="3546" y="1157584"/>
                </a:lnTo>
                <a:lnTo>
                  <a:pt x="14004" y="1243369"/>
                </a:lnTo>
                <a:lnTo>
                  <a:pt x="31095" y="1326926"/>
                </a:lnTo>
                <a:lnTo>
                  <a:pt x="54547" y="1407980"/>
                </a:lnTo>
                <a:lnTo>
                  <a:pt x="84081" y="1486257"/>
                </a:lnTo>
                <a:lnTo>
                  <a:pt x="119425" y="1561479"/>
                </a:lnTo>
                <a:lnTo>
                  <a:pt x="160301" y="1633373"/>
                </a:lnTo>
                <a:lnTo>
                  <a:pt x="206434" y="1701661"/>
                </a:lnTo>
                <a:lnTo>
                  <a:pt x="257550" y="1766070"/>
                </a:lnTo>
                <a:lnTo>
                  <a:pt x="313372" y="1826323"/>
                </a:lnTo>
                <a:lnTo>
                  <a:pt x="373625" y="1882145"/>
                </a:lnTo>
                <a:lnTo>
                  <a:pt x="438034" y="1933261"/>
                </a:lnTo>
                <a:lnTo>
                  <a:pt x="506322" y="1979394"/>
                </a:lnTo>
                <a:lnTo>
                  <a:pt x="578216" y="2020270"/>
                </a:lnTo>
                <a:lnTo>
                  <a:pt x="653438" y="2055614"/>
                </a:lnTo>
                <a:lnTo>
                  <a:pt x="731715" y="2085148"/>
                </a:lnTo>
                <a:lnTo>
                  <a:pt x="812769" y="2108600"/>
                </a:lnTo>
                <a:lnTo>
                  <a:pt x="896326" y="2125691"/>
                </a:lnTo>
                <a:lnTo>
                  <a:pt x="982111" y="2136149"/>
                </a:lnTo>
                <a:lnTo>
                  <a:pt x="1069848" y="2139696"/>
                </a:lnTo>
                <a:lnTo>
                  <a:pt x="1157584" y="2136149"/>
                </a:lnTo>
                <a:lnTo>
                  <a:pt x="1243369" y="2125691"/>
                </a:lnTo>
                <a:lnTo>
                  <a:pt x="1326926" y="2108600"/>
                </a:lnTo>
                <a:lnTo>
                  <a:pt x="1407980" y="2085148"/>
                </a:lnTo>
                <a:lnTo>
                  <a:pt x="1486257" y="2055614"/>
                </a:lnTo>
                <a:lnTo>
                  <a:pt x="1561479" y="2020270"/>
                </a:lnTo>
                <a:lnTo>
                  <a:pt x="1633373" y="1979394"/>
                </a:lnTo>
                <a:lnTo>
                  <a:pt x="1701661" y="1933261"/>
                </a:lnTo>
                <a:lnTo>
                  <a:pt x="1766070" y="1882145"/>
                </a:lnTo>
                <a:lnTo>
                  <a:pt x="1826323" y="1826323"/>
                </a:lnTo>
                <a:lnTo>
                  <a:pt x="1882145" y="1766070"/>
                </a:lnTo>
                <a:lnTo>
                  <a:pt x="1933261" y="1701661"/>
                </a:lnTo>
                <a:lnTo>
                  <a:pt x="1979394" y="1633373"/>
                </a:lnTo>
                <a:lnTo>
                  <a:pt x="2020270" y="1561479"/>
                </a:lnTo>
                <a:lnTo>
                  <a:pt x="2055614" y="1486257"/>
                </a:lnTo>
                <a:lnTo>
                  <a:pt x="2085148" y="1407980"/>
                </a:lnTo>
                <a:lnTo>
                  <a:pt x="2108600" y="1326926"/>
                </a:lnTo>
                <a:lnTo>
                  <a:pt x="2125691" y="1243369"/>
                </a:lnTo>
                <a:lnTo>
                  <a:pt x="2136149" y="1157584"/>
                </a:lnTo>
                <a:lnTo>
                  <a:pt x="2139696" y="1069848"/>
                </a:lnTo>
                <a:lnTo>
                  <a:pt x="2136149" y="982111"/>
                </a:lnTo>
                <a:lnTo>
                  <a:pt x="2125691" y="896326"/>
                </a:lnTo>
                <a:lnTo>
                  <a:pt x="2108600" y="812769"/>
                </a:lnTo>
                <a:lnTo>
                  <a:pt x="2085148" y="731715"/>
                </a:lnTo>
                <a:lnTo>
                  <a:pt x="2055614" y="653438"/>
                </a:lnTo>
                <a:lnTo>
                  <a:pt x="2020270" y="578216"/>
                </a:lnTo>
                <a:lnTo>
                  <a:pt x="1979394" y="506322"/>
                </a:lnTo>
                <a:lnTo>
                  <a:pt x="1933261" y="438034"/>
                </a:lnTo>
                <a:lnTo>
                  <a:pt x="1882145" y="373625"/>
                </a:lnTo>
                <a:lnTo>
                  <a:pt x="1826323" y="313372"/>
                </a:lnTo>
                <a:lnTo>
                  <a:pt x="1766070" y="257550"/>
                </a:lnTo>
                <a:lnTo>
                  <a:pt x="1701661" y="206434"/>
                </a:lnTo>
                <a:lnTo>
                  <a:pt x="1633373" y="160301"/>
                </a:lnTo>
                <a:lnTo>
                  <a:pt x="1561479" y="119425"/>
                </a:lnTo>
                <a:lnTo>
                  <a:pt x="1486257" y="84081"/>
                </a:lnTo>
                <a:lnTo>
                  <a:pt x="1407980" y="54547"/>
                </a:lnTo>
                <a:lnTo>
                  <a:pt x="1326926" y="31095"/>
                </a:lnTo>
                <a:lnTo>
                  <a:pt x="1243369" y="14004"/>
                </a:lnTo>
                <a:lnTo>
                  <a:pt x="1157584" y="3546"/>
                </a:lnTo>
                <a:lnTo>
                  <a:pt x="1069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descr="instructional excellence for every student, every day Brockton Public Schools"/>
          <p:cNvSpPr/>
          <p:nvPr/>
        </p:nvSpPr>
        <p:spPr>
          <a:xfrm>
            <a:off x="8916161" y="2359914"/>
            <a:ext cx="2139696" cy="2139696"/>
          </a:xfrm>
          <a:custGeom>
            <a:avLst/>
            <a:gdLst/>
            <a:ahLst/>
            <a:cxnLst/>
            <a:rect l="l" t="t" r="r" b="b"/>
            <a:pathLst>
              <a:path w="2139696" h="2139696">
                <a:moveTo>
                  <a:pt x="0" y="1069848"/>
                </a:moveTo>
                <a:lnTo>
                  <a:pt x="3546" y="982111"/>
                </a:lnTo>
                <a:lnTo>
                  <a:pt x="14004" y="896326"/>
                </a:lnTo>
                <a:lnTo>
                  <a:pt x="31095" y="812769"/>
                </a:lnTo>
                <a:lnTo>
                  <a:pt x="54547" y="731715"/>
                </a:lnTo>
                <a:lnTo>
                  <a:pt x="84081" y="653438"/>
                </a:lnTo>
                <a:lnTo>
                  <a:pt x="119425" y="578216"/>
                </a:lnTo>
                <a:lnTo>
                  <a:pt x="160301" y="506322"/>
                </a:lnTo>
                <a:lnTo>
                  <a:pt x="206434" y="438034"/>
                </a:lnTo>
                <a:lnTo>
                  <a:pt x="257550" y="373625"/>
                </a:lnTo>
                <a:lnTo>
                  <a:pt x="313372" y="313372"/>
                </a:lnTo>
                <a:lnTo>
                  <a:pt x="373625" y="257550"/>
                </a:lnTo>
                <a:lnTo>
                  <a:pt x="438034" y="206434"/>
                </a:lnTo>
                <a:lnTo>
                  <a:pt x="506322" y="160301"/>
                </a:lnTo>
                <a:lnTo>
                  <a:pt x="578216" y="119425"/>
                </a:lnTo>
                <a:lnTo>
                  <a:pt x="653438" y="84081"/>
                </a:lnTo>
                <a:lnTo>
                  <a:pt x="731715" y="54547"/>
                </a:lnTo>
                <a:lnTo>
                  <a:pt x="812769" y="31095"/>
                </a:lnTo>
                <a:lnTo>
                  <a:pt x="896326" y="14004"/>
                </a:lnTo>
                <a:lnTo>
                  <a:pt x="982111" y="3546"/>
                </a:lnTo>
                <a:lnTo>
                  <a:pt x="1069848" y="0"/>
                </a:lnTo>
                <a:lnTo>
                  <a:pt x="1157584" y="3546"/>
                </a:lnTo>
                <a:lnTo>
                  <a:pt x="1243369" y="14004"/>
                </a:lnTo>
                <a:lnTo>
                  <a:pt x="1326926" y="31095"/>
                </a:lnTo>
                <a:lnTo>
                  <a:pt x="1407980" y="54547"/>
                </a:lnTo>
                <a:lnTo>
                  <a:pt x="1486257" y="84081"/>
                </a:lnTo>
                <a:lnTo>
                  <a:pt x="1561479" y="119425"/>
                </a:lnTo>
                <a:lnTo>
                  <a:pt x="1633373" y="160301"/>
                </a:lnTo>
                <a:lnTo>
                  <a:pt x="1701661" y="206434"/>
                </a:lnTo>
                <a:lnTo>
                  <a:pt x="1766070" y="257550"/>
                </a:lnTo>
                <a:lnTo>
                  <a:pt x="1826323" y="313372"/>
                </a:lnTo>
                <a:lnTo>
                  <a:pt x="1882145" y="373625"/>
                </a:lnTo>
                <a:lnTo>
                  <a:pt x="1933261" y="438034"/>
                </a:lnTo>
                <a:lnTo>
                  <a:pt x="1979394" y="506322"/>
                </a:lnTo>
                <a:lnTo>
                  <a:pt x="2020270" y="578216"/>
                </a:lnTo>
                <a:lnTo>
                  <a:pt x="2055614" y="653438"/>
                </a:lnTo>
                <a:lnTo>
                  <a:pt x="2085148" y="731715"/>
                </a:lnTo>
                <a:lnTo>
                  <a:pt x="2108600" y="812769"/>
                </a:lnTo>
                <a:lnTo>
                  <a:pt x="2125691" y="896326"/>
                </a:lnTo>
                <a:lnTo>
                  <a:pt x="2136149" y="982111"/>
                </a:lnTo>
                <a:lnTo>
                  <a:pt x="2139696" y="1069848"/>
                </a:lnTo>
                <a:lnTo>
                  <a:pt x="2136149" y="1157584"/>
                </a:lnTo>
                <a:lnTo>
                  <a:pt x="2125691" y="1243369"/>
                </a:lnTo>
                <a:lnTo>
                  <a:pt x="2108600" y="1326926"/>
                </a:lnTo>
                <a:lnTo>
                  <a:pt x="2085148" y="1407980"/>
                </a:lnTo>
                <a:lnTo>
                  <a:pt x="2055614" y="1486257"/>
                </a:lnTo>
                <a:lnTo>
                  <a:pt x="2020270" y="1561479"/>
                </a:lnTo>
                <a:lnTo>
                  <a:pt x="1979394" y="1633373"/>
                </a:lnTo>
                <a:lnTo>
                  <a:pt x="1933261" y="1701661"/>
                </a:lnTo>
                <a:lnTo>
                  <a:pt x="1882145" y="1766070"/>
                </a:lnTo>
                <a:lnTo>
                  <a:pt x="1826323" y="1826323"/>
                </a:lnTo>
                <a:lnTo>
                  <a:pt x="1766070" y="1882145"/>
                </a:lnTo>
                <a:lnTo>
                  <a:pt x="1701661" y="1933261"/>
                </a:lnTo>
                <a:lnTo>
                  <a:pt x="1633373" y="1979394"/>
                </a:lnTo>
                <a:lnTo>
                  <a:pt x="1561479" y="2020270"/>
                </a:lnTo>
                <a:lnTo>
                  <a:pt x="1486257" y="2055614"/>
                </a:lnTo>
                <a:lnTo>
                  <a:pt x="1407980" y="2085148"/>
                </a:lnTo>
                <a:lnTo>
                  <a:pt x="1326926" y="2108600"/>
                </a:lnTo>
                <a:lnTo>
                  <a:pt x="1243369" y="2125691"/>
                </a:lnTo>
                <a:lnTo>
                  <a:pt x="1157584" y="2136149"/>
                </a:lnTo>
                <a:lnTo>
                  <a:pt x="1069848" y="2139696"/>
                </a:lnTo>
                <a:lnTo>
                  <a:pt x="982111" y="2136149"/>
                </a:lnTo>
                <a:lnTo>
                  <a:pt x="896326" y="2125691"/>
                </a:lnTo>
                <a:lnTo>
                  <a:pt x="812769" y="2108600"/>
                </a:lnTo>
                <a:lnTo>
                  <a:pt x="731715" y="2085148"/>
                </a:lnTo>
                <a:lnTo>
                  <a:pt x="653438" y="2055614"/>
                </a:lnTo>
                <a:lnTo>
                  <a:pt x="578216" y="2020270"/>
                </a:lnTo>
                <a:lnTo>
                  <a:pt x="506322" y="1979394"/>
                </a:lnTo>
                <a:lnTo>
                  <a:pt x="438034" y="1933261"/>
                </a:lnTo>
                <a:lnTo>
                  <a:pt x="373625" y="1882145"/>
                </a:lnTo>
                <a:lnTo>
                  <a:pt x="313372" y="1826323"/>
                </a:lnTo>
                <a:lnTo>
                  <a:pt x="257550" y="1766070"/>
                </a:lnTo>
                <a:lnTo>
                  <a:pt x="206434" y="1701661"/>
                </a:lnTo>
                <a:lnTo>
                  <a:pt x="160301" y="1633373"/>
                </a:lnTo>
                <a:lnTo>
                  <a:pt x="119425" y="1561479"/>
                </a:lnTo>
                <a:lnTo>
                  <a:pt x="84081" y="1486257"/>
                </a:lnTo>
                <a:lnTo>
                  <a:pt x="54547" y="1407980"/>
                </a:lnTo>
                <a:lnTo>
                  <a:pt x="31095" y="1326926"/>
                </a:lnTo>
                <a:lnTo>
                  <a:pt x="14004" y="1243369"/>
                </a:lnTo>
                <a:lnTo>
                  <a:pt x="3546" y="1157584"/>
                </a:lnTo>
                <a:lnTo>
                  <a:pt x="0" y="1069848"/>
                </a:lnTo>
                <a:close/>
              </a:path>
            </a:pathLst>
          </a:custGeom>
          <a:ln w="22860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855" rIns="0" bIns="0" rtlCol="0">
            <a:noAutofit/>
          </a:bodyPr>
          <a:lstStyle/>
          <a:p>
            <a:pPr marL="72390">
              <a:lnSpc>
                <a:spcPct val="100000"/>
              </a:lnSpc>
            </a:pP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Stude</a:t>
            </a:r>
            <a:r>
              <a:rPr sz="3200" b="1" spc="-30" dirty="0">
                <a:solidFill>
                  <a:srgbClr val="2E5496"/>
                </a:solidFill>
                <a:latin typeface="Calibri"/>
                <a:cs typeface="Calibri"/>
              </a:rPr>
              <a:t>n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t </a:t>
            </a:r>
            <a:r>
              <a:rPr sz="3200" b="1" spc="-15" dirty="0">
                <a:solidFill>
                  <a:srgbClr val="2E5496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i</a:t>
            </a:r>
            <a:r>
              <a:rPr sz="3200" b="1" spc="10" dirty="0">
                <a:solidFill>
                  <a:srgbClr val="2E5496"/>
                </a:solidFill>
                <a:latin typeface="Calibri"/>
                <a:cs typeface="Calibri"/>
              </a:rPr>
              <a:t>g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h</a:t>
            </a:r>
            <a:r>
              <a:rPr sz="32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Ri</a:t>
            </a:r>
            <a:r>
              <a:rPr sz="3200" b="1" spc="5" dirty="0">
                <a:solidFill>
                  <a:srgbClr val="2E5496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k In</a:t>
            </a: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d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i</a:t>
            </a:r>
            <a:r>
              <a:rPr sz="3200" b="1" spc="-15" dirty="0">
                <a:solidFill>
                  <a:srgbClr val="2E5496"/>
                </a:solidFill>
                <a:latin typeface="Calibri"/>
                <a:cs typeface="Calibri"/>
              </a:rPr>
              <a:t>c</a:t>
            </a:r>
            <a:r>
              <a:rPr sz="3200" b="1" spc="-25" dirty="0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sz="3200" b="1" spc="-30" dirty="0">
                <a:solidFill>
                  <a:srgbClr val="2E5496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or</a:t>
            </a:r>
            <a:r>
              <a:rPr sz="32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280" dirty="0">
                <a:solidFill>
                  <a:srgbClr val="2E5496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o</a:t>
            </a:r>
            <a:r>
              <a:rPr sz="3200" b="1" spc="5" dirty="0">
                <a:solidFill>
                  <a:srgbClr val="2E5496"/>
                </a:solidFill>
                <a:latin typeface="Calibri"/>
                <a:cs typeface="Calibri"/>
              </a:rPr>
              <a:t>o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l </a:t>
            </a:r>
            <a:r>
              <a:rPr sz="3200" b="1" spc="-65" dirty="0">
                <a:solidFill>
                  <a:srgbClr val="2E5496"/>
                </a:solidFill>
                <a:latin typeface="Calibri"/>
                <a:cs typeface="Calibri"/>
              </a:rPr>
              <a:t>(</a:t>
            </a:r>
            <a:r>
              <a:rPr sz="3200" spc="0" dirty="0">
                <a:solidFill>
                  <a:srgbClr val="FF0000"/>
                </a:solidFill>
                <a:latin typeface="Calibri"/>
                <a:cs typeface="Calibri"/>
              </a:rPr>
              <a:t>SHRi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2E5496"/>
                </a:solidFill>
                <a:latin typeface="Calibri"/>
                <a:cs typeface="Calibri"/>
              </a:rPr>
              <a:t>):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 descr="instructinal excellence for every student"/>
          <p:cNvSpPr/>
          <p:nvPr/>
        </p:nvSpPr>
        <p:spPr>
          <a:xfrm>
            <a:off x="8807195" y="2305811"/>
            <a:ext cx="2247138" cy="2244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661" y="625983"/>
            <a:ext cx="9495790" cy="540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Impleme</a:t>
            </a: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t</a:t>
            </a:r>
            <a:r>
              <a:rPr sz="3200" b="1" spc="10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7696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D</a:t>
            </a:r>
            <a:r>
              <a:rPr sz="3600" spc="-15" dirty="0">
                <a:latin typeface="Calibri"/>
                <a:cs typeface="Calibri"/>
              </a:rPr>
              <a:t>e</a:t>
            </a:r>
            <a:r>
              <a:rPr sz="3600" spc="-55" dirty="0">
                <a:latin typeface="Calibri"/>
                <a:cs typeface="Calibri"/>
              </a:rPr>
              <a:t>v</a:t>
            </a:r>
            <a:r>
              <a:rPr sz="3600" spc="0" dirty="0">
                <a:latin typeface="Calibri"/>
                <a:cs typeface="Calibri"/>
              </a:rPr>
              <a:t>elop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 pl</a:t>
            </a:r>
            <a:r>
              <a:rPr sz="3600" spc="5" dirty="0">
                <a:latin typeface="Calibri"/>
                <a:cs typeface="Calibri"/>
              </a:rPr>
              <a:t>a</a:t>
            </a:r>
            <a:r>
              <a:rPr sz="3600" spc="0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f</a:t>
            </a:r>
            <a:r>
              <a:rPr sz="3600" spc="0" dirty="0">
                <a:latin typeface="Calibri"/>
                <a:cs typeface="Calibri"/>
              </a:rPr>
              <a:t>or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80" dirty="0">
                <a:latin typeface="Calibri"/>
                <a:cs typeface="Calibri"/>
              </a:rPr>
              <a:t>f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spc="0" dirty="0">
                <a:latin typeface="Calibri"/>
                <a:cs typeface="Calibri"/>
              </a:rPr>
              <a:t>dback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7696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Co</a:t>
            </a:r>
            <a:r>
              <a:rPr sz="3600" spc="-40" dirty="0">
                <a:latin typeface="Calibri"/>
                <a:cs typeface="Calibri"/>
              </a:rPr>
              <a:t>n</a:t>
            </a:r>
            <a:r>
              <a:rPr sz="3600" spc="0" dirty="0">
                <a:latin typeface="Calibri"/>
                <a:cs typeface="Calibri"/>
              </a:rPr>
              <a:t>tinue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adj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SHI</a:t>
            </a:r>
            <a:r>
              <a:rPr sz="3600" spc="-3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a fields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me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0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  <a:p>
            <a:pPr marL="1076960">
              <a:lnSpc>
                <a:spcPts val="3504"/>
              </a:lnSpc>
            </a:pPr>
            <a:r>
              <a:rPr sz="3600" spc="-20" dirty="0">
                <a:latin typeface="Calibri"/>
                <a:cs typeface="Calibri"/>
              </a:rPr>
              <a:t>the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needs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of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the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7696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C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e</a:t>
            </a:r>
            <a:r>
              <a:rPr sz="3600" spc="-40" dirty="0">
                <a:latin typeface="Calibri"/>
                <a:cs typeface="Calibri"/>
              </a:rPr>
              <a:t>a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 </a:t>
            </a:r>
            <a:r>
              <a:rPr sz="3600" spc="-7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y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em th</a:t>
            </a:r>
            <a:r>
              <a:rPr sz="3600" spc="-45" dirty="0">
                <a:latin typeface="Calibri"/>
                <a:cs typeface="Calibri"/>
              </a:rPr>
              <a:t>a</a:t>
            </a:r>
            <a:r>
              <a:rPr sz="3600" spc="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SHI</a:t>
            </a:r>
            <a:r>
              <a:rPr sz="3600" spc="-3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is 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p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0" dirty="0">
                <a:latin typeface="Calibri"/>
                <a:cs typeface="Calibri"/>
              </a:rPr>
              <a:t>t</a:t>
            </a:r>
            <a:r>
              <a:rPr sz="3600" spc="-30" dirty="0">
                <a:latin typeface="Calibri"/>
                <a:cs typeface="Calibri"/>
              </a:rPr>
              <a:t>h</a:t>
            </a:r>
            <a:r>
              <a:rPr sz="3600" spc="-45" dirty="0">
                <a:latin typeface="Calibri"/>
                <a:cs typeface="Calibri"/>
              </a:rPr>
              <a:t>w</a:t>
            </a:r>
            <a:r>
              <a:rPr sz="3600" spc="-70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y </a:t>
            </a:r>
            <a:r>
              <a:rPr sz="3600" spc="-70" dirty="0">
                <a:latin typeface="Calibri"/>
                <a:cs typeface="Calibri"/>
              </a:rPr>
              <a:t>f</a:t>
            </a:r>
            <a:r>
              <a:rPr sz="3600" spc="0" dirty="0">
                <a:latin typeface="Calibri"/>
                <a:cs typeface="Calibri"/>
              </a:rPr>
              <a:t>or</a:t>
            </a:r>
            <a:endParaRPr sz="3600">
              <a:latin typeface="Calibri"/>
              <a:cs typeface="Calibri"/>
            </a:endParaRPr>
          </a:p>
          <a:p>
            <a:pPr marL="1076960">
              <a:lnSpc>
                <a:spcPts val="3504"/>
              </a:lnSpc>
            </a:pPr>
            <a:r>
              <a:rPr sz="3600" dirty="0">
                <a:latin typeface="Calibri"/>
                <a:cs typeface="Calibri"/>
              </a:rPr>
              <a:t>i</a:t>
            </a:r>
            <a:r>
              <a:rPr sz="3600" spc="-30" dirty="0">
                <a:latin typeface="Calibri"/>
                <a:cs typeface="Calibri"/>
              </a:rPr>
              <a:t>n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20" dirty="0">
                <a:latin typeface="Calibri"/>
                <a:cs typeface="Calibri"/>
              </a:rPr>
              <a:t>r</a:t>
            </a:r>
            <a:r>
              <a:rPr sz="3600" spc="-55" dirty="0">
                <a:latin typeface="Calibri"/>
                <a:cs typeface="Calibri"/>
              </a:rPr>
              <a:t>v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60" dirty="0">
                <a:latin typeface="Calibri"/>
                <a:cs typeface="Calibri"/>
              </a:rPr>
              <a:t>n</a:t>
            </a:r>
            <a:r>
              <a:rPr sz="3600" spc="0" dirty="0"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7696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Find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out: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H</a:t>
            </a:r>
            <a:r>
              <a:rPr sz="3600" spc="-20" dirty="0">
                <a:latin typeface="Calibri"/>
                <a:cs typeface="Calibri"/>
              </a:rPr>
              <a:t>o</a:t>
            </a:r>
            <a:r>
              <a:rPr sz="3600" spc="0" dirty="0">
                <a:latin typeface="Calibri"/>
                <a:cs typeface="Calibri"/>
              </a:rPr>
              <a:t>w a</a:t>
            </a:r>
            <a:r>
              <a:rPr sz="3600" spc="-5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people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using 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his?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Do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all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  <a:p>
            <a:pPr marL="1076960">
              <a:lnSpc>
                <a:spcPts val="3504"/>
              </a:lnSpc>
            </a:pPr>
            <a:r>
              <a:rPr sz="3600" spc="-20" dirty="0">
                <a:latin typeface="Calibri"/>
                <a:cs typeface="Calibri"/>
              </a:rPr>
              <a:t>these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fields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need 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be inclu</a:t>
            </a:r>
            <a:r>
              <a:rPr sz="3600" spc="5" dirty="0">
                <a:latin typeface="Calibri"/>
                <a:cs typeface="Calibri"/>
              </a:rPr>
              <a:t>d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35" dirty="0">
                <a:latin typeface="Calibri"/>
                <a:cs typeface="Calibri"/>
              </a:rPr>
              <a:t>d</a:t>
            </a:r>
            <a:r>
              <a:rPr sz="3600" spc="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 descr="feedback"/>
          <p:cNvSpPr/>
          <p:nvPr/>
        </p:nvSpPr>
        <p:spPr>
          <a:xfrm>
            <a:off x="117347" y="1373124"/>
            <a:ext cx="1092708" cy="98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descr="tools"/>
          <p:cNvSpPr/>
          <p:nvPr/>
        </p:nvSpPr>
        <p:spPr>
          <a:xfrm>
            <a:off x="53339" y="2359151"/>
            <a:ext cx="1298448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descr="roadway"/>
          <p:cNvSpPr/>
          <p:nvPr/>
        </p:nvSpPr>
        <p:spPr>
          <a:xfrm>
            <a:off x="193547" y="3890771"/>
            <a:ext cx="1016508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descr="question mark&#10;"/>
          <p:cNvSpPr/>
          <p:nvPr/>
        </p:nvSpPr>
        <p:spPr>
          <a:xfrm>
            <a:off x="166115" y="5196840"/>
            <a:ext cx="1071372" cy="972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DESE-231-52340</_dlc_DocId>
    <_dlc_DocIdUrl xmlns="733efe1c-5bbe-4968-87dc-d400e65c879f">
      <Url>https://sharepoint.doemass.org/ese/webteam/cps/_layouts/DocIdRedir.aspx?ID=DESE-231-52340</Url>
      <Description>DESE-231-52340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BA820F-DBA8-4B4D-BBF9-F8877BD6AA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41B9E-6917-4511-9ADE-50BD0EFAAF14}">
  <ds:schemaRefs>
    <ds:schemaRef ds:uri="http://schemas.microsoft.com/office/2006/metadata/properties"/>
    <ds:schemaRef ds:uri="http://schemas.microsoft.com/office/infopath/2007/PartnerControls"/>
    <ds:schemaRef ds:uri="0a4e05da-b9bc-4326-ad73-01ef31b95567"/>
    <ds:schemaRef ds:uri="733efe1c-5bbe-4968-87dc-d400e65c879f"/>
  </ds:schemaRefs>
</ds:datastoreItem>
</file>

<file path=customXml/itemProps3.xml><?xml version="1.0" encoding="utf-8"?>
<ds:datastoreItem xmlns:ds="http://schemas.openxmlformats.org/officeDocument/2006/customXml" ds:itemID="{8B45294B-2AC3-4287-B451-52BF3E511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BF18889-D908-43D9-A02D-0CF23577FE9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320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Brockton public schools Student High Risk Indicator Tool</vt:lpstr>
      <vt:lpstr>Student High Risk Indicator Tool (SHRiT): Assessment Team Charge 2018-2019 </vt:lpstr>
      <vt:lpstr>Student High Risk Indicator Tool (SHRiT): Solution </vt:lpstr>
      <vt:lpstr>Student High Risk Indicator Tool (SHRiT): The Tool </vt:lpstr>
      <vt:lpstr>Student High Risk Indicator Tool (SHRiT): The Tool</vt:lpstr>
      <vt:lpstr>Student High Risk Indicator Tool (SHRiT): The Purpose</vt:lpstr>
      <vt:lpstr>Student High Risk Indicator Tool (SHRiT): </vt:lpstr>
      <vt:lpstr>Student High Risk Indicator Tool (SHRiT): Limitations </vt:lpstr>
      <vt:lpstr>Student High Risk Indicator Tool (SHRiT):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Brockton Data Showcase Project: Student High Risk Indicator Tool (SHRIT)</dc:title>
  <dc:creator>DESE</dc:creator>
  <cp:lastModifiedBy>Zou, Dong (EOE)</cp:lastModifiedBy>
  <cp:revision>7</cp:revision>
  <dcterms:created xsi:type="dcterms:W3CDTF">2019-06-13T09:43:51Z</dcterms:created>
  <dcterms:modified xsi:type="dcterms:W3CDTF">2019-06-20T20:31:38Z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20 2019</vt:lpwstr>
  </property>
</Properties>
</file>