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7A48-6890-4B0D-8D9B-413B21C91D4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7012-C027-4530-917E-C738BE321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 the plan doesn't work, change the plan but never the goal&#10;&#10;the purpose, decrease failure rates for next year's freshm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600200"/>
            <a:ext cx="9886950" cy="47196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5673" y="519545"/>
            <a:ext cx="896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Gardner Public Schools</a:t>
            </a:r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Gardner  public school</a:t>
            </a:r>
          </a:p>
        </p:txBody>
      </p:sp>
    </p:spTree>
    <p:extLst>
      <p:ext uri="{BB962C8B-B14F-4D97-AF65-F5344CB8AC3E}">
        <p14:creationId xmlns:p14="http://schemas.microsoft.com/office/powerpoint/2010/main" val="221077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dner High School 8th grade data gra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200025"/>
            <a:ext cx="10563225" cy="645795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Gardner </a:t>
            </a:r>
            <a:r>
              <a:rPr lang="en-US" dirty="0" err="1"/>
              <a:t>hs</a:t>
            </a:r>
            <a:r>
              <a:rPr lang="en-US" dirty="0"/>
              <a:t> 8</a:t>
            </a:r>
            <a:r>
              <a:rPr lang="en-US" baseline="30000" dirty="0"/>
              <a:t>th</a:t>
            </a:r>
            <a:r>
              <a:rPr lang="en-US" dirty="0"/>
              <a:t> grade data grant</a:t>
            </a:r>
          </a:p>
        </p:txBody>
      </p:sp>
    </p:spTree>
    <p:extLst>
      <p:ext uri="{BB962C8B-B14F-4D97-AF65-F5344CB8AC3E}">
        <p14:creationId xmlns:p14="http://schemas.microsoft.com/office/powerpoint/2010/main" val="229330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good stuff&#10;&#10;35% of targeted students improved their attendance&#10;63% of targeted students improved their discipline writeups&#10;42% of students who reported having an intervention by a staff person reported the intervention was helpf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38125"/>
            <a:ext cx="10477500" cy="638175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stuff</a:t>
            </a:r>
          </a:p>
        </p:txBody>
      </p:sp>
    </p:spTree>
    <p:extLst>
      <p:ext uri="{BB962C8B-B14F-4D97-AF65-F5344CB8AC3E}">
        <p14:creationId xmlns:p14="http://schemas.microsoft.com/office/powerpoint/2010/main" val="411115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years 8th grade to this years 8th grade (different students)&#10;&#10;There was a 73% decrease in qrt 1 failures&#10;There was a 49% decrease in qrt 2 failures&#10;There was a 43% decrease in qrt 3 fail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214312"/>
            <a:ext cx="10277475" cy="64293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year’s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46820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 years 7th grade to this year's 8th grade class (same students, different building)&#10;&#10;52% of students improve their grade in 1 quarter&#10;5 students improved their grade in 2 quarters&#10;1 student improved their grade in 3 quart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257175"/>
            <a:ext cx="9820275" cy="634365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year’s 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27633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% of the teachers felt/think&#10;&#10;weekly data meeting were well organized&#10;google forms were a quick and effectiv way to collect data&#10;weekly meetings lead to interventions that helped out our students&#10;we should continue weekly meeting next ye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71462"/>
            <a:ext cx="10429875" cy="63150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100% of the teachers felt/think</a:t>
            </a:r>
          </a:p>
        </p:txBody>
      </p:sp>
    </p:spTree>
    <p:extLst>
      <p:ext uri="{BB962C8B-B14F-4D97-AF65-F5344CB8AC3E}">
        <p14:creationId xmlns:p14="http://schemas.microsoft.com/office/powerpoint/2010/main" val="88054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% of teachers felt that the data meetings targeted what is most important to discuss regarding our students' attendance and grad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214312"/>
            <a:ext cx="9744075" cy="64293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80% of teachers felt</a:t>
            </a:r>
          </a:p>
        </p:txBody>
      </p:sp>
    </p:spTree>
    <p:extLst>
      <p:ext uri="{BB962C8B-B14F-4D97-AF65-F5344CB8AC3E}">
        <p14:creationId xmlns:p14="http://schemas.microsoft.com/office/powerpoint/2010/main" val="248616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s did not feel that earning tickets and possibly prozeds helped to motivate them to &#10;&#10;69% said it did not help academics&#10;74% said it did not help attendance&#10;67% said it did not help behaviorl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233362"/>
            <a:ext cx="9972675" cy="63912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did not feel</a:t>
            </a:r>
          </a:p>
        </p:txBody>
      </p:sp>
    </p:spTree>
    <p:extLst>
      <p:ext uri="{BB962C8B-B14F-4D97-AF65-F5344CB8AC3E}">
        <p14:creationId xmlns:p14="http://schemas.microsoft.com/office/powerpoint/2010/main" val="359758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t year we will&#10;&#10;Continue to have weekly meetings&#10;continue to use the google forms&#10;we will not have end of quarter celebrations&#10;we will not be giving out ticke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33362"/>
            <a:ext cx="10534650" cy="63912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year we will</a:t>
            </a:r>
          </a:p>
        </p:txBody>
      </p:sp>
    </p:spTree>
    <p:extLst>
      <p:ext uri="{BB962C8B-B14F-4D97-AF65-F5344CB8AC3E}">
        <p14:creationId xmlns:p14="http://schemas.microsoft.com/office/powerpoint/2010/main" val="120047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ing is the ability to organize our thinking around what we don't kn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242887"/>
            <a:ext cx="10125075" cy="637222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Questioning is the ability</a:t>
            </a:r>
          </a:p>
        </p:txBody>
      </p:sp>
    </p:spTree>
    <p:extLst>
      <p:ext uri="{BB962C8B-B14F-4D97-AF65-F5344CB8AC3E}">
        <p14:creationId xmlns:p14="http://schemas.microsoft.com/office/powerpoint/2010/main" val="264606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 view of the grant&#10;&#10;get organized&#10;identify high risk students&#10;weekly meetings&#10;collect data&#10;intervention&#10;incentive&#10;celebration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452437"/>
            <a:ext cx="10125075" cy="595312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grant</a:t>
            </a:r>
          </a:p>
        </p:txBody>
      </p:sp>
    </p:spTree>
    <p:extLst>
      <p:ext uri="{BB962C8B-B14F-4D97-AF65-F5344CB8AC3E}">
        <p14:creationId xmlns:p14="http://schemas.microsoft.com/office/powerpoint/2010/main" val="224805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 organized&#10;&#10;4 summer meetings&#10;grant coordinator&#10; data specialist&#10;guidance counselors&#10;8th grade teacher&#10;special education teachers&#10;school psychologist&#10;school based care coordinator&#10;nurse&#10;&#10;Send 2 staff to rediker training&#10;This group created&#10;incentive programs&#10;google forms for data collection&#10;created brainstormed interventions for stud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290512"/>
            <a:ext cx="10010775" cy="62769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organized</a:t>
            </a:r>
          </a:p>
        </p:txBody>
      </p:sp>
    </p:spTree>
    <p:extLst>
      <p:ext uri="{BB962C8B-B14F-4D97-AF65-F5344CB8AC3E}">
        <p14:creationId xmlns:p14="http://schemas.microsoft.com/office/powerpoint/2010/main" val="208978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we identified students&#10;&#10;EWIS&#10;resilency survey&#10;teacher input&#10;25 students on list&#10;10 students on monitoring l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276225"/>
            <a:ext cx="10144125" cy="630555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identified students</a:t>
            </a:r>
          </a:p>
        </p:txBody>
      </p:sp>
    </p:spTree>
    <p:extLst>
      <p:ext uri="{BB962C8B-B14F-4D97-AF65-F5344CB8AC3E}">
        <p14:creationId xmlns:p14="http://schemas.microsoft.com/office/powerpoint/2010/main" val="195224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ly meetings&#10;updates on students&#10;teacher input&#10;assign discuss intervention&#10;discuss addition on new students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228600"/>
            <a:ext cx="10182225" cy="64008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meetings</a:t>
            </a:r>
          </a:p>
        </p:txBody>
      </p:sp>
    </p:spTree>
    <p:extLst>
      <p:ext uri="{BB962C8B-B14F-4D97-AF65-F5344CB8AC3E}">
        <p14:creationId xmlns:p14="http://schemas.microsoft.com/office/powerpoint/2010/main" val="166317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 forms&#10;teacher input forms&#10;update student progress&#10;new stud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385762"/>
            <a:ext cx="10277475" cy="60864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forms</a:t>
            </a:r>
          </a:p>
        </p:txBody>
      </p:sp>
    </p:spTree>
    <p:extLst>
      <p:ext uri="{BB962C8B-B14F-4D97-AF65-F5344CB8AC3E}">
        <p14:creationId xmlns:p14="http://schemas.microsoft.com/office/powerpoint/2010/main" val="19776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ventions&#10;&#10;contqact parent or guardian&#10;meeting with student teahcer advisory counselor admin&#10;one on one&#10;high five cards&#10;check ins&#10;referral to sst&#10;referral to school based care coordinator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09562"/>
            <a:ext cx="9334500" cy="62388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31520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entive&#10;&#10;tickets&#10;attendance, homework, advisory&#10;&#10;prizes (lots of donations)&#10;tv&#10;switch&#10;tablets&#10;surface go&#10;gift car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328612"/>
            <a:ext cx="9972675" cy="62007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276313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lebrations&#10;&#10;at the end of each quarter&#10;&#10;q1 minute to win it&#10;q2 dodgeball or movie&#10;q3 Boston Impro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04812"/>
            <a:ext cx="9867900" cy="6048375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celebrations</a:t>
            </a:r>
          </a:p>
        </p:txBody>
      </p:sp>
    </p:spTree>
    <p:extLst>
      <p:ext uri="{BB962C8B-B14F-4D97-AF65-F5344CB8AC3E}">
        <p14:creationId xmlns:p14="http://schemas.microsoft.com/office/powerpoint/2010/main" val="106959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DESE-231-52347</_dlc_DocId>
    <_dlc_DocIdUrl xmlns="733efe1c-5bbe-4968-87dc-d400e65c879f">
      <Url>https://sharepoint.doemass.org/ese/webteam/cps/_layouts/DocIdRedir.aspx?ID=DESE-231-52347</Url>
      <Description>DESE-231-52347</Description>
    </_dlc_DocIdUrl>
  </documentManagement>
</p:properties>
</file>

<file path=customXml/itemProps1.xml><?xml version="1.0" encoding="utf-8"?>
<ds:datastoreItem xmlns:ds="http://schemas.openxmlformats.org/officeDocument/2006/customXml" ds:itemID="{B435B879-2314-487F-88D2-9A93CFA26C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8CEB62-7F6C-4D77-9B34-D11E2CE5276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1A95841-7F84-4489-97FD-E03BD3875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8D7D815-098A-495C-A8EC-A2D6C431BA19}">
  <ds:schemaRefs>
    <ds:schemaRef ds:uri="http://purl.org/dc/dcmitype/"/>
    <ds:schemaRef ds:uri="http://schemas.microsoft.com/office/2006/documentManagement/types"/>
    <ds:schemaRef ds:uri="0a4e05da-b9bc-4326-ad73-01ef31b95567"/>
    <ds:schemaRef ds:uri="http://purl.org/dc/elements/1.1/"/>
    <ds:schemaRef ds:uri="http://schemas.microsoft.com/office/2006/metadata/properties"/>
    <ds:schemaRef ds:uri="733efe1c-5bbe-4968-87dc-d400e65c879f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65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Gardner  public school</vt:lpstr>
      <vt:lpstr>Overview of the grant</vt:lpstr>
      <vt:lpstr>Get organized</vt:lpstr>
      <vt:lpstr>How we identified students</vt:lpstr>
      <vt:lpstr>Weekly meetings</vt:lpstr>
      <vt:lpstr>Google forms</vt:lpstr>
      <vt:lpstr>interventions</vt:lpstr>
      <vt:lpstr>incentives</vt:lpstr>
      <vt:lpstr>celebrations</vt:lpstr>
      <vt:lpstr>Gardner hs 8th grade data grant</vt:lpstr>
      <vt:lpstr>The good stuff</vt:lpstr>
      <vt:lpstr>Last year’s 8th grade</vt:lpstr>
      <vt:lpstr>Last year’s 7th grade</vt:lpstr>
      <vt:lpstr>100% of the teachers felt/think</vt:lpstr>
      <vt:lpstr>80% of teachers felt</vt:lpstr>
      <vt:lpstr>Students did not feel</vt:lpstr>
      <vt:lpstr>Next year we will</vt:lpstr>
      <vt:lpstr>Questioning is the 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Gardner Data Showcase Project</dc:title>
  <dc:creator>DESE</dc:creator>
  <cp:lastModifiedBy>Zou, Dong (EOE)</cp:lastModifiedBy>
  <cp:revision>9</cp:revision>
  <dcterms:created xsi:type="dcterms:W3CDTF">2019-06-12T13:04:21Z</dcterms:created>
  <dcterms:modified xsi:type="dcterms:W3CDTF">2019-06-20T20:06:50Z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20 2019</vt:lpwstr>
  </property>
</Properties>
</file>