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6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2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7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8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9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6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2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7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89BD-2168-4D9D-857F-0B9EA690634D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4383-7328-44E9-AEA8-2B3F6D57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thout data, all anybody has is an opin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57" y="6070400"/>
            <a:ext cx="5189410" cy="787600"/>
          </a:xfrm>
          <a:prstGeom prst="rect">
            <a:avLst/>
          </a:prstGeom>
        </p:spPr>
      </p:pic>
      <p:pic>
        <p:nvPicPr>
          <p:cNvPr id="5" name="Picture 4" descr="instructional planning meeting-facilitator guide&#10;prior to the meeting, introduction and success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939" y="0"/>
            <a:ext cx="9572637" cy="6172783"/>
          </a:xfrm>
          <a:prstGeom prst="rect">
            <a:avLst/>
          </a:prstGeom>
        </p:spPr>
      </p:pic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planning meeting</a:t>
            </a:r>
          </a:p>
        </p:txBody>
      </p:sp>
    </p:spTree>
    <p:extLst>
      <p:ext uri="{BB962C8B-B14F-4D97-AF65-F5344CB8AC3E}">
        <p14:creationId xmlns:p14="http://schemas.microsoft.com/office/powerpoint/2010/main" val="211441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structional planning meeting facilitator guide&#10;&#10;successes&#10;challenges&#10;protocol&#10;proposed solution&#10;action plan&#10;closing the meet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326" y="531304"/>
            <a:ext cx="9056312" cy="6326696"/>
          </a:xfrm>
          <a:prstGeom prst="rect">
            <a:avLst/>
          </a:prstGeom>
        </p:spPr>
      </p:pic>
      <p:pic>
        <p:nvPicPr>
          <p:cNvPr id="3" name="Picture 2" descr="instructional planing meeting-facilitator guid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210" y="104013"/>
            <a:ext cx="4686300" cy="285750"/>
          </a:xfrm>
          <a:prstGeom prst="rect">
            <a:avLst/>
          </a:prstGeom>
        </p:spPr>
      </p:pic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planning meeting</a:t>
            </a:r>
          </a:p>
        </p:txBody>
      </p:sp>
    </p:spTree>
    <p:extLst>
      <p:ext uri="{BB962C8B-B14F-4D97-AF65-F5344CB8AC3E}">
        <p14:creationId xmlns:p14="http://schemas.microsoft.com/office/powerpoint/2010/main" val="418173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stfield public schools&#10;instructional planning meeting agend&#10;&#10;objectives, guiding questions, roles and norms&#10;&#10;agenda&#10;prior to the meeting&#10;introduction&#10;successes&#10;challenges&#10;protocol&#10;proposed solutions&#10;action plan&#10;closing the meeting&#10;following the meeting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272" y="-38982"/>
            <a:ext cx="9515665" cy="6900029"/>
          </a:xfrm>
          <a:prstGeom prst="rect">
            <a:avLst/>
          </a:prstGeom>
        </p:spPr>
      </p:pic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planning meeting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34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DESE-231-52352</_dlc_DocId>
    <_dlc_DocIdUrl xmlns="733efe1c-5bbe-4968-87dc-d400e65c879f">
      <Url>https://sharepoint.doemass.org/ese/webteam/cps/_layouts/DocIdRedir.aspx?ID=DESE-231-52352</Url>
      <Description>DESE-231-52352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773883-DC6B-4CFD-8FDB-07A148BF41D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4439008-311F-46E3-8238-AC182DF6F5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59E1A7-9ECD-4860-AAC2-15155F39C8A6}">
  <ds:schemaRefs>
    <ds:schemaRef ds:uri="http://purl.org/dc/terms/"/>
    <ds:schemaRef ds:uri="http://purl.org/dc/dcmitype/"/>
    <ds:schemaRef ds:uri="http://schemas.microsoft.com/office/2006/documentManagement/types"/>
    <ds:schemaRef ds:uri="0a4e05da-b9bc-4326-ad73-01ef31b95567"/>
    <ds:schemaRef ds:uri="http://purl.org/dc/elements/1.1/"/>
    <ds:schemaRef ds:uri="http://schemas.microsoft.com/office/2006/metadata/properties"/>
    <ds:schemaRef ds:uri="733efe1c-5bbe-4968-87dc-d400e65c879f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2372271-1280-4800-A71D-CFFEA6039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Instructional planning meeting</vt:lpstr>
      <vt:lpstr>Instructional planning meeting</vt:lpstr>
      <vt:lpstr>Instructional planning meeting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Westfield Data Showcase Examples Part 1: Instructional Planing Meeting</dc:title>
  <dc:creator>DESE</dc:creator>
  <cp:lastModifiedBy>Zou, Dong (EOE)</cp:lastModifiedBy>
  <cp:revision>5</cp:revision>
  <dcterms:created xsi:type="dcterms:W3CDTF">2019-06-12T13:34:20Z</dcterms:created>
  <dcterms:modified xsi:type="dcterms:W3CDTF">2019-06-20T19:51:18Z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2019</vt:lpwstr>
  </property>
</Properties>
</file>