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9" r:id="rId5"/>
    <p:sldId id="262" r:id="rId6"/>
    <p:sldId id="274" r:id="rId7"/>
    <p:sldId id="263" r:id="rId8"/>
    <p:sldId id="271" r:id="rId9"/>
    <p:sldId id="269" r:id="rId10"/>
    <p:sldId id="265" r:id="rId11"/>
    <p:sldId id="270" r:id="rId12"/>
    <p:sldId id="266" r:id="rId13"/>
    <p:sldId id="272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B3EB20-5EA6-518B-9551-B06B414AA93D}" name="Alyssa Hopkins" initials="AKH" userId="Alyssa Hopkins" providerId="None"/>
  <p188:author id="{1D96E039-41E1-823B-43E1-E4DDD519D644}" name="DiMaio, James (DESE)" initials="DJ(" userId="S::James.DiMaio2@mass.gov::ac2e7328-b23c-4992-82c2-fe7e9f63bd1f" providerId="AD"/>
  <p188:author id="{7DDD173D-0165-B73B-DFD0-09D1DFCA4E3F}" name="Laghetto, Joanna (DESE)" initials="JL" userId="S::Joanna.C.Laghetto@mass.gov::4bc1cfb5-a98d-4fb9-9b97-9eda0bb3663a" providerId="AD"/>
  <p188:author id="{8072CA6E-3D7D-918F-C251-15E5945B27AA}" name="Hopkins, Alyssa (DESE)" initials="H(" userId="S::alyssa.k.hopkins@mass.gov::0288d295-4b15-4d56-bf6b-8027d9c61e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7B6"/>
    <a:srgbClr val="8397E7"/>
    <a:srgbClr val="AFCBFD"/>
    <a:srgbClr val="93A9FF"/>
    <a:srgbClr val="86A9E2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5ABC13-945F-431D-9AAD-2650FE44873A}" v="10" dt="2024-09-18T16:29:20.928"/>
    <p1510:client id="{CC4BE971-64A0-609A-E856-5CDA81D6A429}" v="3" dt="2024-09-18T16:22:53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aio, James (DESE)" userId="ac2e7328-b23c-4992-82c2-fe7e9f63bd1f" providerId="ADAL" clId="{A35ABC13-945F-431D-9AAD-2650FE44873A}"/>
    <pc:docChg chg="undo custSel delSld modSld">
      <pc:chgData name="DiMaio, James (DESE)" userId="ac2e7328-b23c-4992-82c2-fe7e9f63bd1f" providerId="ADAL" clId="{A35ABC13-945F-431D-9AAD-2650FE44873A}" dt="2024-09-18T19:07:55.121" v="360" actId="20577"/>
      <pc:docMkLst>
        <pc:docMk/>
      </pc:docMkLst>
      <pc:sldChg chg="modSp mod modCm">
        <pc:chgData name="DiMaio, James (DESE)" userId="ac2e7328-b23c-4992-82c2-fe7e9f63bd1f" providerId="ADAL" clId="{A35ABC13-945F-431D-9AAD-2650FE44873A}" dt="2024-09-18T19:06:15.860" v="323"/>
        <pc:sldMkLst>
          <pc:docMk/>
          <pc:sldMk cId="4072223035" sldId="262"/>
        </pc:sldMkLst>
        <pc:spChg chg="mod">
          <ac:chgData name="DiMaio, James (DESE)" userId="ac2e7328-b23c-4992-82c2-fe7e9f63bd1f" providerId="ADAL" clId="{A35ABC13-945F-431D-9AAD-2650FE44873A}" dt="2024-09-18T16:13:38.091" v="322" actId="20577"/>
          <ac:spMkLst>
            <pc:docMk/>
            <pc:sldMk cId="4072223035" sldId="262"/>
            <ac:spMk id="2" creationId="{BB86720C-5D3F-4723-25A7-58B7BBBDCBE4}"/>
          </ac:spMkLst>
        </pc:spChg>
        <pc:spChg chg="ord">
          <ac:chgData name="DiMaio, James (DESE)" userId="ac2e7328-b23c-4992-82c2-fe7e9f63bd1f" providerId="ADAL" clId="{A35ABC13-945F-431D-9AAD-2650FE44873A}" dt="2024-09-18T19:06:15.860" v="323"/>
          <ac:spMkLst>
            <pc:docMk/>
            <pc:sldMk cId="4072223035" sldId="262"/>
            <ac:spMk id="3" creationId="{FC113757-816C-0655-41B5-8B599F9DACA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iMaio, James (DESE)" userId="ac2e7328-b23c-4992-82c2-fe7e9f63bd1f" providerId="ADAL" clId="{A35ABC13-945F-431D-9AAD-2650FE44873A}" dt="2024-09-18T16:13:38.091" v="322" actId="20577"/>
              <pc2:cmMkLst xmlns:pc2="http://schemas.microsoft.com/office/powerpoint/2019/9/main/command">
                <pc:docMk/>
                <pc:sldMk cId="4072223035" sldId="262"/>
                <pc2:cmMk id="{07188E8C-5F16-43CA-A4DD-BEF0C7462BD6}"/>
              </pc2:cmMkLst>
            </pc226:cmChg>
            <pc226:cmChg xmlns:pc226="http://schemas.microsoft.com/office/powerpoint/2022/06/main/command" chg="mod">
              <pc226:chgData name="DiMaio, James (DESE)" userId="ac2e7328-b23c-4992-82c2-fe7e9f63bd1f" providerId="ADAL" clId="{A35ABC13-945F-431D-9AAD-2650FE44873A}" dt="2024-09-18T16:13:38.091" v="322" actId="20577"/>
              <pc2:cmMkLst xmlns:pc2="http://schemas.microsoft.com/office/powerpoint/2019/9/main/command">
                <pc:docMk/>
                <pc:sldMk cId="4072223035" sldId="262"/>
                <pc2:cmMk id="{61A490DB-A1B7-4B66-835B-CB3298992865}"/>
              </pc2:cmMkLst>
            </pc226:cmChg>
          </p:ext>
        </pc:extLst>
      </pc:sldChg>
      <pc:sldChg chg="modSp mod">
        <pc:chgData name="DiMaio, James (DESE)" userId="ac2e7328-b23c-4992-82c2-fe7e9f63bd1f" providerId="ADAL" clId="{A35ABC13-945F-431D-9AAD-2650FE44873A}" dt="2024-09-18T19:06:32.435" v="325"/>
        <pc:sldMkLst>
          <pc:docMk/>
          <pc:sldMk cId="3774216046" sldId="263"/>
        </pc:sldMkLst>
        <pc:spChg chg="mod ord">
          <ac:chgData name="DiMaio, James (DESE)" userId="ac2e7328-b23c-4992-82c2-fe7e9f63bd1f" providerId="ADAL" clId="{A35ABC13-945F-431D-9AAD-2650FE44873A}" dt="2024-09-18T19:06:32.435" v="325"/>
          <ac:spMkLst>
            <pc:docMk/>
            <pc:sldMk cId="3774216046" sldId="263"/>
            <ac:spMk id="2" creationId="{BB86720C-5D3F-4723-25A7-58B7BBBDCBE4}"/>
          </ac:spMkLst>
        </pc:spChg>
      </pc:sldChg>
      <pc:sldChg chg="modSp mod">
        <pc:chgData name="DiMaio, James (DESE)" userId="ac2e7328-b23c-4992-82c2-fe7e9f63bd1f" providerId="ADAL" clId="{A35ABC13-945F-431D-9AAD-2650FE44873A}" dt="2024-09-18T19:07:43.211" v="349" actId="27636"/>
        <pc:sldMkLst>
          <pc:docMk/>
          <pc:sldMk cId="908040206" sldId="265"/>
        </pc:sldMkLst>
        <pc:spChg chg="mod">
          <ac:chgData name="DiMaio, James (DESE)" userId="ac2e7328-b23c-4992-82c2-fe7e9f63bd1f" providerId="ADAL" clId="{A35ABC13-945F-431D-9AAD-2650FE44873A}" dt="2024-09-17T16:00:16.281" v="53" actId="27636"/>
          <ac:spMkLst>
            <pc:docMk/>
            <pc:sldMk cId="908040206" sldId="265"/>
            <ac:spMk id="2" creationId="{BB86720C-5D3F-4723-25A7-58B7BBBDCBE4}"/>
          </ac:spMkLst>
        </pc:spChg>
        <pc:spChg chg="mod ord">
          <ac:chgData name="DiMaio, James (DESE)" userId="ac2e7328-b23c-4992-82c2-fe7e9f63bd1f" providerId="ADAL" clId="{A35ABC13-945F-431D-9AAD-2650FE44873A}" dt="2024-09-18T19:07:43.211" v="349" actId="27636"/>
          <ac:spMkLst>
            <pc:docMk/>
            <pc:sldMk cId="908040206" sldId="265"/>
            <ac:spMk id="3" creationId="{FC113757-816C-0655-41B5-8B599F9DACA1}"/>
          </ac:spMkLst>
        </pc:spChg>
      </pc:sldChg>
      <pc:sldChg chg="modSp mod modCm">
        <pc:chgData name="DiMaio, James (DESE)" userId="ac2e7328-b23c-4992-82c2-fe7e9f63bd1f" providerId="ADAL" clId="{A35ABC13-945F-431D-9AAD-2650FE44873A}" dt="2024-09-18T19:07:55.121" v="360" actId="20577"/>
        <pc:sldMkLst>
          <pc:docMk/>
          <pc:sldMk cId="866607710" sldId="266"/>
        </pc:sldMkLst>
        <pc:spChg chg="mod">
          <ac:chgData name="DiMaio, James (DESE)" userId="ac2e7328-b23c-4992-82c2-fe7e9f63bd1f" providerId="ADAL" clId="{A35ABC13-945F-431D-9AAD-2650FE44873A}" dt="2024-09-17T21:21:41.960" v="312" actId="20577"/>
          <ac:spMkLst>
            <pc:docMk/>
            <pc:sldMk cId="866607710" sldId="266"/>
            <ac:spMk id="2" creationId="{BB86720C-5D3F-4723-25A7-58B7BBBDCBE4}"/>
          </ac:spMkLst>
        </pc:spChg>
        <pc:spChg chg="mod ord">
          <ac:chgData name="DiMaio, James (DESE)" userId="ac2e7328-b23c-4992-82c2-fe7e9f63bd1f" providerId="ADAL" clId="{A35ABC13-945F-431D-9AAD-2650FE44873A}" dt="2024-09-18T19:07:55.121" v="360" actId="20577"/>
          <ac:spMkLst>
            <pc:docMk/>
            <pc:sldMk cId="866607710" sldId="266"/>
            <ac:spMk id="3" creationId="{FC113757-816C-0655-41B5-8B599F9DACA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iMaio, James (DESE)" userId="ac2e7328-b23c-4992-82c2-fe7e9f63bd1f" providerId="ADAL" clId="{A35ABC13-945F-431D-9AAD-2650FE44873A}" dt="2024-09-17T21:21:41.960" v="312" actId="20577"/>
              <pc2:cmMkLst xmlns:pc2="http://schemas.microsoft.com/office/powerpoint/2019/9/main/command">
                <pc:docMk/>
                <pc:sldMk cId="866607710" sldId="266"/>
                <pc2:cmMk id="{BB3B7180-99AB-49AA-99A6-A22DA7A4C3BA}"/>
              </pc2:cmMkLst>
            </pc226:cmChg>
          </p:ext>
        </pc:extLst>
      </pc:sldChg>
      <pc:sldChg chg="addSp delSp modSp del mod modClrScheme modCm chgLayout">
        <pc:chgData name="DiMaio, James (DESE)" userId="ac2e7328-b23c-4992-82c2-fe7e9f63bd1f" providerId="ADAL" clId="{A35ABC13-945F-431D-9AAD-2650FE44873A}" dt="2024-09-18T16:12:48.057" v="319" actId="47"/>
        <pc:sldMkLst>
          <pc:docMk/>
          <pc:sldMk cId="2541077695" sldId="267"/>
        </pc:sldMkLst>
        <pc:spChg chg="del mod ord">
          <ac:chgData name="DiMaio, James (DESE)" userId="ac2e7328-b23c-4992-82c2-fe7e9f63bd1f" providerId="ADAL" clId="{A35ABC13-945F-431D-9AAD-2650FE44873A}" dt="2024-09-17T16:03:17.307" v="79" actId="478"/>
          <ac:spMkLst>
            <pc:docMk/>
            <pc:sldMk cId="2541077695" sldId="267"/>
            <ac:spMk id="2" creationId="{7642CB58-A052-D5E6-68A1-3F013147C161}"/>
          </ac:spMkLst>
        </pc:spChg>
        <pc:spChg chg="add del mod ord">
          <ac:chgData name="DiMaio, James (DESE)" userId="ac2e7328-b23c-4992-82c2-fe7e9f63bd1f" providerId="ADAL" clId="{A35ABC13-945F-431D-9AAD-2650FE44873A}" dt="2024-09-17T16:02:54.265" v="68" actId="700"/>
          <ac:spMkLst>
            <pc:docMk/>
            <pc:sldMk cId="2541077695" sldId="267"/>
            <ac:spMk id="3" creationId="{30E80F55-06E5-AAA5-D55E-A03DF867F379}"/>
          </ac:spMkLst>
        </pc:spChg>
        <pc:spChg chg="add del mod ord">
          <ac:chgData name="DiMaio, James (DESE)" userId="ac2e7328-b23c-4992-82c2-fe7e9f63bd1f" providerId="ADAL" clId="{A35ABC13-945F-431D-9AAD-2650FE44873A}" dt="2024-09-17T16:03:26.302" v="80" actId="700"/>
          <ac:spMkLst>
            <pc:docMk/>
            <pc:sldMk cId="2541077695" sldId="267"/>
            <ac:spMk id="5" creationId="{DE65F74C-97E6-5D87-40A6-CBFC10A147F1}"/>
          </ac:spMkLst>
        </pc:spChg>
        <pc:spChg chg="add mod ord">
          <ac:chgData name="DiMaio, James (DESE)" userId="ac2e7328-b23c-4992-82c2-fe7e9f63bd1f" providerId="ADAL" clId="{A35ABC13-945F-431D-9AAD-2650FE44873A}" dt="2024-09-17T16:03:45.725" v="125" actId="20577"/>
          <ac:spMkLst>
            <pc:docMk/>
            <pc:sldMk cId="2541077695" sldId="267"/>
            <ac:spMk id="6" creationId="{9E9F2BAD-594B-E076-0F0F-72EE0954C3C5}"/>
          </ac:spMkLst>
        </pc:spChg>
        <pc:spChg chg="add mod ord">
          <ac:chgData name="DiMaio, James (DESE)" userId="ac2e7328-b23c-4992-82c2-fe7e9f63bd1f" providerId="ADAL" clId="{A35ABC13-945F-431D-9AAD-2650FE44873A}" dt="2024-09-17T16:04:25.682" v="150" actId="403"/>
          <ac:spMkLst>
            <pc:docMk/>
            <pc:sldMk cId="2541077695" sldId="267"/>
            <ac:spMk id="7" creationId="{997563EE-47B9-4E2F-C26B-F4F1609FE5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iMaio, James (DESE)" userId="ac2e7328-b23c-4992-82c2-fe7e9f63bd1f" providerId="ADAL" clId="{A35ABC13-945F-431D-9AAD-2650FE44873A}" dt="2024-09-17T16:03:14.985" v="78" actId="21"/>
              <pc2:cmMkLst xmlns:pc2="http://schemas.microsoft.com/office/powerpoint/2019/9/main/command">
                <pc:docMk/>
                <pc:sldMk cId="2541077695" sldId="267"/>
                <pc2:cmMk id="{7E531730-BCED-4CBD-99A6-A23FDEFE9261}"/>
              </pc2:cmMkLst>
            </pc226:cmChg>
          </p:ext>
        </pc:extLst>
      </pc:sldChg>
      <pc:sldChg chg="modSp mod">
        <pc:chgData name="DiMaio, James (DESE)" userId="ac2e7328-b23c-4992-82c2-fe7e9f63bd1f" providerId="ADAL" clId="{A35ABC13-945F-431D-9AAD-2650FE44873A}" dt="2024-09-18T19:06:44.442" v="327"/>
        <pc:sldMkLst>
          <pc:docMk/>
          <pc:sldMk cId="2037462515" sldId="269"/>
        </pc:sldMkLst>
        <pc:spChg chg="mod">
          <ac:chgData name="DiMaio, James (DESE)" userId="ac2e7328-b23c-4992-82c2-fe7e9f63bd1f" providerId="ADAL" clId="{A35ABC13-945F-431D-9AAD-2650FE44873A}" dt="2024-09-17T16:08:31.958" v="272" actId="404"/>
          <ac:spMkLst>
            <pc:docMk/>
            <pc:sldMk cId="2037462515" sldId="269"/>
            <ac:spMk id="2" creationId="{BB86720C-5D3F-4723-25A7-58B7BBBDCBE4}"/>
          </ac:spMkLst>
        </pc:spChg>
        <pc:spChg chg="ord">
          <ac:chgData name="DiMaio, James (DESE)" userId="ac2e7328-b23c-4992-82c2-fe7e9f63bd1f" providerId="ADAL" clId="{A35ABC13-945F-431D-9AAD-2650FE44873A}" dt="2024-09-18T19:06:44.442" v="327"/>
          <ac:spMkLst>
            <pc:docMk/>
            <pc:sldMk cId="2037462515" sldId="269"/>
            <ac:spMk id="3" creationId="{FC113757-816C-0655-41B5-8B599F9DACA1}"/>
          </ac:spMkLst>
        </pc:spChg>
      </pc:sldChg>
      <pc:sldChg chg="modSp mod">
        <pc:chgData name="DiMaio, James (DESE)" userId="ac2e7328-b23c-4992-82c2-fe7e9f63bd1f" providerId="ADAL" clId="{A35ABC13-945F-431D-9AAD-2650FE44873A}" dt="2024-09-18T19:07:48.744" v="354" actId="27636"/>
        <pc:sldMkLst>
          <pc:docMk/>
          <pc:sldMk cId="1965644026" sldId="270"/>
        </pc:sldMkLst>
        <pc:spChg chg="mod">
          <ac:chgData name="DiMaio, James (DESE)" userId="ac2e7328-b23c-4992-82c2-fe7e9f63bd1f" providerId="ADAL" clId="{A35ABC13-945F-431D-9AAD-2650FE44873A}" dt="2024-09-17T16:08:40.906" v="273" actId="404"/>
          <ac:spMkLst>
            <pc:docMk/>
            <pc:sldMk cId="1965644026" sldId="270"/>
            <ac:spMk id="2" creationId="{BB86720C-5D3F-4723-25A7-58B7BBBDCBE4}"/>
          </ac:spMkLst>
        </pc:spChg>
        <pc:spChg chg="mod ord">
          <ac:chgData name="DiMaio, James (DESE)" userId="ac2e7328-b23c-4992-82c2-fe7e9f63bd1f" providerId="ADAL" clId="{A35ABC13-945F-431D-9AAD-2650FE44873A}" dt="2024-09-18T19:07:48.744" v="354" actId="27636"/>
          <ac:spMkLst>
            <pc:docMk/>
            <pc:sldMk cId="1965644026" sldId="270"/>
            <ac:spMk id="3" creationId="{FC113757-816C-0655-41B5-8B599F9DACA1}"/>
          </ac:spMkLst>
        </pc:spChg>
      </pc:sldChg>
      <pc:sldChg chg="modSp mod">
        <pc:chgData name="DiMaio, James (DESE)" userId="ac2e7328-b23c-4992-82c2-fe7e9f63bd1f" providerId="ADAL" clId="{A35ABC13-945F-431D-9AAD-2650FE44873A}" dt="2024-09-18T19:06:38.685" v="326"/>
        <pc:sldMkLst>
          <pc:docMk/>
          <pc:sldMk cId="2294757511" sldId="271"/>
        </pc:sldMkLst>
        <pc:spChg chg="mod ord">
          <ac:chgData name="DiMaio, James (DESE)" userId="ac2e7328-b23c-4992-82c2-fe7e9f63bd1f" providerId="ADAL" clId="{A35ABC13-945F-431D-9AAD-2650FE44873A}" dt="2024-09-18T19:06:38.685" v="326"/>
          <ac:spMkLst>
            <pc:docMk/>
            <pc:sldMk cId="2294757511" sldId="271"/>
            <ac:spMk id="2" creationId="{BB86720C-5D3F-4723-25A7-58B7BBBDCBE4}"/>
          </ac:spMkLst>
        </pc:spChg>
      </pc:sldChg>
      <pc:sldChg chg="addSp delSp modSp mod modClrScheme chgLayout">
        <pc:chgData name="DiMaio, James (DESE)" userId="ac2e7328-b23c-4992-82c2-fe7e9f63bd1f" providerId="ADAL" clId="{A35ABC13-945F-431D-9AAD-2650FE44873A}" dt="2024-09-17T16:07:44.775" v="267" actId="403"/>
        <pc:sldMkLst>
          <pc:docMk/>
          <pc:sldMk cId="1553121683" sldId="272"/>
        </pc:sldMkLst>
        <pc:spChg chg="del">
          <ac:chgData name="DiMaio, James (DESE)" userId="ac2e7328-b23c-4992-82c2-fe7e9f63bd1f" providerId="ADAL" clId="{A35ABC13-945F-431D-9AAD-2650FE44873A}" dt="2024-09-17T16:05:42.524" v="159" actId="478"/>
          <ac:spMkLst>
            <pc:docMk/>
            <pc:sldMk cId="1553121683" sldId="272"/>
            <ac:spMk id="2" creationId="{7642CB58-A052-D5E6-68A1-3F013147C161}"/>
          </ac:spMkLst>
        </pc:spChg>
        <pc:spChg chg="del mod">
          <ac:chgData name="DiMaio, James (DESE)" userId="ac2e7328-b23c-4992-82c2-fe7e9f63bd1f" providerId="ADAL" clId="{A35ABC13-945F-431D-9AAD-2650FE44873A}" dt="2024-09-17T16:05:40.575" v="158" actId="478"/>
          <ac:spMkLst>
            <pc:docMk/>
            <pc:sldMk cId="1553121683" sldId="272"/>
            <ac:spMk id="3" creationId="{016D24D2-B23A-7E18-05C3-1A77A0F61E79}"/>
          </ac:spMkLst>
        </pc:spChg>
        <pc:spChg chg="add del mod">
          <ac:chgData name="DiMaio, James (DESE)" userId="ac2e7328-b23c-4992-82c2-fe7e9f63bd1f" providerId="ADAL" clId="{A35ABC13-945F-431D-9AAD-2650FE44873A}" dt="2024-09-17T16:06:03.595" v="166" actId="478"/>
          <ac:spMkLst>
            <pc:docMk/>
            <pc:sldMk cId="1553121683" sldId="272"/>
            <ac:spMk id="5" creationId="{8B52704B-C661-B679-FD5E-AC41323CD387}"/>
          </ac:spMkLst>
        </pc:spChg>
        <pc:spChg chg="add del mod">
          <ac:chgData name="DiMaio, James (DESE)" userId="ac2e7328-b23c-4992-82c2-fe7e9f63bd1f" providerId="ADAL" clId="{A35ABC13-945F-431D-9AAD-2650FE44873A}" dt="2024-09-17T16:06:05.693" v="167" actId="478"/>
          <ac:spMkLst>
            <pc:docMk/>
            <pc:sldMk cId="1553121683" sldId="272"/>
            <ac:spMk id="7" creationId="{16D42FBD-65B6-F995-CFA0-6DA7A4E9CBAC}"/>
          </ac:spMkLst>
        </pc:spChg>
        <pc:spChg chg="add mod">
          <ac:chgData name="DiMaio, James (DESE)" userId="ac2e7328-b23c-4992-82c2-fe7e9f63bd1f" providerId="ADAL" clId="{A35ABC13-945F-431D-9AAD-2650FE44873A}" dt="2024-09-17T16:06:15.333" v="178" actId="20577"/>
          <ac:spMkLst>
            <pc:docMk/>
            <pc:sldMk cId="1553121683" sldId="272"/>
            <ac:spMk id="8" creationId="{398C9F2A-D827-C224-6331-B8481992AE45}"/>
          </ac:spMkLst>
        </pc:spChg>
        <pc:spChg chg="add mod">
          <ac:chgData name="DiMaio, James (DESE)" userId="ac2e7328-b23c-4992-82c2-fe7e9f63bd1f" providerId="ADAL" clId="{A35ABC13-945F-431D-9AAD-2650FE44873A}" dt="2024-09-17T16:07:44.775" v="267" actId="403"/>
          <ac:spMkLst>
            <pc:docMk/>
            <pc:sldMk cId="1553121683" sldId="272"/>
            <ac:spMk id="9" creationId="{B5C24128-D67A-719D-A284-9E0121BE2F64}"/>
          </ac:spMkLst>
        </pc:spChg>
      </pc:sldChg>
      <pc:sldChg chg="addSp delSp modSp del mod">
        <pc:chgData name="DiMaio, James (DESE)" userId="ac2e7328-b23c-4992-82c2-fe7e9f63bd1f" providerId="ADAL" clId="{A35ABC13-945F-431D-9AAD-2650FE44873A}" dt="2024-09-17T16:05:03.679" v="156" actId="47"/>
        <pc:sldMkLst>
          <pc:docMk/>
          <pc:sldMk cId="1704342238" sldId="273"/>
        </pc:sldMkLst>
        <pc:spChg chg="del mod">
          <ac:chgData name="DiMaio, James (DESE)" userId="ac2e7328-b23c-4992-82c2-fe7e9f63bd1f" providerId="ADAL" clId="{A35ABC13-945F-431D-9AAD-2650FE44873A}" dt="2024-09-17T16:05:00.841" v="155" actId="478"/>
          <ac:spMkLst>
            <pc:docMk/>
            <pc:sldMk cId="1704342238" sldId="273"/>
            <ac:spMk id="2" creationId="{7642CB58-A052-D5E6-68A1-3F013147C161}"/>
          </ac:spMkLst>
        </pc:spChg>
        <pc:spChg chg="add mod">
          <ac:chgData name="DiMaio, James (DESE)" userId="ac2e7328-b23c-4992-82c2-fe7e9f63bd1f" providerId="ADAL" clId="{A35ABC13-945F-431D-9AAD-2650FE44873A}" dt="2024-09-17T16:05:00.841" v="155" actId="478"/>
          <ac:spMkLst>
            <pc:docMk/>
            <pc:sldMk cId="1704342238" sldId="273"/>
            <ac:spMk id="5" creationId="{95471117-931C-B686-4AA4-F7BF38709700}"/>
          </ac:spMkLst>
        </pc:spChg>
      </pc:sldChg>
      <pc:sldChg chg="modSp mod">
        <pc:chgData name="DiMaio, James (DESE)" userId="ac2e7328-b23c-4992-82c2-fe7e9f63bd1f" providerId="ADAL" clId="{A35ABC13-945F-431D-9AAD-2650FE44873A}" dt="2024-09-18T19:06:26.128" v="324"/>
        <pc:sldMkLst>
          <pc:docMk/>
          <pc:sldMk cId="2899297370" sldId="274"/>
        </pc:sldMkLst>
        <pc:spChg chg="mod ord">
          <ac:chgData name="DiMaio, James (DESE)" userId="ac2e7328-b23c-4992-82c2-fe7e9f63bd1f" providerId="ADAL" clId="{A35ABC13-945F-431D-9AAD-2650FE44873A}" dt="2024-09-18T19:06:26.128" v="324"/>
          <ac:spMkLst>
            <pc:docMk/>
            <pc:sldMk cId="2899297370" sldId="274"/>
            <ac:spMk id="2" creationId="{BB86720C-5D3F-4723-25A7-58B7BBBDCBE4}"/>
          </ac:spMkLst>
        </pc:spChg>
      </pc:sldChg>
    </pc:docChg>
  </pc:docChgLst>
  <pc:docChgLst>
    <pc:chgData name="Laghetto, Joanna (DESE)" userId="S::joanna.c.laghetto@mass.gov::4bc1cfb5-a98d-4fb9-9b97-9eda0bb3663a" providerId="AD" clId="Web-{45B860F5-936D-07F9-81CA-43E8F457A713}"/>
    <pc:docChg chg="modSld">
      <pc:chgData name="Laghetto, Joanna (DESE)" userId="S::joanna.c.laghetto@mass.gov::4bc1cfb5-a98d-4fb9-9b97-9eda0bb3663a" providerId="AD" clId="Web-{45B860F5-936D-07F9-81CA-43E8F457A713}" dt="2024-09-16T19:23:33.514" v="57" actId="1076"/>
      <pc:docMkLst>
        <pc:docMk/>
      </pc:docMkLst>
      <pc:sldChg chg="modSp">
        <pc:chgData name="Laghetto, Joanna (DESE)" userId="S::joanna.c.laghetto@mass.gov::4bc1cfb5-a98d-4fb9-9b97-9eda0bb3663a" providerId="AD" clId="Web-{45B860F5-936D-07F9-81CA-43E8F457A713}" dt="2024-09-16T19:22:46.358" v="50" actId="20577"/>
        <pc:sldMkLst>
          <pc:docMk/>
          <pc:sldMk cId="866607710" sldId="266"/>
        </pc:sldMkLst>
        <pc:spChg chg="mod">
          <ac:chgData name="Laghetto, Joanna (DESE)" userId="S::joanna.c.laghetto@mass.gov::4bc1cfb5-a98d-4fb9-9b97-9eda0bb3663a" providerId="AD" clId="Web-{45B860F5-936D-07F9-81CA-43E8F457A713}" dt="2024-09-16T19:22:46.358" v="50" actId="20577"/>
          <ac:spMkLst>
            <pc:docMk/>
            <pc:sldMk cId="866607710" sldId="266"/>
            <ac:spMk id="2" creationId="{BB86720C-5D3F-4723-25A7-58B7BBBDCBE4}"/>
          </ac:spMkLst>
        </pc:spChg>
      </pc:sldChg>
      <pc:sldChg chg="modSp">
        <pc:chgData name="Laghetto, Joanna (DESE)" userId="S::joanna.c.laghetto@mass.gov::4bc1cfb5-a98d-4fb9-9b97-9eda0bb3663a" providerId="AD" clId="Web-{45B860F5-936D-07F9-81CA-43E8F457A713}" dt="2024-09-16T19:23:14.467" v="54" actId="20577"/>
        <pc:sldMkLst>
          <pc:docMk/>
          <pc:sldMk cId="2541077695" sldId="267"/>
        </pc:sldMkLst>
        <pc:spChg chg="mod">
          <ac:chgData name="Laghetto, Joanna (DESE)" userId="S::joanna.c.laghetto@mass.gov::4bc1cfb5-a98d-4fb9-9b97-9eda0bb3663a" providerId="AD" clId="Web-{45B860F5-936D-07F9-81CA-43E8F457A713}" dt="2024-09-16T19:23:14.467" v="54" actId="20577"/>
          <ac:spMkLst>
            <pc:docMk/>
            <pc:sldMk cId="2541077695" sldId="267"/>
            <ac:spMk id="2" creationId="{7642CB58-A052-D5E6-68A1-3F013147C161}"/>
          </ac:spMkLst>
        </pc:spChg>
      </pc:sldChg>
      <pc:sldChg chg="modNotes">
        <pc:chgData name="Laghetto, Joanna (DESE)" userId="S::joanna.c.laghetto@mass.gov::4bc1cfb5-a98d-4fb9-9b97-9eda0bb3663a" providerId="AD" clId="Web-{45B860F5-936D-07F9-81CA-43E8F457A713}" dt="2024-09-16T19:13:12.890" v="2"/>
        <pc:sldMkLst>
          <pc:docMk/>
          <pc:sldMk cId="2037462515" sldId="269"/>
        </pc:sldMkLst>
      </pc:sldChg>
      <pc:sldChg chg="modSp modNotes">
        <pc:chgData name="Laghetto, Joanna (DESE)" userId="S::joanna.c.laghetto@mass.gov::4bc1cfb5-a98d-4fb9-9b97-9eda0bb3663a" providerId="AD" clId="Web-{45B860F5-936D-07F9-81CA-43E8F457A713}" dt="2024-09-16T19:23:04.248" v="53" actId="20577"/>
        <pc:sldMkLst>
          <pc:docMk/>
          <pc:sldMk cId="1965644026" sldId="270"/>
        </pc:sldMkLst>
        <pc:spChg chg="mod">
          <ac:chgData name="Laghetto, Joanna (DESE)" userId="S::joanna.c.laghetto@mass.gov::4bc1cfb5-a98d-4fb9-9b97-9eda0bb3663a" providerId="AD" clId="Web-{45B860F5-936D-07F9-81CA-43E8F457A713}" dt="2024-09-16T19:23:04.248" v="53" actId="20577"/>
          <ac:spMkLst>
            <pc:docMk/>
            <pc:sldMk cId="1965644026" sldId="270"/>
            <ac:spMk id="2" creationId="{BB86720C-5D3F-4723-25A7-58B7BBBDCBE4}"/>
          </ac:spMkLst>
        </pc:spChg>
      </pc:sldChg>
      <pc:sldChg chg="modSp">
        <pc:chgData name="Laghetto, Joanna (DESE)" userId="S::joanna.c.laghetto@mass.gov::4bc1cfb5-a98d-4fb9-9b97-9eda0bb3663a" providerId="AD" clId="Web-{45B860F5-936D-07F9-81CA-43E8F457A713}" dt="2024-09-16T19:23:33.514" v="57" actId="1076"/>
        <pc:sldMkLst>
          <pc:docMk/>
          <pc:sldMk cId="1704342238" sldId="273"/>
        </pc:sldMkLst>
        <pc:spChg chg="mod">
          <ac:chgData name="Laghetto, Joanna (DESE)" userId="S::joanna.c.laghetto@mass.gov::4bc1cfb5-a98d-4fb9-9b97-9eda0bb3663a" providerId="AD" clId="Web-{45B860F5-936D-07F9-81CA-43E8F457A713}" dt="2024-09-16T19:23:33.514" v="57" actId="1076"/>
          <ac:spMkLst>
            <pc:docMk/>
            <pc:sldMk cId="1704342238" sldId="273"/>
            <ac:spMk id="2" creationId="{7642CB58-A052-D5E6-68A1-3F013147C161}"/>
          </ac:spMkLst>
        </pc:spChg>
      </pc:sldChg>
      <pc:sldChg chg="modSp">
        <pc:chgData name="Laghetto, Joanna (DESE)" userId="S::joanna.c.laghetto@mass.gov::4bc1cfb5-a98d-4fb9-9b97-9eda0bb3663a" providerId="AD" clId="Web-{45B860F5-936D-07F9-81CA-43E8F457A713}" dt="2024-09-16T19:19:34.811" v="35" actId="20577"/>
        <pc:sldMkLst>
          <pc:docMk/>
          <pc:sldMk cId="2899297370" sldId="274"/>
        </pc:sldMkLst>
        <pc:spChg chg="mod">
          <ac:chgData name="Laghetto, Joanna (DESE)" userId="S::joanna.c.laghetto@mass.gov::4bc1cfb5-a98d-4fb9-9b97-9eda0bb3663a" providerId="AD" clId="Web-{45B860F5-936D-07F9-81CA-43E8F457A713}" dt="2024-09-16T19:19:34.811" v="35" actId="20577"/>
          <ac:spMkLst>
            <pc:docMk/>
            <pc:sldMk cId="2899297370" sldId="274"/>
            <ac:spMk id="2" creationId="{BB86720C-5D3F-4723-25A7-58B7BBBDCBE4}"/>
          </ac:spMkLst>
        </pc:spChg>
        <pc:spChg chg="mod">
          <ac:chgData name="Laghetto, Joanna (DESE)" userId="S::joanna.c.laghetto@mass.gov::4bc1cfb5-a98d-4fb9-9b97-9eda0bb3663a" providerId="AD" clId="Web-{45B860F5-936D-07F9-81CA-43E8F457A713}" dt="2024-09-16T19:17:41.264" v="17" actId="20577"/>
          <ac:spMkLst>
            <pc:docMk/>
            <pc:sldMk cId="2899297370" sldId="274"/>
            <ac:spMk id="3" creationId="{FC113757-816C-0655-41B5-8B599F9DACA1}"/>
          </ac:spMkLst>
        </pc:spChg>
      </pc:sldChg>
    </pc:docChg>
  </pc:docChgLst>
  <pc:docChgLst>
    <pc:chgData name="Laghetto, Joanna (DESE)" userId="S::joanna.c.laghetto@mass.gov::4bc1cfb5-a98d-4fb9-9b97-9eda0bb3663a" providerId="AD" clId="Web-{21FE363E-3D34-4D90-89C2-43FE838F76D1}"/>
    <pc:docChg chg="modSld">
      <pc:chgData name="Laghetto, Joanna (DESE)" userId="S::joanna.c.laghetto@mass.gov::4bc1cfb5-a98d-4fb9-9b97-9eda0bb3663a" providerId="AD" clId="Web-{21FE363E-3D34-4D90-89C2-43FE838F76D1}" dt="2024-09-17T16:42:55.665" v="0" actId="20577"/>
      <pc:docMkLst>
        <pc:docMk/>
      </pc:docMkLst>
      <pc:sldChg chg="modSp">
        <pc:chgData name="Laghetto, Joanna (DESE)" userId="S::joanna.c.laghetto@mass.gov::4bc1cfb5-a98d-4fb9-9b97-9eda0bb3663a" providerId="AD" clId="Web-{21FE363E-3D34-4D90-89C2-43FE838F76D1}" dt="2024-09-17T16:42:55.665" v="0" actId="20577"/>
        <pc:sldMkLst>
          <pc:docMk/>
          <pc:sldMk cId="2899297370" sldId="274"/>
        </pc:sldMkLst>
        <pc:spChg chg="mod">
          <ac:chgData name="Laghetto, Joanna (DESE)" userId="S::joanna.c.laghetto@mass.gov::4bc1cfb5-a98d-4fb9-9b97-9eda0bb3663a" providerId="AD" clId="Web-{21FE363E-3D34-4D90-89C2-43FE838F76D1}" dt="2024-09-17T16:42:55.665" v="0" actId="20577"/>
          <ac:spMkLst>
            <pc:docMk/>
            <pc:sldMk cId="2899297370" sldId="274"/>
            <ac:spMk id="2" creationId="{BB86720C-5D3F-4723-25A7-58B7BBBDCBE4}"/>
          </ac:spMkLst>
        </pc:spChg>
      </pc:sldChg>
    </pc:docChg>
  </pc:docChgLst>
  <pc:docChgLst>
    <pc:chgData name="Hopkins, Alyssa (DESE)" userId="S::alyssa.k.hopkins@mass.gov::0288d295-4b15-4d56-bf6b-8027d9c61edd" providerId="AD" clId="Web-{CC4BE971-64A0-609A-E856-5CDA81D6A429}"/>
    <pc:docChg chg="mod">
      <pc:chgData name="Hopkins, Alyssa (DESE)" userId="S::alyssa.k.hopkins@mass.gov::0288d295-4b15-4d56-bf6b-8027d9c61edd" providerId="AD" clId="Web-{CC4BE971-64A0-609A-E856-5CDA81D6A429}" dt="2024-09-18T16:22:52.188" v="0"/>
      <pc:docMkLst>
        <pc:docMk/>
      </pc:docMkLst>
    </pc:docChg>
  </pc:docChgLst>
  <pc:docChgLst>
    <pc:chgData name="Hopkins, Alyssa (DESE)" userId="0288d295-4b15-4d56-bf6b-8027d9c61edd" providerId="ADAL" clId="{CB495D59-B0E3-433C-8A0D-CE840A9437A5}"/>
    <pc:docChg chg="undo custSel modSld">
      <pc:chgData name="Hopkins, Alyssa (DESE)" userId="0288d295-4b15-4d56-bf6b-8027d9c61edd" providerId="ADAL" clId="{CB495D59-B0E3-433C-8A0D-CE840A9437A5}" dt="2024-09-17T19:35:35.082" v="3" actId="114"/>
      <pc:docMkLst>
        <pc:docMk/>
      </pc:docMkLst>
      <pc:sldChg chg="modSp mod">
        <pc:chgData name="Hopkins, Alyssa (DESE)" userId="0288d295-4b15-4d56-bf6b-8027d9c61edd" providerId="ADAL" clId="{CB495D59-B0E3-433C-8A0D-CE840A9437A5}" dt="2024-09-17T19:35:35.082" v="3" actId="114"/>
        <pc:sldMkLst>
          <pc:docMk/>
          <pc:sldMk cId="2899297370" sldId="274"/>
        </pc:sldMkLst>
        <pc:spChg chg="mod">
          <ac:chgData name="Hopkins, Alyssa (DESE)" userId="0288d295-4b15-4d56-bf6b-8027d9c61edd" providerId="ADAL" clId="{CB495D59-B0E3-433C-8A0D-CE840A9437A5}" dt="2024-09-17T19:35:35.082" v="3" actId="114"/>
          <ac:spMkLst>
            <pc:docMk/>
            <pc:sldMk cId="2899297370" sldId="274"/>
            <ac:spMk id="2" creationId="{BB86720C-5D3F-4723-25A7-58B7BBBDCBE4}"/>
          </ac:spMkLst>
        </pc:spChg>
      </pc:sldChg>
    </pc:docChg>
  </pc:docChgLst>
  <pc:docChgLst>
    <pc:chgData name="DiMaio, James (DESE)" userId="S::james.dimaio2@mass.gov::ac2e7328-b23c-4992-82c2-fe7e9f63bd1f" providerId="AD" clId="Web-{FF411FDC-FE61-8C49-9908-1B06CCD5D97A}"/>
    <pc:docChg chg="modSld">
      <pc:chgData name="DiMaio, James (DESE)" userId="S::james.dimaio2@mass.gov::ac2e7328-b23c-4992-82c2-fe7e9f63bd1f" providerId="AD" clId="Web-{FF411FDC-FE61-8C49-9908-1B06CCD5D97A}" dt="2024-09-17T13:09:02.970" v="1"/>
      <pc:docMkLst>
        <pc:docMk/>
      </pc:docMkLst>
      <pc:sldChg chg="addSp delSp modSp mod modClrScheme chgLayout">
        <pc:chgData name="DiMaio, James (DESE)" userId="S::james.dimaio2@mass.gov::ac2e7328-b23c-4992-82c2-fe7e9f63bd1f" providerId="AD" clId="Web-{FF411FDC-FE61-8C49-9908-1B06CCD5D97A}" dt="2024-09-17T13:09:02.970" v="1"/>
        <pc:sldMkLst>
          <pc:docMk/>
          <pc:sldMk cId="2541077695" sldId="267"/>
        </pc:sldMkLst>
        <pc:spChg chg="mod ord">
          <ac:chgData name="DiMaio, James (DESE)" userId="S::james.dimaio2@mass.gov::ac2e7328-b23c-4992-82c2-fe7e9f63bd1f" providerId="AD" clId="Web-{FF411FDC-FE61-8C49-9908-1B06CCD5D97A}" dt="2024-09-17T13:09:02.970" v="1"/>
          <ac:spMkLst>
            <pc:docMk/>
            <pc:sldMk cId="2541077695" sldId="267"/>
            <ac:spMk id="2" creationId="{7642CB58-A052-D5E6-68A1-3F013147C161}"/>
          </ac:spMkLst>
        </pc:spChg>
        <pc:spChg chg="add del mod ord">
          <ac:chgData name="DiMaio, James (DESE)" userId="S::james.dimaio2@mass.gov::ac2e7328-b23c-4992-82c2-fe7e9f63bd1f" providerId="AD" clId="Web-{FF411FDC-FE61-8C49-9908-1B06CCD5D97A}" dt="2024-09-17T13:09:02.970" v="1"/>
          <ac:spMkLst>
            <pc:docMk/>
            <pc:sldMk cId="2541077695" sldId="267"/>
            <ac:spMk id="3" creationId="{68272A02-3BCA-A1E8-A92A-26D4BF784B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56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9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9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11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1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3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32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44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6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a.C.Laghetto@mass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ames.DiMaio2@mass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a.C.Laghetto@mass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mes.DiMaio2@mass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charter/finance/auditing/audit-reference-guide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ew.officeapps.live.com/op/view.aspx?src=https%3A%2F%2Fwww.doe.mass.edu%2Fcharter%2Ffinance%2Fauditing%2Faudit-guide.docx&amp;wdOrigin=BROWSELINK" TargetMode="External"/><Relationship Id="rId4" Type="http://schemas.openxmlformats.org/officeDocument/2006/relationships/hyperlink" Target="https://view.officeapps.live.com/op/view.aspx?src=https%3A%2F%2Fwww.doe.mass.edu%2Fcharter%2Ffinance%2Fauditing%2Foverview-instructions.docx&amp;wdOrigin=BROWSELIN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www.doe.mass.edu%2Fcharter%2Ffinance%2Frevexp%2Finstructions.docx&amp;wdOrigin=BROWSELI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ateway.edu.state.ma.us/stardust/logi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age 2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86" y="261257"/>
            <a:ext cx="11941628" cy="33092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FY24 Audit and 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Charter School End of Year Financial Report Webinar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28073"/>
            <a:ext cx="10515600" cy="1500187"/>
          </a:xfrm>
        </p:spPr>
        <p:txBody>
          <a:bodyPr>
            <a:normAutofit fontScale="55000" lnSpcReduction="20000"/>
          </a:bodyPr>
          <a:lstStyle/>
          <a:p>
            <a:r>
              <a:rPr lang="fi-FI" dirty="0"/>
              <a:t>Joanna Laghetto </a:t>
            </a:r>
          </a:p>
          <a:p>
            <a:r>
              <a:rPr lang="fi-FI" dirty="0">
                <a:hlinkClick r:id="rId3"/>
              </a:rPr>
              <a:t>Joanna.C.Laghetto@mass.gov</a:t>
            </a:r>
            <a:r>
              <a:rPr lang="fi-FI" dirty="0"/>
              <a:t>  </a:t>
            </a:r>
          </a:p>
          <a:p>
            <a:endParaRPr lang="fi-FI" dirty="0"/>
          </a:p>
          <a:p>
            <a:r>
              <a:rPr lang="fi-FI" dirty="0"/>
              <a:t>James DiMaio</a:t>
            </a:r>
          </a:p>
          <a:p>
            <a:r>
              <a:rPr lang="fi-FI" dirty="0">
                <a:hlinkClick r:id="rId4"/>
              </a:rPr>
              <a:t>James.DiMaio2@mass.gov</a:t>
            </a:r>
            <a:r>
              <a:rPr lang="fi-FI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33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98C9F2A-D827-C224-6331-B8481992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C24128-D67A-719D-A284-9E0121BE2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let us know if you have any questions on the FY24 Audit or CSEOYFR or any other Finance Related Questions.</a:t>
            </a:r>
            <a:b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Joanna Laghetto</a:t>
            </a:r>
            <a:endParaRPr lang="en-US" sz="24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James DiMaio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2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353800" cy="1042852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FY24 Audit &amp; Charter School End of Year Financial Report (CSEOYFR) Webinar 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US" sz="9600" dirty="0">
                <a:latin typeface="Arial"/>
                <a:cs typeface="Arial"/>
              </a:rPr>
              <a:t>Due Dates</a:t>
            </a:r>
            <a:br>
              <a:rPr lang="en-US" sz="9600" dirty="0">
                <a:latin typeface="Arial"/>
                <a:cs typeface="Arial"/>
              </a:rPr>
            </a:br>
            <a:endParaRPr lang="en-US" sz="9600" dirty="0">
              <a:latin typeface="Arial"/>
              <a:cs typeface="Arial"/>
            </a:endParaRPr>
          </a:p>
          <a:p>
            <a:r>
              <a:rPr lang="en-US" sz="9600" dirty="0"/>
              <a:t>Document Links</a:t>
            </a:r>
            <a:br>
              <a:rPr lang="en-US" sz="9600" dirty="0"/>
            </a:br>
            <a:endParaRPr lang="en-US" sz="9600" dirty="0"/>
          </a:p>
          <a:p>
            <a:r>
              <a:rPr lang="en-US" sz="9600" dirty="0"/>
              <a:t>Transportation &amp; Tuition Overpayments</a:t>
            </a:r>
            <a:br>
              <a:rPr lang="en-US" sz="9600" dirty="0"/>
            </a:br>
            <a:endParaRPr lang="en-US" sz="9600" dirty="0"/>
          </a:p>
          <a:p>
            <a:r>
              <a:rPr lang="en-US" sz="9600" dirty="0">
                <a:latin typeface="Arial"/>
                <a:cs typeface="Arial"/>
              </a:rPr>
              <a:t>Best Practice To Save All Submission Records</a:t>
            </a:r>
            <a:br>
              <a:rPr lang="en-US" sz="9600" dirty="0">
                <a:latin typeface="Arial"/>
                <a:cs typeface="Arial"/>
              </a:rPr>
            </a:br>
            <a:endParaRPr lang="en-US" sz="9600" dirty="0">
              <a:latin typeface="Arial"/>
              <a:cs typeface="Arial"/>
            </a:endParaRPr>
          </a:p>
          <a:p>
            <a:r>
              <a:rPr lang="en-US" sz="9600" dirty="0"/>
              <a:t>CSEOYFR Template and Revisions</a:t>
            </a:r>
            <a:br>
              <a:rPr lang="en-US" sz="9600" dirty="0"/>
            </a:br>
            <a:endParaRPr lang="en-US" sz="9600" dirty="0">
              <a:latin typeface="Arial"/>
              <a:cs typeface="Arial"/>
            </a:endParaRPr>
          </a:p>
          <a:p>
            <a:r>
              <a:rPr lang="en-US" sz="9600" dirty="0">
                <a:latin typeface="Arial"/>
                <a:cs typeface="Arial"/>
              </a:rPr>
              <a:t>Contact Information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222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353800" cy="1042852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Arial"/>
                <a:cs typeface="Arial"/>
              </a:rPr>
              <a:t>FY24 Audit &amp; CSEOYFR Due Dates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Audit Due Via Security Portal on Friday November 1, 2024*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CSEOYFR Due Via Security Portal on Friday,  November 29, 2024*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*Please do not mail hard copies of the Audit or CSEOYFR to DESE</a:t>
            </a:r>
            <a:endParaRPr lang="en-US" sz="240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29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FY24 Audit  Document Links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000" dirty="0">
                <a:latin typeface="Arial"/>
                <a:cs typeface="Arial"/>
                <a:hlinkClick r:id="rId3"/>
              </a:rPr>
              <a:t>FY24 Audit Reference Guide</a:t>
            </a:r>
            <a:endParaRPr lang="en-US" sz="3000" dirty="0">
              <a:latin typeface="Arial"/>
              <a:cs typeface="Arial"/>
            </a:endParaRPr>
          </a:p>
          <a:p>
            <a:pPr marL="685800" lvl="2">
              <a:spcBef>
                <a:spcPts val="1000"/>
              </a:spcBef>
            </a:pPr>
            <a:r>
              <a:rPr lang="en-US" sz="2600" dirty="0">
                <a:latin typeface="Arial"/>
                <a:cs typeface="Arial"/>
              </a:rPr>
              <a:t>Highlights revisions and important areas of the FY24 Audit Guide that should be clearly understood by charter schools, school business managers, and auditors.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sz="3000" dirty="0">
                <a:latin typeface="Arial"/>
                <a:cs typeface="Arial"/>
                <a:hlinkClick r:id="rId4"/>
              </a:rPr>
              <a:t>FY24 Audit Overview and Instructions Memo</a:t>
            </a:r>
            <a:endParaRPr lang="en-US" sz="30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sz="3000" dirty="0">
                <a:latin typeface="Arial"/>
                <a:cs typeface="Arial"/>
                <a:hlinkClick r:id="rId5"/>
              </a:rPr>
              <a:t>FY24 Audit Guide </a:t>
            </a:r>
            <a:endParaRPr lang="en-US" sz="3000" dirty="0">
              <a:latin typeface="Arial"/>
              <a:cs typeface="Arial"/>
            </a:endParaRPr>
          </a:p>
          <a:p>
            <a:pPr lvl="1"/>
            <a:r>
              <a:rPr lang="en-US" sz="2600" dirty="0">
                <a:latin typeface="Arial"/>
                <a:cs typeface="Arial"/>
              </a:rPr>
              <a:t>Revisions-none for FY24</a:t>
            </a:r>
          </a:p>
          <a:p>
            <a:pPr lvl="1"/>
            <a:r>
              <a:rPr lang="en-US" sz="2600" dirty="0">
                <a:latin typeface="Arial"/>
                <a:cs typeface="Arial"/>
              </a:rPr>
              <a:t>Please share both the Audit Guide and Audit Reference Guide with your auditor.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21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FY24 Audit </a:t>
            </a:r>
            <a:br>
              <a:rPr lang="en-US" dirty="0"/>
            </a:br>
            <a:r>
              <a:rPr lang="en-US" dirty="0"/>
              <a:t>Transportation &amp; Tuition Overpayments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14400" lvl="2" indent="0">
              <a:buNone/>
            </a:pPr>
            <a:r>
              <a:rPr lang="en-US" sz="2400" b="1" dirty="0">
                <a:latin typeface="Arial"/>
                <a:cs typeface="Arial"/>
              </a:rPr>
              <a:t>If your school received a local transportation overpayment:</a:t>
            </a:r>
          </a:p>
          <a:p>
            <a:pPr lvl="2"/>
            <a:r>
              <a:rPr lang="en-US" sz="2400" dirty="0">
                <a:latin typeface="Arial"/>
                <a:cs typeface="Arial"/>
              </a:rPr>
              <a:t>FY24-overpayments should be booked as deferred revenue</a:t>
            </a:r>
          </a:p>
          <a:p>
            <a:pPr lvl="2"/>
            <a:r>
              <a:rPr lang="en-US" sz="2400" dirty="0">
                <a:latin typeface="Arial"/>
                <a:cs typeface="Arial"/>
              </a:rPr>
              <a:t>FY25-DOR will be deducting the overpaid funds from your monthly tuition payments in twelve equal amounts in fiscal year 2025</a:t>
            </a:r>
            <a:br>
              <a:rPr lang="en-US" sz="2400" dirty="0">
                <a:latin typeface="Arial"/>
                <a:cs typeface="Arial"/>
              </a:rPr>
            </a:br>
            <a:endParaRPr lang="en-US" sz="2400" dirty="0">
              <a:latin typeface="Arial"/>
              <a:cs typeface="Arial"/>
            </a:endParaRPr>
          </a:p>
          <a:p>
            <a:pPr marL="914400" lvl="2" indent="0">
              <a:buNone/>
            </a:pPr>
            <a:r>
              <a:rPr lang="en-US" sz="2400" b="1" dirty="0">
                <a:latin typeface="Arial"/>
                <a:cs typeface="Arial"/>
              </a:rPr>
              <a:t>If your school received a tuition overpayment that must be paid back:</a:t>
            </a:r>
          </a:p>
          <a:p>
            <a:pPr lvl="2"/>
            <a:r>
              <a:rPr lang="en-US" sz="2400" dirty="0">
                <a:latin typeface="Arial"/>
                <a:cs typeface="Arial"/>
              </a:rPr>
              <a:t>FY24-overpayments should be booked as deferred income and as a liability</a:t>
            </a:r>
          </a:p>
        </p:txBody>
      </p:sp>
    </p:spTree>
    <p:extLst>
      <p:ext uri="{BB962C8B-B14F-4D97-AF65-F5344CB8AC3E}">
        <p14:creationId xmlns:p14="http://schemas.microsoft.com/office/powerpoint/2010/main" val="229475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FY24 Audit Save Submissions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Best Practice: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Throughout the year, store copies of the submissions and documents the auditor will request, for example: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Proof of Audit, CSEOYFR including Schedule B, and Pre-Enrollment Submission into DESE Security Portal</a:t>
            </a:r>
          </a:p>
          <a:p>
            <a:pPr lvl="1"/>
            <a:r>
              <a:rPr lang="en-US" dirty="0">
                <a:latin typeface="Arial"/>
                <a:cs typeface="Arial"/>
              </a:rPr>
              <a:t>Annual Report (needed for CSEOYFR Surplus)</a:t>
            </a:r>
          </a:p>
          <a:p>
            <a:pPr lvl="1"/>
            <a:r>
              <a:rPr lang="en-US" dirty="0">
                <a:latin typeface="Arial"/>
                <a:cs typeface="Arial"/>
              </a:rPr>
              <a:t>Amendments to CSEOYFR</a:t>
            </a:r>
          </a:p>
          <a:p>
            <a:pPr lvl="1"/>
            <a:r>
              <a:rPr lang="en-US" dirty="0">
                <a:latin typeface="Arial"/>
                <a:cs typeface="Arial"/>
              </a:rPr>
              <a:t>Board Memos regarding renewal and conditions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46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FY24 CSEOYFR Template and Revisions (1)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  <a:hlinkClick r:id="rId3"/>
              </a:rPr>
              <a:t>FY24 CSEOYFR Overview and Instructions Memo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FY24 CSEOYFR Templates have been posted in the </a:t>
            </a:r>
            <a:r>
              <a:rPr lang="en-US" sz="2400" dirty="0">
                <a:latin typeface="Arial"/>
                <a:cs typeface="Arial"/>
                <a:hlinkClick r:id="rId4"/>
              </a:rPr>
              <a:t>Security Portal </a:t>
            </a:r>
            <a:r>
              <a:rPr lang="en-US" sz="2400" dirty="0">
                <a:latin typeface="Arial"/>
                <a:cs typeface="Arial"/>
              </a:rPr>
              <a:t>and the Schedule B was emailed to you.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 FY24 CSEOYFR Amendment Application will open in December (memo will be posted).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endParaRPr lang="en-US" dirty="0">
              <a:highlight>
                <a:srgbClr val="FFFF00"/>
              </a:highligh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04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FY24 CSEOYFR Template and Revisions (2)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86" y="1860698"/>
            <a:ext cx="10705214" cy="427884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600" b="1" dirty="0">
                <a:latin typeface="Arial"/>
                <a:cs typeface="Arial"/>
              </a:rPr>
              <a:t>Revisions</a:t>
            </a:r>
            <a:endParaRPr lang="en-US" b="1" dirty="0">
              <a:latin typeface="Arial"/>
              <a:cs typeface="Arial"/>
            </a:endParaRPr>
          </a:p>
          <a:p>
            <a:pPr lvl="1"/>
            <a:r>
              <a:rPr lang="en-US" sz="2600" b="1" dirty="0">
                <a:latin typeface="Arial"/>
                <a:cs typeface="Arial"/>
              </a:rPr>
              <a:t>Schedule of Functional Expenses</a:t>
            </a:r>
          </a:p>
          <a:p>
            <a:pPr lvl="2"/>
            <a:r>
              <a:rPr lang="en-US" sz="2600" dirty="0">
                <a:latin typeface="Arial"/>
                <a:cs typeface="Arial"/>
              </a:rPr>
              <a:t>Please note: Fund codes for some grant columns have been updated</a:t>
            </a:r>
          </a:p>
          <a:p>
            <a:pPr marL="914400" lvl="2" indent="0">
              <a:buNone/>
            </a:pPr>
            <a:endParaRPr lang="en-US" sz="2600" dirty="0">
              <a:latin typeface="Arial"/>
              <a:cs typeface="Arial"/>
            </a:endParaRPr>
          </a:p>
          <a:p>
            <a:pPr lvl="1"/>
            <a:r>
              <a:rPr lang="en-US" sz="2600" b="1" dirty="0">
                <a:latin typeface="Arial"/>
                <a:cs typeface="Arial"/>
              </a:rPr>
              <a:t>Schedule 7C</a:t>
            </a:r>
          </a:p>
          <a:p>
            <a:pPr lvl="2"/>
            <a:r>
              <a:rPr lang="en-US" sz="2600" dirty="0">
                <a:latin typeface="Arial"/>
                <a:cs typeface="Arial"/>
              </a:rPr>
              <a:t>Added Special Education Transportation Costs line: Last year (FY23) we collected it via a survey</a:t>
            </a:r>
          </a:p>
          <a:p>
            <a:pPr marL="914400" lvl="2" indent="0">
              <a:buNone/>
            </a:pPr>
            <a:endParaRPr lang="en-US" sz="2600" dirty="0">
              <a:latin typeface="Arial"/>
              <a:cs typeface="Arial"/>
            </a:endParaRPr>
          </a:p>
          <a:p>
            <a:pPr lvl="1"/>
            <a:r>
              <a:rPr lang="en-US" sz="2600" b="1" dirty="0">
                <a:latin typeface="Arial"/>
                <a:cs typeface="Arial"/>
              </a:rPr>
              <a:t>Surplus-clarified capital plan language and instructions</a:t>
            </a:r>
          </a:p>
          <a:p>
            <a:pPr lvl="2"/>
            <a:r>
              <a:rPr lang="en-US" sz="2600" dirty="0">
                <a:latin typeface="Arial"/>
                <a:cs typeface="Arial"/>
              </a:rPr>
              <a:t>School is required to submit their capital plan from their annual report or state that there is no current capital plan</a:t>
            </a:r>
          </a:p>
          <a:p>
            <a:pPr lvl="2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64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FY24 CSEOYFR Template and Revisions (3)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1" y="1860698"/>
            <a:ext cx="11079125" cy="45188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latin typeface="Arial"/>
                <a:cs typeface="Arial"/>
              </a:rPr>
              <a:t>Schedule B will remain a Smartsheet Form in which each school can update the information they submitted on their FY23 Schedule B.</a:t>
            </a:r>
          </a:p>
          <a:p>
            <a:pPr lvl="1"/>
            <a:r>
              <a:rPr lang="en-US" dirty="0">
                <a:latin typeface="Arial"/>
                <a:cs typeface="Arial"/>
              </a:rPr>
              <a:t>Each school must open and submit form to provide changes or to confirm there are no changes.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  <a:p>
            <a:r>
              <a:rPr lang="en-US" sz="2400" b="1" dirty="0">
                <a:latin typeface="Arial"/>
                <a:cs typeface="Arial"/>
              </a:rPr>
              <a:t>The Smartsheet Form has been e-mailed to the Business Manager listed in the Directory Administration (DA)-PLEASE make sure your school’s DA is updated with the specific person for each role.</a:t>
            </a:r>
          </a:p>
          <a:p>
            <a:pPr lvl="1"/>
            <a:r>
              <a:rPr lang="en-US" dirty="0">
                <a:latin typeface="Arial"/>
                <a:cs typeface="Arial"/>
              </a:rPr>
              <a:t>We do not maintain a list of Business Managers-we download it from the DA each time we send an email. </a:t>
            </a:r>
            <a:endParaRPr lang="en-US" dirty="0"/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6607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cd57df-05e8-4749-9cc8-5afe3dcd00a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  <lcf76f155ced4ddcb4097134ff3c332f xmlns="b4f9eb54-60b0-4ef1-b507-fba3c7eb8bf0">
      <Terms xmlns="http://schemas.microsoft.com/office/infopath/2007/PartnerControls"/>
    </lcf76f155ced4ddcb4097134ff3c332f>
    <TaxCatchAll xmlns="fdcd57df-05e8-4749-9cc8-5afe3dcd00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EED98F6272644B693E6BBBB80AC28" ma:contentTypeVersion="16" ma:contentTypeDescription="Create a new document." ma:contentTypeScope="" ma:versionID="e2eea06df76dcc23dda9cddc093e98c7">
  <xsd:schema xmlns:xsd="http://www.w3.org/2001/XMLSchema" xmlns:xs="http://www.w3.org/2001/XMLSchema" xmlns:p="http://schemas.microsoft.com/office/2006/metadata/properties" xmlns:ns2="b4f9eb54-60b0-4ef1-b507-fba3c7eb8bf0" xmlns:ns3="fdcd57df-05e8-4749-9cc8-5afe3dcd00a5" targetNamespace="http://schemas.microsoft.com/office/2006/metadata/properties" ma:root="true" ma:fieldsID="8207e8fa47fef17129f3b82376bd64f3" ns2:_="" ns3:_="">
    <xsd:import namespace="b4f9eb54-60b0-4ef1-b507-fba3c7eb8bf0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eb54-60b0-4ef1-b507-fba3c7eb8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79585c6-1993-4430-a732-e7d5034e44b4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fdcd57df-05e8-4749-9cc8-5afe3dcd00a5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4f9eb54-60b0-4ef1-b507-fba3c7eb8bf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586147E-923E-4A1E-9F17-C5BA61C4A4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f9eb54-60b0-4ef1-b507-fba3c7eb8bf0"/>
    <ds:schemaRef ds:uri="fdcd57df-05e8-4749-9cc8-5afe3dcd0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8265</TotalTime>
  <Words>573</Words>
  <Application>Microsoft Office PowerPoint</Application>
  <PresentationFormat>Widescreen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Office Theme</vt:lpstr>
      <vt:lpstr>FY24 Audit and   Charter School End of Year Financial Report Webinar </vt:lpstr>
      <vt:lpstr>FY24 Audit &amp; Charter School End of Year Financial Report (CSEOYFR) Webinar Agenda</vt:lpstr>
      <vt:lpstr>FY24 Audit &amp; CSEOYFR Due Dates</vt:lpstr>
      <vt:lpstr>FY24 Audit  Document Links</vt:lpstr>
      <vt:lpstr>FY24 Audit  Transportation &amp; Tuition Overpayments</vt:lpstr>
      <vt:lpstr>FY24 Audit Save Submissions</vt:lpstr>
      <vt:lpstr>FY24 CSEOYFR Template and Revisions (1)</vt:lpstr>
      <vt:lpstr>FY24 CSEOYFR Template and Revisions (2)</vt:lpstr>
      <vt:lpstr>FY24 CSEOYFR Template and Revisions (3)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FY24 Audit and CSEOYFR Webinar Slides</dc:title>
  <dc:creator>DESE</dc:creator>
  <cp:keywords/>
  <cp:lastModifiedBy>Zou, Dong (EOE)</cp:lastModifiedBy>
  <cp:revision>47</cp:revision>
  <cp:lastPrinted>2024-09-04T14:13:23Z</cp:lastPrinted>
  <dcterms:created xsi:type="dcterms:W3CDTF">2022-10-11T20:32:22Z</dcterms:created>
  <dcterms:modified xsi:type="dcterms:W3CDTF">2024-09-18T20:16:40Z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Sep 18 2024 12:00AM</vt:lpwstr>
  </property>
</Properties>
</file>